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82" r:id="rId4"/>
    <p:sldId id="261" r:id="rId5"/>
    <p:sldId id="263" r:id="rId6"/>
    <p:sldId id="266" r:id="rId7"/>
    <p:sldId id="260" r:id="rId8"/>
    <p:sldId id="270" r:id="rId9"/>
    <p:sldId id="294" r:id="rId10"/>
    <p:sldId id="292" r:id="rId11"/>
    <p:sldId id="293" r:id="rId12"/>
    <p:sldId id="291" r:id="rId13"/>
    <p:sldId id="290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edarville Cursive" panose="020B0604020202020204" charset="0"/>
      <p:regular r:id="rId24"/>
    </p:embeddedFont>
    <p:embeddedFont>
      <p:font typeface="Lilita One" panose="020B0604020202020204" charset="0"/>
      <p:regular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Montserrat Medium" panose="000006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2AEFAA-07F4-46DE-B10E-E1D6ECF5267C}">
  <a:tblStyle styleId="{CE2AEFAA-07F4-46DE-B10E-E1D6ECF526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f813be80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f813be80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5" name="Google Shape;3515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f929e0abba_1_1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0" name="Google Shape;3150;gf929e0abba_1_1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4" name="Google Shape;2614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f929e0abb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" name="Google Shape;2775;gf929e0abb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05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-2" y="138249"/>
            <a:ext cx="9143943" cy="5300844"/>
            <a:chOff x="-2" y="138249"/>
            <a:chExt cx="9143943" cy="5300844"/>
          </a:xfrm>
        </p:grpSpPr>
        <p:sp>
          <p:nvSpPr>
            <p:cNvPr id="10" name="Google Shape;10;p2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229602" y="3415478"/>
              <a:ext cx="94287" cy="82713"/>
            </a:xfrm>
            <a:custGeom>
              <a:avLst/>
              <a:gdLst/>
              <a:ahLst/>
              <a:cxnLst/>
              <a:rect l="l" t="t" r="r" b="b"/>
              <a:pathLst>
                <a:path w="2949" h="2587" extrusionOk="0">
                  <a:moveTo>
                    <a:pt x="1501" y="1"/>
                  </a:moveTo>
                  <a:cubicBezTo>
                    <a:pt x="1225" y="1"/>
                    <a:pt x="943" y="98"/>
                    <a:pt x="699" y="303"/>
                  </a:cubicBezTo>
                  <a:cubicBezTo>
                    <a:pt x="122" y="698"/>
                    <a:pt x="0" y="1549"/>
                    <a:pt x="456" y="2066"/>
                  </a:cubicBezTo>
                  <a:cubicBezTo>
                    <a:pt x="706" y="2405"/>
                    <a:pt x="1103" y="2587"/>
                    <a:pt x="1493" y="2587"/>
                  </a:cubicBezTo>
                  <a:cubicBezTo>
                    <a:pt x="1766" y="2587"/>
                    <a:pt x="2036" y="2497"/>
                    <a:pt x="2250" y="2309"/>
                  </a:cubicBezTo>
                  <a:cubicBezTo>
                    <a:pt x="2827" y="1884"/>
                    <a:pt x="2949" y="1032"/>
                    <a:pt x="2493" y="516"/>
                  </a:cubicBezTo>
                  <a:cubicBezTo>
                    <a:pt x="2247" y="182"/>
                    <a:pt x="1879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36412" y="3595387"/>
              <a:ext cx="35969" cy="31301"/>
            </a:xfrm>
            <a:custGeom>
              <a:avLst/>
              <a:gdLst/>
              <a:ahLst/>
              <a:cxnLst/>
              <a:rect l="l" t="t" r="r" b="b"/>
              <a:pathLst>
                <a:path w="1125" h="979" extrusionOk="0">
                  <a:moveTo>
                    <a:pt x="528" y="0"/>
                  </a:moveTo>
                  <a:cubicBezTo>
                    <a:pt x="434" y="0"/>
                    <a:pt x="345" y="27"/>
                    <a:pt x="274" y="86"/>
                  </a:cubicBezTo>
                  <a:cubicBezTo>
                    <a:pt x="31" y="238"/>
                    <a:pt x="0" y="542"/>
                    <a:pt x="183" y="785"/>
                  </a:cubicBezTo>
                  <a:cubicBezTo>
                    <a:pt x="269" y="907"/>
                    <a:pt x="405" y="979"/>
                    <a:pt x="546" y="979"/>
                  </a:cubicBezTo>
                  <a:cubicBezTo>
                    <a:pt x="651" y="979"/>
                    <a:pt x="760" y="938"/>
                    <a:pt x="851" y="846"/>
                  </a:cubicBezTo>
                  <a:cubicBezTo>
                    <a:pt x="1094" y="694"/>
                    <a:pt x="1125" y="390"/>
                    <a:pt x="942" y="178"/>
                  </a:cubicBezTo>
                  <a:cubicBezTo>
                    <a:pt x="831" y="66"/>
                    <a:pt x="674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08811" y="3549923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22" y="1"/>
                  </a:moveTo>
                  <a:cubicBezTo>
                    <a:pt x="1272" y="1"/>
                    <a:pt x="1120" y="26"/>
                    <a:pt x="973" y="80"/>
                  </a:cubicBezTo>
                  <a:cubicBezTo>
                    <a:pt x="304" y="353"/>
                    <a:pt x="0" y="1052"/>
                    <a:pt x="213" y="1752"/>
                  </a:cubicBezTo>
                  <a:cubicBezTo>
                    <a:pt x="428" y="2278"/>
                    <a:pt x="926" y="2579"/>
                    <a:pt x="1455" y="2579"/>
                  </a:cubicBezTo>
                  <a:cubicBezTo>
                    <a:pt x="1598" y="2579"/>
                    <a:pt x="1742" y="2557"/>
                    <a:pt x="1885" y="2511"/>
                  </a:cubicBezTo>
                  <a:cubicBezTo>
                    <a:pt x="2584" y="2238"/>
                    <a:pt x="2888" y="1508"/>
                    <a:pt x="2644" y="840"/>
                  </a:cubicBezTo>
                  <a:cubicBezTo>
                    <a:pt x="2455" y="319"/>
                    <a:pt x="1952" y="1"/>
                    <a:pt x="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789372" y="3757744"/>
              <a:ext cx="51540" cy="45241"/>
            </a:xfrm>
            <a:custGeom>
              <a:avLst/>
              <a:gdLst/>
              <a:ahLst/>
              <a:cxnLst/>
              <a:rect l="l" t="t" r="r" b="b"/>
              <a:pathLst>
                <a:path w="1612" h="1415" extrusionOk="0">
                  <a:moveTo>
                    <a:pt x="758" y="0"/>
                  </a:moveTo>
                  <a:cubicBezTo>
                    <a:pt x="696" y="0"/>
                    <a:pt x="636" y="8"/>
                    <a:pt x="578" y="24"/>
                  </a:cubicBezTo>
                  <a:cubicBezTo>
                    <a:pt x="182" y="176"/>
                    <a:pt x="0" y="571"/>
                    <a:pt x="152" y="935"/>
                  </a:cubicBezTo>
                  <a:cubicBezTo>
                    <a:pt x="268" y="1237"/>
                    <a:pt x="508" y="1414"/>
                    <a:pt x="790" y="1414"/>
                  </a:cubicBezTo>
                  <a:cubicBezTo>
                    <a:pt x="878" y="1414"/>
                    <a:pt x="970" y="1397"/>
                    <a:pt x="1064" y="1361"/>
                  </a:cubicBezTo>
                  <a:cubicBezTo>
                    <a:pt x="1429" y="1209"/>
                    <a:pt x="1611" y="844"/>
                    <a:pt x="1489" y="449"/>
                  </a:cubicBezTo>
                  <a:cubicBezTo>
                    <a:pt x="1364" y="173"/>
                    <a:pt x="1051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01892" y="350289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6224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49001" y="3855676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500554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102117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86306" y="32026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881974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618252" y="138249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49159" y="4415973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 rot="5958641">
            <a:off x="7984351" y="4332482"/>
            <a:ext cx="629515" cy="661962"/>
            <a:chOff x="782176" y="-1158311"/>
            <a:chExt cx="629467" cy="661912"/>
          </a:xfrm>
        </p:grpSpPr>
        <p:sp>
          <p:nvSpPr>
            <p:cNvPr id="84" name="Google Shape;84;p2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-295668">
            <a:off x="8513891" y="3218632"/>
            <a:ext cx="510651" cy="738277"/>
            <a:chOff x="8499282" y="3580082"/>
            <a:chExt cx="510652" cy="738280"/>
          </a:xfrm>
        </p:grpSpPr>
        <p:sp>
          <p:nvSpPr>
            <p:cNvPr id="93" name="Google Shape;93;p2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 rot="6581981">
            <a:off x="69675" y="3048721"/>
            <a:ext cx="638172" cy="597362"/>
            <a:chOff x="1337242" y="-1974437"/>
            <a:chExt cx="638153" cy="597345"/>
          </a:xfrm>
        </p:grpSpPr>
        <p:sp>
          <p:nvSpPr>
            <p:cNvPr id="102" name="Google Shape;102;p2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8495548" y="1440711"/>
            <a:ext cx="547356" cy="706096"/>
            <a:chOff x="8495548" y="1440711"/>
            <a:chExt cx="547356" cy="706096"/>
          </a:xfrm>
        </p:grpSpPr>
        <p:sp>
          <p:nvSpPr>
            <p:cNvPr id="114" name="Google Shape;114;p2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218113" y="357849"/>
            <a:ext cx="688788" cy="880200"/>
            <a:chOff x="586338" y="-2278763"/>
            <a:chExt cx="688788" cy="880200"/>
          </a:xfrm>
        </p:grpSpPr>
        <p:sp>
          <p:nvSpPr>
            <p:cNvPr id="126" name="Google Shape;126;p2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8054181" y="220421"/>
            <a:ext cx="884462" cy="658961"/>
            <a:chOff x="8054181" y="220421"/>
            <a:chExt cx="884462" cy="658961"/>
          </a:xfrm>
        </p:grpSpPr>
        <p:sp>
          <p:nvSpPr>
            <p:cNvPr id="129" name="Google Shape;129;p2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2"/>
          <p:cNvSpPr/>
          <p:nvPr/>
        </p:nvSpPr>
        <p:spPr>
          <a:xfrm>
            <a:off x="1068553" y="141760"/>
            <a:ext cx="267288" cy="276629"/>
          </a:xfrm>
          <a:custGeom>
            <a:avLst/>
            <a:gdLst/>
            <a:ahLst/>
            <a:cxnLst/>
            <a:rect l="l" t="t" r="r" b="b"/>
            <a:pathLst>
              <a:path w="1631" h="1688" extrusionOk="0">
                <a:moveTo>
                  <a:pt x="394" y="0"/>
                </a:moveTo>
                <a:cubicBezTo>
                  <a:pt x="256" y="0"/>
                  <a:pt x="137" y="58"/>
                  <a:pt x="73" y="185"/>
                </a:cubicBezTo>
                <a:cubicBezTo>
                  <a:pt x="1" y="366"/>
                  <a:pt x="146" y="547"/>
                  <a:pt x="291" y="655"/>
                </a:cubicBezTo>
                <a:cubicBezTo>
                  <a:pt x="653" y="945"/>
                  <a:pt x="1142" y="1126"/>
                  <a:pt x="1413" y="1525"/>
                </a:cubicBezTo>
                <a:cubicBezTo>
                  <a:pt x="1450" y="1579"/>
                  <a:pt x="1504" y="1670"/>
                  <a:pt x="1594" y="1688"/>
                </a:cubicBezTo>
                <a:cubicBezTo>
                  <a:pt x="1631" y="1452"/>
                  <a:pt x="1504" y="1108"/>
                  <a:pt x="1413" y="891"/>
                </a:cubicBezTo>
                <a:cubicBezTo>
                  <a:pt x="1268" y="655"/>
                  <a:pt x="1105" y="456"/>
                  <a:pt x="906" y="257"/>
                </a:cubicBezTo>
                <a:cubicBezTo>
                  <a:pt x="798" y="130"/>
                  <a:pt x="616" y="22"/>
                  <a:pt x="454" y="4"/>
                </a:cubicBezTo>
                <a:cubicBezTo>
                  <a:pt x="433" y="1"/>
                  <a:pt x="414" y="0"/>
                  <a:pt x="3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1051434">
            <a:off x="7372009" y="46703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80085" y="1790945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2"/>
          <p:cNvGrpSpPr/>
          <p:nvPr/>
        </p:nvGrpSpPr>
        <p:grpSpPr>
          <a:xfrm>
            <a:off x="327356" y="4177516"/>
            <a:ext cx="572150" cy="827665"/>
            <a:chOff x="497350" y="-655197"/>
            <a:chExt cx="771716" cy="1116355"/>
          </a:xfrm>
        </p:grpSpPr>
        <p:sp>
          <p:nvSpPr>
            <p:cNvPr id="135" name="Google Shape;135;p2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2"/>
          <p:cNvSpPr txBox="1">
            <a:spLocks noGrp="1"/>
          </p:cNvSpPr>
          <p:nvPr>
            <p:ph type="ctrTitle"/>
          </p:nvPr>
        </p:nvSpPr>
        <p:spPr>
          <a:xfrm>
            <a:off x="713225" y="1414225"/>
            <a:ext cx="4497000" cy="19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subTitle" idx="1"/>
          </p:nvPr>
        </p:nvSpPr>
        <p:spPr>
          <a:xfrm>
            <a:off x="713225" y="3374975"/>
            <a:ext cx="4344600" cy="35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3" name="Google Shape;1913;p31"/>
          <p:cNvGrpSpPr/>
          <p:nvPr/>
        </p:nvGrpSpPr>
        <p:grpSpPr>
          <a:xfrm>
            <a:off x="-2" y="203471"/>
            <a:ext cx="9143943" cy="4694791"/>
            <a:chOff x="-2" y="203471"/>
            <a:chExt cx="9143943" cy="4694791"/>
          </a:xfrm>
        </p:grpSpPr>
        <p:sp>
          <p:nvSpPr>
            <p:cNvPr id="1914" name="Google Shape;1914;p31"/>
            <p:cNvSpPr/>
            <p:nvPr/>
          </p:nvSpPr>
          <p:spPr>
            <a:xfrm flipH="1">
              <a:off x="8899228" y="4782361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 flipH="1">
              <a:off x="8423989" y="4817435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 flipH="1">
              <a:off x="9061520" y="4815229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 flipH="1">
              <a:off x="8586281" y="4851454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 flipH="1">
              <a:off x="1119541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 flipH="1">
              <a:off x="1677387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 flipH="1">
              <a:off x="350832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 flipH="1">
              <a:off x="402340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 flipH="1">
              <a:off x="52965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 flipH="1">
              <a:off x="650158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 flipH="1">
              <a:off x="857148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 flipH="1">
              <a:off x="521885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 flipH="1">
              <a:off x="6483061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 flipH="1">
              <a:off x="6362557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 flipH="1">
              <a:off x="6340208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 flipH="1">
              <a:off x="7070045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 flipH="1">
              <a:off x="7648267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 flipH="1">
              <a:off x="7070026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 flipH="1">
              <a:off x="8585125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 flipH="1">
              <a:off x="2498585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 flipH="1">
              <a:off x="8362596" y="369530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 flipH="1">
              <a:off x="8973847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 flipH="1">
              <a:off x="8865013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 flipH="1">
              <a:off x="1000993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 flipH="1">
              <a:off x="1608917" y="4244478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 flipH="1">
              <a:off x="8578792" y="4284711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 flipH="1">
              <a:off x="6398526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 flipH="1">
              <a:off x="7361602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 flipH="1">
              <a:off x="981553" y="459941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 flipH="1">
              <a:off x="111157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 flipH="1">
              <a:off x="1712381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 flipH="1">
              <a:off x="8071621" y="4284684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 flipH="1">
              <a:off x="6886363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 flipH="1">
              <a:off x="468427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 flipH="1">
              <a:off x="8527799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 flipH="1">
              <a:off x="1555907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 flipH="1">
              <a:off x="7798671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 flipH="1">
              <a:off x="7682036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 flipH="1">
              <a:off x="2032106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 flipH="1">
              <a:off x="947535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 flipH="1">
              <a:off x="311953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 flipH="1">
              <a:off x="2690995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 flipH="1">
              <a:off x="8299419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 flipH="1">
              <a:off x="8918007" y="3941077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 flipH="1">
              <a:off x="821211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 flipH="1">
              <a:off x="7492605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 flipH="1">
              <a:off x="-2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 flipH="1">
              <a:off x="92327" y="4566270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 flipH="1">
              <a:off x="1897509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 flipH="1">
              <a:off x="700200" y="3916868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 flipH="1">
              <a:off x="657928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 flipH="1">
              <a:off x="8479201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 flipH="1">
              <a:off x="757540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31"/>
          <p:cNvGrpSpPr/>
          <p:nvPr/>
        </p:nvGrpSpPr>
        <p:grpSpPr>
          <a:xfrm rot="-437052" flipH="1">
            <a:off x="94740" y="2117868"/>
            <a:ext cx="629512" cy="661959"/>
            <a:chOff x="782176" y="-1158311"/>
            <a:chExt cx="629467" cy="661912"/>
          </a:xfrm>
        </p:grpSpPr>
        <p:sp>
          <p:nvSpPr>
            <p:cNvPr id="1968" name="Google Shape;1968;p3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6" name="Google Shape;1976;p31"/>
          <p:cNvGrpSpPr/>
          <p:nvPr/>
        </p:nvGrpSpPr>
        <p:grpSpPr>
          <a:xfrm flipH="1">
            <a:off x="135822" y="687580"/>
            <a:ext cx="547356" cy="706096"/>
            <a:chOff x="8495548" y="1440711"/>
            <a:chExt cx="547356" cy="706096"/>
          </a:xfrm>
        </p:grpSpPr>
        <p:sp>
          <p:nvSpPr>
            <p:cNvPr id="1977" name="Google Shape;1977;p31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1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1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1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31"/>
          <p:cNvGrpSpPr/>
          <p:nvPr/>
        </p:nvGrpSpPr>
        <p:grpSpPr>
          <a:xfrm rot="-5528602" flipH="1">
            <a:off x="8106134" y="3707112"/>
            <a:ext cx="884462" cy="658961"/>
            <a:chOff x="8054181" y="220421"/>
            <a:chExt cx="884462" cy="658961"/>
          </a:xfrm>
        </p:grpSpPr>
        <p:sp>
          <p:nvSpPr>
            <p:cNvPr id="1989" name="Google Shape;1989;p31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31"/>
          <p:cNvSpPr/>
          <p:nvPr/>
        </p:nvSpPr>
        <p:spPr>
          <a:xfrm rot="1051434" flipH="1">
            <a:off x="8823567" y="1871697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2" name="Google Shape;1992;p31"/>
          <p:cNvGrpSpPr/>
          <p:nvPr/>
        </p:nvGrpSpPr>
        <p:grpSpPr>
          <a:xfrm rot="-1379774" flipH="1">
            <a:off x="295962" y="4215975"/>
            <a:ext cx="510691" cy="738336"/>
            <a:chOff x="8499282" y="3580082"/>
            <a:chExt cx="510652" cy="738280"/>
          </a:xfrm>
        </p:grpSpPr>
        <p:sp>
          <p:nvSpPr>
            <p:cNvPr id="1993" name="Google Shape;1993;p31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1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1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1" name="Google Shape;2001;p31"/>
          <p:cNvSpPr/>
          <p:nvPr/>
        </p:nvSpPr>
        <p:spPr>
          <a:xfrm rot="1051434" flipH="1">
            <a:off x="7960517" y="4513847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31"/>
          <p:cNvSpPr/>
          <p:nvPr/>
        </p:nvSpPr>
        <p:spPr>
          <a:xfrm rot="-1051434">
            <a:off x="1626392" y="438971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3" name="Google Shape;2003;p31"/>
          <p:cNvGrpSpPr/>
          <p:nvPr/>
        </p:nvGrpSpPr>
        <p:grpSpPr>
          <a:xfrm rot="437052">
            <a:off x="8396665" y="447668"/>
            <a:ext cx="629512" cy="661959"/>
            <a:chOff x="782176" y="-1158311"/>
            <a:chExt cx="629467" cy="661912"/>
          </a:xfrm>
        </p:grpSpPr>
        <p:sp>
          <p:nvSpPr>
            <p:cNvPr id="2004" name="Google Shape;2004;p3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31"/>
          <p:cNvSpPr txBox="1">
            <a:spLocks noGrp="1"/>
          </p:cNvSpPr>
          <p:nvPr>
            <p:ph type="title" hasCustomPrompt="1"/>
          </p:nvPr>
        </p:nvSpPr>
        <p:spPr>
          <a:xfrm>
            <a:off x="2322600" y="1564800"/>
            <a:ext cx="449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13" name="Google Shape;2013;p31"/>
          <p:cNvSpPr txBox="1">
            <a:spLocks noGrp="1"/>
          </p:cNvSpPr>
          <p:nvPr>
            <p:ph type="subTitle" idx="1"/>
          </p:nvPr>
        </p:nvSpPr>
        <p:spPr>
          <a:xfrm>
            <a:off x="2322300" y="2129746"/>
            <a:ext cx="4499100" cy="42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31"/>
          <p:cNvSpPr txBox="1">
            <a:spLocks noGrp="1"/>
          </p:cNvSpPr>
          <p:nvPr>
            <p:ph type="title" idx="2" hasCustomPrompt="1"/>
          </p:nvPr>
        </p:nvSpPr>
        <p:spPr>
          <a:xfrm>
            <a:off x="2322600" y="3264099"/>
            <a:ext cx="449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15" name="Google Shape;2015;p31"/>
          <p:cNvSpPr txBox="1">
            <a:spLocks noGrp="1"/>
          </p:cNvSpPr>
          <p:nvPr>
            <p:ph type="subTitle" idx="3"/>
          </p:nvPr>
        </p:nvSpPr>
        <p:spPr>
          <a:xfrm>
            <a:off x="2322300" y="3832901"/>
            <a:ext cx="4499100" cy="42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6" name="Google Shape;2016;p31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32"/>
          <p:cNvSpPr txBox="1"/>
          <p:nvPr/>
        </p:nvSpPr>
        <p:spPr>
          <a:xfrm>
            <a:off x="3042175" y="4153325"/>
            <a:ext cx="5388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highlight>
                <a:srgbClr val="DFDEF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19" name="Google Shape;2019;p32"/>
          <p:cNvGrpSpPr/>
          <p:nvPr/>
        </p:nvGrpSpPr>
        <p:grpSpPr>
          <a:xfrm rot="5958641">
            <a:off x="7984351" y="4332482"/>
            <a:ext cx="629515" cy="661962"/>
            <a:chOff x="782176" y="-1158311"/>
            <a:chExt cx="629467" cy="661912"/>
          </a:xfrm>
        </p:grpSpPr>
        <p:sp>
          <p:nvSpPr>
            <p:cNvPr id="2020" name="Google Shape;2020;p32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2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2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2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2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2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32"/>
          <p:cNvGrpSpPr/>
          <p:nvPr/>
        </p:nvGrpSpPr>
        <p:grpSpPr>
          <a:xfrm rot="-295668">
            <a:off x="8513891" y="3218632"/>
            <a:ext cx="510651" cy="738277"/>
            <a:chOff x="8499282" y="3580082"/>
            <a:chExt cx="510652" cy="738280"/>
          </a:xfrm>
        </p:grpSpPr>
        <p:sp>
          <p:nvSpPr>
            <p:cNvPr id="2029" name="Google Shape;2029;p32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32"/>
          <p:cNvGrpSpPr/>
          <p:nvPr/>
        </p:nvGrpSpPr>
        <p:grpSpPr>
          <a:xfrm rot="6581981">
            <a:off x="69675" y="3048721"/>
            <a:ext cx="638172" cy="597362"/>
            <a:chOff x="1337242" y="-1974437"/>
            <a:chExt cx="638153" cy="597345"/>
          </a:xfrm>
        </p:grpSpPr>
        <p:sp>
          <p:nvSpPr>
            <p:cNvPr id="2038" name="Google Shape;2038;p32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9" name="Google Shape;2049;p32"/>
          <p:cNvGrpSpPr/>
          <p:nvPr/>
        </p:nvGrpSpPr>
        <p:grpSpPr>
          <a:xfrm>
            <a:off x="8495548" y="1440711"/>
            <a:ext cx="547356" cy="706096"/>
            <a:chOff x="8495548" y="1440711"/>
            <a:chExt cx="547356" cy="706096"/>
          </a:xfrm>
        </p:grpSpPr>
        <p:sp>
          <p:nvSpPr>
            <p:cNvPr id="2050" name="Google Shape;2050;p32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2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2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2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32"/>
          <p:cNvGrpSpPr/>
          <p:nvPr/>
        </p:nvGrpSpPr>
        <p:grpSpPr>
          <a:xfrm>
            <a:off x="218113" y="357849"/>
            <a:ext cx="688788" cy="880200"/>
            <a:chOff x="586338" y="-2278763"/>
            <a:chExt cx="688788" cy="880200"/>
          </a:xfrm>
        </p:grpSpPr>
        <p:sp>
          <p:nvSpPr>
            <p:cNvPr id="2062" name="Google Shape;2062;p32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32"/>
          <p:cNvGrpSpPr/>
          <p:nvPr/>
        </p:nvGrpSpPr>
        <p:grpSpPr>
          <a:xfrm>
            <a:off x="8054181" y="220421"/>
            <a:ext cx="884462" cy="658961"/>
            <a:chOff x="8054181" y="220421"/>
            <a:chExt cx="884462" cy="658961"/>
          </a:xfrm>
        </p:grpSpPr>
        <p:sp>
          <p:nvSpPr>
            <p:cNvPr id="2065" name="Google Shape;2065;p32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7" name="Google Shape;2067;p32"/>
          <p:cNvSpPr/>
          <p:nvPr/>
        </p:nvSpPr>
        <p:spPr>
          <a:xfrm rot="-1051434">
            <a:off x="7372009" y="46703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32"/>
          <p:cNvSpPr/>
          <p:nvPr/>
        </p:nvSpPr>
        <p:spPr>
          <a:xfrm>
            <a:off x="80085" y="1790945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9" name="Google Shape;2069;p32"/>
          <p:cNvGrpSpPr/>
          <p:nvPr/>
        </p:nvGrpSpPr>
        <p:grpSpPr>
          <a:xfrm>
            <a:off x="327356" y="4177516"/>
            <a:ext cx="572150" cy="827665"/>
            <a:chOff x="497350" y="-655197"/>
            <a:chExt cx="771716" cy="1116355"/>
          </a:xfrm>
        </p:grpSpPr>
        <p:sp>
          <p:nvSpPr>
            <p:cNvPr id="2070" name="Google Shape;2070;p32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8" name="Google Shape;2078;p32"/>
          <p:cNvSpPr txBox="1">
            <a:spLocks noGrp="1"/>
          </p:cNvSpPr>
          <p:nvPr>
            <p:ph type="ctrTitle"/>
          </p:nvPr>
        </p:nvSpPr>
        <p:spPr>
          <a:xfrm>
            <a:off x="3594475" y="539500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79" name="Google Shape;2079;p32"/>
          <p:cNvSpPr txBox="1">
            <a:spLocks noGrp="1"/>
          </p:cNvSpPr>
          <p:nvPr>
            <p:ph type="subTitle" idx="1"/>
          </p:nvPr>
        </p:nvSpPr>
        <p:spPr>
          <a:xfrm>
            <a:off x="3589525" y="1498025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1" name="Google Shape;2081;p33"/>
          <p:cNvGrpSpPr/>
          <p:nvPr/>
        </p:nvGrpSpPr>
        <p:grpSpPr>
          <a:xfrm>
            <a:off x="262892" y="344501"/>
            <a:ext cx="291053" cy="1000325"/>
            <a:chOff x="3815292" y="-2054574"/>
            <a:chExt cx="291053" cy="1000325"/>
          </a:xfrm>
        </p:grpSpPr>
        <p:sp>
          <p:nvSpPr>
            <p:cNvPr id="2082" name="Google Shape;2082;p33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dk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3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3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5" name="Google Shape;2085;p33"/>
          <p:cNvSpPr/>
          <p:nvPr/>
        </p:nvSpPr>
        <p:spPr>
          <a:xfrm>
            <a:off x="351333" y="3349414"/>
            <a:ext cx="279088" cy="261552"/>
          </a:xfrm>
          <a:custGeom>
            <a:avLst/>
            <a:gdLst/>
            <a:ahLst/>
            <a:cxnLst/>
            <a:rect l="l" t="t" r="r" b="b"/>
            <a:pathLst>
              <a:path w="1703" h="1596" extrusionOk="0">
                <a:moveTo>
                  <a:pt x="1376" y="0"/>
                </a:moveTo>
                <a:cubicBezTo>
                  <a:pt x="1227" y="0"/>
                  <a:pt x="1087" y="133"/>
                  <a:pt x="997" y="253"/>
                </a:cubicBezTo>
                <a:cubicBezTo>
                  <a:pt x="725" y="652"/>
                  <a:pt x="562" y="1122"/>
                  <a:pt x="182" y="1412"/>
                </a:cubicBezTo>
                <a:cubicBezTo>
                  <a:pt x="109" y="1467"/>
                  <a:pt x="19" y="1503"/>
                  <a:pt x="1" y="1593"/>
                </a:cubicBezTo>
                <a:cubicBezTo>
                  <a:pt x="17" y="1594"/>
                  <a:pt x="34" y="1595"/>
                  <a:pt x="51" y="1595"/>
                </a:cubicBezTo>
                <a:cubicBezTo>
                  <a:pt x="298" y="1595"/>
                  <a:pt x="611" y="1478"/>
                  <a:pt x="797" y="1376"/>
                </a:cubicBezTo>
                <a:cubicBezTo>
                  <a:pt x="1069" y="1213"/>
                  <a:pt x="1268" y="1050"/>
                  <a:pt x="1449" y="833"/>
                </a:cubicBezTo>
                <a:cubicBezTo>
                  <a:pt x="1540" y="706"/>
                  <a:pt x="1648" y="507"/>
                  <a:pt x="1685" y="380"/>
                </a:cubicBezTo>
                <a:cubicBezTo>
                  <a:pt x="1703" y="217"/>
                  <a:pt x="1612" y="54"/>
                  <a:pt x="1467" y="18"/>
                </a:cubicBezTo>
                <a:cubicBezTo>
                  <a:pt x="1437" y="6"/>
                  <a:pt x="1406" y="0"/>
                  <a:pt x="1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6" name="Google Shape;2086;p33"/>
          <p:cNvGrpSpPr/>
          <p:nvPr/>
        </p:nvGrpSpPr>
        <p:grpSpPr>
          <a:xfrm rot="1542551" flipH="1">
            <a:off x="6182" y="1751602"/>
            <a:ext cx="804485" cy="1096349"/>
            <a:chOff x="2203847" y="-2373322"/>
            <a:chExt cx="804491" cy="1096358"/>
          </a:xfrm>
        </p:grpSpPr>
        <p:sp>
          <p:nvSpPr>
            <p:cNvPr id="2087" name="Google Shape;2087;p33"/>
            <p:cNvSpPr/>
            <p:nvPr/>
          </p:nvSpPr>
          <p:spPr>
            <a:xfrm>
              <a:off x="2741050" y="-2373322"/>
              <a:ext cx="267288" cy="283676"/>
            </a:xfrm>
            <a:custGeom>
              <a:avLst/>
              <a:gdLst/>
              <a:ahLst/>
              <a:cxnLst/>
              <a:rect l="l" t="t" r="r" b="b"/>
              <a:pathLst>
                <a:path w="1631" h="1731" extrusionOk="0">
                  <a:moveTo>
                    <a:pt x="1414" y="0"/>
                  </a:moveTo>
                  <a:cubicBezTo>
                    <a:pt x="1389" y="0"/>
                    <a:pt x="1365" y="9"/>
                    <a:pt x="1340" y="26"/>
                  </a:cubicBezTo>
                  <a:cubicBezTo>
                    <a:pt x="1105" y="80"/>
                    <a:pt x="888" y="297"/>
                    <a:pt x="725" y="496"/>
                  </a:cubicBezTo>
                  <a:cubicBezTo>
                    <a:pt x="598" y="678"/>
                    <a:pt x="435" y="877"/>
                    <a:pt x="308" y="1076"/>
                  </a:cubicBezTo>
                  <a:cubicBezTo>
                    <a:pt x="217" y="1221"/>
                    <a:pt x="54" y="1420"/>
                    <a:pt x="0" y="1619"/>
                  </a:cubicBezTo>
                  <a:cubicBezTo>
                    <a:pt x="0" y="1701"/>
                    <a:pt x="28" y="1730"/>
                    <a:pt x="71" y="1730"/>
                  </a:cubicBezTo>
                  <a:cubicBezTo>
                    <a:pt x="160" y="1730"/>
                    <a:pt x="313" y="1602"/>
                    <a:pt x="399" y="1565"/>
                  </a:cubicBezTo>
                  <a:cubicBezTo>
                    <a:pt x="725" y="1329"/>
                    <a:pt x="1051" y="1076"/>
                    <a:pt x="1322" y="786"/>
                  </a:cubicBezTo>
                  <a:cubicBezTo>
                    <a:pt x="1485" y="605"/>
                    <a:pt x="1630" y="388"/>
                    <a:pt x="1576" y="152"/>
                  </a:cubicBezTo>
                  <a:cubicBezTo>
                    <a:pt x="1576" y="116"/>
                    <a:pt x="1539" y="62"/>
                    <a:pt x="1503" y="44"/>
                  </a:cubicBezTo>
                  <a:cubicBezTo>
                    <a:pt x="1473" y="14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3"/>
            <p:cNvSpPr/>
            <p:nvPr/>
          </p:nvSpPr>
          <p:spPr>
            <a:xfrm>
              <a:off x="2613386" y="-2041300"/>
              <a:ext cx="353325" cy="132251"/>
            </a:xfrm>
            <a:custGeom>
              <a:avLst/>
              <a:gdLst/>
              <a:ahLst/>
              <a:cxnLst/>
              <a:rect l="l" t="t" r="r" b="b"/>
              <a:pathLst>
                <a:path w="2156" h="807" extrusionOk="0">
                  <a:moveTo>
                    <a:pt x="1890" y="1"/>
                  </a:moveTo>
                  <a:cubicBezTo>
                    <a:pt x="1858" y="1"/>
                    <a:pt x="1825" y="5"/>
                    <a:pt x="1793" y="10"/>
                  </a:cubicBezTo>
                  <a:cubicBezTo>
                    <a:pt x="1467" y="46"/>
                    <a:pt x="1123" y="137"/>
                    <a:pt x="815" y="300"/>
                  </a:cubicBezTo>
                  <a:cubicBezTo>
                    <a:pt x="544" y="444"/>
                    <a:pt x="200" y="589"/>
                    <a:pt x="0" y="807"/>
                  </a:cubicBezTo>
                  <a:cubicBezTo>
                    <a:pt x="562" y="807"/>
                    <a:pt x="1123" y="698"/>
                    <a:pt x="1667" y="517"/>
                  </a:cubicBezTo>
                  <a:cubicBezTo>
                    <a:pt x="1793" y="481"/>
                    <a:pt x="1884" y="462"/>
                    <a:pt x="1974" y="390"/>
                  </a:cubicBezTo>
                  <a:cubicBezTo>
                    <a:pt x="2065" y="318"/>
                    <a:pt x="2155" y="209"/>
                    <a:pt x="2083" y="100"/>
                  </a:cubicBezTo>
                  <a:cubicBezTo>
                    <a:pt x="2044" y="23"/>
                    <a:pt x="1969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3"/>
            <p:cNvSpPr/>
            <p:nvPr/>
          </p:nvSpPr>
          <p:spPr>
            <a:xfrm>
              <a:off x="2484084" y="-1799412"/>
              <a:ext cx="375777" cy="163552"/>
            </a:xfrm>
            <a:custGeom>
              <a:avLst/>
              <a:gdLst/>
              <a:ahLst/>
              <a:cxnLst/>
              <a:rect l="l" t="t" r="r" b="b"/>
              <a:pathLst>
                <a:path w="2293" h="998" extrusionOk="0">
                  <a:moveTo>
                    <a:pt x="1985" y="1"/>
                  </a:moveTo>
                  <a:cubicBezTo>
                    <a:pt x="1586" y="55"/>
                    <a:pt x="1188" y="200"/>
                    <a:pt x="880" y="399"/>
                  </a:cubicBezTo>
                  <a:cubicBezTo>
                    <a:pt x="699" y="508"/>
                    <a:pt x="518" y="616"/>
                    <a:pt x="355" y="743"/>
                  </a:cubicBezTo>
                  <a:cubicBezTo>
                    <a:pt x="303" y="795"/>
                    <a:pt x="0" y="998"/>
                    <a:pt x="200" y="998"/>
                  </a:cubicBezTo>
                  <a:cubicBezTo>
                    <a:pt x="209" y="998"/>
                    <a:pt x="218" y="997"/>
                    <a:pt x="228" y="997"/>
                  </a:cubicBezTo>
                  <a:cubicBezTo>
                    <a:pt x="518" y="960"/>
                    <a:pt x="826" y="906"/>
                    <a:pt x="1134" y="852"/>
                  </a:cubicBezTo>
                  <a:cubicBezTo>
                    <a:pt x="1460" y="797"/>
                    <a:pt x="1822" y="707"/>
                    <a:pt x="2093" y="508"/>
                  </a:cubicBezTo>
                  <a:cubicBezTo>
                    <a:pt x="2166" y="435"/>
                    <a:pt x="2238" y="381"/>
                    <a:pt x="2256" y="290"/>
                  </a:cubicBezTo>
                  <a:cubicBezTo>
                    <a:pt x="2293" y="200"/>
                    <a:pt x="2274" y="91"/>
                    <a:pt x="2220" y="55"/>
                  </a:cubicBezTo>
                  <a:cubicBezTo>
                    <a:pt x="2148" y="1"/>
                    <a:pt x="2075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2456060" y="-1539334"/>
              <a:ext cx="338576" cy="135365"/>
            </a:xfrm>
            <a:custGeom>
              <a:avLst/>
              <a:gdLst/>
              <a:ahLst/>
              <a:cxnLst/>
              <a:rect l="l" t="t" r="r" b="b"/>
              <a:pathLst>
                <a:path w="2066" h="826" extrusionOk="0">
                  <a:moveTo>
                    <a:pt x="1798" y="0"/>
                  </a:moveTo>
                  <a:cubicBezTo>
                    <a:pt x="1737" y="0"/>
                    <a:pt x="1672" y="15"/>
                    <a:pt x="1612" y="25"/>
                  </a:cubicBezTo>
                  <a:cubicBezTo>
                    <a:pt x="1051" y="134"/>
                    <a:pt x="453" y="406"/>
                    <a:pt x="1" y="768"/>
                  </a:cubicBezTo>
                  <a:cubicBezTo>
                    <a:pt x="55" y="822"/>
                    <a:pt x="146" y="822"/>
                    <a:pt x="218" y="822"/>
                  </a:cubicBezTo>
                  <a:cubicBezTo>
                    <a:pt x="275" y="824"/>
                    <a:pt x="333" y="826"/>
                    <a:pt x="390" y="826"/>
                  </a:cubicBezTo>
                  <a:cubicBezTo>
                    <a:pt x="785" y="826"/>
                    <a:pt x="1176" y="772"/>
                    <a:pt x="1540" y="677"/>
                  </a:cubicBezTo>
                  <a:cubicBezTo>
                    <a:pt x="1703" y="641"/>
                    <a:pt x="1866" y="569"/>
                    <a:pt x="1956" y="460"/>
                  </a:cubicBezTo>
                  <a:cubicBezTo>
                    <a:pt x="2047" y="333"/>
                    <a:pt x="2065" y="134"/>
                    <a:pt x="1938" y="43"/>
                  </a:cubicBezTo>
                  <a:cubicBezTo>
                    <a:pt x="1897" y="11"/>
                    <a:pt x="184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2524399" y="-2271225"/>
              <a:ext cx="121763" cy="385937"/>
            </a:xfrm>
            <a:custGeom>
              <a:avLst/>
              <a:gdLst/>
              <a:ahLst/>
              <a:cxnLst/>
              <a:rect l="l" t="t" r="r" b="b"/>
              <a:pathLst>
                <a:path w="743" h="2355" extrusionOk="0">
                  <a:moveTo>
                    <a:pt x="380" y="0"/>
                  </a:moveTo>
                  <a:cubicBezTo>
                    <a:pt x="272" y="0"/>
                    <a:pt x="163" y="91"/>
                    <a:pt x="109" y="181"/>
                  </a:cubicBezTo>
                  <a:cubicBezTo>
                    <a:pt x="0" y="417"/>
                    <a:pt x="0" y="688"/>
                    <a:pt x="36" y="942"/>
                  </a:cubicBezTo>
                  <a:cubicBezTo>
                    <a:pt x="109" y="1177"/>
                    <a:pt x="199" y="1413"/>
                    <a:pt x="272" y="1666"/>
                  </a:cubicBezTo>
                  <a:cubicBezTo>
                    <a:pt x="344" y="1884"/>
                    <a:pt x="362" y="2155"/>
                    <a:pt x="471" y="2354"/>
                  </a:cubicBezTo>
                  <a:cubicBezTo>
                    <a:pt x="634" y="2318"/>
                    <a:pt x="634" y="1902"/>
                    <a:pt x="652" y="1793"/>
                  </a:cubicBezTo>
                  <a:cubicBezTo>
                    <a:pt x="688" y="1540"/>
                    <a:pt x="743" y="1268"/>
                    <a:pt x="743" y="978"/>
                  </a:cubicBezTo>
                  <a:cubicBezTo>
                    <a:pt x="743" y="725"/>
                    <a:pt x="725" y="489"/>
                    <a:pt x="634" y="254"/>
                  </a:cubicBezTo>
                  <a:cubicBezTo>
                    <a:pt x="580" y="145"/>
                    <a:pt x="489" y="36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2361173" y="-2003444"/>
              <a:ext cx="151261" cy="358733"/>
            </a:xfrm>
            <a:custGeom>
              <a:avLst/>
              <a:gdLst/>
              <a:ahLst/>
              <a:cxnLst/>
              <a:rect l="l" t="t" r="r" b="b"/>
              <a:pathLst>
                <a:path w="923" h="2189" extrusionOk="0">
                  <a:moveTo>
                    <a:pt x="224" y="1"/>
                  </a:moveTo>
                  <a:cubicBezTo>
                    <a:pt x="199" y="1"/>
                    <a:pt x="172" y="5"/>
                    <a:pt x="145" y="14"/>
                  </a:cubicBezTo>
                  <a:cubicBezTo>
                    <a:pt x="127" y="50"/>
                    <a:pt x="109" y="69"/>
                    <a:pt x="91" y="123"/>
                  </a:cubicBezTo>
                  <a:cubicBezTo>
                    <a:pt x="0" y="286"/>
                    <a:pt x="0" y="521"/>
                    <a:pt x="36" y="720"/>
                  </a:cubicBezTo>
                  <a:cubicBezTo>
                    <a:pt x="91" y="938"/>
                    <a:pt x="181" y="1137"/>
                    <a:pt x="272" y="1318"/>
                  </a:cubicBezTo>
                  <a:cubicBezTo>
                    <a:pt x="399" y="1590"/>
                    <a:pt x="562" y="1879"/>
                    <a:pt x="725" y="2133"/>
                  </a:cubicBezTo>
                  <a:cubicBezTo>
                    <a:pt x="743" y="2151"/>
                    <a:pt x="761" y="2187"/>
                    <a:pt x="815" y="2187"/>
                  </a:cubicBezTo>
                  <a:cubicBezTo>
                    <a:pt x="818" y="2188"/>
                    <a:pt x="820" y="2189"/>
                    <a:pt x="822" y="2189"/>
                  </a:cubicBezTo>
                  <a:cubicBezTo>
                    <a:pt x="923" y="2189"/>
                    <a:pt x="906" y="1461"/>
                    <a:pt x="906" y="1372"/>
                  </a:cubicBezTo>
                  <a:cubicBezTo>
                    <a:pt x="888" y="1119"/>
                    <a:pt x="815" y="811"/>
                    <a:pt x="706" y="521"/>
                  </a:cubicBezTo>
                  <a:cubicBezTo>
                    <a:pt x="616" y="322"/>
                    <a:pt x="489" y="87"/>
                    <a:pt x="290" y="14"/>
                  </a:cubicBezTo>
                  <a:cubicBezTo>
                    <a:pt x="272" y="5"/>
                    <a:pt x="2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2203847" y="-1611277"/>
              <a:ext cx="270238" cy="200753"/>
            </a:xfrm>
            <a:custGeom>
              <a:avLst/>
              <a:gdLst/>
              <a:ahLst/>
              <a:cxnLst/>
              <a:rect l="l" t="t" r="r" b="b"/>
              <a:pathLst>
                <a:path w="1649" h="1225" extrusionOk="0">
                  <a:moveTo>
                    <a:pt x="291" y="1"/>
                  </a:moveTo>
                  <a:cubicBezTo>
                    <a:pt x="236" y="1"/>
                    <a:pt x="180" y="13"/>
                    <a:pt x="145" y="48"/>
                  </a:cubicBezTo>
                  <a:cubicBezTo>
                    <a:pt x="0" y="138"/>
                    <a:pt x="0" y="356"/>
                    <a:pt x="73" y="482"/>
                  </a:cubicBezTo>
                  <a:cubicBezTo>
                    <a:pt x="145" y="627"/>
                    <a:pt x="272" y="718"/>
                    <a:pt x="417" y="808"/>
                  </a:cubicBezTo>
                  <a:cubicBezTo>
                    <a:pt x="725" y="1008"/>
                    <a:pt x="1087" y="1225"/>
                    <a:pt x="1467" y="1225"/>
                  </a:cubicBezTo>
                  <a:cubicBezTo>
                    <a:pt x="1648" y="1225"/>
                    <a:pt x="1522" y="1116"/>
                    <a:pt x="1467" y="1044"/>
                  </a:cubicBezTo>
                  <a:cubicBezTo>
                    <a:pt x="1377" y="935"/>
                    <a:pt x="1322" y="827"/>
                    <a:pt x="1250" y="718"/>
                  </a:cubicBezTo>
                  <a:cubicBezTo>
                    <a:pt x="1069" y="464"/>
                    <a:pt x="870" y="283"/>
                    <a:pt x="634" y="120"/>
                  </a:cubicBezTo>
                  <a:cubicBezTo>
                    <a:pt x="580" y="84"/>
                    <a:pt x="489" y="30"/>
                    <a:pt x="381" y="12"/>
                  </a:cubicBezTo>
                  <a:cubicBezTo>
                    <a:pt x="354" y="5"/>
                    <a:pt x="323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2450160" y="-2102100"/>
              <a:ext cx="311700" cy="825136"/>
            </a:xfrm>
            <a:custGeom>
              <a:avLst/>
              <a:gdLst/>
              <a:ahLst/>
              <a:cxnLst/>
              <a:rect l="l" t="t" r="r" b="b"/>
              <a:pathLst>
                <a:path w="1902" h="5035" fill="none" extrusionOk="0">
                  <a:moveTo>
                    <a:pt x="37" y="5035"/>
                  </a:moveTo>
                  <a:cubicBezTo>
                    <a:pt x="0" y="3206"/>
                    <a:pt x="670" y="1377"/>
                    <a:pt x="1902" y="0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3"/>
          <p:cNvGrpSpPr/>
          <p:nvPr/>
        </p:nvGrpSpPr>
        <p:grpSpPr>
          <a:xfrm>
            <a:off x="140998" y="4092911"/>
            <a:ext cx="547356" cy="706096"/>
            <a:chOff x="8495548" y="1440711"/>
            <a:chExt cx="547356" cy="706096"/>
          </a:xfrm>
        </p:grpSpPr>
        <p:sp>
          <p:nvSpPr>
            <p:cNvPr id="2096" name="Google Shape;2096;p33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8" name="Google Shape;2108;p34"/>
          <p:cNvGrpSpPr/>
          <p:nvPr/>
        </p:nvGrpSpPr>
        <p:grpSpPr>
          <a:xfrm>
            <a:off x="-2" y="203471"/>
            <a:ext cx="9143943" cy="4694791"/>
            <a:chOff x="-2" y="203471"/>
            <a:chExt cx="9143943" cy="4694791"/>
          </a:xfrm>
        </p:grpSpPr>
        <p:sp>
          <p:nvSpPr>
            <p:cNvPr id="2109" name="Google Shape;2109;p34"/>
            <p:cNvSpPr/>
            <p:nvPr/>
          </p:nvSpPr>
          <p:spPr>
            <a:xfrm flipH="1">
              <a:off x="8899228" y="4782361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4"/>
            <p:cNvSpPr/>
            <p:nvPr/>
          </p:nvSpPr>
          <p:spPr>
            <a:xfrm flipH="1">
              <a:off x="8423989" y="4817435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4"/>
            <p:cNvSpPr/>
            <p:nvPr/>
          </p:nvSpPr>
          <p:spPr>
            <a:xfrm flipH="1">
              <a:off x="9061520" y="4815229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4"/>
            <p:cNvSpPr/>
            <p:nvPr/>
          </p:nvSpPr>
          <p:spPr>
            <a:xfrm flipH="1">
              <a:off x="8586281" y="4851454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4"/>
            <p:cNvSpPr/>
            <p:nvPr/>
          </p:nvSpPr>
          <p:spPr>
            <a:xfrm flipH="1">
              <a:off x="1119541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4"/>
            <p:cNvSpPr/>
            <p:nvPr/>
          </p:nvSpPr>
          <p:spPr>
            <a:xfrm flipH="1">
              <a:off x="1677387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4"/>
            <p:cNvSpPr/>
            <p:nvPr/>
          </p:nvSpPr>
          <p:spPr>
            <a:xfrm flipH="1">
              <a:off x="350832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4"/>
            <p:cNvSpPr/>
            <p:nvPr/>
          </p:nvSpPr>
          <p:spPr>
            <a:xfrm flipH="1">
              <a:off x="402340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4"/>
            <p:cNvSpPr/>
            <p:nvPr/>
          </p:nvSpPr>
          <p:spPr>
            <a:xfrm flipH="1">
              <a:off x="52965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4"/>
            <p:cNvSpPr/>
            <p:nvPr/>
          </p:nvSpPr>
          <p:spPr>
            <a:xfrm flipH="1">
              <a:off x="650158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4"/>
            <p:cNvSpPr/>
            <p:nvPr/>
          </p:nvSpPr>
          <p:spPr>
            <a:xfrm flipH="1">
              <a:off x="857148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4"/>
            <p:cNvSpPr/>
            <p:nvPr/>
          </p:nvSpPr>
          <p:spPr>
            <a:xfrm flipH="1">
              <a:off x="521885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4"/>
            <p:cNvSpPr/>
            <p:nvPr/>
          </p:nvSpPr>
          <p:spPr>
            <a:xfrm flipH="1">
              <a:off x="6483061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4"/>
            <p:cNvSpPr/>
            <p:nvPr/>
          </p:nvSpPr>
          <p:spPr>
            <a:xfrm flipH="1">
              <a:off x="6362557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4"/>
            <p:cNvSpPr/>
            <p:nvPr/>
          </p:nvSpPr>
          <p:spPr>
            <a:xfrm flipH="1">
              <a:off x="6340208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4"/>
            <p:cNvSpPr/>
            <p:nvPr/>
          </p:nvSpPr>
          <p:spPr>
            <a:xfrm flipH="1">
              <a:off x="7070045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4"/>
            <p:cNvSpPr/>
            <p:nvPr/>
          </p:nvSpPr>
          <p:spPr>
            <a:xfrm flipH="1">
              <a:off x="7648267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4"/>
            <p:cNvSpPr/>
            <p:nvPr/>
          </p:nvSpPr>
          <p:spPr>
            <a:xfrm flipH="1">
              <a:off x="7070026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4"/>
            <p:cNvSpPr/>
            <p:nvPr/>
          </p:nvSpPr>
          <p:spPr>
            <a:xfrm flipH="1">
              <a:off x="8585125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4"/>
            <p:cNvSpPr/>
            <p:nvPr/>
          </p:nvSpPr>
          <p:spPr>
            <a:xfrm flipH="1">
              <a:off x="2498585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4"/>
            <p:cNvSpPr/>
            <p:nvPr/>
          </p:nvSpPr>
          <p:spPr>
            <a:xfrm flipH="1">
              <a:off x="8362596" y="369530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4"/>
            <p:cNvSpPr/>
            <p:nvPr/>
          </p:nvSpPr>
          <p:spPr>
            <a:xfrm flipH="1">
              <a:off x="8973847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4"/>
            <p:cNvSpPr/>
            <p:nvPr/>
          </p:nvSpPr>
          <p:spPr>
            <a:xfrm flipH="1">
              <a:off x="8865013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4"/>
            <p:cNvSpPr/>
            <p:nvPr/>
          </p:nvSpPr>
          <p:spPr>
            <a:xfrm flipH="1">
              <a:off x="1000993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4"/>
            <p:cNvSpPr/>
            <p:nvPr/>
          </p:nvSpPr>
          <p:spPr>
            <a:xfrm flipH="1">
              <a:off x="1608917" y="4244478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4"/>
            <p:cNvSpPr/>
            <p:nvPr/>
          </p:nvSpPr>
          <p:spPr>
            <a:xfrm flipH="1">
              <a:off x="8578792" y="4284711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4"/>
            <p:cNvSpPr/>
            <p:nvPr/>
          </p:nvSpPr>
          <p:spPr>
            <a:xfrm flipH="1">
              <a:off x="6398526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4"/>
            <p:cNvSpPr/>
            <p:nvPr/>
          </p:nvSpPr>
          <p:spPr>
            <a:xfrm flipH="1">
              <a:off x="7361602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4"/>
            <p:cNvSpPr/>
            <p:nvPr/>
          </p:nvSpPr>
          <p:spPr>
            <a:xfrm flipH="1">
              <a:off x="981553" y="459941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4"/>
            <p:cNvSpPr/>
            <p:nvPr/>
          </p:nvSpPr>
          <p:spPr>
            <a:xfrm flipH="1">
              <a:off x="111157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4"/>
            <p:cNvSpPr/>
            <p:nvPr/>
          </p:nvSpPr>
          <p:spPr>
            <a:xfrm flipH="1">
              <a:off x="1712381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4"/>
            <p:cNvSpPr/>
            <p:nvPr/>
          </p:nvSpPr>
          <p:spPr>
            <a:xfrm flipH="1">
              <a:off x="8071621" y="4284684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4"/>
            <p:cNvSpPr/>
            <p:nvPr/>
          </p:nvSpPr>
          <p:spPr>
            <a:xfrm flipH="1">
              <a:off x="6886363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4"/>
            <p:cNvSpPr/>
            <p:nvPr/>
          </p:nvSpPr>
          <p:spPr>
            <a:xfrm flipH="1">
              <a:off x="468427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4"/>
            <p:cNvSpPr/>
            <p:nvPr/>
          </p:nvSpPr>
          <p:spPr>
            <a:xfrm flipH="1">
              <a:off x="8527799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4"/>
            <p:cNvSpPr/>
            <p:nvPr/>
          </p:nvSpPr>
          <p:spPr>
            <a:xfrm flipH="1">
              <a:off x="1555907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4"/>
            <p:cNvSpPr/>
            <p:nvPr/>
          </p:nvSpPr>
          <p:spPr>
            <a:xfrm flipH="1">
              <a:off x="7798671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4"/>
            <p:cNvSpPr/>
            <p:nvPr/>
          </p:nvSpPr>
          <p:spPr>
            <a:xfrm flipH="1">
              <a:off x="7682036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4"/>
            <p:cNvSpPr/>
            <p:nvPr/>
          </p:nvSpPr>
          <p:spPr>
            <a:xfrm flipH="1">
              <a:off x="2032106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4"/>
            <p:cNvSpPr/>
            <p:nvPr/>
          </p:nvSpPr>
          <p:spPr>
            <a:xfrm flipH="1">
              <a:off x="947535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4"/>
            <p:cNvSpPr/>
            <p:nvPr/>
          </p:nvSpPr>
          <p:spPr>
            <a:xfrm flipH="1">
              <a:off x="311953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4"/>
            <p:cNvSpPr/>
            <p:nvPr/>
          </p:nvSpPr>
          <p:spPr>
            <a:xfrm flipH="1">
              <a:off x="2690995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4"/>
            <p:cNvSpPr/>
            <p:nvPr/>
          </p:nvSpPr>
          <p:spPr>
            <a:xfrm flipH="1">
              <a:off x="8299419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4"/>
            <p:cNvSpPr/>
            <p:nvPr/>
          </p:nvSpPr>
          <p:spPr>
            <a:xfrm flipH="1">
              <a:off x="8918007" y="3941077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4"/>
            <p:cNvSpPr/>
            <p:nvPr/>
          </p:nvSpPr>
          <p:spPr>
            <a:xfrm flipH="1">
              <a:off x="821211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4"/>
            <p:cNvSpPr/>
            <p:nvPr/>
          </p:nvSpPr>
          <p:spPr>
            <a:xfrm flipH="1">
              <a:off x="7492605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4"/>
            <p:cNvSpPr/>
            <p:nvPr/>
          </p:nvSpPr>
          <p:spPr>
            <a:xfrm flipH="1">
              <a:off x="-2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4"/>
            <p:cNvSpPr/>
            <p:nvPr/>
          </p:nvSpPr>
          <p:spPr>
            <a:xfrm flipH="1">
              <a:off x="92327" y="4566270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4"/>
            <p:cNvSpPr/>
            <p:nvPr/>
          </p:nvSpPr>
          <p:spPr>
            <a:xfrm flipH="1">
              <a:off x="1897509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4"/>
            <p:cNvSpPr/>
            <p:nvPr/>
          </p:nvSpPr>
          <p:spPr>
            <a:xfrm flipH="1">
              <a:off x="700200" y="3916868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4"/>
            <p:cNvSpPr/>
            <p:nvPr/>
          </p:nvSpPr>
          <p:spPr>
            <a:xfrm flipH="1">
              <a:off x="657928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4"/>
            <p:cNvSpPr/>
            <p:nvPr/>
          </p:nvSpPr>
          <p:spPr>
            <a:xfrm flipH="1">
              <a:off x="8479201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4"/>
            <p:cNvSpPr/>
            <p:nvPr/>
          </p:nvSpPr>
          <p:spPr>
            <a:xfrm flipH="1">
              <a:off x="757540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3" name="Google Shape;2163;p35"/>
          <p:cNvGrpSpPr/>
          <p:nvPr/>
        </p:nvGrpSpPr>
        <p:grpSpPr>
          <a:xfrm rot="437052">
            <a:off x="8470686" y="905523"/>
            <a:ext cx="629512" cy="661959"/>
            <a:chOff x="782176" y="-1158311"/>
            <a:chExt cx="629467" cy="661912"/>
          </a:xfrm>
        </p:grpSpPr>
        <p:sp>
          <p:nvSpPr>
            <p:cNvPr id="2164" name="Google Shape;2164;p3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35"/>
          <p:cNvGrpSpPr/>
          <p:nvPr/>
        </p:nvGrpSpPr>
        <p:grpSpPr>
          <a:xfrm>
            <a:off x="8430786" y="1865661"/>
            <a:ext cx="547356" cy="706096"/>
            <a:chOff x="8495548" y="1440711"/>
            <a:chExt cx="547356" cy="706096"/>
          </a:xfrm>
        </p:grpSpPr>
        <p:sp>
          <p:nvSpPr>
            <p:cNvPr id="2173" name="Google Shape;2173;p35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5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5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5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5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5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5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5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5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5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5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35"/>
          <p:cNvGrpSpPr/>
          <p:nvPr/>
        </p:nvGrpSpPr>
        <p:grpSpPr>
          <a:xfrm rot="5528602">
            <a:off x="32893" y="1185717"/>
            <a:ext cx="884462" cy="658961"/>
            <a:chOff x="8054181" y="220421"/>
            <a:chExt cx="884462" cy="658961"/>
          </a:xfrm>
        </p:grpSpPr>
        <p:sp>
          <p:nvSpPr>
            <p:cNvPr id="2185" name="Google Shape;2185;p3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7" name="Google Shape;2187;p35"/>
          <p:cNvSpPr/>
          <p:nvPr/>
        </p:nvSpPr>
        <p:spPr>
          <a:xfrm rot="-1051434">
            <a:off x="325734" y="402997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8" name="Google Shape;2188;p35"/>
          <p:cNvGrpSpPr/>
          <p:nvPr/>
        </p:nvGrpSpPr>
        <p:grpSpPr>
          <a:xfrm rot="7672559">
            <a:off x="8388442" y="4271750"/>
            <a:ext cx="510690" cy="738335"/>
            <a:chOff x="8499282" y="3580082"/>
            <a:chExt cx="510652" cy="738280"/>
          </a:xfrm>
        </p:grpSpPr>
        <p:sp>
          <p:nvSpPr>
            <p:cNvPr id="2189" name="Google Shape;2189;p35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5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5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5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5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5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5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5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7" name="Google Shape;2197;p35"/>
          <p:cNvSpPr/>
          <p:nvPr/>
        </p:nvSpPr>
        <p:spPr>
          <a:xfrm rot="-1051434">
            <a:off x="8136109" y="20807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5"/>
          <p:cNvSpPr/>
          <p:nvPr/>
        </p:nvSpPr>
        <p:spPr>
          <a:xfrm rot="1051434" flipH="1">
            <a:off x="7687834" y="467729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35"/>
          <p:cNvGrpSpPr/>
          <p:nvPr/>
        </p:nvGrpSpPr>
        <p:grpSpPr>
          <a:xfrm rot="1515800" flipH="1">
            <a:off x="900594" y="208528"/>
            <a:ext cx="629498" cy="661944"/>
            <a:chOff x="782176" y="-1158311"/>
            <a:chExt cx="629467" cy="661912"/>
          </a:xfrm>
        </p:grpSpPr>
        <p:sp>
          <p:nvSpPr>
            <p:cNvPr id="2200" name="Google Shape;2200;p3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35"/>
          <p:cNvGrpSpPr/>
          <p:nvPr/>
        </p:nvGrpSpPr>
        <p:grpSpPr>
          <a:xfrm rot="-1521948">
            <a:off x="396666" y="2779879"/>
            <a:ext cx="291056" cy="1000335"/>
            <a:chOff x="3815292" y="-2054574"/>
            <a:chExt cx="291053" cy="1000325"/>
          </a:xfrm>
        </p:grpSpPr>
        <p:sp>
          <p:nvSpPr>
            <p:cNvPr id="2209" name="Google Shape;2209;p35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2" name="Google Shape;2212;p35"/>
          <p:cNvSpPr/>
          <p:nvPr/>
        </p:nvSpPr>
        <p:spPr>
          <a:xfrm rot="1051434" flipH="1">
            <a:off x="442059" y="4622415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3" name="Google Shape;2213;p35"/>
          <p:cNvGrpSpPr/>
          <p:nvPr/>
        </p:nvGrpSpPr>
        <p:grpSpPr>
          <a:xfrm rot="5528602">
            <a:off x="8262230" y="3056917"/>
            <a:ext cx="884462" cy="658961"/>
            <a:chOff x="8054181" y="220421"/>
            <a:chExt cx="884462" cy="658961"/>
          </a:xfrm>
        </p:grpSpPr>
        <p:sp>
          <p:nvSpPr>
            <p:cNvPr id="2214" name="Google Shape;2214;p3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BCBC0-63BE-4D67-AC10-5AEEE9EFA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2277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3"/>
          <p:cNvGrpSpPr/>
          <p:nvPr/>
        </p:nvGrpSpPr>
        <p:grpSpPr>
          <a:xfrm rot="5958641">
            <a:off x="8328026" y="3918432"/>
            <a:ext cx="629515" cy="661962"/>
            <a:chOff x="782176" y="-1158311"/>
            <a:chExt cx="629467" cy="661912"/>
          </a:xfrm>
        </p:grpSpPr>
        <p:sp>
          <p:nvSpPr>
            <p:cNvPr id="147" name="Google Shape;147;p3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3"/>
          <p:cNvGrpSpPr/>
          <p:nvPr/>
        </p:nvGrpSpPr>
        <p:grpSpPr>
          <a:xfrm rot="765376" flipH="1">
            <a:off x="187360" y="510224"/>
            <a:ext cx="510643" cy="738266"/>
            <a:chOff x="8499282" y="3580082"/>
            <a:chExt cx="510652" cy="738280"/>
          </a:xfrm>
        </p:grpSpPr>
        <p:sp>
          <p:nvSpPr>
            <p:cNvPr id="156" name="Google Shape;156;p3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3"/>
          <p:cNvGrpSpPr/>
          <p:nvPr/>
        </p:nvGrpSpPr>
        <p:grpSpPr>
          <a:xfrm rot="-10518121">
            <a:off x="6576572" y="4269957"/>
            <a:ext cx="884426" cy="658935"/>
            <a:chOff x="8054181" y="220421"/>
            <a:chExt cx="884462" cy="658961"/>
          </a:xfrm>
        </p:grpSpPr>
        <p:sp>
          <p:nvSpPr>
            <p:cNvPr id="165" name="Google Shape;165;p3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"/>
          <p:cNvSpPr/>
          <p:nvPr/>
        </p:nvSpPr>
        <p:spPr>
          <a:xfrm rot="-1051434">
            <a:off x="814984" y="13154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2966374" flipH="1">
            <a:off x="7820011" y="4635717"/>
            <a:ext cx="200261" cy="308421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4574350" y="2198125"/>
            <a:ext cx="38589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title" idx="2" hasCustomPrompt="1"/>
          </p:nvPr>
        </p:nvSpPr>
        <p:spPr>
          <a:xfrm>
            <a:off x="4574350" y="110787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1" name="Google Shape;171;p3"/>
          <p:cNvSpPr txBox="1">
            <a:spLocks noGrp="1"/>
          </p:cNvSpPr>
          <p:nvPr>
            <p:ph type="subTitle" idx="1"/>
          </p:nvPr>
        </p:nvSpPr>
        <p:spPr>
          <a:xfrm>
            <a:off x="4574350" y="3039925"/>
            <a:ext cx="36909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2" name="Google Shape;172;p3"/>
          <p:cNvGrpSpPr/>
          <p:nvPr/>
        </p:nvGrpSpPr>
        <p:grpSpPr>
          <a:xfrm>
            <a:off x="-2" y="-2"/>
            <a:ext cx="9143943" cy="5008709"/>
            <a:chOff x="-2" y="-2"/>
            <a:chExt cx="9143943" cy="5008709"/>
          </a:xfrm>
        </p:grpSpPr>
        <p:sp>
          <p:nvSpPr>
            <p:cNvPr id="173" name="Google Shape;173;p3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992381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921297" y="-2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7"/>
          <p:cNvGrpSpPr/>
          <p:nvPr/>
        </p:nvGrpSpPr>
        <p:grpSpPr>
          <a:xfrm>
            <a:off x="8625417" y="2350026"/>
            <a:ext cx="291053" cy="1000325"/>
            <a:chOff x="3815292" y="-2054574"/>
            <a:chExt cx="291053" cy="1000325"/>
          </a:xfrm>
        </p:grpSpPr>
        <p:sp>
          <p:nvSpPr>
            <p:cNvPr id="362" name="Google Shape;362;p7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7"/>
          <p:cNvSpPr/>
          <p:nvPr/>
        </p:nvSpPr>
        <p:spPr>
          <a:xfrm>
            <a:off x="729095" y="316214"/>
            <a:ext cx="279088" cy="261552"/>
          </a:xfrm>
          <a:custGeom>
            <a:avLst/>
            <a:gdLst/>
            <a:ahLst/>
            <a:cxnLst/>
            <a:rect l="l" t="t" r="r" b="b"/>
            <a:pathLst>
              <a:path w="1703" h="1596" extrusionOk="0">
                <a:moveTo>
                  <a:pt x="1376" y="0"/>
                </a:moveTo>
                <a:cubicBezTo>
                  <a:pt x="1227" y="0"/>
                  <a:pt x="1087" y="133"/>
                  <a:pt x="997" y="253"/>
                </a:cubicBezTo>
                <a:cubicBezTo>
                  <a:pt x="725" y="652"/>
                  <a:pt x="562" y="1122"/>
                  <a:pt x="182" y="1412"/>
                </a:cubicBezTo>
                <a:cubicBezTo>
                  <a:pt x="109" y="1467"/>
                  <a:pt x="19" y="1503"/>
                  <a:pt x="1" y="1593"/>
                </a:cubicBezTo>
                <a:cubicBezTo>
                  <a:pt x="17" y="1594"/>
                  <a:pt x="34" y="1595"/>
                  <a:pt x="51" y="1595"/>
                </a:cubicBezTo>
                <a:cubicBezTo>
                  <a:pt x="298" y="1595"/>
                  <a:pt x="611" y="1478"/>
                  <a:pt x="797" y="1376"/>
                </a:cubicBezTo>
                <a:cubicBezTo>
                  <a:pt x="1069" y="1213"/>
                  <a:pt x="1268" y="1050"/>
                  <a:pt x="1449" y="833"/>
                </a:cubicBezTo>
                <a:cubicBezTo>
                  <a:pt x="1540" y="706"/>
                  <a:pt x="1648" y="507"/>
                  <a:pt x="1685" y="380"/>
                </a:cubicBezTo>
                <a:cubicBezTo>
                  <a:pt x="1703" y="217"/>
                  <a:pt x="1612" y="54"/>
                  <a:pt x="1467" y="18"/>
                </a:cubicBezTo>
                <a:cubicBezTo>
                  <a:pt x="1437" y="6"/>
                  <a:pt x="1406" y="0"/>
                  <a:pt x="1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 rot="1542551" flipH="1">
            <a:off x="8368707" y="3757127"/>
            <a:ext cx="804485" cy="1096349"/>
            <a:chOff x="2203847" y="-2373322"/>
            <a:chExt cx="804491" cy="1096358"/>
          </a:xfrm>
        </p:grpSpPr>
        <p:sp>
          <p:nvSpPr>
            <p:cNvPr id="367" name="Google Shape;367;p7"/>
            <p:cNvSpPr/>
            <p:nvPr/>
          </p:nvSpPr>
          <p:spPr>
            <a:xfrm>
              <a:off x="2741050" y="-2373322"/>
              <a:ext cx="267288" cy="283676"/>
            </a:xfrm>
            <a:custGeom>
              <a:avLst/>
              <a:gdLst/>
              <a:ahLst/>
              <a:cxnLst/>
              <a:rect l="l" t="t" r="r" b="b"/>
              <a:pathLst>
                <a:path w="1631" h="1731" extrusionOk="0">
                  <a:moveTo>
                    <a:pt x="1414" y="0"/>
                  </a:moveTo>
                  <a:cubicBezTo>
                    <a:pt x="1389" y="0"/>
                    <a:pt x="1365" y="9"/>
                    <a:pt x="1340" y="26"/>
                  </a:cubicBezTo>
                  <a:cubicBezTo>
                    <a:pt x="1105" y="80"/>
                    <a:pt x="888" y="297"/>
                    <a:pt x="725" y="496"/>
                  </a:cubicBezTo>
                  <a:cubicBezTo>
                    <a:pt x="598" y="678"/>
                    <a:pt x="435" y="877"/>
                    <a:pt x="308" y="1076"/>
                  </a:cubicBezTo>
                  <a:cubicBezTo>
                    <a:pt x="217" y="1221"/>
                    <a:pt x="54" y="1420"/>
                    <a:pt x="0" y="1619"/>
                  </a:cubicBezTo>
                  <a:cubicBezTo>
                    <a:pt x="0" y="1701"/>
                    <a:pt x="28" y="1730"/>
                    <a:pt x="71" y="1730"/>
                  </a:cubicBezTo>
                  <a:cubicBezTo>
                    <a:pt x="160" y="1730"/>
                    <a:pt x="313" y="1602"/>
                    <a:pt x="399" y="1565"/>
                  </a:cubicBezTo>
                  <a:cubicBezTo>
                    <a:pt x="725" y="1329"/>
                    <a:pt x="1051" y="1076"/>
                    <a:pt x="1322" y="786"/>
                  </a:cubicBezTo>
                  <a:cubicBezTo>
                    <a:pt x="1485" y="605"/>
                    <a:pt x="1630" y="388"/>
                    <a:pt x="1576" y="152"/>
                  </a:cubicBezTo>
                  <a:cubicBezTo>
                    <a:pt x="1576" y="116"/>
                    <a:pt x="1539" y="62"/>
                    <a:pt x="1503" y="44"/>
                  </a:cubicBezTo>
                  <a:cubicBezTo>
                    <a:pt x="1473" y="14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613386" y="-2041300"/>
              <a:ext cx="353325" cy="132251"/>
            </a:xfrm>
            <a:custGeom>
              <a:avLst/>
              <a:gdLst/>
              <a:ahLst/>
              <a:cxnLst/>
              <a:rect l="l" t="t" r="r" b="b"/>
              <a:pathLst>
                <a:path w="2156" h="807" extrusionOk="0">
                  <a:moveTo>
                    <a:pt x="1890" y="1"/>
                  </a:moveTo>
                  <a:cubicBezTo>
                    <a:pt x="1858" y="1"/>
                    <a:pt x="1825" y="5"/>
                    <a:pt x="1793" y="10"/>
                  </a:cubicBezTo>
                  <a:cubicBezTo>
                    <a:pt x="1467" y="46"/>
                    <a:pt x="1123" y="137"/>
                    <a:pt x="815" y="300"/>
                  </a:cubicBezTo>
                  <a:cubicBezTo>
                    <a:pt x="544" y="444"/>
                    <a:pt x="200" y="589"/>
                    <a:pt x="0" y="807"/>
                  </a:cubicBezTo>
                  <a:cubicBezTo>
                    <a:pt x="562" y="807"/>
                    <a:pt x="1123" y="698"/>
                    <a:pt x="1667" y="517"/>
                  </a:cubicBezTo>
                  <a:cubicBezTo>
                    <a:pt x="1793" y="481"/>
                    <a:pt x="1884" y="462"/>
                    <a:pt x="1974" y="390"/>
                  </a:cubicBezTo>
                  <a:cubicBezTo>
                    <a:pt x="2065" y="318"/>
                    <a:pt x="2155" y="209"/>
                    <a:pt x="2083" y="100"/>
                  </a:cubicBezTo>
                  <a:cubicBezTo>
                    <a:pt x="2044" y="23"/>
                    <a:pt x="1969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484084" y="-1799412"/>
              <a:ext cx="375777" cy="163552"/>
            </a:xfrm>
            <a:custGeom>
              <a:avLst/>
              <a:gdLst/>
              <a:ahLst/>
              <a:cxnLst/>
              <a:rect l="l" t="t" r="r" b="b"/>
              <a:pathLst>
                <a:path w="2293" h="998" extrusionOk="0">
                  <a:moveTo>
                    <a:pt x="1985" y="1"/>
                  </a:moveTo>
                  <a:cubicBezTo>
                    <a:pt x="1586" y="55"/>
                    <a:pt x="1188" y="200"/>
                    <a:pt x="880" y="399"/>
                  </a:cubicBezTo>
                  <a:cubicBezTo>
                    <a:pt x="699" y="508"/>
                    <a:pt x="518" y="616"/>
                    <a:pt x="355" y="743"/>
                  </a:cubicBezTo>
                  <a:cubicBezTo>
                    <a:pt x="303" y="795"/>
                    <a:pt x="0" y="998"/>
                    <a:pt x="200" y="998"/>
                  </a:cubicBezTo>
                  <a:cubicBezTo>
                    <a:pt x="209" y="998"/>
                    <a:pt x="218" y="997"/>
                    <a:pt x="228" y="997"/>
                  </a:cubicBezTo>
                  <a:cubicBezTo>
                    <a:pt x="518" y="960"/>
                    <a:pt x="826" y="906"/>
                    <a:pt x="1134" y="852"/>
                  </a:cubicBezTo>
                  <a:cubicBezTo>
                    <a:pt x="1460" y="797"/>
                    <a:pt x="1822" y="707"/>
                    <a:pt x="2093" y="508"/>
                  </a:cubicBezTo>
                  <a:cubicBezTo>
                    <a:pt x="2166" y="435"/>
                    <a:pt x="2238" y="381"/>
                    <a:pt x="2256" y="290"/>
                  </a:cubicBezTo>
                  <a:cubicBezTo>
                    <a:pt x="2293" y="200"/>
                    <a:pt x="2274" y="91"/>
                    <a:pt x="2220" y="55"/>
                  </a:cubicBezTo>
                  <a:cubicBezTo>
                    <a:pt x="2148" y="1"/>
                    <a:pt x="2075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2456060" y="-1539334"/>
              <a:ext cx="338576" cy="135365"/>
            </a:xfrm>
            <a:custGeom>
              <a:avLst/>
              <a:gdLst/>
              <a:ahLst/>
              <a:cxnLst/>
              <a:rect l="l" t="t" r="r" b="b"/>
              <a:pathLst>
                <a:path w="2066" h="826" extrusionOk="0">
                  <a:moveTo>
                    <a:pt x="1798" y="0"/>
                  </a:moveTo>
                  <a:cubicBezTo>
                    <a:pt x="1737" y="0"/>
                    <a:pt x="1672" y="15"/>
                    <a:pt x="1612" y="25"/>
                  </a:cubicBezTo>
                  <a:cubicBezTo>
                    <a:pt x="1051" y="134"/>
                    <a:pt x="453" y="406"/>
                    <a:pt x="1" y="768"/>
                  </a:cubicBezTo>
                  <a:cubicBezTo>
                    <a:pt x="55" y="822"/>
                    <a:pt x="146" y="822"/>
                    <a:pt x="218" y="822"/>
                  </a:cubicBezTo>
                  <a:cubicBezTo>
                    <a:pt x="275" y="824"/>
                    <a:pt x="333" y="826"/>
                    <a:pt x="390" y="826"/>
                  </a:cubicBezTo>
                  <a:cubicBezTo>
                    <a:pt x="785" y="826"/>
                    <a:pt x="1176" y="772"/>
                    <a:pt x="1540" y="677"/>
                  </a:cubicBezTo>
                  <a:cubicBezTo>
                    <a:pt x="1703" y="641"/>
                    <a:pt x="1866" y="569"/>
                    <a:pt x="1956" y="460"/>
                  </a:cubicBezTo>
                  <a:cubicBezTo>
                    <a:pt x="2047" y="333"/>
                    <a:pt x="2065" y="134"/>
                    <a:pt x="1938" y="43"/>
                  </a:cubicBezTo>
                  <a:cubicBezTo>
                    <a:pt x="1897" y="11"/>
                    <a:pt x="184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524399" y="-2271225"/>
              <a:ext cx="121763" cy="385937"/>
            </a:xfrm>
            <a:custGeom>
              <a:avLst/>
              <a:gdLst/>
              <a:ahLst/>
              <a:cxnLst/>
              <a:rect l="l" t="t" r="r" b="b"/>
              <a:pathLst>
                <a:path w="743" h="2355" extrusionOk="0">
                  <a:moveTo>
                    <a:pt x="380" y="0"/>
                  </a:moveTo>
                  <a:cubicBezTo>
                    <a:pt x="272" y="0"/>
                    <a:pt x="163" y="91"/>
                    <a:pt x="109" y="181"/>
                  </a:cubicBezTo>
                  <a:cubicBezTo>
                    <a:pt x="0" y="417"/>
                    <a:pt x="0" y="688"/>
                    <a:pt x="36" y="942"/>
                  </a:cubicBezTo>
                  <a:cubicBezTo>
                    <a:pt x="109" y="1177"/>
                    <a:pt x="199" y="1413"/>
                    <a:pt x="272" y="1666"/>
                  </a:cubicBezTo>
                  <a:cubicBezTo>
                    <a:pt x="344" y="1884"/>
                    <a:pt x="362" y="2155"/>
                    <a:pt x="471" y="2354"/>
                  </a:cubicBezTo>
                  <a:cubicBezTo>
                    <a:pt x="634" y="2318"/>
                    <a:pt x="634" y="1902"/>
                    <a:pt x="652" y="1793"/>
                  </a:cubicBezTo>
                  <a:cubicBezTo>
                    <a:pt x="688" y="1540"/>
                    <a:pt x="743" y="1268"/>
                    <a:pt x="743" y="978"/>
                  </a:cubicBezTo>
                  <a:cubicBezTo>
                    <a:pt x="743" y="725"/>
                    <a:pt x="725" y="489"/>
                    <a:pt x="634" y="254"/>
                  </a:cubicBezTo>
                  <a:cubicBezTo>
                    <a:pt x="580" y="145"/>
                    <a:pt x="489" y="36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361173" y="-2003444"/>
              <a:ext cx="151261" cy="358733"/>
            </a:xfrm>
            <a:custGeom>
              <a:avLst/>
              <a:gdLst/>
              <a:ahLst/>
              <a:cxnLst/>
              <a:rect l="l" t="t" r="r" b="b"/>
              <a:pathLst>
                <a:path w="923" h="2189" extrusionOk="0">
                  <a:moveTo>
                    <a:pt x="224" y="1"/>
                  </a:moveTo>
                  <a:cubicBezTo>
                    <a:pt x="199" y="1"/>
                    <a:pt x="172" y="5"/>
                    <a:pt x="145" y="14"/>
                  </a:cubicBezTo>
                  <a:cubicBezTo>
                    <a:pt x="127" y="50"/>
                    <a:pt x="109" y="69"/>
                    <a:pt x="91" y="123"/>
                  </a:cubicBezTo>
                  <a:cubicBezTo>
                    <a:pt x="0" y="286"/>
                    <a:pt x="0" y="521"/>
                    <a:pt x="36" y="720"/>
                  </a:cubicBezTo>
                  <a:cubicBezTo>
                    <a:pt x="91" y="938"/>
                    <a:pt x="181" y="1137"/>
                    <a:pt x="272" y="1318"/>
                  </a:cubicBezTo>
                  <a:cubicBezTo>
                    <a:pt x="399" y="1590"/>
                    <a:pt x="562" y="1879"/>
                    <a:pt x="725" y="2133"/>
                  </a:cubicBezTo>
                  <a:cubicBezTo>
                    <a:pt x="743" y="2151"/>
                    <a:pt x="761" y="2187"/>
                    <a:pt x="815" y="2187"/>
                  </a:cubicBezTo>
                  <a:cubicBezTo>
                    <a:pt x="818" y="2188"/>
                    <a:pt x="820" y="2189"/>
                    <a:pt x="822" y="2189"/>
                  </a:cubicBezTo>
                  <a:cubicBezTo>
                    <a:pt x="923" y="2189"/>
                    <a:pt x="906" y="1461"/>
                    <a:pt x="906" y="1372"/>
                  </a:cubicBezTo>
                  <a:cubicBezTo>
                    <a:pt x="888" y="1119"/>
                    <a:pt x="815" y="811"/>
                    <a:pt x="706" y="521"/>
                  </a:cubicBezTo>
                  <a:cubicBezTo>
                    <a:pt x="616" y="322"/>
                    <a:pt x="489" y="87"/>
                    <a:pt x="290" y="14"/>
                  </a:cubicBezTo>
                  <a:cubicBezTo>
                    <a:pt x="272" y="5"/>
                    <a:pt x="2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203847" y="-1611277"/>
              <a:ext cx="270238" cy="200753"/>
            </a:xfrm>
            <a:custGeom>
              <a:avLst/>
              <a:gdLst/>
              <a:ahLst/>
              <a:cxnLst/>
              <a:rect l="l" t="t" r="r" b="b"/>
              <a:pathLst>
                <a:path w="1649" h="1225" extrusionOk="0">
                  <a:moveTo>
                    <a:pt x="291" y="1"/>
                  </a:moveTo>
                  <a:cubicBezTo>
                    <a:pt x="236" y="1"/>
                    <a:pt x="180" y="13"/>
                    <a:pt x="145" y="48"/>
                  </a:cubicBezTo>
                  <a:cubicBezTo>
                    <a:pt x="0" y="138"/>
                    <a:pt x="0" y="356"/>
                    <a:pt x="73" y="482"/>
                  </a:cubicBezTo>
                  <a:cubicBezTo>
                    <a:pt x="145" y="627"/>
                    <a:pt x="272" y="718"/>
                    <a:pt x="417" y="808"/>
                  </a:cubicBezTo>
                  <a:cubicBezTo>
                    <a:pt x="725" y="1008"/>
                    <a:pt x="1087" y="1225"/>
                    <a:pt x="1467" y="1225"/>
                  </a:cubicBezTo>
                  <a:cubicBezTo>
                    <a:pt x="1648" y="1225"/>
                    <a:pt x="1522" y="1116"/>
                    <a:pt x="1467" y="1044"/>
                  </a:cubicBezTo>
                  <a:cubicBezTo>
                    <a:pt x="1377" y="935"/>
                    <a:pt x="1322" y="827"/>
                    <a:pt x="1250" y="718"/>
                  </a:cubicBezTo>
                  <a:cubicBezTo>
                    <a:pt x="1069" y="464"/>
                    <a:pt x="870" y="283"/>
                    <a:pt x="634" y="120"/>
                  </a:cubicBezTo>
                  <a:cubicBezTo>
                    <a:pt x="580" y="84"/>
                    <a:pt x="489" y="30"/>
                    <a:pt x="381" y="12"/>
                  </a:cubicBezTo>
                  <a:cubicBezTo>
                    <a:pt x="354" y="5"/>
                    <a:pt x="323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2450160" y="-2102100"/>
              <a:ext cx="311700" cy="825136"/>
            </a:xfrm>
            <a:custGeom>
              <a:avLst/>
              <a:gdLst/>
              <a:ahLst/>
              <a:cxnLst/>
              <a:rect l="l" t="t" r="r" b="b"/>
              <a:pathLst>
                <a:path w="1902" h="5035" fill="none" extrusionOk="0">
                  <a:moveTo>
                    <a:pt x="37" y="5035"/>
                  </a:moveTo>
                  <a:cubicBezTo>
                    <a:pt x="0" y="3206"/>
                    <a:pt x="670" y="1377"/>
                    <a:pt x="1902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7"/>
          <p:cNvGrpSpPr/>
          <p:nvPr/>
        </p:nvGrpSpPr>
        <p:grpSpPr>
          <a:xfrm rot="-1607740">
            <a:off x="145866" y="1072231"/>
            <a:ext cx="638139" cy="597331"/>
            <a:chOff x="1337242" y="-1974437"/>
            <a:chExt cx="638153" cy="597345"/>
          </a:xfrm>
        </p:grpSpPr>
        <p:sp>
          <p:nvSpPr>
            <p:cNvPr id="376" name="Google Shape;376;p7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7"/>
          <p:cNvSpPr txBox="1">
            <a:spLocks noGrp="1"/>
          </p:cNvSpPr>
          <p:nvPr>
            <p:ph type="title"/>
          </p:nvPr>
        </p:nvSpPr>
        <p:spPr>
          <a:xfrm>
            <a:off x="4133350" y="828100"/>
            <a:ext cx="3848700" cy="89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"/>
          <p:cNvSpPr txBox="1">
            <a:spLocks noGrp="1"/>
          </p:cNvSpPr>
          <p:nvPr>
            <p:ph type="body" idx="1"/>
          </p:nvPr>
        </p:nvSpPr>
        <p:spPr>
          <a:xfrm>
            <a:off x="4143382" y="1678475"/>
            <a:ext cx="42873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9"/>
          <p:cNvGrpSpPr/>
          <p:nvPr/>
        </p:nvGrpSpPr>
        <p:grpSpPr>
          <a:xfrm>
            <a:off x="8298938" y="976365"/>
            <a:ext cx="771716" cy="1116355"/>
            <a:chOff x="497350" y="-655197"/>
            <a:chExt cx="771716" cy="1116355"/>
          </a:xfrm>
        </p:grpSpPr>
        <p:sp>
          <p:nvSpPr>
            <p:cNvPr id="520" name="Google Shape;520;p9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9"/>
          <p:cNvGrpSpPr/>
          <p:nvPr/>
        </p:nvGrpSpPr>
        <p:grpSpPr>
          <a:xfrm rot="-6931791">
            <a:off x="7684586" y="139519"/>
            <a:ext cx="638181" cy="597371"/>
            <a:chOff x="1337242" y="-1974437"/>
            <a:chExt cx="638153" cy="597345"/>
          </a:xfrm>
        </p:grpSpPr>
        <p:sp>
          <p:nvSpPr>
            <p:cNvPr id="529" name="Google Shape;529;p9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9"/>
          <p:cNvGrpSpPr/>
          <p:nvPr/>
        </p:nvGrpSpPr>
        <p:grpSpPr>
          <a:xfrm flipH="1">
            <a:off x="232131" y="108721"/>
            <a:ext cx="884462" cy="658961"/>
            <a:chOff x="8054181" y="220421"/>
            <a:chExt cx="884462" cy="658961"/>
          </a:xfrm>
        </p:grpSpPr>
        <p:sp>
          <p:nvSpPr>
            <p:cNvPr id="541" name="Google Shape;541;p9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9"/>
          <p:cNvSpPr/>
          <p:nvPr/>
        </p:nvSpPr>
        <p:spPr>
          <a:xfrm>
            <a:off x="8698078" y="262860"/>
            <a:ext cx="267288" cy="276629"/>
          </a:xfrm>
          <a:custGeom>
            <a:avLst/>
            <a:gdLst/>
            <a:ahLst/>
            <a:cxnLst/>
            <a:rect l="l" t="t" r="r" b="b"/>
            <a:pathLst>
              <a:path w="1631" h="1688" extrusionOk="0">
                <a:moveTo>
                  <a:pt x="394" y="0"/>
                </a:moveTo>
                <a:cubicBezTo>
                  <a:pt x="256" y="0"/>
                  <a:pt x="137" y="58"/>
                  <a:pt x="73" y="185"/>
                </a:cubicBezTo>
                <a:cubicBezTo>
                  <a:pt x="1" y="366"/>
                  <a:pt x="146" y="547"/>
                  <a:pt x="291" y="655"/>
                </a:cubicBezTo>
                <a:cubicBezTo>
                  <a:pt x="653" y="945"/>
                  <a:pt x="1142" y="1126"/>
                  <a:pt x="1413" y="1525"/>
                </a:cubicBezTo>
                <a:cubicBezTo>
                  <a:pt x="1450" y="1579"/>
                  <a:pt x="1504" y="1670"/>
                  <a:pt x="1594" y="1688"/>
                </a:cubicBezTo>
                <a:cubicBezTo>
                  <a:pt x="1631" y="1452"/>
                  <a:pt x="1504" y="1108"/>
                  <a:pt x="1413" y="891"/>
                </a:cubicBezTo>
                <a:cubicBezTo>
                  <a:pt x="1268" y="655"/>
                  <a:pt x="1105" y="456"/>
                  <a:pt x="906" y="257"/>
                </a:cubicBezTo>
                <a:cubicBezTo>
                  <a:pt x="798" y="130"/>
                  <a:pt x="616" y="22"/>
                  <a:pt x="454" y="4"/>
                </a:cubicBezTo>
                <a:cubicBezTo>
                  <a:pt x="433" y="1"/>
                  <a:pt x="414" y="0"/>
                  <a:pt x="3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9"/>
          <p:cNvSpPr/>
          <p:nvPr/>
        </p:nvSpPr>
        <p:spPr>
          <a:xfrm>
            <a:off x="232135" y="980282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9"/>
          <p:cNvGrpSpPr/>
          <p:nvPr/>
        </p:nvGrpSpPr>
        <p:grpSpPr>
          <a:xfrm rot="6581981">
            <a:off x="155400" y="1672171"/>
            <a:ext cx="638172" cy="597362"/>
            <a:chOff x="1337242" y="-1974437"/>
            <a:chExt cx="638153" cy="597345"/>
          </a:xfrm>
        </p:grpSpPr>
        <p:sp>
          <p:nvSpPr>
            <p:cNvPr id="546" name="Google Shape;546;p9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9"/>
          <p:cNvSpPr txBox="1">
            <a:spLocks noGrp="1"/>
          </p:cNvSpPr>
          <p:nvPr>
            <p:ph type="title"/>
          </p:nvPr>
        </p:nvSpPr>
        <p:spPr>
          <a:xfrm>
            <a:off x="2379994" y="1319234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8" name="Google Shape;558;p9"/>
          <p:cNvSpPr txBox="1">
            <a:spLocks noGrp="1"/>
          </p:cNvSpPr>
          <p:nvPr>
            <p:ph type="subTitle" idx="1"/>
          </p:nvPr>
        </p:nvSpPr>
        <p:spPr>
          <a:xfrm>
            <a:off x="2212150" y="2014377"/>
            <a:ext cx="4737900" cy="16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11"/>
          <p:cNvGrpSpPr/>
          <p:nvPr/>
        </p:nvGrpSpPr>
        <p:grpSpPr>
          <a:xfrm rot="437052">
            <a:off x="8470686" y="2173373"/>
            <a:ext cx="629512" cy="661959"/>
            <a:chOff x="782176" y="-1158311"/>
            <a:chExt cx="629467" cy="661912"/>
          </a:xfrm>
        </p:grpSpPr>
        <p:sp>
          <p:nvSpPr>
            <p:cNvPr id="579" name="Google Shape;579;p1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11"/>
          <p:cNvGrpSpPr/>
          <p:nvPr/>
        </p:nvGrpSpPr>
        <p:grpSpPr>
          <a:xfrm>
            <a:off x="8511761" y="743086"/>
            <a:ext cx="547356" cy="706096"/>
            <a:chOff x="8495548" y="1440711"/>
            <a:chExt cx="547356" cy="706096"/>
          </a:xfrm>
        </p:grpSpPr>
        <p:sp>
          <p:nvSpPr>
            <p:cNvPr id="588" name="Google Shape;588;p11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1"/>
          <p:cNvGrpSpPr/>
          <p:nvPr/>
        </p:nvGrpSpPr>
        <p:grpSpPr>
          <a:xfrm rot="5528602">
            <a:off x="204343" y="3762617"/>
            <a:ext cx="884462" cy="658961"/>
            <a:chOff x="8054181" y="220421"/>
            <a:chExt cx="884462" cy="658961"/>
          </a:xfrm>
        </p:grpSpPr>
        <p:sp>
          <p:nvSpPr>
            <p:cNvPr id="600" name="Google Shape;600;p11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11"/>
          <p:cNvSpPr/>
          <p:nvPr/>
        </p:nvSpPr>
        <p:spPr>
          <a:xfrm rot="-1051434">
            <a:off x="171109" y="192720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11"/>
          <p:cNvGrpSpPr/>
          <p:nvPr/>
        </p:nvGrpSpPr>
        <p:grpSpPr>
          <a:xfrm rot="1379774">
            <a:off x="8388286" y="4271481"/>
            <a:ext cx="510691" cy="738336"/>
            <a:chOff x="8499282" y="3580082"/>
            <a:chExt cx="510652" cy="738280"/>
          </a:xfrm>
        </p:grpSpPr>
        <p:sp>
          <p:nvSpPr>
            <p:cNvPr id="604" name="Google Shape;604;p11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1"/>
          <p:cNvGrpSpPr/>
          <p:nvPr/>
        </p:nvGrpSpPr>
        <p:grpSpPr>
          <a:xfrm>
            <a:off x="-2" y="-2"/>
            <a:ext cx="9143943" cy="5008709"/>
            <a:chOff x="-2" y="-2"/>
            <a:chExt cx="9143943" cy="5008709"/>
          </a:xfrm>
        </p:grpSpPr>
        <p:sp>
          <p:nvSpPr>
            <p:cNvPr id="613" name="Google Shape;613;p11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7229602" y="3415478"/>
              <a:ext cx="94287" cy="82713"/>
            </a:xfrm>
            <a:custGeom>
              <a:avLst/>
              <a:gdLst/>
              <a:ahLst/>
              <a:cxnLst/>
              <a:rect l="l" t="t" r="r" b="b"/>
              <a:pathLst>
                <a:path w="2949" h="2587" extrusionOk="0">
                  <a:moveTo>
                    <a:pt x="1501" y="1"/>
                  </a:moveTo>
                  <a:cubicBezTo>
                    <a:pt x="1225" y="1"/>
                    <a:pt x="943" y="98"/>
                    <a:pt x="699" y="303"/>
                  </a:cubicBezTo>
                  <a:cubicBezTo>
                    <a:pt x="122" y="698"/>
                    <a:pt x="0" y="1549"/>
                    <a:pt x="456" y="2066"/>
                  </a:cubicBezTo>
                  <a:cubicBezTo>
                    <a:pt x="706" y="2405"/>
                    <a:pt x="1103" y="2587"/>
                    <a:pt x="1493" y="2587"/>
                  </a:cubicBezTo>
                  <a:cubicBezTo>
                    <a:pt x="1766" y="2587"/>
                    <a:pt x="2036" y="2497"/>
                    <a:pt x="2250" y="2309"/>
                  </a:cubicBezTo>
                  <a:cubicBezTo>
                    <a:pt x="2827" y="1884"/>
                    <a:pt x="2949" y="1032"/>
                    <a:pt x="2493" y="516"/>
                  </a:cubicBezTo>
                  <a:cubicBezTo>
                    <a:pt x="2247" y="182"/>
                    <a:pt x="1879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7236412" y="3595387"/>
              <a:ext cx="35969" cy="31301"/>
            </a:xfrm>
            <a:custGeom>
              <a:avLst/>
              <a:gdLst/>
              <a:ahLst/>
              <a:cxnLst/>
              <a:rect l="l" t="t" r="r" b="b"/>
              <a:pathLst>
                <a:path w="1125" h="979" extrusionOk="0">
                  <a:moveTo>
                    <a:pt x="528" y="0"/>
                  </a:moveTo>
                  <a:cubicBezTo>
                    <a:pt x="434" y="0"/>
                    <a:pt x="345" y="27"/>
                    <a:pt x="274" y="86"/>
                  </a:cubicBezTo>
                  <a:cubicBezTo>
                    <a:pt x="31" y="238"/>
                    <a:pt x="0" y="542"/>
                    <a:pt x="183" y="785"/>
                  </a:cubicBezTo>
                  <a:cubicBezTo>
                    <a:pt x="269" y="907"/>
                    <a:pt x="405" y="979"/>
                    <a:pt x="546" y="979"/>
                  </a:cubicBezTo>
                  <a:cubicBezTo>
                    <a:pt x="651" y="979"/>
                    <a:pt x="760" y="938"/>
                    <a:pt x="851" y="846"/>
                  </a:cubicBezTo>
                  <a:cubicBezTo>
                    <a:pt x="1094" y="694"/>
                    <a:pt x="1125" y="390"/>
                    <a:pt x="942" y="178"/>
                  </a:cubicBezTo>
                  <a:cubicBezTo>
                    <a:pt x="831" y="66"/>
                    <a:pt x="674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6808811" y="3549923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22" y="1"/>
                  </a:moveTo>
                  <a:cubicBezTo>
                    <a:pt x="1272" y="1"/>
                    <a:pt x="1120" y="26"/>
                    <a:pt x="973" y="80"/>
                  </a:cubicBezTo>
                  <a:cubicBezTo>
                    <a:pt x="304" y="353"/>
                    <a:pt x="0" y="1052"/>
                    <a:pt x="213" y="1752"/>
                  </a:cubicBezTo>
                  <a:cubicBezTo>
                    <a:pt x="428" y="2278"/>
                    <a:pt x="926" y="2579"/>
                    <a:pt x="1455" y="2579"/>
                  </a:cubicBezTo>
                  <a:cubicBezTo>
                    <a:pt x="1598" y="2579"/>
                    <a:pt x="1742" y="2557"/>
                    <a:pt x="1885" y="2511"/>
                  </a:cubicBezTo>
                  <a:cubicBezTo>
                    <a:pt x="2584" y="2238"/>
                    <a:pt x="2888" y="1508"/>
                    <a:pt x="2644" y="840"/>
                  </a:cubicBezTo>
                  <a:cubicBezTo>
                    <a:pt x="2455" y="319"/>
                    <a:pt x="1952" y="1"/>
                    <a:pt x="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789372" y="3757744"/>
              <a:ext cx="51540" cy="45241"/>
            </a:xfrm>
            <a:custGeom>
              <a:avLst/>
              <a:gdLst/>
              <a:ahLst/>
              <a:cxnLst/>
              <a:rect l="l" t="t" r="r" b="b"/>
              <a:pathLst>
                <a:path w="1612" h="1415" extrusionOk="0">
                  <a:moveTo>
                    <a:pt x="758" y="0"/>
                  </a:moveTo>
                  <a:cubicBezTo>
                    <a:pt x="696" y="0"/>
                    <a:pt x="636" y="8"/>
                    <a:pt x="578" y="24"/>
                  </a:cubicBezTo>
                  <a:cubicBezTo>
                    <a:pt x="182" y="176"/>
                    <a:pt x="0" y="571"/>
                    <a:pt x="152" y="935"/>
                  </a:cubicBezTo>
                  <a:cubicBezTo>
                    <a:pt x="268" y="1237"/>
                    <a:pt x="508" y="1414"/>
                    <a:pt x="790" y="1414"/>
                  </a:cubicBezTo>
                  <a:cubicBezTo>
                    <a:pt x="878" y="1414"/>
                    <a:pt x="970" y="1397"/>
                    <a:pt x="1064" y="1361"/>
                  </a:cubicBezTo>
                  <a:cubicBezTo>
                    <a:pt x="1429" y="1209"/>
                    <a:pt x="1611" y="844"/>
                    <a:pt x="1489" y="449"/>
                  </a:cubicBezTo>
                  <a:cubicBezTo>
                    <a:pt x="1364" y="173"/>
                    <a:pt x="1051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701892" y="350289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86224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249001" y="3855676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7500554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8102117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992381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881974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7371289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921297" y="-2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1"/>
          <p:cNvSpPr/>
          <p:nvPr/>
        </p:nvSpPr>
        <p:spPr>
          <a:xfrm rot="-1051434">
            <a:off x="1034159" y="456935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1"/>
          <p:cNvSpPr/>
          <p:nvPr/>
        </p:nvSpPr>
        <p:spPr>
          <a:xfrm rot="1051434" flipH="1">
            <a:off x="7368284" y="4445215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11"/>
          <p:cNvGrpSpPr/>
          <p:nvPr/>
        </p:nvGrpSpPr>
        <p:grpSpPr>
          <a:xfrm rot="-437052" flipH="1">
            <a:off x="168761" y="503173"/>
            <a:ext cx="629512" cy="661959"/>
            <a:chOff x="782176" y="-1158311"/>
            <a:chExt cx="629467" cy="661912"/>
          </a:xfrm>
        </p:grpSpPr>
        <p:sp>
          <p:nvSpPr>
            <p:cNvPr id="689" name="Google Shape;689;p1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11"/>
          <p:cNvSpPr txBox="1">
            <a:spLocks noGrp="1"/>
          </p:cNvSpPr>
          <p:nvPr>
            <p:ph type="title" hasCustomPrompt="1"/>
          </p:nvPr>
        </p:nvSpPr>
        <p:spPr>
          <a:xfrm>
            <a:off x="713125" y="1449175"/>
            <a:ext cx="7717800" cy="10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8" name="Google Shape;698;p11"/>
          <p:cNvSpPr txBox="1">
            <a:spLocks noGrp="1"/>
          </p:cNvSpPr>
          <p:nvPr>
            <p:ph type="subTitle" idx="1"/>
          </p:nvPr>
        </p:nvSpPr>
        <p:spPr>
          <a:xfrm>
            <a:off x="1403650" y="2640650"/>
            <a:ext cx="63366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13"/>
          <p:cNvGrpSpPr/>
          <p:nvPr/>
        </p:nvGrpSpPr>
        <p:grpSpPr>
          <a:xfrm rot="8949721">
            <a:off x="8381227" y="320489"/>
            <a:ext cx="547343" cy="706080"/>
            <a:chOff x="8495548" y="1440711"/>
            <a:chExt cx="547356" cy="706096"/>
          </a:xfrm>
        </p:grpSpPr>
        <p:sp>
          <p:nvSpPr>
            <p:cNvPr id="702" name="Google Shape;702;p13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13"/>
          <p:cNvGrpSpPr/>
          <p:nvPr/>
        </p:nvGrpSpPr>
        <p:grpSpPr>
          <a:xfrm rot="-295551">
            <a:off x="8273692" y="1375600"/>
            <a:ext cx="762411" cy="1102263"/>
            <a:chOff x="8499282" y="3580082"/>
            <a:chExt cx="510652" cy="738280"/>
          </a:xfrm>
        </p:grpSpPr>
        <p:sp>
          <p:nvSpPr>
            <p:cNvPr id="714" name="Google Shape;714;p13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13"/>
          <p:cNvGrpSpPr/>
          <p:nvPr/>
        </p:nvGrpSpPr>
        <p:grpSpPr>
          <a:xfrm rot="-2071351" flipH="1">
            <a:off x="-7779" y="2083886"/>
            <a:ext cx="889227" cy="935060"/>
            <a:chOff x="782176" y="-1158311"/>
            <a:chExt cx="629467" cy="661912"/>
          </a:xfrm>
        </p:grpSpPr>
        <p:sp>
          <p:nvSpPr>
            <p:cNvPr id="723" name="Google Shape;723;p13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13"/>
          <p:cNvGrpSpPr/>
          <p:nvPr/>
        </p:nvGrpSpPr>
        <p:grpSpPr>
          <a:xfrm>
            <a:off x="8216813" y="4085124"/>
            <a:ext cx="688788" cy="880200"/>
            <a:chOff x="586338" y="-2278763"/>
            <a:chExt cx="688788" cy="880200"/>
          </a:xfrm>
        </p:grpSpPr>
        <p:sp>
          <p:nvSpPr>
            <p:cNvPr id="732" name="Google Shape;732;p13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13"/>
          <p:cNvSpPr/>
          <p:nvPr/>
        </p:nvSpPr>
        <p:spPr>
          <a:xfrm>
            <a:off x="7547685" y="158070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5" name="Google Shape;735;p13"/>
          <p:cNvGrpSpPr/>
          <p:nvPr/>
        </p:nvGrpSpPr>
        <p:grpSpPr>
          <a:xfrm rot="-1521948">
            <a:off x="510066" y="4099254"/>
            <a:ext cx="291056" cy="1000335"/>
            <a:chOff x="3815292" y="-2054574"/>
            <a:chExt cx="291053" cy="1000325"/>
          </a:xfrm>
        </p:grpSpPr>
        <p:sp>
          <p:nvSpPr>
            <p:cNvPr id="736" name="Google Shape;736;p13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13"/>
          <p:cNvGrpSpPr/>
          <p:nvPr/>
        </p:nvGrpSpPr>
        <p:grpSpPr>
          <a:xfrm rot="-10092010">
            <a:off x="296582" y="291259"/>
            <a:ext cx="688810" cy="880229"/>
            <a:chOff x="586338" y="-2278763"/>
            <a:chExt cx="688788" cy="880200"/>
          </a:xfrm>
        </p:grpSpPr>
        <p:sp>
          <p:nvSpPr>
            <p:cNvPr id="740" name="Google Shape;740;p13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13"/>
          <p:cNvSpPr/>
          <p:nvPr/>
        </p:nvSpPr>
        <p:spPr>
          <a:xfrm rot="-1142516">
            <a:off x="213860" y="3663269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>
            <a:off x="8450016" y="2912874"/>
            <a:ext cx="472090" cy="1022583"/>
            <a:chOff x="8450016" y="2912874"/>
            <a:chExt cx="472090" cy="1022583"/>
          </a:xfrm>
        </p:grpSpPr>
        <p:sp>
          <p:nvSpPr>
            <p:cNvPr id="744" name="Google Shape;744;p13"/>
            <p:cNvSpPr/>
            <p:nvPr/>
          </p:nvSpPr>
          <p:spPr>
            <a:xfrm rot="1416540">
              <a:off x="8577655" y="3237893"/>
              <a:ext cx="216812" cy="682721"/>
            </a:xfrm>
            <a:custGeom>
              <a:avLst/>
              <a:gdLst/>
              <a:ahLst/>
              <a:cxnLst/>
              <a:rect l="l" t="t" r="r" b="b"/>
              <a:pathLst>
                <a:path w="1323" h="4166" fill="none" extrusionOk="0">
                  <a:moveTo>
                    <a:pt x="1" y="0"/>
                  </a:moveTo>
                  <a:cubicBezTo>
                    <a:pt x="942" y="1159"/>
                    <a:pt x="1323" y="2717"/>
                    <a:pt x="1033" y="4166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 rot="1416540">
              <a:off x="8635597" y="2923821"/>
              <a:ext cx="68502" cy="66207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22" y="0"/>
                  </a:moveTo>
                  <a:cubicBezTo>
                    <a:pt x="175" y="0"/>
                    <a:pt x="132" y="16"/>
                    <a:pt x="109" y="38"/>
                  </a:cubicBezTo>
                  <a:cubicBezTo>
                    <a:pt x="37" y="111"/>
                    <a:pt x="1" y="201"/>
                    <a:pt x="37" y="292"/>
                  </a:cubicBezTo>
                  <a:cubicBezTo>
                    <a:pt x="67" y="374"/>
                    <a:pt x="116" y="404"/>
                    <a:pt x="169" y="404"/>
                  </a:cubicBezTo>
                  <a:cubicBezTo>
                    <a:pt x="244" y="404"/>
                    <a:pt x="328" y="345"/>
                    <a:pt x="381" y="292"/>
                  </a:cubicBezTo>
                  <a:cubicBezTo>
                    <a:pt x="399" y="274"/>
                    <a:pt x="417" y="274"/>
                    <a:pt x="417" y="255"/>
                  </a:cubicBezTo>
                  <a:cubicBezTo>
                    <a:pt x="417" y="201"/>
                    <a:pt x="417" y="183"/>
                    <a:pt x="399" y="165"/>
                  </a:cubicBezTo>
                  <a:cubicBezTo>
                    <a:pt x="399" y="111"/>
                    <a:pt x="381" y="92"/>
                    <a:pt x="345" y="74"/>
                  </a:cubicBezTo>
                  <a:cubicBezTo>
                    <a:pt x="345" y="38"/>
                    <a:pt x="327" y="38"/>
                    <a:pt x="309" y="20"/>
                  </a:cubicBezTo>
                  <a:cubicBezTo>
                    <a:pt x="281" y="6"/>
                    <a:pt x="251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 rot="1416540">
              <a:off x="8586587" y="2980053"/>
              <a:ext cx="216812" cy="254013"/>
            </a:xfrm>
            <a:custGeom>
              <a:avLst/>
              <a:gdLst/>
              <a:ahLst/>
              <a:cxnLst/>
              <a:rect l="l" t="t" r="r" b="b"/>
              <a:pathLst>
                <a:path w="1323" h="1550" extrusionOk="0">
                  <a:moveTo>
                    <a:pt x="417" y="0"/>
                  </a:moveTo>
                  <a:cubicBezTo>
                    <a:pt x="274" y="0"/>
                    <a:pt x="139" y="53"/>
                    <a:pt x="72" y="195"/>
                  </a:cubicBezTo>
                  <a:cubicBezTo>
                    <a:pt x="0" y="467"/>
                    <a:pt x="72" y="902"/>
                    <a:pt x="181" y="1137"/>
                  </a:cubicBezTo>
                  <a:cubicBezTo>
                    <a:pt x="272" y="1336"/>
                    <a:pt x="453" y="1481"/>
                    <a:pt x="688" y="1535"/>
                  </a:cubicBezTo>
                  <a:cubicBezTo>
                    <a:pt x="726" y="1545"/>
                    <a:pt x="765" y="1549"/>
                    <a:pt x="803" y="1549"/>
                  </a:cubicBezTo>
                  <a:cubicBezTo>
                    <a:pt x="988" y="1549"/>
                    <a:pt x="1175" y="1447"/>
                    <a:pt x="1250" y="1282"/>
                  </a:cubicBezTo>
                  <a:cubicBezTo>
                    <a:pt x="1322" y="1173"/>
                    <a:pt x="1322" y="1046"/>
                    <a:pt x="1304" y="902"/>
                  </a:cubicBezTo>
                  <a:cubicBezTo>
                    <a:pt x="1250" y="576"/>
                    <a:pt x="1050" y="286"/>
                    <a:pt x="779" y="105"/>
                  </a:cubicBezTo>
                  <a:cubicBezTo>
                    <a:pt x="684" y="44"/>
                    <a:pt x="548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13"/>
          <p:cNvSpPr txBox="1">
            <a:spLocks noGrp="1"/>
          </p:cNvSpPr>
          <p:nvPr>
            <p:ph type="title"/>
          </p:nvPr>
        </p:nvSpPr>
        <p:spPr>
          <a:xfrm>
            <a:off x="2785800" y="16347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8" name="Google Shape;748;p13"/>
          <p:cNvSpPr txBox="1">
            <a:spLocks noGrp="1"/>
          </p:cNvSpPr>
          <p:nvPr>
            <p:ph type="subTitle" idx="1"/>
          </p:nvPr>
        </p:nvSpPr>
        <p:spPr>
          <a:xfrm>
            <a:off x="5145788" y="1656176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3"/>
          <p:cNvSpPr txBox="1">
            <a:spLocks noGrp="1"/>
          </p:cNvSpPr>
          <p:nvPr>
            <p:ph type="title" idx="3" hasCustomPrompt="1"/>
          </p:nvPr>
        </p:nvSpPr>
        <p:spPr>
          <a:xfrm>
            <a:off x="1453291" y="16747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1" name="Google Shape;751;p13"/>
          <p:cNvSpPr txBox="1">
            <a:spLocks noGrp="1"/>
          </p:cNvSpPr>
          <p:nvPr>
            <p:ph type="title" idx="4"/>
          </p:nvPr>
        </p:nvSpPr>
        <p:spPr>
          <a:xfrm>
            <a:off x="2785800" y="24698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2" name="Google Shape;752;p13"/>
          <p:cNvSpPr txBox="1">
            <a:spLocks noGrp="1"/>
          </p:cNvSpPr>
          <p:nvPr>
            <p:ph type="subTitle" idx="5"/>
          </p:nvPr>
        </p:nvSpPr>
        <p:spPr>
          <a:xfrm>
            <a:off x="5145788" y="2491276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3"/>
          <p:cNvSpPr txBox="1">
            <a:spLocks noGrp="1"/>
          </p:cNvSpPr>
          <p:nvPr>
            <p:ph type="title" idx="6" hasCustomPrompt="1"/>
          </p:nvPr>
        </p:nvSpPr>
        <p:spPr>
          <a:xfrm>
            <a:off x="1453291" y="25098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4" name="Google Shape;754;p13"/>
          <p:cNvSpPr txBox="1">
            <a:spLocks noGrp="1"/>
          </p:cNvSpPr>
          <p:nvPr>
            <p:ph type="title" idx="7"/>
          </p:nvPr>
        </p:nvSpPr>
        <p:spPr>
          <a:xfrm>
            <a:off x="2785800" y="33049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5" name="Google Shape;755;p13"/>
          <p:cNvSpPr txBox="1">
            <a:spLocks noGrp="1"/>
          </p:cNvSpPr>
          <p:nvPr>
            <p:ph type="subTitle" idx="8"/>
          </p:nvPr>
        </p:nvSpPr>
        <p:spPr>
          <a:xfrm>
            <a:off x="5145788" y="3326375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3"/>
          <p:cNvSpPr txBox="1">
            <a:spLocks noGrp="1"/>
          </p:cNvSpPr>
          <p:nvPr>
            <p:ph type="title" idx="9" hasCustomPrompt="1"/>
          </p:nvPr>
        </p:nvSpPr>
        <p:spPr>
          <a:xfrm>
            <a:off x="1453291" y="33449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5"/>
          <p:cNvGrpSpPr/>
          <p:nvPr/>
        </p:nvGrpSpPr>
        <p:grpSpPr>
          <a:xfrm>
            <a:off x="-2" y="-2"/>
            <a:ext cx="9143943" cy="5008709"/>
            <a:chOff x="-2" y="-2"/>
            <a:chExt cx="9143943" cy="5008709"/>
          </a:xfrm>
        </p:grpSpPr>
        <p:sp>
          <p:nvSpPr>
            <p:cNvPr id="846" name="Google Shape;846;p15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7229602" y="3415478"/>
              <a:ext cx="94287" cy="82713"/>
            </a:xfrm>
            <a:custGeom>
              <a:avLst/>
              <a:gdLst/>
              <a:ahLst/>
              <a:cxnLst/>
              <a:rect l="l" t="t" r="r" b="b"/>
              <a:pathLst>
                <a:path w="2949" h="2587" extrusionOk="0">
                  <a:moveTo>
                    <a:pt x="1501" y="1"/>
                  </a:moveTo>
                  <a:cubicBezTo>
                    <a:pt x="1225" y="1"/>
                    <a:pt x="943" y="98"/>
                    <a:pt x="699" y="303"/>
                  </a:cubicBezTo>
                  <a:cubicBezTo>
                    <a:pt x="122" y="698"/>
                    <a:pt x="0" y="1549"/>
                    <a:pt x="456" y="2066"/>
                  </a:cubicBezTo>
                  <a:cubicBezTo>
                    <a:pt x="706" y="2405"/>
                    <a:pt x="1103" y="2587"/>
                    <a:pt x="1493" y="2587"/>
                  </a:cubicBezTo>
                  <a:cubicBezTo>
                    <a:pt x="1766" y="2587"/>
                    <a:pt x="2036" y="2497"/>
                    <a:pt x="2250" y="2309"/>
                  </a:cubicBezTo>
                  <a:cubicBezTo>
                    <a:pt x="2827" y="1884"/>
                    <a:pt x="2949" y="1032"/>
                    <a:pt x="2493" y="516"/>
                  </a:cubicBezTo>
                  <a:cubicBezTo>
                    <a:pt x="2247" y="182"/>
                    <a:pt x="1879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7236412" y="3595387"/>
              <a:ext cx="35969" cy="31301"/>
            </a:xfrm>
            <a:custGeom>
              <a:avLst/>
              <a:gdLst/>
              <a:ahLst/>
              <a:cxnLst/>
              <a:rect l="l" t="t" r="r" b="b"/>
              <a:pathLst>
                <a:path w="1125" h="979" extrusionOk="0">
                  <a:moveTo>
                    <a:pt x="528" y="0"/>
                  </a:moveTo>
                  <a:cubicBezTo>
                    <a:pt x="434" y="0"/>
                    <a:pt x="345" y="27"/>
                    <a:pt x="274" y="86"/>
                  </a:cubicBezTo>
                  <a:cubicBezTo>
                    <a:pt x="31" y="238"/>
                    <a:pt x="0" y="542"/>
                    <a:pt x="183" y="785"/>
                  </a:cubicBezTo>
                  <a:cubicBezTo>
                    <a:pt x="269" y="907"/>
                    <a:pt x="405" y="979"/>
                    <a:pt x="546" y="979"/>
                  </a:cubicBezTo>
                  <a:cubicBezTo>
                    <a:pt x="651" y="979"/>
                    <a:pt x="760" y="938"/>
                    <a:pt x="851" y="846"/>
                  </a:cubicBezTo>
                  <a:cubicBezTo>
                    <a:pt x="1094" y="694"/>
                    <a:pt x="1125" y="390"/>
                    <a:pt x="942" y="178"/>
                  </a:cubicBezTo>
                  <a:cubicBezTo>
                    <a:pt x="831" y="66"/>
                    <a:pt x="674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808811" y="3549923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22" y="1"/>
                  </a:moveTo>
                  <a:cubicBezTo>
                    <a:pt x="1272" y="1"/>
                    <a:pt x="1120" y="26"/>
                    <a:pt x="973" y="80"/>
                  </a:cubicBezTo>
                  <a:cubicBezTo>
                    <a:pt x="304" y="353"/>
                    <a:pt x="0" y="1052"/>
                    <a:pt x="213" y="1752"/>
                  </a:cubicBezTo>
                  <a:cubicBezTo>
                    <a:pt x="428" y="2278"/>
                    <a:pt x="926" y="2579"/>
                    <a:pt x="1455" y="2579"/>
                  </a:cubicBezTo>
                  <a:cubicBezTo>
                    <a:pt x="1598" y="2579"/>
                    <a:pt x="1742" y="2557"/>
                    <a:pt x="1885" y="2511"/>
                  </a:cubicBezTo>
                  <a:cubicBezTo>
                    <a:pt x="2584" y="2238"/>
                    <a:pt x="2888" y="1508"/>
                    <a:pt x="2644" y="840"/>
                  </a:cubicBezTo>
                  <a:cubicBezTo>
                    <a:pt x="2455" y="319"/>
                    <a:pt x="1952" y="1"/>
                    <a:pt x="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789372" y="3757744"/>
              <a:ext cx="51540" cy="45241"/>
            </a:xfrm>
            <a:custGeom>
              <a:avLst/>
              <a:gdLst/>
              <a:ahLst/>
              <a:cxnLst/>
              <a:rect l="l" t="t" r="r" b="b"/>
              <a:pathLst>
                <a:path w="1612" h="1415" extrusionOk="0">
                  <a:moveTo>
                    <a:pt x="758" y="0"/>
                  </a:moveTo>
                  <a:cubicBezTo>
                    <a:pt x="696" y="0"/>
                    <a:pt x="636" y="8"/>
                    <a:pt x="578" y="24"/>
                  </a:cubicBezTo>
                  <a:cubicBezTo>
                    <a:pt x="182" y="176"/>
                    <a:pt x="0" y="571"/>
                    <a:pt x="152" y="935"/>
                  </a:cubicBezTo>
                  <a:cubicBezTo>
                    <a:pt x="268" y="1237"/>
                    <a:pt x="508" y="1414"/>
                    <a:pt x="790" y="1414"/>
                  </a:cubicBezTo>
                  <a:cubicBezTo>
                    <a:pt x="878" y="1414"/>
                    <a:pt x="970" y="1397"/>
                    <a:pt x="1064" y="1361"/>
                  </a:cubicBezTo>
                  <a:cubicBezTo>
                    <a:pt x="1429" y="1209"/>
                    <a:pt x="1611" y="844"/>
                    <a:pt x="1489" y="449"/>
                  </a:cubicBezTo>
                  <a:cubicBezTo>
                    <a:pt x="1364" y="173"/>
                    <a:pt x="1051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786224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7500554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8102117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992381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881974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7371289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3921297" y="-2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15"/>
          <p:cNvGrpSpPr/>
          <p:nvPr/>
        </p:nvGrpSpPr>
        <p:grpSpPr>
          <a:xfrm rot="5958641">
            <a:off x="1393051" y="4361057"/>
            <a:ext cx="629515" cy="661962"/>
            <a:chOff x="782176" y="-1158311"/>
            <a:chExt cx="629467" cy="661912"/>
          </a:xfrm>
        </p:grpSpPr>
        <p:sp>
          <p:nvSpPr>
            <p:cNvPr id="911" name="Google Shape;911;p1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15"/>
          <p:cNvGrpSpPr/>
          <p:nvPr/>
        </p:nvGrpSpPr>
        <p:grpSpPr>
          <a:xfrm rot="765376" flipH="1">
            <a:off x="75197" y="2932799"/>
            <a:ext cx="510643" cy="738266"/>
            <a:chOff x="8499282" y="3580082"/>
            <a:chExt cx="510652" cy="738280"/>
          </a:xfrm>
        </p:grpSpPr>
        <p:sp>
          <p:nvSpPr>
            <p:cNvPr id="920" name="Google Shape;920;p15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15"/>
          <p:cNvGrpSpPr/>
          <p:nvPr/>
        </p:nvGrpSpPr>
        <p:grpSpPr>
          <a:xfrm rot="-10518121">
            <a:off x="194822" y="4269957"/>
            <a:ext cx="884426" cy="658935"/>
            <a:chOff x="8054181" y="220421"/>
            <a:chExt cx="884462" cy="658961"/>
          </a:xfrm>
        </p:grpSpPr>
        <p:sp>
          <p:nvSpPr>
            <p:cNvPr id="929" name="Google Shape;929;p1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" name="Google Shape;931;p15"/>
          <p:cNvSpPr/>
          <p:nvPr/>
        </p:nvSpPr>
        <p:spPr>
          <a:xfrm rot="-1051434">
            <a:off x="342559" y="241754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5"/>
          <p:cNvSpPr/>
          <p:nvPr/>
        </p:nvSpPr>
        <p:spPr>
          <a:xfrm rot="2966374" flipH="1">
            <a:off x="2352661" y="4724792"/>
            <a:ext cx="200261" cy="308421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5"/>
          <p:cNvSpPr txBox="1">
            <a:spLocks noGrp="1"/>
          </p:cNvSpPr>
          <p:nvPr>
            <p:ph type="title"/>
          </p:nvPr>
        </p:nvSpPr>
        <p:spPr>
          <a:xfrm>
            <a:off x="2990843" y="2445775"/>
            <a:ext cx="31812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4" name="Google Shape;934;p15"/>
          <p:cNvSpPr txBox="1">
            <a:spLocks noGrp="1"/>
          </p:cNvSpPr>
          <p:nvPr>
            <p:ph type="title" idx="2" hasCustomPrompt="1"/>
          </p:nvPr>
        </p:nvSpPr>
        <p:spPr>
          <a:xfrm>
            <a:off x="3905543" y="135552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35" name="Google Shape;935;p15"/>
          <p:cNvSpPr txBox="1">
            <a:spLocks noGrp="1"/>
          </p:cNvSpPr>
          <p:nvPr>
            <p:ph type="subTitle" idx="1"/>
          </p:nvPr>
        </p:nvSpPr>
        <p:spPr>
          <a:xfrm>
            <a:off x="3059843" y="3287575"/>
            <a:ext cx="30432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6" name="Google Shape;936;p15"/>
          <p:cNvGrpSpPr/>
          <p:nvPr/>
        </p:nvGrpSpPr>
        <p:grpSpPr>
          <a:xfrm rot="-4841359">
            <a:off x="7013285" y="191726"/>
            <a:ext cx="629515" cy="661962"/>
            <a:chOff x="782176" y="-1158311"/>
            <a:chExt cx="629467" cy="661912"/>
          </a:xfrm>
        </p:grpSpPr>
        <p:sp>
          <p:nvSpPr>
            <p:cNvPr id="937" name="Google Shape;937;p1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15"/>
          <p:cNvGrpSpPr/>
          <p:nvPr/>
        </p:nvGrpSpPr>
        <p:grpSpPr>
          <a:xfrm rot="-10034624" flipH="1">
            <a:off x="8450011" y="1543679"/>
            <a:ext cx="510643" cy="738266"/>
            <a:chOff x="8499282" y="3580082"/>
            <a:chExt cx="510652" cy="738280"/>
          </a:xfrm>
        </p:grpSpPr>
        <p:sp>
          <p:nvSpPr>
            <p:cNvPr id="946" name="Google Shape;946;p15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15"/>
          <p:cNvGrpSpPr/>
          <p:nvPr/>
        </p:nvGrpSpPr>
        <p:grpSpPr>
          <a:xfrm rot="281879">
            <a:off x="7956603" y="285852"/>
            <a:ext cx="884426" cy="658935"/>
            <a:chOff x="8054181" y="220421"/>
            <a:chExt cx="884462" cy="658961"/>
          </a:xfrm>
        </p:grpSpPr>
        <p:sp>
          <p:nvSpPr>
            <p:cNvPr id="955" name="Google Shape;955;p1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15"/>
          <p:cNvSpPr/>
          <p:nvPr/>
        </p:nvSpPr>
        <p:spPr>
          <a:xfrm rot="9748566">
            <a:off x="8493030" y="2488781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5"/>
          <p:cNvSpPr/>
          <p:nvPr/>
        </p:nvSpPr>
        <p:spPr>
          <a:xfrm rot="-7833626" flipH="1">
            <a:off x="6482929" y="181532"/>
            <a:ext cx="200261" cy="308421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18"/>
          <p:cNvGrpSpPr/>
          <p:nvPr/>
        </p:nvGrpSpPr>
        <p:grpSpPr>
          <a:xfrm rot="-1424731">
            <a:off x="8203391" y="400410"/>
            <a:ext cx="629506" cy="661953"/>
            <a:chOff x="782176" y="-1158311"/>
            <a:chExt cx="629467" cy="661912"/>
          </a:xfrm>
        </p:grpSpPr>
        <p:sp>
          <p:nvSpPr>
            <p:cNvPr id="1097" name="Google Shape;1097;p18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18"/>
          <p:cNvGrpSpPr/>
          <p:nvPr/>
        </p:nvGrpSpPr>
        <p:grpSpPr>
          <a:xfrm rot="-295668">
            <a:off x="370016" y="4194507"/>
            <a:ext cx="510651" cy="738277"/>
            <a:chOff x="8499282" y="3580082"/>
            <a:chExt cx="510652" cy="738280"/>
          </a:xfrm>
        </p:grpSpPr>
        <p:sp>
          <p:nvSpPr>
            <p:cNvPr id="1106" name="Google Shape;1106;p18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18"/>
          <p:cNvGrpSpPr/>
          <p:nvPr/>
        </p:nvGrpSpPr>
        <p:grpSpPr>
          <a:xfrm>
            <a:off x="8431248" y="4210611"/>
            <a:ext cx="547356" cy="706096"/>
            <a:chOff x="8495548" y="1440711"/>
            <a:chExt cx="547356" cy="706096"/>
          </a:xfrm>
        </p:grpSpPr>
        <p:sp>
          <p:nvSpPr>
            <p:cNvPr id="1115" name="Google Shape;1115;p18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8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8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8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8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8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8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8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8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8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8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18"/>
          <p:cNvGrpSpPr/>
          <p:nvPr/>
        </p:nvGrpSpPr>
        <p:grpSpPr>
          <a:xfrm rot="-1255291" flipH="1">
            <a:off x="270987" y="359579"/>
            <a:ext cx="884490" cy="658982"/>
            <a:chOff x="8054181" y="220421"/>
            <a:chExt cx="884462" cy="658961"/>
          </a:xfrm>
        </p:grpSpPr>
        <p:sp>
          <p:nvSpPr>
            <p:cNvPr id="1127" name="Google Shape;1127;p18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9" name="Google Shape;1129;p18"/>
          <p:cNvSpPr/>
          <p:nvPr/>
        </p:nvSpPr>
        <p:spPr>
          <a:xfrm rot="1051434" flipH="1">
            <a:off x="8330647" y="367020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0" name="Google Shape;1130;p18"/>
          <p:cNvGrpSpPr/>
          <p:nvPr/>
        </p:nvGrpSpPr>
        <p:grpSpPr>
          <a:xfrm rot="3196882">
            <a:off x="8262681" y="2460059"/>
            <a:ext cx="884483" cy="658977"/>
            <a:chOff x="8054181" y="220421"/>
            <a:chExt cx="884462" cy="658961"/>
          </a:xfrm>
        </p:grpSpPr>
        <p:sp>
          <p:nvSpPr>
            <p:cNvPr id="1131" name="Google Shape;1131;p18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18"/>
          <p:cNvSpPr/>
          <p:nvPr/>
        </p:nvSpPr>
        <p:spPr>
          <a:xfrm rot="-1051434">
            <a:off x="8791234" y="136515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8"/>
          <p:cNvSpPr/>
          <p:nvPr/>
        </p:nvSpPr>
        <p:spPr>
          <a:xfrm rot="1051434" flipH="1">
            <a:off x="224272" y="14318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5" name="Google Shape;1135;p18"/>
          <p:cNvGrpSpPr/>
          <p:nvPr/>
        </p:nvGrpSpPr>
        <p:grpSpPr>
          <a:xfrm>
            <a:off x="230223" y="2242798"/>
            <a:ext cx="547356" cy="706096"/>
            <a:chOff x="8495548" y="1440711"/>
            <a:chExt cx="547356" cy="706096"/>
          </a:xfrm>
        </p:grpSpPr>
        <p:sp>
          <p:nvSpPr>
            <p:cNvPr id="1136" name="Google Shape;1136;p18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18"/>
          <p:cNvSpPr/>
          <p:nvPr/>
        </p:nvSpPr>
        <p:spPr>
          <a:xfrm rot="-1051434">
            <a:off x="224272" y="39464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8"/>
          <p:cNvSpPr txBox="1">
            <a:spLocks noGrp="1"/>
          </p:cNvSpPr>
          <p:nvPr>
            <p:ph type="subTitle" idx="1"/>
          </p:nvPr>
        </p:nvSpPr>
        <p:spPr>
          <a:xfrm>
            <a:off x="5179163" y="2362200"/>
            <a:ext cx="27582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18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1" r:id="rId8"/>
    <p:sldLayoutId id="2147483664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5" r:id="rId15"/>
  </p:sldLayoutIdLst>
  <p:transition spd="slow">
    <p:circl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39"/>
          <p:cNvSpPr txBox="1">
            <a:spLocks noGrp="1"/>
          </p:cNvSpPr>
          <p:nvPr>
            <p:ph type="ctrTitle"/>
          </p:nvPr>
        </p:nvSpPr>
        <p:spPr>
          <a:xfrm>
            <a:off x="-726777" y="1547171"/>
            <a:ext cx="6950299" cy="19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 3 - Tuần 14</a:t>
            </a:r>
            <a:br>
              <a:rPr lang="vi-VN" sz="4400" b="1" dirty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400" b="1" dirty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</a:t>
            </a:r>
            <a:endParaRPr sz="4400" b="1" dirty="0">
              <a:solidFill>
                <a:srgbClr val="CD5E6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28" name="Google Shape;2228;p39"/>
          <p:cNvGrpSpPr/>
          <p:nvPr/>
        </p:nvGrpSpPr>
        <p:grpSpPr>
          <a:xfrm>
            <a:off x="5157930" y="1266382"/>
            <a:ext cx="3731208" cy="3071435"/>
            <a:chOff x="3281374" y="1400175"/>
            <a:chExt cx="4168017" cy="3431004"/>
          </a:xfrm>
        </p:grpSpPr>
        <p:sp>
          <p:nvSpPr>
            <p:cNvPr id="2229" name="Google Shape;2229;p39"/>
            <p:cNvSpPr/>
            <p:nvPr/>
          </p:nvSpPr>
          <p:spPr>
            <a:xfrm>
              <a:off x="3281374" y="3049855"/>
              <a:ext cx="996396" cy="1735725"/>
            </a:xfrm>
            <a:custGeom>
              <a:avLst/>
              <a:gdLst/>
              <a:ahLst/>
              <a:cxnLst/>
              <a:rect l="l" t="t" r="r" b="b"/>
              <a:pathLst>
                <a:path w="7100" h="12368" extrusionOk="0">
                  <a:moveTo>
                    <a:pt x="225" y="0"/>
                  </a:moveTo>
                  <a:cubicBezTo>
                    <a:pt x="186" y="0"/>
                    <a:pt x="153" y="11"/>
                    <a:pt x="127" y="34"/>
                  </a:cubicBezTo>
                  <a:cubicBezTo>
                    <a:pt x="0" y="179"/>
                    <a:pt x="254" y="505"/>
                    <a:pt x="634" y="958"/>
                  </a:cubicBezTo>
                  <a:cubicBezTo>
                    <a:pt x="996" y="1393"/>
                    <a:pt x="1521" y="1936"/>
                    <a:pt x="1992" y="2443"/>
                  </a:cubicBezTo>
                  <a:cubicBezTo>
                    <a:pt x="2083" y="2552"/>
                    <a:pt x="2173" y="2678"/>
                    <a:pt x="2264" y="2823"/>
                  </a:cubicBezTo>
                  <a:cubicBezTo>
                    <a:pt x="2354" y="2950"/>
                    <a:pt x="2445" y="3095"/>
                    <a:pt x="2554" y="3258"/>
                  </a:cubicBezTo>
                  <a:lnTo>
                    <a:pt x="2282" y="3041"/>
                  </a:lnTo>
                  <a:cubicBezTo>
                    <a:pt x="1865" y="2751"/>
                    <a:pt x="1376" y="2552"/>
                    <a:pt x="1014" y="2497"/>
                  </a:cubicBezTo>
                  <a:cubicBezTo>
                    <a:pt x="924" y="2484"/>
                    <a:pt x="841" y="2477"/>
                    <a:pt x="768" y="2477"/>
                  </a:cubicBezTo>
                  <a:cubicBezTo>
                    <a:pt x="547" y="2477"/>
                    <a:pt x="408" y="2538"/>
                    <a:pt x="380" y="2660"/>
                  </a:cubicBezTo>
                  <a:cubicBezTo>
                    <a:pt x="362" y="2986"/>
                    <a:pt x="1250" y="3077"/>
                    <a:pt x="2083" y="3475"/>
                  </a:cubicBezTo>
                  <a:cubicBezTo>
                    <a:pt x="2499" y="3656"/>
                    <a:pt x="2880" y="3910"/>
                    <a:pt x="3169" y="4127"/>
                  </a:cubicBezTo>
                  <a:cubicBezTo>
                    <a:pt x="3169" y="4127"/>
                    <a:pt x="3224" y="4218"/>
                    <a:pt x="3314" y="4344"/>
                  </a:cubicBezTo>
                  <a:cubicBezTo>
                    <a:pt x="3369" y="4471"/>
                    <a:pt x="3495" y="4634"/>
                    <a:pt x="3604" y="4815"/>
                  </a:cubicBezTo>
                  <a:cubicBezTo>
                    <a:pt x="3713" y="4978"/>
                    <a:pt x="3803" y="5159"/>
                    <a:pt x="3876" y="5286"/>
                  </a:cubicBezTo>
                  <a:lnTo>
                    <a:pt x="3984" y="5522"/>
                  </a:lnTo>
                  <a:cubicBezTo>
                    <a:pt x="3785" y="5304"/>
                    <a:pt x="3532" y="5123"/>
                    <a:pt x="3260" y="4978"/>
                  </a:cubicBezTo>
                  <a:cubicBezTo>
                    <a:pt x="2825" y="4707"/>
                    <a:pt x="2354" y="4544"/>
                    <a:pt x="2010" y="4489"/>
                  </a:cubicBezTo>
                  <a:cubicBezTo>
                    <a:pt x="1948" y="4483"/>
                    <a:pt x="1890" y="4480"/>
                    <a:pt x="1837" y="4480"/>
                  </a:cubicBezTo>
                  <a:cubicBezTo>
                    <a:pt x="1579" y="4480"/>
                    <a:pt x="1428" y="4550"/>
                    <a:pt x="1413" y="4670"/>
                  </a:cubicBezTo>
                  <a:cubicBezTo>
                    <a:pt x="1376" y="4996"/>
                    <a:pt x="2246" y="5033"/>
                    <a:pt x="3079" y="5395"/>
                  </a:cubicBezTo>
                  <a:cubicBezTo>
                    <a:pt x="3495" y="5576"/>
                    <a:pt x="3912" y="5811"/>
                    <a:pt x="4220" y="6011"/>
                  </a:cubicBezTo>
                  <a:cubicBezTo>
                    <a:pt x="4238" y="6029"/>
                    <a:pt x="4256" y="6029"/>
                    <a:pt x="4274" y="6065"/>
                  </a:cubicBezTo>
                  <a:lnTo>
                    <a:pt x="4401" y="6282"/>
                  </a:lnTo>
                  <a:cubicBezTo>
                    <a:pt x="4455" y="6427"/>
                    <a:pt x="4582" y="6608"/>
                    <a:pt x="4636" y="6789"/>
                  </a:cubicBezTo>
                  <a:cubicBezTo>
                    <a:pt x="4727" y="6970"/>
                    <a:pt x="4817" y="7151"/>
                    <a:pt x="4890" y="7296"/>
                  </a:cubicBezTo>
                  <a:lnTo>
                    <a:pt x="4998" y="7532"/>
                  </a:lnTo>
                  <a:cubicBezTo>
                    <a:pt x="4799" y="7296"/>
                    <a:pt x="4546" y="7061"/>
                    <a:pt x="4256" y="6844"/>
                  </a:cubicBezTo>
                  <a:cubicBezTo>
                    <a:pt x="3839" y="6572"/>
                    <a:pt x="3387" y="6373"/>
                    <a:pt x="3024" y="6300"/>
                  </a:cubicBezTo>
                  <a:cubicBezTo>
                    <a:pt x="2934" y="6287"/>
                    <a:pt x="2852" y="6280"/>
                    <a:pt x="2781" y="6280"/>
                  </a:cubicBezTo>
                  <a:cubicBezTo>
                    <a:pt x="2566" y="6280"/>
                    <a:pt x="2440" y="6341"/>
                    <a:pt x="2427" y="6463"/>
                  </a:cubicBezTo>
                  <a:cubicBezTo>
                    <a:pt x="2391" y="6789"/>
                    <a:pt x="3206" y="6880"/>
                    <a:pt x="4020" y="7278"/>
                  </a:cubicBezTo>
                  <a:cubicBezTo>
                    <a:pt x="4238" y="7369"/>
                    <a:pt x="4437" y="7477"/>
                    <a:pt x="4618" y="7604"/>
                  </a:cubicBezTo>
                  <a:cubicBezTo>
                    <a:pt x="4799" y="7713"/>
                    <a:pt x="4962" y="7821"/>
                    <a:pt x="5089" y="7930"/>
                  </a:cubicBezTo>
                  <a:cubicBezTo>
                    <a:pt x="5143" y="7984"/>
                    <a:pt x="5179" y="8003"/>
                    <a:pt x="5234" y="8057"/>
                  </a:cubicBezTo>
                  <a:cubicBezTo>
                    <a:pt x="5234" y="8057"/>
                    <a:pt x="5252" y="8111"/>
                    <a:pt x="5324" y="8238"/>
                  </a:cubicBezTo>
                  <a:cubicBezTo>
                    <a:pt x="5361" y="8347"/>
                    <a:pt x="5433" y="8510"/>
                    <a:pt x="5469" y="8636"/>
                  </a:cubicBezTo>
                  <a:cubicBezTo>
                    <a:pt x="5542" y="8799"/>
                    <a:pt x="5596" y="8926"/>
                    <a:pt x="5632" y="9053"/>
                  </a:cubicBezTo>
                  <a:cubicBezTo>
                    <a:pt x="5687" y="9162"/>
                    <a:pt x="5705" y="9234"/>
                    <a:pt x="5705" y="9234"/>
                  </a:cubicBezTo>
                  <a:cubicBezTo>
                    <a:pt x="5596" y="9071"/>
                    <a:pt x="5433" y="8926"/>
                    <a:pt x="5270" y="8799"/>
                  </a:cubicBezTo>
                  <a:cubicBezTo>
                    <a:pt x="5107" y="8655"/>
                    <a:pt x="4926" y="8546"/>
                    <a:pt x="4745" y="8437"/>
                  </a:cubicBezTo>
                  <a:cubicBezTo>
                    <a:pt x="4564" y="8347"/>
                    <a:pt x="4383" y="8274"/>
                    <a:pt x="4256" y="8256"/>
                  </a:cubicBezTo>
                  <a:cubicBezTo>
                    <a:pt x="4159" y="8234"/>
                    <a:pt x="4073" y="8224"/>
                    <a:pt x="3999" y="8224"/>
                  </a:cubicBezTo>
                  <a:cubicBezTo>
                    <a:pt x="3827" y="8224"/>
                    <a:pt x="3725" y="8281"/>
                    <a:pt x="3713" y="8383"/>
                  </a:cubicBezTo>
                  <a:cubicBezTo>
                    <a:pt x="3695" y="8546"/>
                    <a:pt x="3839" y="8655"/>
                    <a:pt x="4111" y="8781"/>
                  </a:cubicBezTo>
                  <a:cubicBezTo>
                    <a:pt x="4365" y="8890"/>
                    <a:pt x="4709" y="9017"/>
                    <a:pt x="5053" y="9198"/>
                  </a:cubicBezTo>
                  <a:cubicBezTo>
                    <a:pt x="5379" y="9379"/>
                    <a:pt x="5705" y="9632"/>
                    <a:pt x="5922" y="9832"/>
                  </a:cubicBezTo>
                  <a:cubicBezTo>
                    <a:pt x="5922" y="9832"/>
                    <a:pt x="5958" y="9904"/>
                    <a:pt x="5976" y="9958"/>
                  </a:cubicBezTo>
                  <a:cubicBezTo>
                    <a:pt x="5994" y="10013"/>
                    <a:pt x="6013" y="10067"/>
                    <a:pt x="6013" y="10067"/>
                  </a:cubicBezTo>
                  <a:cubicBezTo>
                    <a:pt x="6422" y="11314"/>
                    <a:pt x="6727" y="12368"/>
                    <a:pt x="6874" y="12368"/>
                  </a:cubicBezTo>
                  <a:cubicBezTo>
                    <a:pt x="6877" y="12368"/>
                    <a:pt x="6879" y="12368"/>
                    <a:pt x="6882" y="12367"/>
                  </a:cubicBezTo>
                  <a:cubicBezTo>
                    <a:pt x="6990" y="12349"/>
                    <a:pt x="6864" y="11244"/>
                    <a:pt x="6447" y="9922"/>
                  </a:cubicBezTo>
                  <a:lnTo>
                    <a:pt x="6375" y="9705"/>
                  </a:lnTo>
                  <a:lnTo>
                    <a:pt x="6375" y="9651"/>
                  </a:lnTo>
                  <a:cubicBezTo>
                    <a:pt x="6429" y="9361"/>
                    <a:pt x="6538" y="8962"/>
                    <a:pt x="6646" y="8564"/>
                  </a:cubicBezTo>
                  <a:cubicBezTo>
                    <a:pt x="6773" y="8184"/>
                    <a:pt x="6900" y="7840"/>
                    <a:pt x="6990" y="7550"/>
                  </a:cubicBezTo>
                  <a:cubicBezTo>
                    <a:pt x="7081" y="7260"/>
                    <a:pt x="7099" y="7061"/>
                    <a:pt x="6972" y="6934"/>
                  </a:cubicBezTo>
                  <a:cubicBezTo>
                    <a:pt x="6940" y="6910"/>
                    <a:pt x="6905" y="6898"/>
                    <a:pt x="6870" y="6898"/>
                  </a:cubicBezTo>
                  <a:cubicBezTo>
                    <a:pt x="6748" y="6898"/>
                    <a:pt x="6614" y="7036"/>
                    <a:pt x="6501" y="7260"/>
                  </a:cubicBezTo>
                  <a:cubicBezTo>
                    <a:pt x="6429" y="7387"/>
                    <a:pt x="6357" y="7568"/>
                    <a:pt x="6284" y="7785"/>
                  </a:cubicBezTo>
                  <a:cubicBezTo>
                    <a:pt x="6248" y="7984"/>
                    <a:pt x="6194" y="8202"/>
                    <a:pt x="6176" y="8419"/>
                  </a:cubicBezTo>
                  <a:cubicBezTo>
                    <a:pt x="6157" y="8636"/>
                    <a:pt x="6157" y="8872"/>
                    <a:pt x="6157" y="9089"/>
                  </a:cubicBezTo>
                  <a:lnTo>
                    <a:pt x="6085" y="8890"/>
                  </a:lnTo>
                  <a:cubicBezTo>
                    <a:pt x="6049" y="8781"/>
                    <a:pt x="5976" y="8618"/>
                    <a:pt x="5922" y="8455"/>
                  </a:cubicBezTo>
                  <a:cubicBezTo>
                    <a:pt x="5868" y="8292"/>
                    <a:pt x="5813" y="8147"/>
                    <a:pt x="5777" y="8021"/>
                  </a:cubicBezTo>
                  <a:cubicBezTo>
                    <a:pt x="5723" y="7912"/>
                    <a:pt x="5687" y="7840"/>
                    <a:pt x="5687" y="7840"/>
                  </a:cubicBezTo>
                  <a:lnTo>
                    <a:pt x="5687" y="7640"/>
                  </a:lnTo>
                  <a:cubicBezTo>
                    <a:pt x="5687" y="7459"/>
                    <a:pt x="5705" y="7260"/>
                    <a:pt x="5741" y="7025"/>
                  </a:cubicBezTo>
                  <a:cubicBezTo>
                    <a:pt x="5777" y="6807"/>
                    <a:pt x="5813" y="6572"/>
                    <a:pt x="5831" y="6355"/>
                  </a:cubicBezTo>
                  <a:cubicBezTo>
                    <a:pt x="5994" y="5431"/>
                    <a:pt x="6320" y="4580"/>
                    <a:pt x="5994" y="4399"/>
                  </a:cubicBezTo>
                  <a:cubicBezTo>
                    <a:pt x="5969" y="4385"/>
                    <a:pt x="5945" y="4378"/>
                    <a:pt x="5921" y="4378"/>
                  </a:cubicBezTo>
                  <a:cubicBezTo>
                    <a:pt x="5787" y="4378"/>
                    <a:pt x="5667" y="4581"/>
                    <a:pt x="5560" y="4888"/>
                  </a:cubicBezTo>
                  <a:cubicBezTo>
                    <a:pt x="5451" y="5250"/>
                    <a:pt x="5361" y="5739"/>
                    <a:pt x="5361" y="6264"/>
                  </a:cubicBezTo>
                  <a:cubicBezTo>
                    <a:pt x="5361" y="6644"/>
                    <a:pt x="5415" y="7025"/>
                    <a:pt x="5451" y="7351"/>
                  </a:cubicBezTo>
                  <a:cubicBezTo>
                    <a:pt x="5451" y="7351"/>
                    <a:pt x="5415" y="7260"/>
                    <a:pt x="5342" y="7097"/>
                  </a:cubicBezTo>
                  <a:cubicBezTo>
                    <a:pt x="5270" y="6970"/>
                    <a:pt x="5179" y="6753"/>
                    <a:pt x="5089" y="6572"/>
                  </a:cubicBezTo>
                  <a:cubicBezTo>
                    <a:pt x="4998" y="6373"/>
                    <a:pt x="4908" y="6192"/>
                    <a:pt x="4817" y="6065"/>
                  </a:cubicBezTo>
                  <a:lnTo>
                    <a:pt x="4709" y="5829"/>
                  </a:lnTo>
                  <a:lnTo>
                    <a:pt x="4709" y="5703"/>
                  </a:lnTo>
                  <a:cubicBezTo>
                    <a:pt x="4709" y="5340"/>
                    <a:pt x="4709" y="4852"/>
                    <a:pt x="4745" y="4363"/>
                  </a:cubicBezTo>
                  <a:cubicBezTo>
                    <a:pt x="4799" y="3403"/>
                    <a:pt x="4998" y="2497"/>
                    <a:pt x="4691" y="2371"/>
                  </a:cubicBezTo>
                  <a:cubicBezTo>
                    <a:pt x="4671" y="2362"/>
                    <a:pt x="4651" y="2357"/>
                    <a:pt x="4632" y="2357"/>
                  </a:cubicBezTo>
                  <a:cubicBezTo>
                    <a:pt x="4494" y="2357"/>
                    <a:pt x="4376" y="2580"/>
                    <a:pt x="4328" y="2914"/>
                  </a:cubicBezTo>
                  <a:cubicBezTo>
                    <a:pt x="4238" y="3276"/>
                    <a:pt x="4238" y="3801"/>
                    <a:pt x="4274" y="4308"/>
                  </a:cubicBezTo>
                  <a:cubicBezTo>
                    <a:pt x="4328" y="4652"/>
                    <a:pt x="4365" y="4996"/>
                    <a:pt x="4437" y="5286"/>
                  </a:cubicBezTo>
                  <a:cubicBezTo>
                    <a:pt x="4437" y="5286"/>
                    <a:pt x="4383" y="5196"/>
                    <a:pt x="4292" y="5069"/>
                  </a:cubicBezTo>
                  <a:cubicBezTo>
                    <a:pt x="4238" y="4924"/>
                    <a:pt x="4111" y="4743"/>
                    <a:pt x="4002" y="4580"/>
                  </a:cubicBezTo>
                  <a:cubicBezTo>
                    <a:pt x="3894" y="4399"/>
                    <a:pt x="3785" y="4254"/>
                    <a:pt x="3713" y="4109"/>
                  </a:cubicBezTo>
                  <a:lnTo>
                    <a:pt x="3568" y="3910"/>
                  </a:lnTo>
                  <a:cubicBezTo>
                    <a:pt x="3477" y="3548"/>
                    <a:pt x="3387" y="3041"/>
                    <a:pt x="3296" y="2570"/>
                  </a:cubicBezTo>
                  <a:cubicBezTo>
                    <a:pt x="3151" y="1592"/>
                    <a:pt x="3151" y="650"/>
                    <a:pt x="2807" y="596"/>
                  </a:cubicBezTo>
                  <a:cubicBezTo>
                    <a:pt x="2802" y="595"/>
                    <a:pt x="2796" y="595"/>
                    <a:pt x="2791" y="595"/>
                  </a:cubicBezTo>
                  <a:cubicBezTo>
                    <a:pt x="2638" y="595"/>
                    <a:pt x="2554" y="844"/>
                    <a:pt x="2554" y="1212"/>
                  </a:cubicBezTo>
                  <a:cubicBezTo>
                    <a:pt x="2554" y="1592"/>
                    <a:pt x="2644" y="2135"/>
                    <a:pt x="2825" y="2642"/>
                  </a:cubicBezTo>
                  <a:lnTo>
                    <a:pt x="2970" y="3041"/>
                  </a:lnTo>
                  <a:cubicBezTo>
                    <a:pt x="2843" y="2896"/>
                    <a:pt x="2735" y="2751"/>
                    <a:pt x="2626" y="2588"/>
                  </a:cubicBezTo>
                  <a:cubicBezTo>
                    <a:pt x="2517" y="2461"/>
                    <a:pt x="2391" y="2316"/>
                    <a:pt x="2300" y="2208"/>
                  </a:cubicBezTo>
                  <a:cubicBezTo>
                    <a:pt x="1938" y="1628"/>
                    <a:pt x="1449" y="1012"/>
                    <a:pt x="1032" y="578"/>
                  </a:cubicBezTo>
                  <a:cubicBezTo>
                    <a:pt x="692" y="222"/>
                    <a:pt x="40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9"/>
            <p:cNvSpPr/>
            <p:nvPr/>
          </p:nvSpPr>
          <p:spPr>
            <a:xfrm>
              <a:off x="3687930" y="1747232"/>
              <a:ext cx="706740" cy="2324171"/>
            </a:xfrm>
            <a:custGeom>
              <a:avLst/>
              <a:gdLst/>
              <a:ahLst/>
              <a:cxnLst/>
              <a:rect l="l" t="t" r="r" b="b"/>
              <a:pathLst>
                <a:path w="5036" h="16561" extrusionOk="0">
                  <a:moveTo>
                    <a:pt x="964" y="1"/>
                  </a:moveTo>
                  <a:cubicBezTo>
                    <a:pt x="950" y="1"/>
                    <a:pt x="937" y="3"/>
                    <a:pt x="924" y="8"/>
                  </a:cubicBezTo>
                  <a:cubicBezTo>
                    <a:pt x="743" y="81"/>
                    <a:pt x="870" y="570"/>
                    <a:pt x="1069" y="1258"/>
                  </a:cubicBezTo>
                  <a:cubicBezTo>
                    <a:pt x="1178" y="1729"/>
                    <a:pt x="1504" y="2598"/>
                    <a:pt x="1739" y="3358"/>
                  </a:cubicBezTo>
                  <a:cubicBezTo>
                    <a:pt x="1812" y="3702"/>
                    <a:pt x="1902" y="4083"/>
                    <a:pt x="1975" y="4499"/>
                  </a:cubicBezTo>
                  <a:cubicBezTo>
                    <a:pt x="1902" y="4391"/>
                    <a:pt x="1848" y="4246"/>
                    <a:pt x="1794" y="4137"/>
                  </a:cubicBezTo>
                  <a:cubicBezTo>
                    <a:pt x="1504" y="3612"/>
                    <a:pt x="1105" y="3141"/>
                    <a:pt x="798" y="2869"/>
                  </a:cubicBezTo>
                  <a:cubicBezTo>
                    <a:pt x="576" y="2694"/>
                    <a:pt x="392" y="2602"/>
                    <a:pt x="270" y="2602"/>
                  </a:cubicBezTo>
                  <a:cubicBezTo>
                    <a:pt x="202" y="2602"/>
                    <a:pt x="153" y="2630"/>
                    <a:pt x="127" y="2688"/>
                  </a:cubicBezTo>
                  <a:cubicBezTo>
                    <a:pt x="1" y="2996"/>
                    <a:pt x="798" y="3594"/>
                    <a:pt x="1449" y="4463"/>
                  </a:cubicBezTo>
                  <a:cubicBezTo>
                    <a:pt x="1757" y="4880"/>
                    <a:pt x="2029" y="5332"/>
                    <a:pt x="2246" y="5713"/>
                  </a:cubicBezTo>
                  <a:cubicBezTo>
                    <a:pt x="2246" y="5713"/>
                    <a:pt x="2264" y="5821"/>
                    <a:pt x="2282" y="6002"/>
                  </a:cubicBezTo>
                  <a:cubicBezTo>
                    <a:pt x="2301" y="6183"/>
                    <a:pt x="2355" y="6419"/>
                    <a:pt x="2391" y="6672"/>
                  </a:cubicBezTo>
                  <a:cubicBezTo>
                    <a:pt x="2445" y="6890"/>
                    <a:pt x="2464" y="7143"/>
                    <a:pt x="2482" y="7324"/>
                  </a:cubicBezTo>
                  <a:cubicBezTo>
                    <a:pt x="2518" y="7505"/>
                    <a:pt x="2536" y="7614"/>
                    <a:pt x="2536" y="7614"/>
                  </a:cubicBezTo>
                  <a:cubicBezTo>
                    <a:pt x="2409" y="7306"/>
                    <a:pt x="2264" y="6980"/>
                    <a:pt x="2065" y="6672"/>
                  </a:cubicBezTo>
                  <a:cubicBezTo>
                    <a:pt x="1775" y="6165"/>
                    <a:pt x="1377" y="5767"/>
                    <a:pt x="1051" y="5532"/>
                  </a:cubicBezTo>
                  <a:cubicBezTo>
                    <a:pt x="852" y="5399"/>
                    <a:pt x="680" y="5320"/>
                    <a:pt x="564" y="5320"/>
                  </a:cubicBezTo>
                  <a:cubicBezTo>
                    <a:pt x="490" y="5320"/>
                    <a:pt x="438" y="5352"/>
                    <a:pt x="417" y="5423"/>
                  </a:cubicBezTo>
                  <a:cubicBezTo>
                    <a:pt x="272" y="5767"/>
                    <a:pt x="1069" y="6256"/>
                    <a:pt x="1721" y="7053"/>
                  </a:cubicBezTo>
                  <a:cubicBezTo>
                    <a:pt x="2065" y="7433"/>
                    <a:pt x="2355" y="7886"/>
                    <a:pt x="2590" y="8248"/>
                  </a:cubicBezTo>
                  <a:cubicBezTo>
                    <a:pt x="2608" y="8266"/>
                    <a:pt x="2608" y="8320"/>
                    <a:pt x="2627" y="8339"/>
                  </a:cubicBezTo>
                  <a:cubicBezTo>
                    <a:pt x="2627" y="8339"/>
                    <a:pt x="2645" y="8447"/>
                    <a:pt x="2645" y="8628"/>
                  </a:cubicBezTo>
                  <a:cubicBezTo>
                    <a:pt x="2663" y="8809"/>
                    <a:pt x="2699" y="9063"/>
                    <a:pt x="2717" y="9316"/>
                  </a:cubicBezTo>
                  <a:cubicBezTo>
                    <a:pt x="2735" y="9570"/>
                    <a:pt x="2753" y="9805"/>
                    <a:pt x="2753" y="9986"/>
                  </a:cubicBezTo>
                  <a:cubicBezTo>
                    <a:pt x="2790" y="10168"/>
                    <a:pt x="2790" y="10312"/>
                    <a:pt x="2790" y="10312"/>
                  </a:cubicBezTo>
                  <a:cubicBezTo>
                    <a:pt x="2663" y="9968"/>
                    <a:pt x="2518" y="9588"/>
                    <a:pt x="2337" y="9226"/>
                  </a:cubicBezTo>
                  <a:cubicBezTo>
                    <a:pt x="2029" y="8719"/>
                    <a:pt x="1703" y="8302"/>
                    <a:pt x="1377" y="8067"/>
                  </a:cubicBezTo>
                  <a:cubicBezTo>
                    <a:pt x="1184" y="7931"/>
                    <a:pt x="1012" y="7851"/>
                    <a:pt x="893" y="7851"/>
                  </a:cubicBezTo>
                  <a:cubicBezTo>
                    <a:pt x="822" y="7851"/>
                    <a:pt x="770" y="7879"/>
                    <a:pt x="743" y="7940"/>
                  </a:cubicBezTo>
                  <a:cubicBezTo>
                    <a:pt x="616" y="8266"/>
                    <a:pt x="1359" y="8773"/>
                    <a:pt x="1975" y="9588"/>
                  </a:cubicBezTo>
                  <a:cubicBezTo>
                    <a:pt x="2138" y="9787"/>
                    <a:pt x="2264" y="9986"/>
                    <a:pt x="2409" y="10204"/>
                  </a:cubicBezTo>
                  <a:cubicBezTo>
                    <a:pt x="2536" y="10403"/>
                    <a:pt x="2645" y="10602"/>
                    <a:pt x="2735" y="10783"/>
                  </a:cubicBezTo>
                  <a:cubicBezTo>
                    <a:pt x="2753" y="10856"/>
                    <a:pt x="2790" y="10892"/>
                    <a:pt x="2826" y="10946"/>
                  </a:cubicBezTo>
                  <a:cubicBezTo>
                    <a:pt x="2826" y="10946"/>
                    <a:pt x="2826" y="11037"/>
                    <a:pt x="2862" y="11200"/>
                  </a:cubicBezTo>
                  <a:cubicBezTo>
                    <a:pt x="2862" y="11327"/>
                    <a:pt x="2862" y="11526"/>
                    <a:pt x="2880" y="11743"/>
                  </a:cubicBezTo>
                  <a:cubicBezTo>
                    <a:pt x="2880" y="11942"/>
                    <a:pt x="2880" y="12123"/>
                    <a:pt x="2898" y="12286"/>
                  </a:cubicBezTo>
                  <a:lnTo>
                    <a:pt x="2898" y="12522"/>
                  </a:lnTo>
                  <a:cubicBezTo>
                    <a:pt x="2826" y="12304"/>
                    <a:pt x="2735" y="12069"/>
                    <a:pt x="2645" y="11870"/>
                  </a:cubicBezTo>
                  <a:cubicBezTo>
                    <a:pt x="2536" y="11653"/>
                    <a:pt x="2427" y="11435"/>
                    <a:pt x="2282" y="11254"/>
                  </a:cubicBezTo>
                  <a:cubicBezTo>
                    <a:pt x="2156" y="11073"/>
                    <a:pt x="2011" y="10946"/>
                    <a:pt x="1884" y="10838"/>
                  </a:cubicBezTo>
                  <a:cubicBezTo>
                    <a:pt x="1726" y="10711"/>
                    <a:pt x="1592" y="10646"/>
                    <a:pt x="1490" y="10646"/>
                  </a:cubicBezTo>
                  <a:cubicBezTo>
                    <a:pt x="1417" y="10646"/>
                    <a:pt x="1360" y="10679"/>
                    <a:pt x="1323" y="10747"/>
                  </a:cubicBezTo>
                  <a:cubicBezTo>
                    <a:pt x="1250" y="10892"/>
                    <a:pt x="1359" y="11109"/>
                    <a:pt x="1558" y="11345"/>
                  </a:cubicBezTo>
                  <a:cubicBezTo>
                    <a:pt x="1775" y="11598"/>
                    <a:pt x="2029" y="11870"/>
                    <a:pt x="2282" y="12232"/>
                  </a:cubicBezTo>
                  <a:cubicBezTo>
                    <a:pt x="2536" y="12576"/>
                    <a:pt x="2753" y="12975"/>
                    <a:pt x="2898" y="13300"/>
                  </a:cubicBezTo>
                  <a:lnTo>
                    <a:pt x="2898" y="13319"/>
                  </a:lnTo>
                  <a:lnTo>
                    <a:pt x="2898" y="13482"/>
                  </a:lnTo>
                  <a:lnTo>
                    <a:pt x="2898" y="13645"/>
                  </a:lnTo>
                  <a:cubicBezTo>
                    <a:pt x="2862" y="15220"/>
                    <a:pt x="2808" y="16542"/>
                    <a:pt x="2953" y="16560"/>
                  </a:cubicBezTo>
                  <a:cubicBezTo>
                    <a:pt x="2953" y="16560"/>
                    <a:pt x="2954" y="16560"/>
                    <a:pt x="2955" y="16560"/>
                  </a:cubicBezTo>
                  <a:cubicBezTo>
                    <a:pt x="3065" y="16560"/>
                    <a:pt x="3315" y="15263"/>
                    <a:pt x="3333" y="13663"/>
                  </a:cubicBezTo>
                  <a:lnTo>
                    <a:pt x="3333" y="13391"/>
                  </a:lnTo>
                  <a:cubicBezTo>
                    <a:pt x="3333" y="13373"/>
                    <a:pt x="3351" y="13337"/>
                    <a:pt x="3351" y="13337"/>
                  </a:cubicBezTo>
                  <a:cubicBezTo>
                    <a:pt x="3496" y="13029"/>
                    <a:pt x="3731" y="12612"/>
                    <a:pt x="3967" y="12250"/>
                  </a:cubicBezTo>
                  <a:cubicBezTo>
                    <a:pt x="4184" y="11870"/>
                    <a:pt x="4456" y="11562"/>
                    <a:pt x="4637" y="11290"/>
                  </a:cubicBezTo>
                  <a:cubicBezTo>
                    <a:pt x="4818" y="11019"/>
                    <a:pt x="4908" y="10783"/>
                    <a:pt x="4818" y="10602"/>
                  </a:cubicBezTo>
                  <a:cubicBezTo>
                    <a:pt x="4785" y="10543"/>
                    <a:pt x="4738" y="10515"/>
                    <a:pt x="4680" y="10515"/>
                  </a:cubicBezTo>
                  <a:cubicBezTo>
                    <a:pt x="4576" y="10515"/>
                    <a:pt x="4436" y="10603"/>
                    <a:pt x="4275" y="10765"/>
                  </a:cubicBezTo>
                  <a:cubicBezTo>
                    <a:pt x="4166" y="10874"/>
                    <a:pt x="4039" y="11055"/>
                    <a:pt x="3912" y="11254"/>
                  </a:cubicBezTo>
                  <a:cubicBezTo>
                    <a:pt x="3804" y="11471"/>
                    <a:pt x="3695" y="11689"/>
                    <a:pt x="3586" y="11924"/>
                  </a:cubicBezTo>
                  <a:cubicBezTo>
                    <a:pt x="3496" y="12160"/>
                    <a:pt x="3405" y="12413"/>
                    <a:pt x="3333" y="12667"/>
                  </a:cubicBezTo>
                  <a:lnTo>
                    <a:pt x="3333" y="12413"/>
                  </a:lnTo>
                  <a:cubicBezTo>
                    <a:pt x="3333" y="12250"/>
                    <a:pt x="3333" y="12069"/>
                    <a:pt x="3315" y="11870"/>
                  </a:cubicBezTo>
                  <a:cubicBezTo>
                    <a:pt x="3315" y="11671"/>
                    <a:pt x="3315" y="11490"/>
                    <a:pt x="3279" y="11327"/>
                  </a:cubicBezTo>
                  <a:cubicBezTo>
                    <a:pt x="3279" y="11164"/>
                    <a:pt x="3260" y="11073"/>
                    <a:pt x="3260" y="11073"/>
                  </a:cubicBezTo>
                  <a:cubicBezTo>
                    <a:pt x="3279" y="11019"/>
                    <a:pt x="3315" y="10946"/>
                    <a:pt x="3351" y="10856"/>
                  </a:cubicBezTo>
                  <a:cubicBezTo>
                    <a:pt x="3423" y="10657"/>
                    <a:pt x="3514" y="10439"/>
                    <a:pt x="3623" y="10204"/>
                  </a:cubicBezTo>
                  <a:cubicBezTo>
                    <a:pt x="3713" y="9968"/>
                    <a:pt x="3822" y="9715"/>
                    <a:pt x="3967" y="9498"/>
                  </a:cubicBezTo>
                  <a:cubicBezTo>
                    <a:pt x="4419" y="8538"/>
                    <a:pt x="5035" y="7795"/>
                    <a:pt x="4800" y="7487"/>
                  </a:cubicBezTo>
                  <a:cubicBezTo>
                    <a:pt x="4768" y="7439"/>
                    <a:pt x="4725" y="7416"/>
                    <a:pt x="4674" y="7416"/>
                  </a:cubicBezTo>
                  <a:cubicBezTo>
                    <a:pt x="4554" y="7416"/>
                    <a:pt x="4392" y="7547"/>
                    <a:pt x="4238" y="7777"/>
                  </a:cubicBezTo>
                  <a:cubicBezTo>
                    <a:pt x="3985" y="8085"/>
                    <a:pt x="3731" y="8610"/>
                    <a:pt x="3550" y="9172"/>
                  </a:cubicBezTo>
                  <a:cubicBezTo>
                    <a:pt x="3423" y="9606"/>
                    <a:pt x="3333" y="10041"/>
                    <a:pt x="3260" y="10421"/>
                  </a:cubicBezTo>
                  <a:cubicBezTo>
                    <a:pt x="3260" y="10421"/>
                    <a:pt x="3260" y="10294"/>
                    <a:pt x="3242" y="10113"/>
                  </a:cubicBezTo>
                  <a:cubicBezTo>
                    <a:pt x="3224" y="9932"/>
                    <a:pt x="3188" y="9679"/>
                    <a:pt x="3188" y="9425"/>
                  </a:cubicBezTo>
                  <a:cubicBezTo>
                    <a:pt x="3170" y="9172"/>
                    <a:pt x="3152" y="8936"/>
                    <a:pt x="3134" y="8755"/>
                  </a:cubicBezTo>
                  <a:cubicBezTo>
                    <a:pt x="3097" y="8574"/>
                    <a:pt x="3097" y="8429"/>
                    <a:pt x="3097" y="8429"/>
                  </a:cubicBezTo>
                  <a:cubicBezTo>
                    <a:pt x="3134" y="8393"/>
                    <a:pt x="3134" y="8339"/>
                    <a:pt x="3152" y="8302"/>
                  </a:cubicBezTo>
                  <a:cubicBezTo>
                    <a:pt x="3260" y="7886"/>
                    <a:pt x="3442" y="7361"/>
                    <a:pt x="3641" y="6872"/>
                  </a:cubicBezTo>
                  <a:cubicBezTo>
                    <a:pt x="4039" y="5876"/>
                    <a:pt x="4546" y="5006"/>
                    <a:pt x="4311" y="4735"/>
                  </a:cubicBezTo>
                  <a:cubicBezTo>
                    <a:pt x="4282" y="4706"/>
                    <a:pt x="4249" y="4692"/>
                    <a:pt x="4212" y="4692"/>
                  </a:cubicBezTo>
                  <a:cubicBezTo>
                    <a:pt x="4086" y="4692"/>
                    <a:pt x="3922" y="4853"/>
                    <a:pt x="3767" y="5133"/>
                  </a:cubicBezTo>
                  <a:cubicBezTo>
                    <a:pt x="3550" y="5495"/>
                    <a:pt x="3351" y="6039"/>
                    <a:pt x="3224" y="6618"/>
                  </a:cubicBezTo>
                  <a:cubicBezTo>
                    <a:pt x="3134" y="6998"/>
                    <a:pt x="3061" y="7397"/>
                    <a:pt x="3043" y="7759"/>
                  </a:cubicBezTo>
                  <a:cubicBezTo>
                    <a:pt x="3043" y="7759"/>
                    <a:pt x="3007" y="7632"/>
                    <a:pt x="2989" y="7451"/>
                  </a:cubicBezTo>
                  <a:cubicBezTo>
                    <a:pt x="2971" y="7270"/>
                    <a:pt x="2953" y="7035"/>
                    <a:pt x="2898" y="6799"/>
                  </a:cubicBezTo>
                  <a:cubicBezTo>
                    <a:pt x="2862" y="6546"/>
                    <a:pt x="2826" y="6328"/>
                    <a:pt x="2790" y="6147"/>
                  </a:cubicBezTo>
                  <a:cubicBezTo>
                    <a:pt x="2771" y="5966"/>
                    <a:pt x="2735" y="5858"/>
                    <a:pt x="2735" y="5858"/>
                  </a:cubicBezTo>
                  <a:cubicBezTo>
                    <a:pt x="2790" y="5423"/>
                    <a:pt x="2880" y="4861"/>
                    <a:pt x="2971" y="4318"/>
                  </a:cubicBezTo>
                  <a:cubicBezTo>
                    <a:pt x="3170" y="3195"/>
                    <a:pt x="3532" y="2236"/>
                    <a:pt x="3242" y="2000"/>
                  </a:cubicBezTo>
                  <a:cubicBezTo>
                    <a:pt x="3217" y="1981"/>
                    <a:pt x="3191" y="1972"/>
                    <a:pt x="3165" y="1972"/>
                  </a:cubicBezTo>
                  <a:cubicBezTo>
                    <a:pt x="3037" y="1972"/>
                    <a:pt x="2894" y="2181"/>
                    <a:pt x="2790" y="2525"/>
                  </a:cubicBezTo>
                  <a:cubicBezTo>
                    <a:pt x="2645" y="2924"/>
                    <a:pt x="2536" y="3539"/>
                    <a:pt x="2518" y="4155"/>
                  </a:cubicBezTo>
                  <a:cubicBezTo>
                    <a:pt x="2518" y="4318"/>
                    <a:pt x="2500" y="4499"/>
                    <a:pt x="2500" y="4644"/>
                  </a:cubicBezTo>
                  <a:cubicBezTo>
                    <a:pt x="2445" y="4427"/>
                    <a:pt x="2373" y="4228"/>
                    <a:pt x="2337" y="4010"/>
                  </a:cubicBezTo>
                  <a:cubicBezTo>
                    <a:pt x="2264" y="3811"/>
                    <a:pt x="2228" y="3630"/>
                    <a:pt x="2174" y="3449"/>
                  </a:cubicBezTo>
                  <a:cubicBezTo>
                    <a:pt x="2047" y="2634"/>
                    <a:pt x="1812" y="1747"/>
                    <a:pt x="1594" y="1077"/>
                  </a:cubicBezTo>
                  <a:cubicBezTo>
                    <a:pt x="1375" y="437"/>
                    <a:pt x="1141" y="1"/>
                    <a:pt x="9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9"/>
            <p:cNvSpPr/>
            <p:nvPr/>
          </p:nvSpPr>
          <p:spPr>
            <a:xfrm>
              <a:off x="6280239" y="2240943"/>
              <a:ext cx="976047" cy="1942306"/>
            </a:xfrm>
            <a:custGeom>
              <a:avLst/>
              <a:gdLst/>
              <a:ahLst/>
              <a:cxnLst/>
              <a:rect l="l" t="t" r="r" b="b"/>
              <a:pathLst>
                <a:path w="6955" h="13840" extrusionOk="0">
                  <a:moveTo>
                    <a:pt x="6731" y="1"/>
                  </a:moveTo>
                  <a:cubicBezTo>
                    <a:pt x="6574" y="1"/>
                    <a:pt x="6267" y="305"/>
                    <a:pt x="5904" y="746"/>
                  </a:cubicBezTo>
                  <a:cubicBezTo>
                    <a:pt x="5542" y="1289"/>
                    <a:pt x="5107" y="2014"/>
                    <a:pt x="4781" y="2684"/>
                  </a:cubicBezTo>
                  <a:cubicBezTo>
                    <a:pt x="4600" y="2919"/>
                    <a:pt x="4383" y="3245"/>
                    <a:pt x="4184" y="3553"/>
                  </a:cubicBezTo>
                  <a:cubicBezTo>
                    <a:pt x="4238" y="3444"/>
                    <a:pt x="4256" y="3299"/>
                    <a:pt x="4274" y="3191"/>
                  </a:cubicBezTo>
                  <a:cubicBezTo>
                    <a:pt x="4419" y="2647"/>
                    <a:pt x="4492" y="2086"/>
                    <a:pt x="4455" y="1669"/>
                  </a:cubicBezTo>
                  <a:cubicBezTo>
                    <a:pt x="4439" y="1307"/>
                    <a:pt x="4347" y="1065"/>
                    <a:pt x="4208" y="1065"/>
                  </a:cubicBezTo>
                  <a:cubicBezTo>
                    <a:pt x="4195" y="1065"/>
                    <a:pt x="4180" y="1067"/>
                    <a:pt x="4166" y="1072"/>
                  </a:cubicBezTo>
                  <a:cubicBezTo>
                    <a:pt x="3822" y="1180"/>
                    <a:pt x="3912" y="2158"/>
                    <a:pt x="3803" y="3191"/>
                  </a:cubicBezTo>
                  <a:cubicBezTo>
                    <a:pt x="3767" y="3698"/>
                    <a:pt x="3695" y="4187"/>
                    <a:pt x="3604" y="4585"/>
                  </a:cubicBezTo>
                  <a:cubicBezTo>
                    <a:pt x="3604" y="4585"/>
                    <a:pt x="3550" y="4658"/>
                    <a:pt x="3459" y="4821"/>
                  </a:cubicBezTo>
                  <a:cubicBezTo>
                    <a:pt x="3405" y="4965"/>
                    <a:pt x="3278" y="5165"/>
                    <a:pt x="3170" y="5364"/>
                  </a:cubicBezTo>
                  <a:cubicBezTo>
                    <a:pt x="3061" y="5563"/>
                    <a:pt x="2970" y="5744"/>
                    <a:pt x="2898" y="5907"/>
                  </a:cubicBezTo>
                  <a:cubicBezTo>
                    <a:pt x="2825" y="6070"/>
                    <a:pt x="2789" y="6161"/>
                    <a:pt x="2789" y="6161"/>
                  </a:cubicBezTo>
                  <a:cubicBezTo>
                    <a:pt x="2862" y="5871"/>
                    <a:pt x="2898" y="5527"/>
                    <a:pt x="2916" y="5165"/>
                  </a:cubicBezTo>
                  <a:cubicBezTo>
                    <a:pt x="2952" y="4621"/>
                    <a:pt x="2916" y="4078"/>
                    <a:pt x="2807" y="3698"/>
                  </a:cubicBezTo>
                  <a:cubicBezTo>
                    <a:pt x="2728" y="3366"/>
                    <a:pt x="2595" y="3159"/>
                    <a:pt x="2466" y="3159"/>
                  </a:cubicBezTo>
                  <a:cubicBezTo>
                    <a:pt x="2447" y="3159"/>
                    <a:pt x="2428" y="3163"/>
                    <a:pt x="2409" y="3173"/>
                  </a:cubicBezTo>
                  <a:cubicBezTo>
                    <a:pt x="2083" y="3354"/>
                    <a:pt x="2337" y="4259"/>
                    <a:pt x="2427" y="5255"/>
                  </a:cubicBezTo>
                  <a:cubicBezTo>
                    <a:pt x="2463" y="5744"/>
                    <a:pt x="2500" y="6251"/>
                    <a:pt x="2500" y="6650"/>
                  </a:cubicBezTo>
                  <a:lnTo>
                    <a:pt x="2500" y="6740"/>
                  </a:lnTo>
                  <a:cubicBezTo>
                    <a:pt x="2500" y="6740"/>
                    <a:pt x="2282" y="7157"/>
                    <a:pt x="2101" y="7555"/>
                  </a:cubicBezTo>
                  <a:cubicBezTo>
                    <a:pt x="2011" y="7772"/>
                    <a:pt x="1920" y="7972"/>
                    <a:pt x="1866" y="8135"/>
                  </a:cubicBezTo>
                  <a:cubicBezTo>
                    <a:pt x="1793" y="8279"/>
                    <a:pt x="1739" y="8406"/>
                    <a:pt x="1739" y="8406"/>
                  </a:cubicBezTo>
                  <a:cubicBezTo>
                    <a:pt x="1793" y="8062"/>
                    <a:pt x="1829" y="7682"/>
                    <a:pt x="1811" y="7302"/>
                  </a:cubicBezTo>
                  <a:cubicBezTo>
                    <a:pt x="1811" y="6758"/>
                    <a:pt x="1721" y="6197"/>
                    <a:pt x="1594" y="5853"/>
                  </a:cubicBezTo>
                  <a:cubicBezTo>
                    <a:pt x="1474" y="5553"/>
                    <a:pt x="1342" y="5377"/>
                    <a:pt x="1217" y="5377"/>
                  </a:cubicBezTo>
                  <a:cubicBezTo>
                    <a:pt x="1192" y="5377"/>
                    <a:pt x="1166" y="5384"/>
                    <a:pt x="1141" y="5400"/>
                  </a:cubicBezTo>
                  <a:cubicBezTo>
                    <a:pt x="833" y="5599"/>
                    <a:pt x="1178" y="6450"/>
                    <a:pt x="1341" y="7410"/>
                  </a:cubicBezTo>
                  <a:cubicBezTo>
                    <a:pt x="1377" y="7664"/>
                    <a:pt x="1431" y="7881"/>
                    <a:pt x="1449" y="8135"/>
                  </a:cubicBezTo>
                  <a:cubicBezTo>
                    <a:pt x="1467" y="8352"/>
                    <a:pt x="1503" y="8587"/>
                    <a:pt x="1522" y="8786"/>
                  </a:cubicBezTo>
                  <a:lnTo>
                    <a:pt x="1522" y="8968"/>
                  </a:lnTo>
                  <a:cubicBezTo>
                    <a:pt x="1522" y="8968"/>
                    <a:pt x="1503" y="9058"/>
                    <a:pt x="1431" y="9167"/>
                  </a:cubicBezTo>
                  <a:cubicBezTo>
                    <a:pt x="1377" y="9312"/>
                    <a:pt x="1322" y="9457"/>
                    <a:pt x="1250" y="9620"/>
                  </a:cubicBezTo>
                  <a:cubicBezTo>
                    <a:pt x="1178" y="9782"/>
                    <a:pt x="1105" y="9964"/>
                    <a:pt x="1069" y="10072"/>
                  </a:cubicBezTo>
                  <a:lnTo>
                    <a:pt x="996" y="10271"/>
                  </a:lnTo>
                  <a:cubicBezTo>
                    <a:pt x="996" y="10072"/>
                    <a:pt x="996" y="9855"/>
                    <a:pt x="978" y="9620"/>
                  </a:cubicBezTo>
                  <a:cubicBezTo>
                    <a:pt x="924" y="9149"/>
                    <a:pt x="815" y="8696"/>
                    <a:pt x="652" y="8406"/>
                  </a:cubicBezTo>
                  <a:cubicBezTo>
                    <a:pt x="542" y="8171"/>
                    <a:pt x="410" y="8042"/>
                    <a:pt x="290" y="8042"/>
                  </a:cubicBezTo>
                  <a:cubicBezTo>
                    <a:pt x="252" y="8042"/>
                    <a:pt x="216" y="8054"/>
                    <a:pt x="182" y="8080"/>
                  </a:cubicBezTo>
                  <a:cubicBezTo>
                    <a:pt x="55" y="8207"/>
                    <a:pt x="73" y="8424"/>
                    <a:pt x="163" y="8714"/>
                  </a:cubicBezTo>
                  <a:cubicBezTo>
                    <a:pt x="254" y="9022"/>
                    <a:pt x="417" y="9366"/>
                    <a:pt x="507" y="9782"/>
                  </a:cubicBezTo>
                  <a:cubicBezTo>
                    <a:pt x="616" y="10199"/>
                    <a:pt x="707" y="10597"/>
                    <a:pt x="743" y="10923"/>
                  </a:cubicBezTo>
                  <a:lnTo>
                    <a:pt x="743" y="10942"/>
                  </a:lnTo>
                  <a:lnTo>
                    <a:pt x="652" y="11213"/>
                  </a:lnTo>
                  <a:cubicBezTo>
                    <a:pt x="200" y="12608"/>
                    <a:pt x="0" y="13821"/>
                    <a:pt x="109" y="13839"/>
                  </a:cubicBezTo>
                  <a:cubicBezTo>
                    <a:pt x="110" y="13839"/>
                    <a:pt x="111" y="13839"/>
                    <a:pt x="112" y="13839"/>
                  </a:cubicBezTo>
                  <a:cubicBezTo>
                    <a:pt x="242" y="13839"/>
                    <a:pt x="620" y="12723"/>
                    <a:pt x="1069" y="11340"/>
                  </a:cubicBezTo>
                  <a:lnTo>
                    <a:pt x="1141" y="11123"/>
                  </a:lnTo>
                  <a:lnTo>
                    <a:pt x="1178" y="11068"/>
                  </a:lnTo>
                  <a:cubicBezTo>
                    <a:pt x="1413" y="10851"/>
                    <a:pt x="1739" y="10579"/>
                    <a:pt x="2083" y="10380"/>
                  </a:cubicBezTo>
                  <a:cubicBezTo>
                    <a:pt x="2427" y="10145"/>
                    <a:pt x="2771" y="9982"/>
                    <a:pt x="3043" y="9855"/>
                  </a:cubicBezTo>
                  <a:cubicBezTo>
                    <a:pt x="3278" y="9710"/>
                    <a:pt x="3459" y="9583"/>
                    <a:pt x="3441" y="9420"/>
                  </a:cubicBezTo>
                  <a:cubicBezTo>
                    <a:pt x="3430" y="9316"/>
                    <a:pt x="3328" y="9263"/>
                    <a:pt x="3180" y="9263"/>
                  </a:cubicBezTo>
                  <a:cubicBezTo>
                    <a:pt x="3098" y="9263"/>
                    <a:pt x="3001" y="9279"/>
                    <a:pt x="2898" y="9312"/>
                  </a:cubicBezTo>
                  <a:cubicBezTo>
                    <a:pt x="2572" y="9402"/>
                    <a:pt x="2192" y="9620"/>
                    <a:pt x="1866" y="9945"/>
                  </a:cubicBezTo>
                  <a:cubicBezTo>
                    <a:pt x="1685" y="10108"/>
                    <a:pt x="1522" y="10290"/>
                    <a:pt x="1377" y="10471"/>
                  </a:cubicBezTo>
                  <a:cubicBezTo>
                    <a:pt x="1377" y="10471"/>
                    <a:pt x="1413" y="10380"/>
                    <a:pt x="1449" y="10253"/>
                  </a:cubicBezTo>
                  <a:cubicBezTo>
                    <a:pt x="1503" y="10127"/>
                    <a:pt x="1558" y="9964"/>
                    <a:pt x="1630" y="9801"/>
                  </a:cubicBezTo>
                  <a:cubicBezTo>
                    <a:pt x="1703" y="9656"/>
                    <a:pt x="1775" y="9475"/>
                    <a:pt x="1811" y="9348"/>
                  </a:cubicBezTo>
                  <a:cubicBezTo>
                    <a:pt x="1866" y="9239"/>
                    <a:pt x="1902" y="9149"/>
                    <a:pt x="1902" y="9149"/>
                  </a:cubicBezTo>
                  <a:lnTo>
                    <a:pt x="2065" y="8986"/>
                  </a:lnTo>
                  <a:cubicBezTo>
                    <a:pt x="2192" y="8859"/>
                    <a:pt x="2373" y="8714"/>
                    <a:pt x="2554" y="8587"/>
                  </a:cubicBezTo>
                  <a:cubicBezTo>
                    <a:pt x="2735" y="8442"/>
                    <a:pt x="2952" y="8316"/>
                    <a:pt x="3151" y="8207"/>
                  </a:cubicBezTo>
                  <a:cubicBezTo>
                    <a:pt x="3966" y="7700"/>
                    <a:pt x="4799" y="7501"/>
                    <a:pt x="4781" y="7175"/>
                  </a:cubicBezTo>
                  <a:cubicBezTo>
                    <a:pt x="4770" y="7082"/>
                    <a:pt x="4663" y="7027"/>
                    <a:pt x="4493" y="7027"/>
                  </a:cubicBezTo>
                  <a:cubicBezTo>
                    <a:pt x="4396" y="7027"/>
                    <a:pt x="4279" y="7045"/>
                    <a:pt x="4147" y="7084"/>
                  </a:cubicBezTo>
                  <a:cubicBezTo>
                    <a:pt x="3785" y="7175"/>
                    <a:pt x="3333" y="7446"/>
                    <a:pt x="2916" y="7772"/>
                  </a:cubicBezTo>
                  <a:cubicBezTo>
                    <a:pt x="2626" y="8026"/>
                    <a:pt x="2337" y="8334"/>
                    <a:pt x="2137" y="8605"/>
                  </a:cubicBezTo>
                  <a:cubicBezTo>
                    <a:pt x="2137" y="8605"/>
                    <a:pt x="2174" y="8497"/>
                    <a:pt x="2246" y="8334"/>
                  </a:cubicBezTo>
                  <a:cubicBezTo>
                    <a:pt x="2318" y="8171"/>
                    <a:pt x="2409" y="7972"/>
                    <a:pt x="2500" y="7772"/>
                  </a:cubicBezTo>
                  <a:cubicBezTo>
                    <a:pt x="2590" y="7573"/>
                    <a:pt x="2681" y="7356"/>
                    <a:pt x="2735" y="7211"/>
                  </a:cubicBezTo>
                  <a:cubicBezTo>
                    <a:pt x="2807" y="7048"/>
                    <a:pt x="2844" y="6957"/>
                    <a:pt x="2844" y="6957"/>
                  </a:cubicBezTo>
                  <a:cubicBezTo>
                    <a:pt x="2880" y="6939"/>
                    <a:pt x="2916" y="6903"/>
                    <a:pt x="2970" y="6867"/>
                  </a:cubicBezTo>
                  <a:cubicBezTo>
                    <a:pt x="3260" y="6613"/>
                    <a:pt x="3695" y="6342"/>
                    <a:pt x="4093" y="6124"/>
                  </a:cubicBezTo>
                  <a:cubicBezTo>
                    <a:pt x="4962" y="5635"/>
                    <a:pt x="5814" y="5454"/>
                    <a:pt x="5795" y="5128"/>
                  </a:cubicBezTo>
                  <a:cubicBezTo>
                    <a:pt x="5783" y="5018"/>
                    <a:pt x="5664" y="4958"/>
                    <a:pt x="5477" y="4958"/>
                  </a:cubicBezTo>
                  <a:cubicBezTo>
                    <a:pt x="5386" y="4958"/>
                    <a:pt x="5280" y="4972"/>
                    <a:pt x="5162" y="5002"/>
                  </a:cubicBezTo>
                  <a:cubicBezTo>
                    <a:pt x="4799" y="5092"/>
                    <a:pt x="4329" y="5346"/>
                    <a:pt x="3894" y="5672"/>
                  </a:cubicBezTo>
                  <a:cubicBezTo>
                    <a:pt x="3604" y="5889"/>
                    <a:pt x="3351" y="6142"/>
                    <a:pt x="3133" y="6360"/>
                  </a:cubicBezTo>
                  <a:cubicBezTo>
                    <a:pt x="3133" y="6360"/>
                    <a:pt x="3170" y="6269"/>
                    <a:pt x="3242" y="6124"/>
                  </a:cubicBezTo>
                  <a:cubicBezTo>
                    <a:pt x="3296" y="5961"/>
                    <a:pt x="3423" y="5780"/>
                    <a:pt x="3514" y="5581"/>
                  </a:cubicBezTo>
                  <a:cubicBezTo>
                    <a:pt x="3622" y="5364"/>
                    <a:pt x="3713" y="5183"/>
                    <a:pt x="3785" y="5038"/>
                  </a:cubicBezTo>
                  <a:cubicBezTo>
                    <a:pt x="3876" y="4893"/>
                    <a:pt x="3912" y="4784"/>
                    <a:pt x="3912" y="4784"/>
                  </a:cubicBezTo>
                  <a:cubicBezTo>
                    <a:pt x="4202" y="4513"/>
                    <a:pt x="4618" y="4169"/>
                    <a:pt x="5035" y="3915"/>
                  </a:cubicBezTo>
                  <a:cubicBezTo>
                    <a:pt x="5868" y="3354"/>
                    <a:pt x="6773" y="3100"/>
                    <a:pt x="6719" y="2792"/>
                  </a:cubicBezTo>
                  <a:cubicBezTo>
                    <a:pt x="6709" y="2701"/>
                    <a:pt x="6618" y="2655"/>
                    <a:pt x="6477" y="2655"/>
                  </a:cubicBezTo>
                  <a:cubicBezTo>
                    <a:pt x="6367" y="2655"/>
                    <a:pt x="6226" y="2682"/>
                    <a:pt x="6067" y="2738"/>
                  </a:cubicBezTo>
                  <a:cubicBezTo>
                    <a:pt x="5687" y="2865"/>
                    <a:pt x="5216" y="3154"/>
                    <a:pt x="4799" y="3517"/>
                  </a:cubicBezTo>
                  <a:cubicBezTo>
                    <a:pt x="4691" y="3607"/>
                    <a:pt x="4582" y="3716"/>
                    <a:pt x="4492" y="3824"/>
                  </a:cubicBezTo>
                  <a:cubicBezTo>
                    <a:pt x="4691" y="3462"/>
                    <a:pt x="4872" y="3154"/>
                    <a:pt x="5053" y="2865"/>
                  </a:cubicBezTo>
                  <a:cubicBezTo>
                    <a:pt x="5488" y="2267"/>
                    <a:pt x="5995" y="1615"/>
                    <a:pt x="6357" y="1072"/>
                  </a:cubicBezTo>
                  <a:cubicBezTo>
                    <a:pt x="6719" y="547"/>
                    <a:pt x="6954" y="148"/>
                    <a:pt x="6791" y="21"/>
                  </a:cubicBezTo>
                  <a:cubicBezTo>
                    <a:pt x="6775" y="7"/>
                    <a:pt x="6755" y="1"/>
                    <a:pt x="6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9"/>
            <p:cNvSpPr/>
            <p:nvPr/>
          </p:nvSpPr>
          <p:spPr>
            <a:xfrm>
              <a:off x="6414962" y="3387369"/>
              <a:ext cx="1034428" cy="1296882"/>
            </a:xfrm>
            <a:custGeom>
              <a:avLst/>
              <a:gdLst/>
              <a:ahLst/>
              <a:cxnLst/>
              <a:rect l="l" t="t" r="r" b="b"/>
              <a:pathLst>
                <a:path w="7371" h="9241" extrusionOk="0">
                  <a:moveTo>
                    <a:pt x="4871" y="1"/>
                  </a:moveTo>
                  <a:cubicBezTo>
                    <a:pt x="4559" y="1"/>
                    <a:pt x="4450" y="869"/>
                    <a:pt x="4202" y="1668"/>
                  </a:cubicBezTo>
                  <a:cubicBezTo>
                    <a:pt x="4093" y="2048"/>
                    <a:pt x="3948" y="2428"/>
                    <a:pt x="3839" y="2718"/>
                  </a:cubicBezTo>
                  <a:lnTo>
                    <a:pt x="3676" y="2881"/>
                  </a:lnTo>
                  <a:cubicBezTo>
                    <a:pt x="3586" y="2972"/>
                    <a:pt x="3477" y="3117"/>
                    <a:pt x="3369" y="3225"/>
                  </a:cubicBezTo>
                  <a:cubicBezTo>
                    <a:pt x="3242" y="3352"/>
                    <a:pt x="3133" y="3479"/>
                    <a:pt x="3043" y="3587"/>
                  </a:cubicBezTo>
                  <a:cubicBezTo>
                    <a:pt x="2952" y="3678"/>
                    <a:pt x="2916" y="3750"/>
                    <a:pt x="2916" y="3750"/>
                  </a:cubicBezTo>
                  <a:cubicBezTo>
                    <a:pt x="3006" y="3515"/>
                    <a:pt x="3079" y="3243"/>
                    <a:pt x="3133" y="2972"/>
                  </a:cubicBezTo>
                  <a:cubicBezTo>
                    <a:pt x="3224" y="2519"/>
                    <a:pt x="3278" y="2066"/>
                    <a:pt x="3224" y="1704"/>
                  </a:cubicBezTo>
                  <a:cubicBezTo>
                    <a:pt x="3189" y="1356"/>
                    <a:pt x="3104" y="1142"/>
                    <a:pt x="2953" y="1142"/>
                  </a:cubicBezTo>
                  <a:cubicBezTo>
                    <a:pt x="2946" y="1142"/>
                    <a:pt x="2940" y="1142"/>
                    <a:pt x="2934" y="1143"/>
                  </a:cubicBezTo>
                  <a:cubicBezTo>
                    <a:pt x="2626" y="1179"/>
                    <a:pt x="2717" y="2048"/>
                    <a:pt x="2662" y="2899"/>
                  </a:cubicBezTo>
                  <a:cubicBezTo>
                    <a:pt x="2662" y="3334"/>
                    <a:pt x="2626" y="3769"/>
                    <a:pt x="2572" y="4076"/>
                  </a:cubicBezTo>
                  <a:lnTo>
                    <a:pt x="2572" y="4149"/>
                  </a:lnTo>
                  <a:cubicBezTo>
                    <a:pt x="2572" y="4149"/>
                    <a:pt x="2517" y="4221"/>
                    <a:pt x="2445" y="4330"/>
                  </a:cubicBezTo>
                  <a:cubicBezTo>
                    <a:pt x="2373" y="4439"/>
                    <a:pt x="2264" y="4583"/>
                    <a:pt x="2137" y="4710"/>
                  </a:cubicBezTo>
                  <a:cubicBezTo>
                    <a:pt x="2047" y="4855"/>
                    <a:pt x="1938" y="5018"/>
                    <a:pt x="1865" y="5109"/>
                  </a:cubicBezTo>
                  <a:cubicBezTo>
                    <a:pt x="1811" y="5217"/>
                    <a:pt x="1757" y="5290"/>
                    <a:pt x="1757" y="5290"/>
                  </a:cubicBezTo>
                  <a:cubicBezTo>
                    <a:pt x="1829" y="5036"/>
                    <a:pt x="1884" y="4710"/>
                    <a:pt x="1920" y="4402"/>
                  </a:cubicBezTo>
                  <a:cubicBezTo>
                    <a:pt x="1956" y="3968"/>
                    <a:pt x="1938" y="3497"/>
                    <a:pt x="1847" y="3153"/>
                  </a:cubicBezTo>
                  <a:cubicBezTo>
                    <a:pt x="1761" y="2823"/>
                    <a:pt x="1641" y="2626"/>
                    <a:pt x="1503" y="2626"/>
                  </a:cubicBezTo>
                  <a:cubicBezTo>
                    <a:pt x="1497" y="2626"/>
                    <a:pt x="1491" y="2627"/>
                    <a:pt x="1485" y="2628"/>
                  </a:cubicBezTo>
                  <a:cubicBezTo>
                    <a:pt x="1195" y="2718"/>
                    <a:pt x="1395" y="3533"/>
                    <a:pt x="1467" y="4384"/>
                  </a:cubicBezTo>
                  <a:cubicBezTo>
                    <a:pt x="1485" y="4583"/>
                    <a:pt x="1485" y="4801"/>
                    <a:pt x="1503" y="4982"/>
                  </a:cubicBezTo>
                  <a:cubicBezTo>
                    <a:pt x="1503" y="5199"/>
                    <a:pt x="1540" y="5380"/>
                    <a:pt x="1540" y="5525"/>
                  </a:cubicBezTo>
                  <a:lnTo>
                    <a:pt x="1540" y="5670"/>
                  </a:lnTo>
                  <a:lnTo>
                    <a:pt x="1449" y="5797"/>
                  </a:lnTo>
                  <a:cubicBezTo>
                    <a:pt x="1395" y="5887"/>
                    <a:pt x="1322" y="6014"/>
                    <a:pt x="1268" y="6141"/>
                  </a:cubicBezTo>
                  <a:cubicBezTo>
                    <a:pt x="1195" y="6250"/>
                    <a:pt x="1123" y="6394"/>
                    <a:pt x="1087" y="6485"/>
                  </a:cubicBezTo>
                  <a:cubicBezTo>
                    <a:pt x="1032" y="6575"/>
                    <a:pt x="996" y="6648"/>
                    <a:pt x="996" y="6648"/>
                  </a:cubicBezTo>
                  <a:cubicBezTo>
                    <a:pt x="1014" y="6467"/>
                    <a:pt x="1014" y="6304"/>
                    <a:pt x="1014" y="6105"/>
                  </a:cubicBezTo>
                  <a:cubicBezTo>
                    <a:pt x="1014" y="5887"/>
                    <a:pt x="996" y="5706"/>
                    <a:pt x="942" y="5507"/>
                  </a:cubicBezTo>
                  <a:cubicBezTo>
                    <a:pt x="906" y="5326"/>
                    <a:pt x="851" y="5145"/>
                    <a:pt x="815" y="5018"/>
                  </a:cubicBezTo>
                  <a:cubicBezTo>
                    <a:pt x="700" y="4772"/>
                    <a:pt x="570" y="4615"/>
                    <a:pt x="439" y="4615"/>
                  </a:cubicBezTo>
                  <a:cubicBezTo>
                    <a:pt x="426" y="4615"/>
                    <a:pt x="412" y="4616"/>
                    <a:pt x="399" y="4620"/>
                  </a:cubicBezTo>
                  <a:cubicBezTo>
                    <a:pt x="272" y="4692"/>
                    <a:pt x="272" y="4891"/>
                    <a:pt x="326" y="5145"/>
                  </a:cubicBezTo>
                  <a:cubicBezTo>
                    <a:pt x="399" y="5416"/>
                    <a:pt x="507" y="5761"/>
                    <a:pt x="580" y="6105"/>
                  </a:cubicBezTo>
                  <a:cubicBezTo>
                    <a:pt x="670" y="6431"/>
                    <a:pt x="743" y="6793"/>
                    <a:pt x="761" y="7064"/>
                  </a:cubicBezTo>
                  <a:lnTo>
                    <a:pt x="725" y="7155"/>
                  </a:lnTo>
                  <a:lnTo>
                    <a:pt x="670" y="7246"/>
                  </a:lnTo>
                  <a:cubicBezTo>
                    <a:pt x="181" y="8278"/>
                    <a:pt x="0" y="9201"/>
                    <a:pt x="91" y="9238"/>
                  </a:cubicBezTo>
                  <a:cubicBezTo>
                    <a:pt x="94" y="9239"/>
                    <a:pt x="98" y="9240"/>
                    <a:pt x="102" y="9240"/>
                  </a:cubicBezTo>
                  <a:cubicBezTo>
                    <a:pt x="223" y="9240"/>
                    <a:pt x="594" y="8428"/>
                    <a:pt x="1051" y="7463"/>
                  </a:cubicBezTo>
                  <a:lnTo>
                    <a:pt x="1141" y="7282"/>
                  </a:lnTo>
                  <a:cubicBezTo>
                    <a:pt x="1177" y="7282"/>
                    <a:pt x="1177" y="7246"/>
                    <a:pt x="1195" y="7246"/>
                  </a:cubicBezTo>
                  <a:cubicBezTo>
                    <a:pt x="1413" y="7119"/>
                    <a:pt x="1757" y="6974"/>
                    <a:pt x="2083" y="6883"/>
                  </a:cubicBezTo>
                  <a:cubicBezTo>
                    <a:pt x="2409" y="6793"/>
                    <a:pt x="2735" y="6757"/>
                    <a:pt x="2988" y="6702"/>
                  </a:cubicBezTo>
                  <a:cubicBezTo>
                    <a:pt x="3224" y="6666"/>
                    <a:pt x="3387" y="6612"/>
                    <a:pt x="3387" y="6485"/>
                  </a:cubicBezTo>
                  <a:cubicBezTo>
                    <a:pt x="3369" y="6340"/>
                    <a:pt x="3187" y="6250"/>
                    <a:pt x="2862" y="6250"/>
                  </a:cubicBezTo>
                  <a:cubicBezTo>
                    <a:pt x="2717" y="6250"/>
                    <a:pt x="2554" y="6286"/>
                    <a:pt x="2373" y="6304"/>
                  </a:cubicBezTo>
                  <a:cubicBezTo>
                    <a:pt x="2191" y="6340"/>
                    <a:pt x="2028" y="6413"/>
                    <a:pt x="1847" y="6503"/>
                  </a:cubicBezTo>
                  <a:cubicBezTo>
                    <a:pt x="1666" y="6594"/>
                    <a:pt x="1503" y="6702"/>
                    <a:pt x="1377" y="6811"/>
                  </a:cubicBezTo>
                  <a:cubicBezTo>
                    <a:pt x="1377" y="6811"/>
                    <a:pt x="1395" y="6757"/>
                    <a:pt x="1449" y="6666"/>
                  </a:cubicBezTo>
                  <a:cubicBezTo>
                    <a:pt x="1485" y="6575"/>
                    <a:pt x="1558" y="6449"/>
                    <a:pt x="1630" y="6340"/>
                  </a:cubicBezTo>
                  <a:cubicBezTo>
                    <a:pt x="1684" y="6231"/>
                    <a:pt x="1757" y="6123"/>
                    <a:pt x="1811" y="6032"/>
                  </a:cubicBezTo>
                  <a:cubicBezTo>
                    <a:pt x="1847" y="5942"/>
                    <a:pt x="1902" y="5887"/>
                    <a:pt x="1902" y="5887"/>
                  </a:cubicBezTo>
                  <a:cubicBezTo>
                    <a:pt x="1938" y="5869"/>
                    <a:pt x="1992" y="5851"/>
                    <a:pt x="2047" y="5815"/>
                  </a:cubicBezTo>
                  <a:cubicBezTo>
                    <a:pt x="2191" y="5761"/>
                    <a:pt x="2354" y="5688"/>
                    <a:pt x="2536" y="5616"/>
                  </a:cubicBezTo>
                  <a:cubicBezTo>
                    <a:pt x="2717" y="5543"/>
                    <a:pt x="2916" y="5507"/>
                    <a:pt x="3097" y="5489"/>
                  </a:cubicBezTo>
                  <a:cubicBezTo>
                    <a:pt x="3858" y="5326"/>
                    <a:pt x="4654" y="5435"/>
                    <a:pt x="4636" y="5163"/>
                  </a:cubicBezTo>
                  <a:cubicBezTo>
                    <a:pt x="4636" y="5036"/>
                    <a:pt x="4401" y="4909"/>
                    <a:pt x="4075" y="4891"/>
                  </a:cubicBezTo>
                  <a:cubicBezTo>
                    <a:pt x="4016" y="4885"/>
                    <a:pt x="3954" y="4882"/>
                    <a:pt x="3890" y="4882"/>
                  </a:cubicBezTo>
                  <a:cubicBezTo>
                    <a:pt x="3583" y="4882"/>
                    <a:pt x="3228" y="4952"/>
                    <a:pt x="2898" y="5072"/>
                  </a:cubicBezTo>
                  <a:cubicBezTo>
                    <a:pt x="2590" y="5199"/>
                    <a:pt x="2318" y="5344"/>
                    <a:pt x="2101" y="5525"/>
                  </a:cubicBezTo>
                  <a:cubicBezTo>
                    <a:pt x="2101" y="5525"/>
                    <a:pt x="2137" y="5471"/>
                    <a:pt x="2210" y="5344"/>
                  </a:cubicBezTo>
                  <a:cubicBezTo>
                    <a:pt x="2282" y="5235"/>
                    <a:pt x="2391" y="5091"/>
                    <a:pt x="2481" y="4964"/>
                  </a:cubicBezTo>
                  <a:cubicBezTo>
                    <a:pt x="2572" y="4819"/>
                    <a:pt x="2680" y="4692"/>
                    <a:pt x="2771" y="4583"/>
                  </a:cubicBezTo>
                  <a:cubicBezTo>
                    <a:pt x="2843" y="4475"/>
                    <a:pt x="2916" y="4402"/>
                    <a:pt x="2916" y="4402"/>
                  </a:cubicBezTo>
                  <a:cubicBezTo>
                    <a:pt x="2934" y="4366"/>
                    <a:pt x="2988" y="4366"/>
                    <a:pt x="3006" y="4348"/>
                  </a:cubicBezTo>
                  <a:cubicBezTo>
                    <a:pt x="3296" y="4239"/>
                    <a:pt x="3713" y="4149"/>
                    <a:pt x="4093" y="4113"/>
                  </a:cubicBezTo>
                  <a:cubicBezTo>
                    <a:pt x="4908" y="3986"/>
                    <a:pt x="5668" y="4167"/>
                    <a:pt x="5668" y="3895"/>
                  </a:cubicBezTo>
                  <a:cubicBezTo>
                    <a:pt x="5668" y="3769"/>
                    <a:pt x="5469" y="3660"/>
                    <a:pt x="5125" y="3587"/>
                  </a:cubicBezTo>
                  <a:cubicBezTo>
                    <a:pt x="5004" y="3560"/>
                    <a:pt x="4867" y="3546"/>
                    <a:pt x="4723" y="3546"/>
                  </a:cubicBezTo>
                  <a:cubicBezTo>
                    <a:pt x="4478" y="3546"/>
                    <a:pt x="4210" y="3587"/>
                    <a:pt x="3948" y="3678"/>
                  </a:cubicBezTo>
                  <a:cubicBezTo>
                    <a:pt x="3676" y="3750"/>
                    <a:pt x="3405" y="3877"/>
                    <a:pt x="3206" y="4022"/>
                  </a:cubicBezTo>
                  <a:cubicBezTo>
                    <a:pt x="3206" y="4022"/>
                    <a:pt x="3260" y="3950"/>
                    <a:pt x="3350" y="3859"/>
                  </a:cubicBezTo>
                  <a:cubicBezTo>
                    <a:pt x="3441" y="3769"/>
                    <a:pt x="3532" y="3624"/>
                    <a:pt x="3640" y="3515"/>
                  </a:cubicBezTo>
                  <a:cubicBezTo>
                    <a:pt x="3749" y="3406"/>
                    <a:pt x="3858" y="3261"/>
                    <a:pt x="3948" y="3171"/>
                  </a:cubicBezTo>
                  <a:cubicBezTo>
                    <a:pt x="4039" y="3080"/>
                    <a:pt x="4093" y="3026"/>
                    <a:pt x="4093" y="3026"/>
                  </a:cubicBezTo>
                  <a:cubicBezTo>
                    <a:pt x="4383" y="2881"/>
                    <a:pt x="4763" y="2773"/>
                    <a:pt x="5180" y="2700"/>
                  </a:cubicBezTo>
                  <a:cubicBezTo>
                    <a:pt x="5958" y="2573"/>
                    <a:pt x="6755" y="2718"/>
                    <a:pt x="6755" y="2447"/>
                  </a:cubicBezTo>
                  <a:cubicBezTo>
                    <a:pt x="6755" y="2320"/>
                    <a:pt x="6556" y="2175"/>
                    <a:pt x="6212" y="2139"/>
                  </a:cubicBezTo>
                  <a:cubicBezTo>
                    <a:pt x="6122" y="2124"/>
                    <a:pt x="6027" y="2118"/>
                    <a:pt x="5928" y="2118"/>
                  </a:cubicBezTo>
                  <a:cubicBezTo>
                    <a:pt x="5649" y="2118"/>
                    <a:pt x="5338" y="2172"/>
                    <a:pt x="5017" y="2265"/>
                  </a:cubicBezTo>
                  <a:cubicBezTo>
                    <a:pt x="4908" y="2320"/>
                    <a:pt x="4781" y="2356"/>
                    <a:pt x="4691" y="2410"/>
                  </a:cubicBezTo>
                  <a:lnTo>
                    <a:pt x="5017" y="2084"/>
                  </a:lnTo>
                  <a:cubicBezTo>
                    <a:pt x="5125" y="1994"/>
                    <a:pt x="5216" y="1885"/>
                    <a:pt x="5306" y="1813"/>
                  </a:cubicBezTo>
                  <a:cubicBezTo>
                    <a:pt x="5777" y="1505"/>
                    <a:pt x="6302" y="1161"/>
                    <a:pt x="6719" y="871"/>
                  </a:cubicBezTo>
                  <a:cubicBezTo>
                    <a:pt x="7117" y="581"/>
                    <a:pt x="7371" y="328"/>
                    <a:pt x="7280" y="165"/>
                  </a:cubicBezTo>
                  <a:cubicBezTo>
                    <a:pt x="7254" y="118"/>
                    <a:pt x="7207" y="96"/>
                    <a:pt x="7142" y="96"/>
                  </a:cubicBezTo>
                  <a:cubicBezTo>
                    <a:pt x="6983" y="96"/>
                    <a:pt x="6720" y="225"/>
                    <a:pt x="6411" y="418"/>
                  </a:cubicBezTo>
                  <a:cubicBezTo>
                    <a:pt x="6031" y="726"/>
                    <a:pt x="5542" y="1161"/>
                    <a:pt x="5125" y="1577"/>
                  </a:cubicBezTo>
                  <a:cubicBezTo>
                    <a:pt x="5035" y="1632"/>
                    <a:pt x="4926" y="1722"/>
                    <a:pt x="4817" y="1813"/>
                  </a:cubicBezTo>
                  <a:cubicBezTo>
                    <a:pt x="4709" y="1903"/>
                    <a:pt x="4600" y="1994"/>
                    <a:pt x="4491" y="2121"/>
                  </a:cubicBezTo>
                  <a:lnTo>
                    <a:pt x="4636" y="1849"/>
                  </a:lnTo>
                  <a:cubicBezTo>
                    <a:pt x="4835" y="1432"/>
                    <a:pt x="4962" y="980"/>
                    <a:pt x="5017" y="636"/>
                  </a:cubicBezTo>
                  <a:cubicBezTo>
                    <a:pt x="5053" y="273"/>
                    <a:pt x="5017" y="38"/>
                    <a:pt x="4890" y="2"/>
                  </a:cubicBezTo>
                  <a:cubicBezTo>
                    <a:pt x="4883" y="1"/>
                    <a:pt x="4877" y="1"/>
                    <a:pt x="4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9"/>
            <p:cNvSpPr/>
            <p:nvPr/>
          </p:nvSpPr>
          <p:spPr>
            <a:xfrm>
              <a:off x="3982779" y="1400175"/>
              <a:ext cx="2721986" cy="2823641"/>
            </a:xfrm>
            <a:custGeom>
              <a:avLst/>
              <a:gdLst/>
              <a:ahLst/>
              <a:cxnLst/>
              <a:rect l="l" t="t" r="r" b="b"/>
              <a:pathLst>
                <a:path w="19396" h="20120" extrusionOk="0">
                  <a:moveTo>
                    <a:pt x="9653" y="0"/>
                  </a:moveTo>
                  <a:cubicBezTo>
                    <a:pt x="0" y="0"/>
                    <a:pt x="200" y="20120"/>
                    <a:pt x="181" y="20120"/>
                  </a:cubicBezTo>
                  <a:lnTo>
                    <a:pt x="19088" y="20120"/>
                  </a:lnTo>
                  <a:cubicBezTo>
                    <a:pt x="19088" y="20120"/>
                    <a:pt x="19396" y="0"/>
                    <a:pt x="9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9"/>
            <p:cNvSpPr/>
            <p:nvPr/>
          </p:nvSpPr>
          <p:spPr>
            <a:xfrm>
              <a:off x="6087135" y="2795421"/>
              <a:ext cx="43224" cy="33120"/>
            </a:xfrm>
            <a:custGeom>
              <a:avLst/>
              <a:gdLst/>
              <a:ahLst/>
              <a:cxnLst/>
              <a:rect l="l" t="t" r="r" b="b"/>
              <a:pathLst>
                <a:path w="308" h="236" extrusionOk="0">
                  <a:moveTo>
                    <a:pt x="145" y="0"/>
                  </a:moveTo>
                  <a:cubicBezTo>
                    <a:pt x="0" y="0"/>
                    <a:pt x="0" y="236"/>
                    <a:pt x="145" y="236"/>
                  </a:cubicBezTo>
                  <a:cubicBezTo>
                    <a:pt x="308" y="236"/>
                    <a:pt x="308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9"/>
            <p:cNvSpPr/>
            <p:nvPr/>
          </p:nvSpPr>
          <p:spPr>
            <a:xfrm>
              <a:off x="5868489" y="2452293"/>
              <a:ext cx="63713" cy="45891"/>
            </a:xfrm>
            <a:custGeom>
              <a:avLst/>
              <a:gdLst/>
              <a:ahLst/>
              <a:cxnLst/>
              <a:rect l="l" t="t" r="r" b="b"/>
              <a:pathLst>
                <a:path w="454" h="327" extrusionOk="0">
                  <a:moveTo>
                    <a:pt x="218" y="0"/>
                  </a:moveTo>
                  <a:cubicBezTo>
                    <a:pt x="1" y="0"/>
                    <a:pt x="1" y="326"/>
                    <a:pt x="218" y="326"/>
                  </a:cubicBezTo>
                  <a:cubicBezTo>
                    <a:pt x="453" y="326"/>
                    <a:pt x="45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9"/>
            <p:cNvSpPr/>
            <p:nvPr/>
          </p:nvSpPr>
          <p:spPr>
            <a:xfrm>
              <a:off x="6071838" y="2152390"/>
              <a:ext cx="35646" cy="28068"/>
            </a:xfrm>
            <a:custGeom>
              <a:avLst/>
              <a:gdLst/>
              <a:ahLst/>
              <a:cxnLst/>
              <a:rect l="l" t="t" r="r" b="b"/>
              <a:pathLst>
                <a:path w="254" h="200" extrusionOk="0">
                  <a:moveTo>
                    <a:pt x="127" y="1"/>
                  </a:moveTo>
                  <a:cubicBezTo>
                    <a:pt x="0" y="1"/>
                    <a:pt x="0" y="200"/>
                    <a:pt x="127" y="200"/>
                  </a:cubicBezTo>
                  <a:cubicBezTo>
                    <a:pt x="254" y="200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9"/>
            <p:cNvSpPr/>
            <p:nvPr/>
          </p:nvSpPr>
          <p:spPr>
            <a:xfrm>
              <a:off x="5116282" y="1907499"/>
              <a:ext cx="71291" cy="55434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87" y="1"/>
                  </a:moveTo>
                  <a:cubicBezTo>
                    <a:pt x="270" y="1"/>
                    <a:pt x="253" y="3"/>
                    <a:pt x="236" y="7"/>
                  </a:cubicBezTo>
                  <a:lnTo>
                    <a:pt x="218" y="7"/>
                  </a:lnTo>
                  <a:cubicBezTo>
                    <a:pt x="0" y="25"/>
                    <a:pt x="0" y="369"/>
                    <a:pt x="218" y="387"/>
                  </a:cubicBezTo>
                  <a:lnTo>
                    <a:pt x="236" y="387"/>
                  </a:lnTo>
                  <a:cubicBezTo>
                    <a:pt x="255" y="392"/>
                    <a:pt x="276" y="394"/>
                    <a:pt x="296" y="394"/>
                  </a:cubicBezTo>
                  <a:cubicBezTo>
                    <a:pt x="353" y="394"/>
                    <a:pt x="408" y="378"/>
                    <a:pt x="435" y="351"/>
                  </a:cubicBezTo>
                  <a:lnTo>
                    <a:pt x="453" y="315"/>
                  </a:lnTo>
                  <a:cubicBezTo>
                    <a:pt x="507" y="261"/>
                    <a:pt x="507" y="170"/>
                    <a:pt x="435" y="79"/>
                  </a:cubicBezTo>
                  <a:cubicBezTo>
                    <a:pt x="393" y="24"/>
                    <a:pt x="341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9"/>
            <p:cNvSpPr/>
            <p:nvPr/>
          </p:nvSpPr>
          <p:spPr>
            <a:xfrm>
              <a:off x="5350084" y="2116884"/>
              <a:ext cx="58521" cy="48417"/>
            </a:xfrm>
            <a:custGeom>
              <a:avLst/>
              <a:gdLst/>
              <a:ahLst/>
              <a:cxnLst/>
              <a:rect l="l" t="t" r="r" b="b"/>
              <a:pathLst>
                <a:path w="417" h="345" extrusionOk="0">
                  <a:moveTo>
                    <a:pt x="218" y="0"/>
                  </a:moveTo>
                  <a:cubicBezTo>
                    <a:pt x="0" y="0"/>
                    <a:pt x="0" y="344"/>
                    <a:pt x="218" y="344"/>
                  </a:cubicBezTo>
                  <a:cubicBezTo>
                    <a:pt x="417" y="344"/>
                    <a:pt x="41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9"/>
            <p:cNvSpPr/>
            <p:nvPr/>
          </p:nvSpPr>
          <p:spPr>
            <a:xfrm>
              <a:off x="5375485" y="1666959"/>
              <a:ext cx="55995" cy="40979"/>
            </a:xfrm>
            <a:custGeom>
              <a:avLst/>
              <a:gdLst/>
              <a:ahLst/>
              <a:cxnLst/>
              <a:rect l="l" t="t" r="r" b="b"/>
              <a:pathLst>
                <a:path w="399" h="292" extrusionOk="0">
                  <a:moveTo>
                    <a:pt x="200" y="1"/>
                  </a:moveTo>
                  <a:cubicBezTo>
                    <a:pt x="19" y="1"/>
                    <a:pt x="0" y="290"/>
                    <a:pt x="200" y="290"/>
                  </a:cubicBezTo>
                  <a:cubicBezTo>
                    <a:pt x="205" y="291"/>
                    <a:pt x="211" y="291"/>
                    <a:pt x="216" y="291"/>
                  </a:cubicBezTo>
                  <a:cubicBezTo>
                    <a:pt x="399" y="291"/>
                    <a:pt x="393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9"/>
            <p:cNvSpPr/>
            <p:nvPr/>
          </p:nvSpPr>
          <p:spPr>
            <a:xfrm>
              <a:off x="4621594" y="2037733"/>
              <a:ext cx="65959" cy="47716"/>
            </a:xfrm>
            <a:custGeom>
              <a:avLst/>
              <a:gdLst/>
              <a:ahLst/>
              <a:cxnLst/>
              <a:rect l="l" t="t" r="r" b="b"/>
              <a:pathLst>
                <a:path w="470" h="340" extrusionOk="0">
                  <a:moveTo>
                    <a:pt x="230" y="0"/>
                  </a:moveTo>
                  <a:cubicBezTo>
                    <a:pt x="182" y="0"/>
                    <a:pt x="134" y="22"/>
                    <a:pt x="103" y="75"/>
                  </a:cubicBezTo>
                  <a:cubicBezTo>
                    <a:pt x="1" y="203"/>
                    <a:pt x="132" y="339"/>
                    <a:pt x="257" y="339"/>
                  </a:cubicBezTo>
                  <a:cubicBezTo>
                    <a:pt x="309" y="339"/>
                    <a:pt x="360" y="315"/>
                    <a:pt x="392" y="256"/>
                  </a:cubicBezTo>
                  <a:cubicBezTo>
                    <a:pt x="469" y="128"/>
                    <a:pt x="347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9"/>
            <p:cNvSpPr/>
            <p:nvPr/>
          </p:nvSpPr>
          <p:spPr>
            <a:xfrm>
              <a:off x="4857079" y="2253995"/>
              <a:ext cx="53328" cy="41260"/>
            </a:xfrm>
            <a:custGeom>
              <a:avLst/>
              <a:gdLst/>
              <a:ahLst/>
              <a:cxnLst/>
              <a:rect l="l" t="t" r="r" b="b"/>
              <a:pathLst>
                <a:path w="380" h="294" extrusionOk="0">
                  <a:moveTo>
                    <a:pt x="199" y="1"/>
                  </a:moveTo>
                  <a:cubicBezTo>
                    <a:pt x="18" y="1"/>
                    <a:pt x="0" y="291"/>
                    <a:pt x="199" y="291"/>
                  </a:cubicBezTo>
                  <a:cubicBezTo>
                    <a:pt x="209" y="293"/>
                    <a:pt x="218" y="293"/>
                    <a:pt x="226" y="293"/>
                  </a:cubicBezTo>
                  <a:cubicBezTo>
                    <a:pt x="380" y="293"/>
                    <a:pt x="371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9"/>
            <p:cNvSpPr/>
            <p:nvPr/>
          </p:nvSpPr>
          <p:spPr>
            <a:xfrm>
              <a:off x="4864658" y="1766038"/>
              <a:ext cx="35646" cy="30734"/>
            </a:xfrm>
            <a:custGeom>
              <a:avLst/>
              <a:gdLst/>
              <a:ahLst/>
              <a:cxnLst/>
              <a:rect l="l" t="t" r="r" b="b"/>
              <a:pathLst>
                <a:path w="254" h="219" extrusionOk="0">
                  <a:moveTo>
                    <a:pt x="127" y="1"/>
                  </a:moveTo>
                  <a:cubicBezTo>
                    <a:pt x="0" y="1"/>
                    <a:pt x="0" y="218"/>
                    <a:pt x="127" y="218"/>
                  </a:cubicBezTo>
                  <a:cubicBezTo>
                    <a:pt x="254" y="218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9"/>
            <p:cNvSpPr/>
            <p:nvPr/>
          </p:nvSpPr>
          <p:spPr>
            <a:xfrm>
              <a:off x="4554653" y="2457346"/>
              <a:ext cx="76344" cy="61188"/>
            </a:xfrm>
            <a:custGeom>
              <a:avLst/>
              <a:gdLst/>
              <a:ahLst/>
              <a:cxnLst/>
              <a:rect l="l" t="t" r="r" b="b"/>
              <a:pathLst>
                <a:path w="544" h="436" extrusionOk="0">
                  <a:moveTo>
                    <a:pt x="272" y="1"/>
                  </a:moveTo>
                  <a:cubicBezTo>
                    <a:pt x="0" y="1"/>
                    <a:pt x="0" y="435"/>
                    <a:pt x="272" y="435"/>
                  </a:cubicBezTo>
                  <a:cubicBezTo>
                    <a:pt x="543" y="435"/>
                    <a:pt x="543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9"/>
            <p:cNvSpPr/>
            <p:nvPr/>
          </p:nvSpPr>
          <p:spPr>
            <a:xfrm>
              <a:off x="5126386" y="2429418"/>
              <a:ext cx="45890" cy="35787"/>
            </a:xfrm>
            <a:custGeom>
              <a:avLst/>
              <a:gdLst/>
              <a:ahLst/>
              <a:cxnLst/>
              <a:rect l="l" t="t" r="r" b="b"/>
              <a:pathLst>
                <a:path w="327" h="255" extrusionOk="0">
                  <a:moveTo>
                    <a:pt x="164" y="0"/>
                  </a:moveTo>
                  <a:cubicBezTo>
                    <a:pt x="1" y="0"/>
                    <a:pt x="1" y="254"/>
                    <a:pt x="164" y="254"/>
                  </a:cubicBezTo>
                  <a:cubicBezTo>
                    <a:pt x="327" y="254"/>
                    <a:pt x="327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9"/>
            <p:cNvSpPr/>
            <p:nvPr/>
          </p:nvSpPr>
          <p:spPr>
            <a:xfrm>
              <a:off x="4681658" y="2785176"/>
              <a:ext cx="81536" cy="61188"/>
            </a:xfrm>
            <a:custGeom>
              <a:avLst/>
              <a:gdLst/>
              <a:ahLst/>
              <a:cxnLst/>
              <a:rect l="l" t="t" r="r" b="b"/>
              <a:pathLst>
                <a:path w="581" h="436" extrusionOk="0">
                  <a:moveTo>
                    <a:pt x="308" y="1"/>
                  </a:moveTo>
                  <a:cubicBezTo>
                    <a:pt x="1" y="1"/>
                    <a:pt x="1" y="435"/>
                    <a:pt x="308" y="435"/>
                  </a:cubicBezTo>
                  <a:cubicBezTo>
                    <a:pt x="580" y="435"/>
                    <a:pt x="580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9"/>
            <p:cNvSpPr/>
            <p:nvPr/>
          </p:nvSpPr>
          <p:spPr>
            <a:xfrm>
              <a:off x="4356356" y="2797947"/>
              <a:ext cx="68765" cy="53470"/>
            </a:xfrm>
            <a:custGeom>
              <a:avLst/>
              <a:gdLst/>
              <a:ahLst/>
              <a:cxnLst/>
              <a:rect l="l" t="t" r="r" b="b"/>
              <a:pathLst>
                <a:path w="490" h="381" extrusionOk="0">
                  <a:moveTo>
                    <a:pt x="236" y="0"/>
                  </a:moveTo>
                  <a:cubicBezTo>
                    <a:pt x="0" y="0"/>
                    <a:pt x="0" y="381"/>
                    <a:pt x="236" y="381"/>
                  </a:cubicBezTo>
                  <a:cubicBezTo>
                    <a:pt x="489" y="381"/>
                    <a:pt x="489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9"/>
            <p:cNvSpPr/>
            <p:nvPr/>
          </p:nvSpPr>
          <p:spPr>
            <a:xfrm>
              <a:off x="4369127" y="3151179"/>
              <a:ext cx="43224" cy="33120"/>
            </a:xfrm>
            <a:custGeom>
              <a:avLst/>
              <a:gdLst/>
              <a:ahLst/>
              <a:cxnLst/>
              <a:rect l="l" t="t" r="r" b="b"/>
              <a:pathLst>
                <a:path w="308" h="236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308" y="236"/>
                    <a:pt x="308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9"/>
            <p:cNvSpPr/>
            <p:nvPr/>
          </p:nvSpPr>
          <p:spPr>
            <a:xfrm>
              <a:off x="6323463" y="2937724"/>
              <a:ext cx="61047" cy="57680"/>
            </a:xfrm>
            <a:custGeom>
              <a:avLst/>
              <a:gdLst/>
              <a:ahLst/>
              <a:cxnLst/>
              <a:rect l="l" t="t" r="r" b="b"/>
              <a:pathLst>
                <a:path w="435" h="411" extrusionOk="0">
                  <a:moveTo>
                    <a:pt x="218" y="0"/>
                  </a:moveTo>
                  <a:cubicBezTo>
                    <a:pt x="109" y="0"/>
                    <a:pt x="0" y="91"/>
                    <a:pt x="0" y="200"/>
                  </a:cubicBezTo>
                  <a:cubicBezTo>
                    <a:pt x="0" y="292"/>
                    <a:pt x="105" y="411"/>
                    <a:pt x="214" y="411"/>
                  </a:cubicBezTo>
                  <a:cubicBezTo>
                    <a:pt x="234" y="411"/>
                    <a:pt x="253" y="407"/>
                    <a:pt x="272" y="399"/>
                  </a:cubicBezTo>
                  <a:cubicBezTo>
                    <a:pt x="381" y="363"/>
                    <a:pt x="417" y="308"/>
                    <a:pt x="435" y="218"/>
                  </a:cubicBezTo>
                  <a:cubicBezTo>
                    <a:pt x="435" y="109"/>
                    <a:pt x="326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9"/>
            <p:cNvSpPr/>
            <p:nvPr/>
          </p:nvSpPr>
          <p:spPr>
            <a:xfrm>
              <a:off x="6498744" y="3603631"/>
              <a:ext cx="45890" cy="33261"/>
            </a:xfrm>
            <a:custGeom>
              <a:avLst/>
              <a:gdLst/>
              <a:ahLst/>
              <a:cxnLst/>
              <a:rect l="l" t="t" r="r" b="b"/>
              <a:pathLst>
                <a:path w="327" h="237" extrusionOk="0">
                  <a:moveTo>
                    <a:pt x="164" y="0"/>
                  </a:moveTo>
                  <a:cubicBezTo>
                    <a:pt x="1" y="0"/>
                    <a:pt x="1" y="235"/>
                    <a:pt x="164" y="235"/>
                  </a:cubicBezTo>
                  <a:cubicBezTo>
                    <a:pt x="169" y="236"/>
                    <a:pt x="175" y="236"/>
                    <a:pt x="180" y="236"/>
                  </a:cubicBezTo>
                  <a:cubicBezTo>
                    <a:pt x="327" y="236"/>
                    <a:pt x="32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9"/>
            <p:cNvSpPr/>
            <p:nvPr/>
          </p:nvSpPr>
          <p:spPr>
            <a:xfrm>
              <a:off x="6059067" y="3041856"/>
              <a:ext cx="45890" cy="35787"/>
            </a:xfrm>
            <a:custGeom>
              <a:avLst/>
              <a:gdLst/>
              <a:ahLst/>
              <a:cxnLst/>
              <a:rect l="l" t="t" r="r" b="b"/>
              <a:pathLst>
                <a:path w="327" h="255" extrusionOk="0">
                  <a:moveTo>
                    <a:pt x="146" y="1"/>
                  </a:moveTo>
                  <a:cubicBezTo>
                    <a:pt x="1" y="1"/>
                    <a:pt x="1" y="254"/>
                    <a:pt x="146" y="254"/>
                  </a:cubicBezTo>
                  <a:cubicBezTo>
                    <a:pt x="327" y="254"/>
                    <a:pt x="327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9"/>
            <p:cNvSpPr/>
            <p:nvPr/>
          </p:nvSpPr>
          <p:spPr>
            <a:xfrm>
              <a:off x="6315744" y="3298535"/>
              <a:ext cx="43364" cy="35787"/>
            </a:xfrm>
            <a:custGeom>
              <a:avLst/>
              <a:gdLst/>
              <a:ahLst/>
              <a:cxnLst/>
              <a:rect l="l" t="t" r="r" b="b"/>
              <a:pathLst>
                <a:path w="309" h="255" extrusionOk="0">
                  <a:moveTo>
                    <a:pt x="164" y="1"/>
                  </a:moveTo>
                  <a:cubicBezTo>
                    <a:pt x="1" y="1"/>
                    <a:pt x="1" y="254"/>
                    <a:pt x="164" y="254"/>
                  </a:cubicBezTo>
                  <a:cubicBezTo>
                    <a:pt x="309" y="254"/>
                    <a:pt x="309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9"/>
            <p:cNvSpPr/>
            <p:nvPr/>
          </p:nvSpPr>
          <p:spPr>
            <a:xfrm>
              <a:off x="6175968" y="2401491"/>
              <a:ext cx="94166" cy="71573"/>
            </a:xfrm>
            <a:custGeom>
              <a:avLst/>
              <a:gdLst/>
              <a:ahLst/>
              <a:cxnLst/>
              <a:rect l="l" t="t" r="r" b="b"/>
              <a:pathLst>
                <a:path w="671" h="510" extrusionOk="0">
                  <a:moveTo>
                    <a:pt x="345" y="0"/>
                  </a:moveTo>
                  <a:cubicBezTo>
                    <a:pt x="1" y="0"/>
                    <a:pt x="1" y="507"/>
                    <a:pt x="345" y="507"/>
                  </a:cubicBezTo>
                  <a:cubicBezTo>
                    <a:pt x="356" y="509"/>
                    <a:pt x="366" y="509"/>
                    <a:pt x="376" y="509"/>
                  </a:cubicBezTo>
                  <a:cubicBezTo>
                    <a:pt x="671" y="509"/>
                    <a:pt x="660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9"/>
            <p:cNvSpPr/>
            <p:nvPr/>
          </p:nvSpPr>
          <p:spPr>
            <a:xfrm>
              <a:off x="5782042" y="2762301"/>
              <a:ext cx="81536" cy="63714"/>
            </a:xfrm>
            <a:custGeom>
              <a:avLst/>
              <a:gdLst/>
              <a:ahLst/>
              <a:cxnLst/>
              <a:rect l="l" t="t" r="r" b="b"/>
              <a:pathLst>
                <a:path w="581" h="454" extrusionOk="0">
                  <a:moveTo>
                    <a:pt x="291" y="1"/>
                  </a:moveTo>
                  <a:cubicBezTo>
                    <a:pt x="1" y="1"/>
                    <a:pt x="1" y="454"/>
                    <a:pt x="291" y="454"/>
                  </a:cubicBezTo>
                  <a:cubicBezTo>
                    <a:pt x="580" y="454"/>
                    <a:pt x="580" y="1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9"/>
            <p:cNvSpPr/>
            <p:nvPr/>
          </p:nvSpPr>
          <p:spPr>
            <a:xfrm>
              <a:off x="5347558" y="2383668"/>
              <a:ext cx="50943" cy="43365"/>
            </a:xfrm>
            <a:custGeom>
              <a:avLst/>
              <a:gdLst/>
              <a:ahLst/>
              <a:cxnLst/>
              <a:rect l="l" t="t" r="r" b="b"/>
              <a:pathLst>
                <a:path w="363" h="309" extrusionOk="0">
                  <a:moveTo>
                    <a:pt x="181" y="1"/>
                  </a:moveTo>
                  <a:cubicBezTo>
                    <a:pt x="0" y="1"/>
                    <a:pt x="0" y="308"/>
                    <a:pt x="181" y="308"/>
                  </a:cubicBezTo>
                  <a:cubicBezTo>
                    <a:pt x="362" y="308"/>
                    <a:pt x="362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9"/>
            <p:cNvSpPr/>
            <p:nvPr/>
          </p:nvSpPr>
          <p:spPr>
            <a:xfrm>
              <a:off x="5439058" y="1882940"/>
              <a:ext cx="53469" cy="40839"/>
            </a:xfrm>
            <a:custGeom>
              <a:avLst/>
              <a:gdLst/>
              <a:ahLst/>
              <a:cxnLst/>
              <a:rect l="l" t="t" r="r" b="b"/>
              <a:pathLst>
                <a:path w="381" h="291" extrusionOk="0">
                  <a:moveTo>
                    <a:pt x="181" y="1"/>
                  </a:moveTo>
                  <a:cubicBezTo>
                    <a:pt x="0" y="1"/>
                    <a:pt x="0" y="291"/>
                    <a:pt x="181" y="291"/>
                  </a:cubicBezTo>
                  <a:cubicBezTo>
                    <a:pt x="380" y="291"/>
                    <a:pt x="380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9"/>
            <p:cNvSpPr/>
            <p:nvPr/>
          </p:nvSpPr>
          <p:spPr>
            <a:xfrm>
              <a:off x="5850667" y="1875361"/>
              <a:ext cx="89114" cy="71293"/>
            </a:xfrm>
            <a:custGeom>
              <a:avLst/>
              <a:gdLst/>
              <a:ahLst/>
              <a:cxnLst/>
              <a:rect l="l" t="t" r="r" b="b"/>
              <a:pathLst>
                <a:path w="635" h="508" extrusionOk="0">
                  <a:moveTo>
                    <a:pt x="327" y="1"/>
                  </a:moveTo>
                  <a:cubicBezTo>
                    <a:pt x="1" y="1"/>
                    <a:pt x="1" y="508"/>
                    <a:pt x="327" y="508"/>
                  </a:cubicBezTo>
                  <a:cubicBezTo>
                    <a:pt x="635" y="508"/>
                    <a:pt x="635" y="1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9"/>
            <p:cNvSpPr/>
            <p:nvPr/>
          </p:nvSpPr>
          <p:spPr>
            <a:xfrm>
              <a:off x="5606761" y="1552583"/>
              <a:ext cx="50943" cy="38313"/>
            </a:xfrm>
            <a:custGeom>
              <a:avLst/>
              <a:gdLst/>
              <a:ahLst/>
              <a:cxnLst/>
              <a:rect l="l" t="t" r="r" b="b"/>
              <a:pathLst>
                <a:path w="363" h="273" extrusionOk="0">
                  <a:moveTo>
                    <a:pt x="181" y="1"/>
                  </a:moveTo>
                  <a:cubicBezTo>
                    <a:pt x="0" y="1"/>
                    <a:pt x="0" y="272"/>
                    <a:pt x="181" y="272"/>
                  </a:cubicBezTo>
                  <a:cubicBezTo>
                    <a:pt x="363" y="272"/>
                    <a:pt x="363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9"/>
            <p:cNvSpPr/>
            <p:nvPr/>
          </p:nvSpPr>
          <p:spPr>
            <a:xfrm>
              <a:off x="5123860" y="1539952"/>
              <a:ext cx="58661" cy="43365"/>
            </a:xfrm>
            <a:custGeom>
              <a:avLst/>
              <a:gdLst/>
              <a:ahLst/>
              <a:cxnLst/>
              <a:rect l="l" t="t" r="r" b="b"/>
              <a:pathLst>
                <a:path w="418" h="309" extrusionOk="0">
                  <a:moveTo>
                    <a:pt x="200" y="0"/>
                  </a:moveTo>
                  <a:cubicBezTo>
                    <a:pt x="1" y="0"/>
                    <a:pt x="1" y="308"/>
                    <a:pt x="200" y="308"/>
                  </a:cubicBezTo>
                  <a:cubicBezTo>
                    <a:pt x="417" y="308"/>
                    <a:pt x="417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4879954" y="2642873"/>
              <a:ext cx="81396" cy="58943"/>
            </a:xfrm>
            <a:custGeom>
              <a:avLst/>
              <a:gdLst/>
              <a:ahLst/>
              <a:cxnLst/>
              <a:rect l="l" t="t" r="r" b="b"/>
              <a:pathLst>
                <a:path w="580" h="420" extrusionOk="0">
                  <a:moveTo>
                    <a:pt x="290" y="1"/>
                  </a:moveTo>
                  <a:cubicBezTo>
                    <a:pt x="0" y="1"/>
                    <a:pt x="0" y="417"/>
                    <a:pt x="290" y="417"/>
                  </a:cubicBezTo>
                  <a:cubicBezTo>
                    <a:pt x="301" y="419"/>
                    <a:pt x="312" y="419"/>
                    <a:pt x="322" y="419"/>
                  </a:cubicBezTo>
                  <a:cubicBezTo>
                    <a:pt x="579" y="419"/>
                    <a:pt x="568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5118808" y="2137093"/>
              <a:ext cx="35646" cy="28208"/>
            </a:xfrm>
            <a:custGeom>
              <a:avLst/>
              <a:gdLst/>
              <a:ahLst/>
              <a:cxnLst/>
              <a:rect l="l" t="t" r="r" b="b"/>
              <a:pathLst>
                <a:path w="254" h="201" extrusionOk="0">
                  <a:moveTo>
                    <a:pt x="127" y="1"/>
                  </a:moveTo>
                  <a:cubicBezTo>
                    <a:pt x="0" y="1"/>
                    <a:pt x="0" y="200"/>
                    <a:pt x="127" y="200"/>
                  </a:cubicBezTo>
                  <a:cubicBezTo>
                    <a:pt x="254" y="200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4902829" y="1994790"/>
              <a:ext cx="40698" cy="30734"/>
            </a:xfrm>
            <a:custGeom>
              <a:avLst/>
              <a:gdLst/>
              <a:ahLst/>
              <a:cxnLst/>
              <a:rect l="l" t="t" r="r" b="b"/>
              <a:pathLst>
                <a:path w="290" h="219" extrusionOk="0">
                  <a:moveTo>
                    <a:pt x="127" y="1"/>
                  </a:moveTo>
                  <a:cubicBezTo>
                    <a:pt x="0" y="1"/>
                    <a:pt x="0" y="218"/>
                    <a:pt x="127" y="218"/>
                  </a:cubicBezTo>
                  <a:cubicBezTo>
                    <a:pt x="290" y="218"/>
                    <a:pt x="290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4460487" y="2231120"/>
              <a:ext cx="99359" cy="76485"/>
            </a:xfrm>
            <a:custGeom>
              <a:avLst/>
              <a:gdLst/>
              <a:ahLst/>
              <a:cxnLst/>
              <a:rect l="l" t="t" r="r" b="b"/>
              <a:pathLst>
                <a:path w="708" h="545" extrusionOk="0">
                  <a:moveTo>
                    <a:pt x="345" y="1"/>
                  </a:moveTo>
                  <a:cubicBezTo>
                    <a:pt x="1" y="1"/>
                    <a:pt x="1" y="544"/>
                    <a:pt x="345" y="544"/>
                  </a:cubicBezTo>
                  <a:cubicBezTo>
                    <a:pt x="707" y="526"/>
                    <a:pt x="707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4529111" y="2980949"/>
              <a:ext cx="45890" cy="35646"/>
            </a:xfrm>
            <a:custGeom>
              <a:avLst/>
              <a:gdLst/>
              <a:ahLst/>
              <a:cxnLst/>
              <a:rect l="l" t="t" r="r" b="b"/>
              <a:pathLst>
                <a:path w="327" h="254" extrusionOk="0">
                  <a:moveTo>
                    <a:pt x="164" y="0"/>
                  </a:moveTo>
                  <a:cubicBezTo>
                    <a:pt x="1" y="0"/>
                    <a:pt x="1" y="254"/>
                    <a:pt x="164" y="254"/>
                  </a:cubicBezTo>
                  <a:cubicBezTo>
                    <a:pt x="327" y="236"/>
                    <a:pt x="327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9"/>
            <p:cNvSpPr/>
            <p:nvPr/>
          </p:nvSpPr>
          <p:spPr>
            <a:xfrm>
              <a:off x="4196232" y="3303728"/>
              <a:ext cx="84062" cy="66100"/>
            </a:xfrm>
            <a:custGeom>
              <a:avLst/>
              <a:gdLst/>
              <a:ahLst/>
              <a:cxnLst/>
              <a:rect l="l" t="t" r="r" b="b"/>
              <a:pathLst>
                <a:path w="599" h="471" extrusionOk="0">
                  <a:moveTo>
                    <a:pt x="290" y="0"/>
                  </a:moveTo>
                  <a:cubicBezTo>
                    <a:pt x="1" y="0"/>
                    <a:pt x="1" y="471"/>
                    <a:pt x="290" y="471"/>
                  </a:cubicBezTo>
                  <a:cubicBezTo>
                    <a:pt x="598" y="453"/>
                    <a:pt x="598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9"/>
            <p:cNvSpPr/>
            <p:nvPr/>
          </p:nvSpPr>
          <p:spPr>
            <a:xfrm>
              <a:off x="4236929" y="3011402"/>
              <a:ext cx="12771" cy="7719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55" y="1"/>
                  </a:moveTo>
                  <a:cubicBezTo>
                    <a:pt x="0" y="1"/>
                    <a:pt x="0" y="55"/>
                    <a:pt x="55" y="55"/>
                  </a:cubicBezTo>
                  <a:cubicBezTo>
                    <a:pt x="91" y="55"/>
                    <a:pt x="91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9"/>
            <p:cNvSpPr/>
            <p:nvPr/>
          </p:nvSpPr>
          <p:spPr>
            <a:xfrm>
              <a:off x="4414877" y="3384984"/>
              <a:ext cx="38172" cy="28068"/>
            </a:xfrm>
            <a:custGeom>
              <a:avLst/>
              <a:gdLst/>
              <a:ahLst/>
              <a:cxnLst/>
              <a:rect l="l" t="t" r="r" b="b"/>
              <a:pathLst>
                <a:path w="272" h="200" extrusionOk="0">
                  <a:moveTo>
                    <a:pt x="145" y="1"/>
                  </a:moveTo>
                  <a:cubicBezTo>
                    <a:pt x="0" y="1"/>
                    <a:pt x="0" y="200"/>
                    <a:pt x="145" y="200"/>
                  </a:cubicBezTo>
                  <a:cubicBezTo>
                    <a:pt x="272" y="200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9"/>
            <p:cNvSpPr/>
            <p:nvPr/>
          </p:nvSpPr>
          <p:spPr>
            <a:xfrm>
              <a:off x="4097154" y="3806841"/>
              <a:ext cx="50943" cy="43365"/>
            </a:xfrm>
            <a:custGeom>
              <a:avLst/>
              <a:gdLst/>
              <a:ahLst/>
              <a:cxnLst/>
              <a:rect l="l" t="t" r="r" b="b"/>
              <a:pathLst>
                <a:path w="363" h="309" extrusionOk="0">
                  <a:moveTo>
                    <a:pt x="181" y="1"/>
                  </a:moveTo>
                  <a:cubicBezTo>
                    <a:pt x="0" y="1"/>
                    <a:pt x="0" y="309"/>
                    <a:pt x="181" y="309"/>
                  </a:cubicBezTo>
                  <a:cubicBezTo>
                    <a:pt x="363" y="309"/>
                    <a:pt x="363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9"/>
            <p:cNvSpPr/>
            <p:nvPr/>
          </p:nvSpPr>
          <p:spPr>
            <a:xfrm>
              <a:off x="6483587" y="3824664"/>
              <a:ext cx="96693" cy="76345"/>
            </a:xfrm>
            <a:custGeom>
              <a:avLst/>
              <a:gdLst/>
              <a:ahLst/>
              <a:cxnLst/>
              <a:rect l="l" t="t" r="r" b="b"/>
              <a:pathLst>
                <a:path w="689" h="544" extrusionOk="0">
                  <a:moveTo>
                    <a:pt x="344" y="1"/>
                  </a:moveTo>
                  <a:cubicBezTo>
                    <a:pt x="0" y="1"/>
                    <a:pt x="0" y="544"/>
                    <a:pt x="344" y="544"/>
                  </a:cubicBezTo>
                  <a:cubicBezTo>
                    <a:pt x="688" y="544"/>
                    <a:pt x="688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9"/>
            <p:cNvSpPr/>
            <p:nvPr/>
          </p:nvSpPr>
          <p:spPr>
            <a:xfrm>
              <a:off x="6352653" y="3661030"/>
              <a:ext cx="40838" cy="25261"/>
            </a:xfrm>
            <a:custGeom>
              <a:avLst/>
              <a:gdLst/>
              <a:ahLst/>
              <a:cxnLst/>
              <a:rect l="l" t="t" r="r" b="b"/>
              <a:pathLst>
                <a:path w="291" h="180" extrusionOk="0">
                  <a:moveTo>
                    <a:pt x="143" y="0"/>
                  </a:moveTo>
                  <a:cubicBezTo>
                    <a:pt x="116" y="0"/>
                    <a:pt x="88" y="9"/>
                    <a:pt x="64" y="26"/>
                  </a:cubicBezTo>
                  <a:cubicBezTo>
                    <a:pt x="64" y="26"/>
                    <a:pt x="64" y="44"/>
                    <a:pt x="46" y="44"/>
                  </a:cubicBezTo>
                  <a:cubicBezTo>
                    <a:pt x="1" y="134"/>
                    <a:pt x="77" y="180"/>
                    <a:pt x="150" y="180"/>
                  </a:cubicBezTo>
                  <a:cubicBezTo>
                    <a:pt x="222" y="180"/>
                    <a:pt x="290" y="134"/>
                    <a:pt x="227" y="44"/>
                  </a:cubicBezTo>
                  <a:cubicBezTo>
                    <a:pt x="207" y="14"/>
                    <a:pt x="176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9"/>
            <p:cNvSpPr/>
            <p:nvPr/>
          </p:nvSpPr>
          <p:spPr>
            <a:xfrm>
              <a:off x="6003213" y="3232576"/>
              <a:ext cx="33120" cy="25542"/>
            </a:xfrm>
            <a:custGeom>
              <a:avLst/>
              <a:gdLst/>
              <a:ahLst/>
              <a:cxnLst/>
              <a:rect l="l" t="t" r="r" b="b"/>
              <a:pathLst>
                <a:path w="236" h="182" extrusionOk="0">
                  <a:moveTo>
                    <a:pt x="127" y="0"/>
                  </a:moveTo>
                  <a:cubicBezTo>
                    <a:pt x="0" y="0"/>
                    <a:pt x="0" y="181"/>
                    <a:pt x="127" y="181"/>
                  </a:cubicBezTo>
                  <a:cubicBezTo>
                    <a:pt x="236" y="181"/>
                    <a:pt x="236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9"/>
            <p:cNvSpPr/>
            <p:nvPr/>
          </p:nvSpPr>
          <p:spPr>
            <a:xfrm>
              <a:off x="5642266" y="3120726"/>
              <a:ext cx="81536" cy="61048"/>
            </a:xfrm>
            <a:custGeom>
              <a:avLst/>
              <a:gdLst/>
              <a:ahLst/>
              <a:cxnLst/>
              <a:rect l="l" t="t" r="r" b="b"/>
              <a:pathLst>
                <a:path w="581" h="435" extrusionOk="0">
                  <a:moveTo>
                    <a:pt x="291" y="0"/>
                  </a:moveTo>
                  <a:cubicBezTo>
                    <a:pt x="1" y="0"/>
                    <a:pt x="1" y="435"/>
                    <a:pt x="291" y="435"/>
                  </a:cubicBezTo>
                  <a:cubicBezTo>
                    <a:pt x="580" y="435"/>
                    <a:pt x="580" y="0"/>
                    <a:pt x="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9"/>
            <p:cNvSpPr/>
            <p:nvPr/>
          </p:nvSpPr>
          <p:spPr>
            <a:xfrm>
              <a:off x="5868489" y="2955547"/>
              <a:ext cx="15437" cy="12771"/>
            </a:xfrm>
            <a:custGeom>
              <a:avLst/>
              <a:gdLst/>
              <a:ahLst/>
              <a:cxnLst/>
              <a:rect l="l" t="t" r="r" b="b"/>
              <a:pathLst>
                <a:path w="110" h="91" extrusionOk="0">
                  <a:moveTo>
                    <a:pt x="37" y="0"/>
                  </a:moveTo>
                  <a:cubicBezTo>
                    <a:pt x="1" y="0"/>
                    <a:pt x="1" y="91"/>
                    <a:pt x="37" y="91"/>
                  </a:cubicBezTo>
                  <a:cubicBezTo>
                    <a:pt x="109" y="91"/>
                    <a:pt x="109" y="0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9"/>
            <p:cNvSpPr/>
            <p:nvPr/>
          </p:nvSpPr>
          <p:spPr>
            <a:xfrm>
              <a:off x="5367907" y="2617472"/>
              <a:ext cx="45890" cy="33120"/>
            </a:xfrm>
            <a:custGeom>
              <a:avLst/>
              <a:gdLst/>
              <a:ahLst/>
              <a:cxnLst/>
              <a:rect l="l" t="t" r="r" b="b"/>
              <a:pathLst>
                <a:path w="327" h="236" extrusionOk="0">
                  <a:moveTo>
                    <a:pt x="163" y="1"/>
                  </a:moveTo>
                  <a:cubicBezTo>
                    <a:pt x="0" y="1"/>
                    <a:pt x="0" y="236"/>
                    <a:pt x="163" y="236"/>
                  </a:cubicBezTo>
                  <a:cubicBezTo>
                    <a:pt x="326" y="236"/>
                    <a:pt x="326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9"/>
            <p:cNvSpPr/>
            <p:nvPr/>
          </p:nvSpPr>
          <p:spPr>
            <a:xfrm>
              <a:off x="4323377" y="2520919"/>
              <a:ext cx="101745" cy="76345"/>
            </a:xfrm>
            <a:custGeom>
              <a:avLst/>
              <a:gdLst/>
              <a:ahLst/>
              <a:cxnLst/>
              <a:rect l="l" t="t" r="r" b="b"/>
              <a:pathLst>
                <a:path w="725" h="544" extrusionOk="0">
                  <a:moveTo>
                    <a:pt x="362" y="0"/>
                  </a:moveTo>
                  <a:cubicBezTo>
                    <a:pt x="0" y="0"/>
                    <a:pt x="0" y="544"/>
                    <a:pt x="362" y="544"/>
                  </a:cubicBezTo>
                  <a:cubicBezTo>
                    <a:pt x="724" y="544"/>
                    <a:pt x="72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9"/>
            <p:cNvSpPr/>
            <p:nvPr/>
          </p:nvSpPr>
          <p:spPr>
            <a:xfrm>
              <a:off x="4768386" y="2542250"/>
              <a:ext cx="44206" cy="31155"/>
            </a:xfrm>
            <a:custGeom>
              <a:avLst/>
              <a:gdLst/>
              <a:ahLst/>
              <a:cxnLst/>
              <a:rect l="l" t="t" r="r" b="b"/>
              <a:pathLst>
                <a:path w="315" h="222" extrusionOk="0">
                  <a:moveTo>
                    <a:pt x="156" y="1"/>
                  </a:moveTo>
                  <a:cubicBezTo>
                    <a:pt x="133" y="1"/>
                    <a:pt x="109" y="9"/>
                    <a:pt x="89" y="30"/>
                  </a:cubicBezTo>
                  <a:lnTo>
                    <a:pt x="71" y="48"/>
                  </a:lnTo>
                  <a:cubicBezTo>
                    <a:pt x="0" y="118"/>
                    <a:pt x="61" y="221"/>
                    <a:pt x="134" y="221"/>
                  </a:cubicBezTo>
                  <a:cubicBezTo>
                    <a:pt x="155" y="221"/>
                    <a:pt x="177" y="213"/>
                    <a:pt x="197" y="193"/>
                  </a:cubicBezTo>
                  <a:lnTo>
                    <a:pt x="216" y="174"/>
                  </a:lnTo>
                  <a:cubicBezTo>
                    <a:pt x="314" y="104"/>
                    <a:pt x="238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9"/>
            <p:cNvSpPr/>
            <p:nvPr/>
          </p:nvSpPr>
          <p:spPr>
            <a:xfrm>
              <a:off x="4559705" y="2701394"/>
              <a:ext cx="43364" cy="35646"/>
            </a:xfrm>
            <a:custGeom>
              <a:avLst/>
              <a:gdLst/>
              <a:ahLst/>
              <a:cxnLst/>
              <a:rect l="l" t="t" r="r" b="b"/>
              <a:pathLst>
                <a:path w="309" h="254" extrusionOk="0">
                  <a:moveTo>
                    <a:pt x="145" y="0"/>
                  </a:moveTo>
                  <a:cubicBezTo>
                    <a:pt x="0" y="0"/>
                    <a:pt x="0" y="254"/>
                    <a:pt x="145" y="254"/>
                  </a:cubicBezTo>
                  <a:cubicBezTo>
                    <a:pt x="308" y="254"/>
                    <a:pt x="308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9"/>
            <p:cNvSpPr/>
            <p:nvPr/>
          </p:nvSpPr>
          <p:spPr>
            <a:xfrm>
              <a:off x="5820213" y="2137093"/>
              <a:ext cx="94166" cy="73959"/>
            </a:xfrm>
            <a:custGeom>
              <a:avLst/>
              <a:gdLst/>
              <a:ahLst/>
              <a:cxnLst/>
              <a:rect l="l" t="t" r="r" b="b"/>
              <a:pathLst>
                <a:path w="671" h="527" extrusionOk="0">
                  <a:moveTo>
                    <a:pt x="345" y="1"/>
                  </a:moveTo>
                  <a:cubicBezTo>
                    <a:pt x="1" y="1"/>
                    <a:pt x="1" y="526"/>
                    <a:pt x="345" y="526"/>
                  </a:cubicBezTo>
                  <a:cubicBezTo>
                    <a:pt x="350" y="526"/>
                    <a:pt x="355" y="527"/>
                    <a:pt x="360" y="527"/>
                  </a:cubicBezTo>
                  <a:cubicBezTo>
                    <a:pt x="671" y="527"/>
                    <a:pt x="6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9"/>
            <p:cNvSpPr/>
            <p:nvPr/>
          </p:nvSpPr>
          <p:spPr>
            <a:xfrm>
              <a:off x="5634688" y="2520919"/>
              <a:ext cx="55995" cy="40839"/>
            </a:xfrm>
            <a:custGeom>
              <a:avLst/>
              <a:gdLst/>
              <a:ahLst/>
              <a:cxnLst/>
              <a:rect l="l" t="t" r="r" b="b"/>
              <a:pathLst>
                <a:path w="399" h="291" extrusionOk="0">
                  <a:moveTo>
                    <a:pt x="200" y="0"/>
                  </a:moveTo>
                  <a:cubicBezTo>
                    <a:pt x="37" y="0"/>
                    <a:pt x="1" y="290"/>
                    <a:pt x="200" y="290"/>
                  </a:cubicBezTo>
                  <a:cubicBezTo>
                    <a:pt x="399" y="290"/>
                    <a:pt x="399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9"/>
            <p:cNvSpPr/>
            <p:nvPr/>
          </p:nvSpPr>
          <p:spPr>
            <a:xfrm>
              <a:off x="6275187" y="2645399"/>
              <a:ext cx="86448" cy="66240"/>
            </a:xfrm>
            <a:custGeom>
              <a:avLst/>
              <a:gdLst/>
              <a:ahLst/>
              <a:cxnLst/>
              <a:rect l="l" t="t" r="r" b="b"/>
              <a:pathLst>
                <a:path w="616" h="472" extrusionOk="0">
                  <a:moveTo>
                    <a:pt x="308" y="1"/>
                  </a:moveTo>
                  <a:cubicBezTo>
                    <a:pt x="0" y="1"/>
                    <a:pt x="0" y="472"/>
                    <a:pt x="308" y="472"/>
                  </a:cubicBezTo>
                  <a:cubicBezTo>
                    <a:pt x="616" y="472"/>
                    <a:pt x="616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9"/>
            <p:cNvSpPr/>
            <p:nvPr/>
          </p:nvSpPr>
          <p:spPr>
            <a:xfrm>
              <a:off x="6048963" y="2609894"/>
              <a:ext cx="23015" cy="20490"/>
            </a:xfrm>
            <a:custGeom>
              <a:avLst/>
              <a:gdLst/>
              <a:ahLst/>
              <a:cxnLst/>
              <a:rect l="l" t="t" r="r" b="b"/>
              <a:pathLst>
                <a:path w="164" h="146" extrusionOk="0">
                  <a:moveTo>
                    <a:pt x="91" y="0"/>
                  </a:moveTo>
                  <a:cubicBezTo>
                    <a:pt x="0" y="0"/>
                    <a:pt x="0" y="145"/>
                    <a:pt x="91" y="145"/>
                  </a:cubicBezTo>
                  <a:cubicBezTo>
                    <a:pt x="163" y="145"/>
                    <a:pt x="163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9"/>
            <p:cNvSpPr/>
            <p:nvPr/>
          </p:nvSpPr>
          <p:spPr>
            <a:xfrm>
              <a:off x="5987916" y="3223875"/>
              <a:ext cx="289937" cy="571324"/>
            </a:xfrm>
            <a:custGeom>
              <a:avLst/>
              <a:gdLst/>
              <a:ahLst/>
              <a:cxnLst/>
              <a:rect l="l" t="t" r="r" b="b"/>
              <a:pathLst>
                <a:path w="2066" h="4071" extrusionOk="0">
                  <a:moveTo>
                    <a:pt x="1252" y="1"/>
                  </a:moveTo>
                  <a:cubicBezTo>
                    <a:pt x="1169" y="1"/>
                    <a:pt x="1082" y="24"/>
                    <a:pt x="1015" y="62"/>
                  </a:cubicBezTo>
                  <a:cubicBezTo>
                    <a:pt x="200" y="497"/>
                    <a:pt x="73" y="2036"/>
                    <a:pt x="19" y="2851"/>
                  </a:cubicBezTo>
                  <a:cubicBezTo>
                    <a:pt x="1" y="3068"/>
                    <a:pt x="164" y="3213"/>
                    <a:pt x="309" y="3249"/>
                  </a:cubicBezTo>
                  <a:cubicBezTo>
                    <a:pt x="309" y="3304"/>
                    <a:pt x="309" y="3340"/>
                    <a:pt x="345" y="3376"/>
                  </a:cubicBezTo>
                  <a:cubicBezTo>
                    <a:pt x="381" y="3575"/>
                    <a:pt x="490" y="3775"/>
                    <a:pt x="671" y="3883"/>
                  </a:cubicBezTo>
                  <a:cubicBezTo>
                    <a:pt x="924" y="4046"/>
                    <a:pt x="1214" y="3938"/>
                    <a:pt x="1486" y="4046"/>
                  </a:cubicBezTo>
                  <a:cubicBezTo>
                    <a:pt x="1528" y="4063"/>
                    <a:pt x="1571" y="4071"/>
                    <a:pt x="1612" y="4071"/>
                  </a:cubicBezTo>
                  <a:cubicBezTo>
                    <a:pt x="1836" y="4071"/>
                    <a:pt x="2029" y="3846"/>
                    <a:pt x="2029" y="3648"/>
                  </a:cubicBezTo>
                  <a:cubicBezTo>
                    <a:pt x="2065" y="2851"/>
                    <a:pt x="2065" y="2072"/>
                    <a:pt x="1975" y="1312"/>
                  </a:cubicBezTo>
                  <a:cubicBezTo>
                    <a:pt x="1920" y="859"/>
                    <a:pt x="1830" y="352"/>
                    <a:pt x="1450" y="62"/>
                  </a:cubicBezTo>
                  <a:cubicBezTo>
                    <a:pt x="1398" y="19"/>
                    <a:pt x="1327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9"/>
            <p:cNvSpPr/>
            <p:nvPr/>
          </p:nvSpPr>
          <p:spPr>
            <a:xfrm>
              <a:off x="6125166" y="3278326"/>
              <a:ext cx="38312" cy="373725"/>
            </a:xfrm>
            <a:custGeom>
              <a:avLst/>
              <a:gdLst/>
              <a:ahLst/>
              <a:cxnLst/>
              <a:rect l="l" t="t" r="r" b="b"/>
              <a:pathLst>
                <a:path w="273" h="2663" fill="none" extrusionOk="0">
                  <a:moveTo>
                    <a:pt x="19" y="2662"/>
                  </a:moveTo>
                  <a:cubicBezTo>
                    <a:pt x="1" y="1757"/>
                    <a:pt x="91" y="869"/>
                    <a:pt x="272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9"/>
            <p:cNvSpPr/>
            <p:nvPr/>
          </p:nvSpPr>
          <p:spPr>
            <a:xfrm>
              <a:off x="6084468" y="3354530"/>
              <a:ext cx="43364" cy="261874"/>
            </a:xfrm>
            <a:custGeom>
              <a:avLst/>
              <a:gdLst/>
              <a:ahLst/>
              <a:cxnLst/>
              <a:rect l="l" t="t" r="r" b="b"/>
              <a:pathLst>
                <a:path w="309" h="1866" fill="none" extrusionOk="0">
                  <a:moveTo>
                    <a:pt x="309" y="1866"/>
                  </a:moveTo>
                  <a:cubicBezTo>
                    <a:pt x="309" y="1232"/>
                    <a:pt x="200" y="598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9"/>
            <p:cNvSpPr/>
            <p:nvPr/>
          </p:nvSpPr>
          <p:spPr>
            <a:xfrm>
              <a:off x="6130218" y="3308780"/>
              <a:ext cx="81536" cy="200827"/>
            </a:xfrm>
            <a:custGeom>
              <a:avLst/>
              <a:gdLst/>
              <a:ahLst/>
              <a:cxnLst/>
              <a:rect l="l" t="t" r="r" b="b"/>
              <a:pathLst>
                <a:path w="581" h="1431" fill="none" extrusionOk="0">
                  <a:moveTo>
                    <a:pt x="1" y="1431"/>
                  </a:moveTo>
                  <a:cubicBezTo>
                    <a:pt x="73" y="906"/>
                    <a:pt x="273" y="417"/>
                    <a:pt x="58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9"/>
            <p:cNvSpPr/>
            <p:nvPr/>
          </p:nvSpPr>
          <p:spPr>
            <a:xfrm>
              <a:off x="6130218" y="3463854"/>
              <a:ext cx="99359" cy="195774"/>
            </a:xfrm>
            <a:custGeom>
              <a:avLst/>
              <a:gdLst/>
              <a:ahLst/>
              <a:cxnLst/>
              <a:rect l="l" t="t" r="r" b="b"/>
              <a:pathLst>
                <a:path w="708" h="1395" fill="none" extrusionOk="0">
                  <a:moveTo>
                    <a:pt x="1" y="1394"/>
                  </a:moveTo>
                  <a:cubicBezTo>
                    <a:pt x="91" y="869"/>
                    <a:pt x="345" y="398"/>
                    <a:pt x="707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9"/>
            <p:cNvSpPr/>
            <p:nvPr/>
          </p:nvSpPr>
          <p:spPr>
            <a:xfrm>
              <a:off x="6051489" y="3468906"/>
              <a:ext cx="200963" cy="284750"/>
            </a:xfrm>
            <a:custGeom>
              <a:avLst/>
              <a:gdLst/>
              <a:ahLst/>
              <a:cxnLst/>
              <a:rect l="l" t="t" r="r" b="b"/>
              <a:pathLst>
                <a:path w="1432" h="2029" fill="none" extrusionOk="0">
                  <a:moveTo>
                    <a:pt x="1431" y="833"/>
                  </a:moveTo>
                  <a:cubicBezTo>
                    <a:pt x="1105" y="1195"/>
                    <a:pt x="852" y="1594"/>
                    <a:pt x="652" y="2029"/>
                  </a:cubicBezTo>
                  <a:cubicBezTo>
                    <a:pt x="616" y="1449"/>
                    <a:pt x="164" y="544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9"/>
            <p:cNvSpPr/>
            <p:nvPr/>
          </p:nvSpPr>
          <p:spPr>
            <a:xfrm>
              <a:off x="4200722" y="3440417"/>
              <a:ext cx="239696" cy="503961"/>
            </a:xfrm>
            <a:custGeom>
              <a:avLst/>
              <a:gdLst/>
              <a:ahLst/>
              <a:cxnLst/>
              <a:rect l="l" t="t" r="r" b="b"/>
              <a:pathLst>
                <a:path w="1708" h="3591" extrusionOk="0">
                  <a:moveTo>
                    <a:pt x="968" y="1"/>
                  </a:moveTo>
                  <a:cubicBezTo>
                    <a:pt x="836" y="1"/>
                    <a:pt x="703" y="64"/>
                    <a:pt x="602" y="203"/>
                  </a:cubicBezTo>
                  <a:cubicBezTo>
                    <a:pt x="23" y="1054"/>
                    <a:pt x="313" y="2105"/>
                    <a:pt x="77" y="3046"/>
                  </a:cubicBezTo>
                  <a:cubicBezTo>
                    <a:pt x="1" y="3374"/>
                    <a:pt x="274" y="3590"/>
                    <a:pt x="534" y="3590"/>
                  </a:cubicBezTo>
                  <a:cubicBezTo>
                    <a:pt x="705" y="3590"/>
                    <a:pt x="871" y="3497"/>
                    <a:pt x="928" y="3282"/>
                  </a:cubicBezTo>
                  <a:lnTo>
                    <a:pt x="928" y="3228"/>
                  </a:lnTo>
                  <a:cubicBezTo>
                    <a:pt x="1037" y="3191"/>
                    <a:pt x="1128" y="3101"/>
                    <a:pt x="1164" y="2974"/>
                  </a:cubicBezTo>
                  <a:cubicBezTo>
                    <a:pt x="1327" y="2557"/>
                    <a:pt x="1707" y="2340"/>
                    <a:pt x="1689" y="1851"/>
                  </a:cubicBezTo>
                  <a:cubicBezTo>
                    <a:pt x="1689" y="1380"/>
                    <a:pt x="1598" y="783"/>
                    <a:pt x="1399" y="312"/>
                  </a:cubicBezTo>
                  <a:cubicBezTo>
                    <a:pt x="1316" y="115"/>
                    <a:pt x="1144" y="1"/>
                    <a:pt x="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9"/>
            <p:cNvSpPr/>
            <p:nvPr/>
          </p:nvSpPr>
          <p:spPr>
            <a:xfrm>
              <a:off x="4323377" y="3473958"/>
              <a:ext cx="20349" cy="389022"/>
            </a:xfrm>
            <a:custGeom>
              <a:avLst/>
              <a:gdLst/>
              <a:ahLst/>
              <a:cxnLst/>
              <a:rect l="l" t="t" r="r" b="b"/>
              <a:pathLst>
                <a:path w="145" h="2772" fill="none" extrusionOk="0">
                  <a:moveTo>
                    <a:pt x="0" y="2771"/>
                  </a:moveTo>
                  <a:cubicBezTo>
                    <a:pt x="145" y="1866"/>
                    <a:pt x="145" y="924"/>
                    <a:pt x="18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9"/>
            <p:cNvSpPr/>
            <p:nvPr/>
          </p:nvSpPr>
          <p:spPr>
            <a:xfrm>
              <a:off x="4338534" y="3476484"/>
              <a:ext cx="23015" cy="183144"/>
            </a:xfrm>
            <a:custGeom>
              <a:avLst/>
              <a:gdLst/>
              <a:ahLst/>
              <a:cxnLst/>
              <a:rect l="l" t="t" r="r" b="b"/>
              <a:pathLst>
                <a:path w="164" h="1305" fill="none" extrusionOk="0">
                  <a:moveTo>
                    <a:pt x="1" y="1304"/>
                  </a:moveTo>
                  <a:cubicBezTo>
                    <a:pt x="127" y="870"/>
                    <a:pt x="164" y="435"/>
                    <a:pt x="146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9"/>
            <p:cNvSpPr/>
            <p:nvPr/>
          </p:nvSpPr>
          <p:spPr>
            <a:xfrm>
              <a:off x="4274961" y="3550162"/>
              <a:ext cx="58661" cy="249244"/>
            </a:xfrm>
            <a:custGeom>
              <a:avLst/>
              <a:gdLst/>
              <a:ahLst/>
              <a:cxnLst/>
              <a:rect l="l" t="t" r="r" b="b"/>
              <a:pathLst>
                <a:path w="418" h="1776" fill="none" extrusionOk="0">
                  <a:moveTo>
                    <a:pt x="418" y="1775"/>
                  </a:moveTo>
                  <a:cubicBezTo>
                    <a:pt x="399" y="1160"/>
                    <a:pt x="1" y="616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9"/>
            <p:cNvSpPr/>
            <p:nvPr/>
          </p:nvSpPr>
          <p:spPr>
            <a:xfrm>
              <a:off x="4254752" y="3585808"/>
              <a:ext cx="147495" cy="264401"/>
            </a:xfrm>
            <a:custGeom>
              <a:avLst/>
              <a:gdLst/>
              <a:ahLst/>
              <a:cxnLst/>
              <a:rect l="l" t="t" r="r" b="b"/>
              <a:pathLst>
                <a:path w="1051" h="1884" fill="none" extrusionOk="0">
                  <a:moveTo>
                    <a:pt x="1050" y="0"/>
                  </a:moveTo>
                  <a:cubicBezTo>
                    <a:pt x="942" y="634"/>
                    <a:pt x="779" y="1268"/>
                    <a:pt x="562" y="1884"/>
                  </a:cubicBezTo>
                  <a:cubicBezTo>
                    <a:pt x="380" y="1521"/>
                    <a:pt x="127" y="1286"/>
                    <a:pt x="0" y="906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9"/>
            <p:cNvSpPr/>
            <p:nvPr/>
          </p:nvSpPr>
          <p:spPr>
            <a:xfrm>
              <a:off x="4503710" y="3124655"/>
              <a:ext cx="365439" cy="496242"/>
            </a:xfrm>
            <a:custGeom>
              <a:avLst/>
              <a:gdLst/>
              <a:ahLst/>
              <a:cxnLst/>
              <a:rect l="l" t="t" r="r" b="b"/>
              <a:pathLst>
                <a:path w="2604" h="3536" extrusionOk="0">
                  <a:moveTo>
                    <a:pt x="1115" y="0"/>
                  </a:moveTo>
                  <a:cubicBezTo>
                    <a:pt x="1077" y="0"/>
                    <a:pt x="1037" y="3"/>
                    <a:pt x="997" y="8"/>
                  </a:cubicBezTo>
                  <a:cubicBezTo>
                    <a:pt x="508" y="63"/>
                    <a:pt x="363" y="516"/>
                    <a:pt x="272" y="950"/>
                  </a:cubicBezTo>
                  <a:cubicBezTo>
                    <a:pt x="110" y="1656"/>
                    <a:pt x="1" y="2381"/>
                    <a:pt x="37" y="3105"/>
                  </a:cubicBezTo>
                  <a:cubicBezTo>
                    <a:pt x="52" y="3314"/>
                    <a:pt x="227" y="3536"/>
                    <a:pt x="440" y="3536"/>
                  </a:cubicBezTo>
                  <a:cubicBezTo>
                    <a:pt x="486" y="3536"/>
                    <a:pt x="533" y="3526"/>
                    <a:pt x="580" y="3504"/>
                  </a:cubicBezTo>
                  <a:cubicBezTo>
                    <a:pt x="979" y="3359"/>
                    <a:pt x="1395" y="3196"/>
                    <a:pt x="1812" y="3105"/>
                  </a:cubicBezTo>
                  <a:cubicBezTo>
                    <a:pt x="1902" y="3069"/>
                    <a:pt x="1975" y="3033"/>
                    <a:pt x="2029" y="2960"/>
                  </a:cubicBezTo>
                  <a:cubicBezTo>
                    <a:pt x="2048" y="2963"/>
                    <a:pt x="2066" y="2964"/>
                    <a:pt x="2085" y="2964"/>
                  </a:cubicBezTo>
                  <a:cubicBezTo>
                    <a:pt x="2341" y="2964"/>
                    <a:pt x="2604" y="2738"/>
                    <a:pt x="2536" y="2417"/>
                  </a:cubicBezTo>
                  <a:cubicBezTo>
                    <a:pt x="2414" y="1720"/>
                    <a:pt x="2091" y="0"/>
                    <a:pt x="1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9"/>
            <p:cNvSpPr/>
            <p:nvPr/>
          </p:nvSpPr>
          <p:spPr>
            <a:xfrm>
              <a:off x="4656257" y="3153706"/>
              <a:ext cx="35646" cy="396601"/>
            </a:xfrm>
            <a:custGeom>
              <a:avLst/>
              <a:gdLst/>
              <a:ahLst/>
              <a:cxnLst/>
              <a:rect l="l" t="t" r="r" b="b"/>
              <a:pathLst>
                <a:path w="254" h="2826" fill="none" extrusionOk="0">
                  <a:moveTo>
                    <a:pt x="236" y="2826"/>
                  </a:moveTo>
                  <a:cubicBezTo>
                    <a:pt x="254" y="1884"/>
                    <a:pt x="182" y="924"/>
                    <a:pt x="0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9"/>
            <p:cNvSpPr/>
            <p:nvPr/>
          </p:nvSpPr>
          <p:spPr>
            <a:xfrm>
              <a:off x="4597736" y="3207034"/>
              <a:ext cx="91640" cy="274645"/>
            </a:xfrm>
            <a:custGeom>
              <a:avLst/>
              <a:gdLst/>
              <a:ahLst/>
              <a:cxnLst/>
              <a:rect l="l" t="t" r="r" b="b"/>
              <a:pathLst>
                <a:path w="653" h="1957" fill="none" extrusionOk="0">
                  <a:moveTo>
                    <a:pt x="653" y="1957"/>
                  </a:moveTo>
                  <a:cubicBezTo>
                    <a:pt x="599" y="1269"/>
                    <a:pt x="110" y="671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9"/>
            <p:cNvSpPr/>
            <p:nvPr/>
          </p:nvSpPr>
          <p:spPr>
            <a:xfrm>
              <a:off x="4691762" y="3235102"/>
              <a:ext cx="73958" cy="305099"/>
            </a:xfrm>
            <a:custGeom>
              <a:avLst/>
              <a:gdLst/>
              <a:ahLst/>
              <a:cxnLst/>
              <a:rect l="l" t="t" r="r" b="b"/>
              <a:pathLst>
                <a:path w="527" h="2174" fill="none" extrusionOk="0">
                  <a:moveTo>
                    <a:pt x="1" y="2173"/>
                  </a:moveTo>
                  <a:cubicBezTo>
                    <a:pt x="1" y="1431"/>
                    <a:pt x="454" y="761"/>
                    <a:pt x="526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9"/>
            <p:cNvSpPr/>
            <p:nvPr/>
          </p:nvSpPr>
          <p:spPr>
            <a:xfrm>
              <a:off x="4572335" y="3359582"/>
              <a:ext cx="129812" cy="267067"/>
            </a:xfrm>
            <a:custGeom>
              <a:avLst/>
              <a:gdLst/>
              <a:ahLst/>
              <a:cxnLst/>
              <a:rect l="l" t="t" r="r" b="b"/>
              <a:pathLst>
                <a:path w="925" h="1903" fill="none" extrusionOk="0">
                  <a:moveTo>
                    <a:pt x="834" y="1902"/>
                  </a:moveTo>
                  <a:cubicBezTo>
                    <a:pt x="924" y="1540"/>
                    <a:pt x="834" y="1141"/>
                    <a:pt x="598" y="834"/>
                  </a:cubicBezTo>
                  <a:cubicBezTo>
                    <a:pt x="399" y="562"/>
                    <a:pt x="91" y="345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9"/>
            <p:cNvSpPr/>
            <p:nvPr/>
          </p:nvSpPr>
          <p:spPr>
            <a:xfrm>
              <a:off x="4686710" y="3163950"/>
              <a:ext cx="20489" cy="208545"/>
            </a:xfrm>
            <a:custGeom>
              <a:avLst/>
              <a:gdLst/>
              <a:ahLst/>
              <a:cxnLst/>
              <a:rect l="l" t="t" r="r" b="b"/>
              <a:pathLst>
                <a:path w="146" h="1486" fill="none" extrusionOk="0">
                  <a:moveTo>
                    <a:pt x="1" y="1485"/>
                  </a:moveTo>
                  <a:cubicBezTo>
                    <a:pt x="109" y="1014"/>
                    <a:pt x="146" y="471"/>
                    <a:pt x="128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9"/>
            <p:cNvSpPr/>
            <p:nvPr/>
          </p:nvSpPr>
          <p:spPr>
            <a:xfrm>
              <a:off x="5688016" y="3077361"/>
              <a:ext cx="259484" cy="456105"/>
            </a:xfrm>
            <a:custGeom>
              <a:avLst/>
              <a:gdLst/>
              <a:ahLst/>
              <a:cxnLst/>
              <a:rect l="l" t="t" r="r" b="b"/>
              <a:pathLst>
                <a:path w="1849" h="3250" extrusionOk="0">
                  <a:moveTo>
                    <a:pt x="1213" y="0"/>
                  </a:moveTo>
                  <a:cubicBezTo>
                    <a:pt x="889" y="0"/>
                    <a:pt x="596" y="525"/>
                    <a:pt x="454" y="762"/>
                  </a:cubicBezTo>
                  <a:cubicBezTo>
                    <a:pt x="327" y="1016"/>
                    <a:pt x="218" y="1287"/>
                    <a:pt x="146" y="1559"/>
                  </a:cubicBezTo>
                  <a:cubicBezTo>
                    <a:pt x="91" y="1704"/>
                    <a:pt x="73" y="1849"/>
                    <a:pt x="73" y="2012"/>
                  </a:cubicBezTo>
                  <a:cubicBezTo>
                    <a:pt x="73" y="2156"/>
                    <a:pt x="1" y="2283"/>
                    <a:pt x="37" y="2428"/>
                  </a:cubicBezTo>
                  <a:cubicBezTo>
                    <a:pt x="55" y="2573"/>
                    <a:pt x="182" y="2718"/>
                    <a:pt x="345" y="2754"/>
                  </a:cubicBezTo>
                  <a:cubicBezTo>
                    <a:pt x="363" y="2808"/>
                    <a:pt x="417" y="2845"/>
                    <a:pt x="454" y="2881"/>
                  </a:cubicBezTo>
                  <a:cubicBezTo>
                    <a:pt x="617" y="3008"/>
                    <a:pt x="888" y="2971"/>
                    <a:pt x="1033" y="3116"/>
                  </a:cubicBezTo>
                  <a:cubicBezTo>
                    <a:pt x="1098" y="3209"/>
                    <a:pt x="1197" y="3250"/>
                    <a:pt x="1302" y="3250"/>
                  </a:cubicBezTo>
                  <a:cubicBezTo>
                    <a:pt x="1402" y="3250"/>
                    <a:pt x="1507" y="3214"/>
                    <a:pt x="1595" y="3152"/>
                  </a:cubicBezTo>
                  <a:cubicBezTo>
                    <a:pt x="1758" y="3008"/>
                    <a:pt x="1721" y="2718"/>
                    <a:pt x="1758" y="2537"/>
                  </a:cubicBezTo>
                  <a:cubicBezTo>
                    <a:pt x="1848" y="1939"/>
                    <a:pt x="1812" y="1342"/>
                    <a:pt x="1703" y="744"/>
                  </a:cubicBezTo>
                  <a:cubicBezTo>
                    <a:pt x="1685" y="653"/>
                    <a:pt x="1667" y="545"/>
                    <a:pt x="1631" y="436"/>
                  </a:cubicBezTo>
                  <a:cubicBezTo>
                    <a:pt x="1595" y="273"/>
                    <a:pt x="1540" y="128"/>
                    <a:pt x="1359" y="38"/>
                  </a:cubicBezTo>
                  <a:cubicBezTo>
                    <a:pt x="1310" y="12"/>
                    <a:pt x="1261" y="0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9"/>
            <p:cNvSpPr/>
            <p:nvPr/>
          </p:nvSpPr>
          <p:spPr>
            <a:xfrm>
              <a:off x="5807583" y="3128304"/>
              <a:ext cx="43224" cy="302573"/>
            </a:xfrm>
            <a:custGeom>
              <a:avLst/>
              <a:gdLst/>
              <a:ahLst/>
              <a:cxnLst/>
              <a:rect l="l" t="t" r="r" b="b"/>
              <a:pathLst>
                <a:path w="308" h="2156" fill="none" extrusionOk="0">
                  <a:moveTo>
                    <a:pt x="18" y="2156"/>
                  </a:moveTo>
                  <a:cubicBezTo>
                    <a:pt x="0" y="1431"/>
                    <a:pt x="91" y="671"/>
                    <a:pt x="308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9"/>
            <p:cNvSpPr/>
            <p:nvPr/>
          </p:nvSpPr>
          <p:spPr>
            <a:xfrm>
              <a:off x="5812635" y="3169002"/>
              <a:ext cx="76344" cy="152550"/>
            </a:xfrm>
            <a:custGeom>
              <a:avLst/>
              <a:gdLst/>
              <a:ahLst/>
              <a:cxnLst/>
              <a:rect l="l" t="t" r="r" b="b"/>
              <a:pathLst>
                <a:path w="544" h="1087" fill="none" extrusionOk="0">
                  <a:moveTo>
                    <a:pt x="0" y="1087"/>
                  </a:moveTo>
                  <a:cubicBezTo>
                    <a:pt x="73" y="689"/>
                    <a:pt x="254" y="290"/>
                    <a:pt x="544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9"/>
            <p:cNvSpPr/>
            <p:nvPr/>
          </p:nvSpPr>
          <p:spPr>
            <a:xfrm>
              <a:off x="5817687" y="3280852"/>
              <a:ext cx="81396" cy="200827"/>
            </a:xfrm>
            <a:custGeom>
              <a:avLst/>
              <a:gdLst/>
              <a:ahLst/>
              <a:cxnLst/>
              <a:rect l="l" t="t" r="r" b="b"/>
              <a:pathLst>
                <a:path w="580" h="1431" fill="none" extrusionOk="0">
                  <a:moveTo>
                    <a:pt x="0" y="1431"/>
                  </a:moveTo>
                  <a:cubicBezTo>
                    <a:pt x="0" y="906"/>
                    <a:pt x="200" y="380"/>
                    <a:pt x="58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9"/>
            <p:cNvSpPr/>
            <p:nvPr/>
          </p:nvSpPr>
          <p:spPr>
            <a:xfrm>
              <a:off x="5779516" y="3217279"/>
              <a:ext cx="30734" cy="162794"/>
            </a:xfrm>
            <a:custGeom>
              <a:avLst/>
              <a:gdLst/>
              <a:ahLst/>
              <a:cxnLst/>
              <a:rect l="l" t="t" r="r" b="b"/>
              <a:pathLst>
                <a:path w="219" h="1160" fill="none" extrusionOk="0">
                  <a:moveTo>
                    <a:pt x="218" y="1159"/>
                  </a:moveTo>
                  <a:cubicBezTo>
                    <a:pt x="218" y="761"/>
                    <a:pt x="128" y="363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9"/>
            <p:cNvSpPr/>
            <p:nvPr/>
          </p:nvSpPr>
          <p:spPr>
            <a:xfrm>
              <a:off x="5746536" y="3318884"/>
              <a:ext cx="33120" cy="165321"/>
            </a:xfrm>
            <a:custGeom>
              <a:avLst/>
              <a:gdLst/>
              <a:ahLst/>
              <a:cxnLst/>
              <a:rect l="l" t="t" r="r" b="b"/>
              <a:pathLst>
                <a:path w="236" h="1178" fill="none" extrusionOk="0">
                  <a:moveTo>
                    <a:pt x="236" y="1178"/>
                  </a:moveTo>
                  <a:cubicBezTo>
                    <a:pt x="236" y="761"/>
                    <a:pt x="163" y="363"/>
                    <a:pt x="0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9"/>
            <p:cNvSpPr/>
            <p:nvPr/>
          </p:nvSpPr>
          <p:spPr>
            <a:xfrm>
              <a:off x="5278933" y="3031751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2725" cap="rnd" cmpd="sng">
              <a:solidFill>
                <a:srgbClr val="5777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9"/>
            <p:cNvSpPr/>
            <p:nvPr/>
          </p:nvSpPr>
          <p:spPr>
            <a:xfrm>
              <a:off x="3970008" y="3260082"/>
              <a:ext cx="2689007" cy="1318635"/>
            </a:xfrm>
            <a:custGeom>
              <a:avLst/>
              <a:gdLst/>
              <a:ahLst/>
              <a:cxnLst/>
              <a:rect l="l" t="t" r="r" b="b"/>
              <a:pathLst>
                <a:path w="19161" h="9396" extrusionOk="0">
                  <a:moveTo>
                    <a:pt x="9468" y="0"/>
                  </a:moveTo>
                  <a:cubicBezTo>
                    <a:pt x="7561" y="0"/>
                    <a:pt x="5802" y="997"/>
                    <a:pt x="4238" y="2050"/>
                  </a:cubicBezTo>
                  <a:cubicBezTo>
                    <a:pt x="3261" y="2702"/>
                    <a:pt x="2355" y="3498"/>
                    <a:pt x="1649" y="4440"/>
                  </a:cubicBezTo>
                  <a:cubicBezTo>
                    <a:pt x="1124" y="5164"/>
                    <a:pt x="1" y="6686"/>
                    <a:pt x="454" y="7645"/>
                  </a:cubicBezTo>
                  <a:cubicBezTo>
                    <a:pt x="725" y="8153"/>
                    <a:pt x="1757" y="8641"/>
                    <a:pt x="2265" y="8823"/>
                  </a:cubicBezTo>
                  <a:cubicBezTo>
                    <a:pt x="2880" y="9040"/>
                    <a:pt x="3514" y="9185"/>
                    <a:pt x="4148" y="9275"/>
                  </a:cubicBezTo>
                  <a:cubicBezTo>
                    <a:pt x="4768" y="9361"/>
                    <a:pt x="5391" y="9396"/>
                    <a:pt x="6014" y="9396"/>
                  </a:cubicBezTo>
                  <a:cubicBezTo>
                    <a:pt x="6975" y="9396"/>
                    <a:pt x="7937" y="9313"/>
                    <a:pt x="8893" y="9203"/>
                  </a:cubicBezTo>
                  <a:cubicBezTo>
                    <a:pt x="12170" y="8859"/>
                    <a:pt x="15376" y="8279"/>
                    <a:pt x="18636" y="8116"/>
                  </a:cubicBezTo>
                  <a:cubicBezTo>
                    <a:pt x="18889" y="8116"/>
                    <a:pt x="19161" y="7845"/>
                    <a:pt x="19034" y="7573"/>
                  </a:cubicBezTo>
                  <a:cubicBezTo>
                    <a:pt x="17640" y="3879"/>
                    <a:pt x="14289" y="619"/>
                    <a:pt x="10251" y="58"/>
                  </a:cubicBezTo>
                  <a:cubicBezTo>
                    <a:pt x="9987" y="19"/>
                    <a:pt x="9726" y="0"/>
                    <a:pt x="9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9"/>
            <p:cNvSpPr/>
            <p:nvPr/>
          </p:nvSpPr>
          <p:spPr>
            <a:xfrm>
              <a:off x="5517787" y="1769967"/>
              <a:ext cx="256818" cy="769484"/>
            </a:xfrm>
            <a:custGeom>
              <a:avLst/>
              <a:gdLst/>
              <a:ahLst/>
              <a:cxnLst/>
              <a:rect l="l" t="t" r="r" b="b"/>
              <a:pathLst>
                <a:path w="1830" h="5483" extrusionOk="0">
                  <a:moveTo>
                    <a:pt x="1350" y="0"/>
                  </a:moveTo>
                  <a:cubicBezTo>
                    <a:pt x="1323" y="0"/>
                    <a:pt x="1295" y="9"/>
                    <a:pt x="1268" y="27"/>
                  </a:cubicBezTo>
                  <a:cubicBezTo>
                    <a:pt x="1015" y="353"/>
                    <a:pt x="1214" y="697"/>
                    <a:pt x="1196" y="1078"/>
                  </a:cubicBezTo>
                  <a:cubicBezTo>
                    <a:pt x="1178" y="1711"/>
                    <a:pt x="562" y="2074"/>
                    <a:pt x="544" y="2653"/>
                  </a:cubicBezTo>
                  <a:cubicBezTo>
                    <a:pt x="544" y="2834"/>
                    <a:pt x="580" y="2979"/>
                    <a:pt x="652" y="3142"/>
                  </a:cubicBezTo>
                  <a:cubicBezTo>
                    <a:pt x="761" y="3414"/>
                    <a:pt x="906" y="3559"/>
                    <a:pt x="725" y="3903"/>
                  </a:cubicBezTo>
                  <a:cubicBezTo>
                    <a:pt x="652" y="4048"/>
                    <a:pt x="471" y="4156"/>
                    <a:pt x="381" y="4283"/>
                  </a:cubicBezTo>
                  <a:cubicBezTo>
                    <a:pt x="109" y="4627"/>
                    <a:pt x="1" y="4989"/>
                    <a:pt x="109" y="5406"/>
                  </a:cubicBezTo>
                  <a:cubicBezTo>
                    <a:pt x="120" y="5461"/>
                    <a:pt x="159" y="5483"/>
                    <a:pt x="199" y="5483"/>
                  </a:cubicBezTo>
                  <a:cubicBezTo>
                    <a:pt x="225" y="5483"/>
                    <a:pt x="251" y="5474"/>
                    <a:pt x="272" y="5460"/>
                  </a:cubicBezTo>
                  <a:cubicBezTo>
                    <a:pt x="282" y="5462"/>
                    <a:pt x="292" y="5464"/>
                    <a:pt x="302" y="5464"/>
                  </a:cubicBezTo>
                  <a:cubicBezTo>
                    <a:pt x="371" y="5464"/>
                    <a:pt x="451" y="5412"/>
                    <a:pt x="435" y="5333"/>
                  </a:cubicBezTo>
                  <a:cubicBezTo>
                    <a:pt x="308" y="4500"/>
                    <a:pt x="1160" y="4573"/>
                    <a:pt x="1486" y="4048"/>
                  </a:cubicBezTo>
                  <a:cubicBezTo>
                    <a:pt x="1703" y="3722"/>
                    <a:pt x="1630" y="3377"/>
                    <a:pt x="1486" y="3052"/>
                  </a:cubicBezTo>
                  <a:cubicBezTo>
                    <a:pt x="1286" y="2544"/>
                    <a:pt x="1377" y="2237"/>
                    <a:pt x="1594" y="1748"/>
                  </a:cubicBezTo>
                  <a:cubicBezTo>
                    <a:pt x="1685" y="1530"/>
                    <a:pt x="1775" y="1295"/>
                    <a:pt x="1793" y="1059"/>
                  </a:cubicBezTo>
                  <a:cubicBezTo>
                    <a:pt x="1830" y="661"/>
                    <a:pt x="1721" y="299"/>
                    <a:pt x="1431" y="27"/>
                  </a:cubicBezTo>
                  <a:cubicBezTo>
                    <a:pt x="1404" y="9"/>
                    <a:pt x="1377" y="0"/>
                    <a:pt x="1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9"/>
            <p:cNvSpPr/>
            <p:nvPr/>
          </p:nvSpPr>
          <p:spPr>
            <a:xfrm>
              <a:off x="4414877" y="3338110"/>
              <a:ext cx="1014079" cy="982240"/>
            </a:xfrm>
            <a:custGeom>
              <a:avLst/>
              <a:gdLst/>
              <a:ahLst/>
              <a:cxnLst/>
              <a:rect l="l" t="t" r="r" b="b"/>
              <a:pathLst>
                <a:path w="7226" h="6999" extrusionOk="0">
                  <a:moveTo>
                    <a:pt x="3678" y="0"/>
                  </a:moveTo>
                  <a:cubicBezTo>
                    <a:pt x="3660" y="0"/>
                    <a:pt x="3640" y="8"/>
                    <a:pt x="3622" y="27"/>
                  </a:cubicBezTo>
                  <a:cubicBezTo>
                    <a:pt x="2879" y="950"/>
                    <a:pt x="4383" y="1602"/>
                    <a:pt x="5071" y="1838"/>
                  </a:cubicBezTo>
                  <a:cubicBezTo>
                    <a:pt x="5234" y="1874"/>
                    <a:pt x="5415" y="1928"/>
                    <a:pt x="5523" y="2037"/>
                  </a:cubicBezTo>
                  <a:cubicBezTo>
                    <a:pt x="5668" y="2146"/>
                    <a:pt x="5741" y="2345"/>
                    <a:pt x="5650" y="2490"/>
                  </a:cubicBezTo>
                  <a:cubicBezTo>
                    <a:pt x="5578" y="2598"/>
                    <a:pt x="5415" y="2653"/>
                    <a:pt x="5288" y="2689"/>
                  </a:cubicBezTo>
                  <a:cubicBezTo>
                    <a:pt x="4853" y="2798"/>
                    <a:pt x="4401" y="2906"/>
                    <a:pt x="3966" y="3033"/>
                  </a:cubicBezTo>
                  <a:cubicBezTo>
                    <a:pt x="3604" y="3124"/>
                    <a:pt x="3224" y="3105"/>
                    <a:pt x="2988" y="3431"/>
                  </a:cubicBezTo>
                  <a:cubicBezTo>
                    <a:pt x="2807" y="3703"/>
                    <a:pt x="2789" y="4029"/>
                    <a:pt x="2608" y="4301"/>
                  </a:cubicBezTo>
                  <a:cubicBezTo>
                    <a:pt x="2390" y="4590"/>
                    <a:pt x="2046" y="4753"/>
                    <a:pt x="1702" y="4880"/>
                  </a:cubicBezTo>
                  <a:cubicBezTo>
                    <a:pt x="1231" y="5061"/>
                    <a:pt x="706" y="5206"/>
                    <a:pt x="362" y="5586"/>
                  </a:cubicBezTo>
                  <a:cubicBezTo>
                    <a:pt x="163" y="5822"/>
                    <a:pt x="0" y="6184"/>
                    <a:pt x="127" y="6492"/>
                  </a:cubicBezTo>
                  <a:cubicBezTo>
                    <a:pt x="235" y="6864"/>
                    <a:pt x="584" y="6931"/>
                    <a:pt x="920" y="6931"/>
                  </a:cubicBezTo>
                  <a:cubicBezTo>
                    <a:pt x="976" y="6931"/>
                    <a:pt x="1032" y="6929"/>
                    <a:pt x="1087" y="6926"/>
                  </a:cubicBezTo>
                  <a:cubicBezTo>
                    <a:pt x="1108" y="6968"/>
                    <a:pt x="1147" y="6998"/>
                    <a:pt x="1183" y="6998"/>
                  </a:cubicBezTo>
                  <a:cubicBezTo>
                    <a:pt x="1210" y="6998"/>
                    <a:pt x="1234" y="6983"/>
                    <a:pt x="1250" y="6945"/>
                  </a:cubicBezTo>
                  <a:cubicBezTo>
                    <a:pt x="1521" y="6311"/>
                    <a:pt x="1992" y="5840"/>
                    <a:pt x="2626" y="5605"/>
                  </a:cubicBezTo>
                  <a:cubicBezTo>
                    <a:pt x="3061" y="5460"/>
                    <a:pt x="3568" y="5423"/>
                    <a:pt x="3894" y="5097"/>
                  </a:cubicBezTo>
                  <a:cubicBezTo>
                    <a:pt x="4292" y="4681"/>
                    <a:pt x="3984" y="4065"/>
                    <a:pt x="4401" y="3703"/>
                  </a:cubicBezTo>
                  <a:cubicBezTo>
                    <a:pt x="4926" y="3250"/>
                    <a:pt x="5668" y="3468"/>
                    <a:pt x="6284" y="3305"/>
                  </a:cubicBezTo>
                  <a:cubicBezTo>
                    <a:pt x="7027" y="3124"/>
                    <a:pt x="7226" y="2399"/>
                    <a:pt x="6701" y="1838"/>
                  </a:cubicBezTo>
                  <a:cubicBezTo>
                    <a:pt x="6465" y="1530"/>
                    <a:pt x="6103" y="1349"/>
                    <a:pt x="5741" y="1222"/>
                  </a:cubicBezTo>
                  <a:cubicBezTo>
                    <a:pt x="5234" y="1041"/>
                    <a:pt x="3785" y="805"/>
                    <a:pt x="3712" y="154"/>
                  </a:cubicBezTo>
                  <a:cubicBezTo>
                    <a:pt x="3749" y="154"/>
                    <a:pt x="3749" y="135"/>
                    <a:pt x="3749" y="135"/>
                  </a:cubicBezTo>
                  <a:cubicBezTo>
                    <a:pt x="3776" y="68"/>
                    <a:pt x="3732" y="0"/>
                    <a:pt x="3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9"/>
            <p:cNvSpPr/>
            <p:nvPr/>
          </p:nvSpPr>
          <p:spPr>
            <a:xfrm>
              <a:off x="4905355" y="2729041"/>
              <a:ext cx="729474" cy="656230"/>
            </a:xfrm>
            <a:custGeom>
              <a:avLst/>
              <a:gdLst/>
              <a:ahLst/>
              <a:cxnLst/>
              <a:rect l="l" t="t" r="r" b="b"/>
              <a:pathLst>
                <a:path w="5198" h="4676" extrusionOk="0">
                  <a:moveTo>
                    <a:pt x="2406" y="1"/>
                  </a:moveTo>
                  <a:cubicBezTo>
                    <a:pt x="2262" y="1"/>
                    <a:pt x="2112" y="38"/>
                    <a:pt x="1956" y="129"/>
                  </a:cubicBezTo>
                  <a:cubicBezTo>
                    <a:pt x="1286" y="509"/>
                    <a:pt x="706" y="1343"/>
                    <a:pt x="127" y="1922"/>
                  </a:cubicBezTo>
                  <a:cubicBezTo>
                    <a:pt x="18" y="2031"/>
                    <a:pt x="0" y="2139"/>
                    <a:pt x="18" y="2248"/>
                  </a:cubicBezTo>
                  <a:cubicBezTo>
                    <a:pt x="0" y="2302"/>
                    <a:pt x="0" y="2339"/>
                    <a:pt x="0" y="2393"/>
                  </a:cubicBezTo>
                  <a:cubicBezTo>
                    <a:pt x="0" y="3009"/>
                    <a:pt x="18" y="3642"/>
                    <a:pt x="91" y="4240"/>
                  </a:cubicBezTo>
                  <a:cubicBezTo>
                    <a:pt x="108" y="4466"/>
                    <a:pt x="259" y="4676"/>
                    <a:pt x="496" y="4676"/>
                  </a:cubicBezTo>
                  <a:cubicBezTo>
                    <a:pt x="506" y="4676"/>
                    <a:pt x="515" y="4675"/>
                    <a:pt x="525" y="4675"/>
                  </a:cubicBezTo>
                  <a:cubicBezTo>
                    <a:pt x="1884" y="4602"/>
                    <a:pt x="3260" y="4530"/>
                    <a:pt x="4618" y="4475"/>
                  </a:cubicBezTo>
                  <a:cubicBezTo>
                    <a:pt x="4835" y="4457"/>
                    <a:pt x="5053" y="4294"/>
                    <a:pt x="5053" y="4041"/>
                  </a:cubicBezTo>
                  <a:cubicBezTo>
                    <a:pt x="5053" y="3335"/>
                    <a:pt x="5198" y="2465"/>
                    <a:pt x="4998" y="1759"/>
                  </a:cubicBezTo>
                  <a:cubicBezTo>
                    <a:pt x="4835" y="1143"/>
                    <a:pt x="3912" y="781"/>
                    <a:pt x="3441" y="473"/>
                  </a:cubicBezTo>
                  <a:cubicBezTo>
                    <a:pt x="3114" y="251"/>
                    <a:pt x="2778" y="1"/>
                    <a:pt x="2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9"/>
            <p:cNvSpPr/>
            <p:nvPr/>
          </p:nvSpPr>
          <p:spPr>
            <a:xfrm>
              <a:off x="5184907" y="3032313"/>
              <a:ext cx="177948" cy="157181"/>
            </a:xfrm>
            <a:custGeom>
              <a:avLst/>
              <a:gdLst/>
              <a:ahLst/>
              <a:cxnLst/>
              <a:rect l="l" t="t" r="r" b="b"/>
              <a:pathLst>
                <a:path w="1268" h="1120" extrusionOk="0">
                  <a:moveTo>
                    <a:pt x="795" y="1"/>
                  </a:moveTo>
                  <a:cubicBezTo>
                    <a:pt x="600" y="1"/>
                    <a:pt x="376" y="56"/>
                    <a:pt x="272" y="87"/>
                  </a:cubicBezTo>
                  <a:cubicBezTo>
                    <a:pt x="0" y="214"/>
                    <a:pt x="73" y="811"/>
                    <a:pt x="199" y="992"/>
                  </a:cubicBezTo>
                  <a:cubicBezTo>
                    <a:pt x="286" y="1108"/>
                    <a:pt x="443" y="1120"/>
                    <a:pt x="567" y="1120"/>
                  </a:cubicBezTo>
                  <a:cubicBezTo>
                    <a:pt x="598" y="1120"/>
                    <a:pt x="627" y="1119"/>
                    <a:pt x="652" y="1119"/>
                  </a:cubicBezTo>
                  <a:cubicBezTo>
                    <a:pt x="797" y="1119"/>
                    <a:pt x="1032" y="1119"/>
                    <a:pt x="1123" y="992"/>
                  </a:cubicBezTo>
                  <a:cubicBezTo>
                    <a:pt x="1250" y="902"/>
                    <a:pt x="1268" y="685"/>
                    <a:pt x="1250" y="503"/>
                  </a:cubicBezTo>
                  <a:cubicBezTo>
                    <a:pt x="1214" y="341"/>
                    <a:pt x="1195" y="214"/>
                    <a:pt x="1123" y="123"/>
                  </a:cubicBezTo>
                  <a:cubicBezTo>
                    <a:pt x="1069" y="31"/>
                    <a:pt x="940" y="1"/>
                    <a:pt x="7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9"/>
            <p:cNvSpPr/>
            <p:nvPr/>
          </p:nvSpPr>
          <p:spPr>
            <a:xfrm>
              <a:off x="5449162" y="2683150"/>
              <a:ext cx="164476" cy="228754"/>
            </a:xfrm>
            <a:custGeom>
              <a:avLst/>
              <a:gdLst/>
              <a:ahLst/>
              <a:cxnLst/>
              <a:rect l="l" t="t" r="r" b="b"/>
              <a:pathLst>
                <a:path w="1172" h="1630" extrusionOk="0">
                  <a:moveTo>
                    <a:pt x="778" y="1"/>
                  </a:moveTo>
                  <a:cubicBezTo>
                    <a:pt x="659" y="1"/>
                    <a:pt x="535" y="11"/>
                    <a:pt x="399" y="22"/>
                  </a:cubicBezTo>
                  <a:cubicBezTo>
                    <a:pt x="308" y="40"/>
                    <a:pt x="127" y="40"/>
                    <a:pt x="55" y="112"/>
                  </a:cubicBezTo>
                  <a:cubicBezTo>
                    <a:pt x="1" y="185"/>
                    <a:pt x="19" y="366"/>
                    <a:pt x="19" y="456"/>
                  </a:cubicBezTo>
                  <a:lnTo>
                    <a:pt x="19" y="1108"/>
                  </a:lnTo>
                  <a:cubicBezTo>
                    <a:pt x="19" y="1181"/>
                    <a:pt x="91" y="1199"/>
                    <a:pt x="145" y="1199"/>
                  </a:cubicBezTo>
                  <a:cubicBezTo>
                    <a:pt x="182" y="1217"/>
                    <a:pt x="200" y="1217"/>
                    <a:pt x="236" y="1217"/>
                  </a:cubicBezTo>
                  <a:cubicBezTo>
                    <a:pt x="245" y="1215"/>
                    <a:pt x="255" y="1214"/>
                    <a:pt x="265" y="1214"/>
                  </a:cubicBezTo>
                  <a:cubicBezTo>
                    <a:pt x="456" y="1214"/>
                    <a:pt x="822" y="1529"/>
                    <a:pt x="942" y="1615"/>
                  </a:cubicBezTo>
                  <a:cubicBezTo>
                    <a:pt x="961" y="1625"/>
                    <a:pt x="981" y="1629"/>
                    <a:pt x="1000" y="1629"/>
                  </a:cubicBezTo>
                  <a:cubicBezTo>
                    <a:pt x="1055" y="1629"/>
                    <a:pt x="1105" y="1592"/>
                    <a:pt x="1105" y="1525"/>
                  </a:cubicBezTo>
                  <a:cubicBezTo>
                    <a:pt x="1105" y="1036"/>
                    <a:pt x="1123" y="583"/>
                    <a:pt x="1141" y="112"/>
                  </a:cubicBezTo>
                  <a:cubicBezTo>
                    <a:pt x="1171" y="52"/>
                    <a:pt x="1127" y="17"/>
                    <a:pt x="1070" y="17"/>
                  </a:cubicBezTo>
                  <a:cubicBezTo>
                    <a:pt x="1058" y="17"/>
                    <a:pt x="1045" y="18"/>
                    <a:pt x="1033" y="22"/>
                  </a:cubicBezTo>
                  <a:cubicBezTo>
                    <a:pt x="949" y="6"/>
                    <a:pt x="864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9"/>
            <p:cNvSpPr/>
            <p:nvPr/>
          </p:nvSpPr>
          <p:spPr>
            <a:xfrm>
              <a:off x="4790560" y="2655363"/>
              <a:ext cx="956400" cy="438984"/>
            </a:xfrm>
            <a:custGeom>
              <a:avLst/>
              <a:gdLst/>
              <a:ahLst/>
              <a:cxnLst/>
              <a:rect l="l" t="t" r="r" b="b"/>
              <a:pathLst>
                <a:path w="6815" h="3128" extrusionOk="0">
                  <a:moveTo>
                    <a:pt x="3152" y="0"/>
                  </a:moveTo>
                  <a:cubicBezTo>
                    <a:pt x="3134" y="0"/>
                    <a:pt x="3117" y="1"/>
                    <a:pt x="3100" y="2"/>
                  </a:cubicBezTo>
                  <a:cubicBezTo>
                    <a:pt x="2665" y="38"/>
                    <a:pt x="2285" y="509"/>
                    <a:pt x="1995" y="781"/>
                  </a:cubicBezTo>
                  <a:cubicBezTo>
                    <a:pt x="1434" y="1306"/>
                    <a:pt x="854" y="1849"/>
                    <a:pt x="311" y="2393"/>
                  </a:cubicBezTo>
                  <a:cubicBezTo>
                    <a:pt x="1" y="2689"/>
                    <a:pt x="306" y="3128"/>
                    <a:pt x="644" y="3128"/>
                  </a:cubicBezTo>
                  <a:cubicBezTo>
                    <a:pt x="740" y="3128"/>
                    <a:pt x="839" y="3092"/>
                    <a:pt x="927" y="3008"/>
                  </a:cubicBezTo>
                  <a:cubicBezTo>
                    <a:pt x="1289" y="2646"/>
                    <a:pt x="1669" y="2284"/>
                    <a:pt x="2031" y="1922"/>
                  </a:cubicBezTo>
                  <a:cubicBezTo>
                    <a:pt x="2285" y="1686"/>
                    <a:pt x="2883" y="926"/>
                    <a:pt x="3245" y="926"/>
                  </a:cubicBezTo>
                  <a:cubicBezTo>
                    <a:pt x="3248" y="926"/>
                    <a:pt x="3252" y="925"/>
                    <a:pt x="3256" y="925"/>
                  </a:cubicBezTo>
                  <a:cubicBezTo>
                    <a:pt x="3554" y="925"/>
                    <a:pt x="4353" y="1652"/>
                    <a:pt x="4603" y="1831"/>
                  </a:cubicBezTo>
                  <a:cubicBezTo>
                    <a:pt x="5056" y="2121"/>
                    <a:pt x="5509" y="2411"/>
                    <a:pt x="5961" y="2737"/>
                  </a:cubicBezTo>
                  <a:cubicBezTo>
                    <a:pt x="6032" y="2778"/>
                    <a:pt x="6102" y="2795"/>
                    <a:pt x="6169" y="2795"/>
                  </a:cubicBezTo>
                  <a:cubicBezTo>
                    <a:pt x="6547" y="2795"/>
                    <a:pt x="6814" y="2220"/>
                    <a:pt x="6414" y="1958"/>
                  </a:cubicBezTo>
                  <a:cubicBezTo>
                    <a:pt x="5726" y="1505"/>
                    <a:pt x="5056" y="1053"/>
                    <a:pt x="4350" y="636"/>
                  </a:cubicBezTo>
                  <a:cubicBezTo>
                    <a:pt x="4019" y="410"/>
                    <a:pt x="3572" y="0"/>
                    <a:pt x="3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9"/>
            <p:cNvSpPr/>
            <p:nvPr/>
          </p:nvSpPr>
          <p:spPr>
            <a:xfrm>
              <a:off x="5278933" y="3031751"/>
              <a:ext cx="140" cy="157742"/>
            </a:xfrm>
            <a:custGeom>
              <a:avLst/>
              <a:gdLst/>
              <a:ahLst/>
              <a:cxnLst/>
              <a:rect l="l" t="t" r="r" b="b"/>
              <a:pathLst>
                <a:path w="1" h="1124" fill="none" extrusionOk="0">
                  <a:moveTo>
                    <a:pt x="0" y="0"/>
                  </a:moveTo>
                  <a:lnTo>
                    <a:pt x="0" y="1123"/>
                  </a:ln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9"/>
            <p:cNvSpPr/>
            <p:nvPr/>
          </p:nvSpPr>
          <p:spPr>
            <a:xfrm>
              <a:off x="5197537" y="3102903"/>
              <a:ext cx="162792" cy="7719"/>
            </a:xfrm>
            <a:custGeom>
              <a:avLst/>
              <a:gdLst/>
              <a:ahLst/>
              <a:cxnLst/>
              <a:rect l="l" t="t" r="r" b="b"/>
              <a:pathLst>
                <a:path w="1160" h="55" fill="none" extrusionOk="0">
                  <a:moveTo>
                    <a:pt x="1160" y="0"/>
                  </a:moveTo>
                  <a:lnTo>
                    <a:pt x="1" y="55"/>
                  </a:ln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9"/>
            <p:cNvSpPr/>
            <p:nvPr/>
          </p:nvSpPr>
          <p:spPr>
            <a:xfrm>
              <a:off x="5558485" y="3521673"/>
              <a:ext cx="414417" cy="552378"/>
            </a:xfrm>
            <a:custGeom>
              <a:avLst/>
              <a:gdLst/>
              <a:ahLst/>
              <a:cxnLst/>
              <a:rect l="l" t="t" r="r" b="b"/>
              <a:pathLst>
                <a:path w="2953" h="3936" extrusionOk="0">
                  <a:moveTo>
                    <a:pt x="1270" y="0"/>
                  </a:moveTo>
                  <a:cubicBezTo>
                    <a:pt x="1235" y="0"/>
                    <a:pt x="1196" y="26"/>
                    <a:pt x="1196" y="59"/>
                  </a:cubicBezTo>
                  <a:cubicBezTo>
                    <a:pt x="1196" y="131"/>
                    <a:pt x="1196" y="204"/>
                    <a:pt x="1177" y="276"/>
                  </a:cubicBezTo>
                  <a:cubicBezTo>
                    <a:pt x="1177" y="294"/>
                    <a:pt x="1159" y="312"/>
                    <a:pt x="1159" y="331"/>
                  </a:cubicBezTo>
                  <a:cubicBezTo>
                    <a:pt x="1159" y="294"/>
                    <a:pt x="1141" y="240"/>
                    <a:pt x="1141" y="186"/>
                  </a:cubicBezTo>
                  <a:cubicBezTo>
                    <a:pt x="1141" y="169"/>
                    <a:pt x="1130" y="160"/>
                    <a:pt x="1118" y="160"/>
                  </a:cubicBezTo>
                  <a:cubicBezTo>
                    <a:pt x="1103" y="160"/>
                    <a:pt x="1087" y="174"/>
                    <a:pt x="1087" y="204"/>
                  </a:cubicBezTo>
                  <a:cubicBezTo>
                    <a:pt x="1123" y="276"/>
                    <a:pt x="1087" y="367"/>
                    <a:pt x="1123" y="421"/>
                  </a:cubicBezTo>
                  <a:cubicBezTo>
                    <a:pt x="1087" y="457"/>
                    <a:pt x="1087" y="475"/>
                    <a:pt x="1069" y="475"/>
                  </a:cubicBezTo>
                  <a:cubicBezTo>
                    <a:pt x="1051" y="494"/>
                    <a:pt x="1051" y="494"/>
                    <a:pt x="1051" y="512"/>
                  </a:cubicBezTo>
                  <a:cubicBezTo>
                    <a:pt x="1051" y="494"/>
                    <a:pt x="1033" y="457"/>
                    <a:pt x="1033" y="421"/>
                  </a:cubicBezTo>
                  <a:cubicBezTo>
                    <a:pt x="1051" y="367"/>
                    <a:pt x="1069" y="294"/>
                    <a:pt x="1051" y="240"/>
                  </a:cubicBezTo>
                  <a:cubicBezTo>
                    <a:pt x="1051" y="231"/>
                    <a:pt x="1046" y="226"/>
                    <a:pt x="1037" y="226"/>
                  </a:cubicBezTo>
                  <a:cubicBezTo>
                    <a:pt x="1028" y="226"/>
                    <a:pt x="1014" y="231"/>
                    <a:pt x="996" y="240"/>
                  </a:cubicBezTo>
                  <a:cubicBezTo>
                    <a:pt x="996" y="276"/>
                    <a:pt x="978" y="276"/>
                    <a:pt x="978" y="294"/>
                  </a:cubicBezTo>
                  <a:cubicBezTo>
                    <a:pt x="960" y="222"/>
                    <a:pt x="960" y="186"/>
                    <a:pt x="996" y="131"/>
                  </a:cubicBezTo>
                  <a:cubicBezTo>
                    <a:pt x="1035" y="79"/>
                    <a:pt x="990" y="37"/>
                    <a:pt x="942" y="37"/>
                  </a:cubicBezTo>
                  <a:cubicBezTo>
                    <a:pt x="923" y="37"/>
                    <a:pt x="903" y="43"/>
                    <a:pt x="888" y="59"/>
                  </a:cubicBezTo>
                  <a:cubicBezTo>
                    <a:pt x="870" y="113"/>
                    <a:pt x="870" y="131"/>
                    <a:pt x="870" y="186"/>
                  </a:cubicBezTo>
                  <a:cubicBezTo>
                    <a:pt x="870" y="149"/>
                    <a:pt x="851" y="131"/>
                    <a:pt x="851" y="131"/>
                  </a:cubicBezTo>
                  <a:cubicBezTo>
                    <a:pt x="833" y="122"/>
                    <a:pt x="820" y="118"/>
                    <a:pt x="811" y="118"/>
                  </a:cubicBezTo>
                  <a:cubicBezTo>
                    <a:pt x="802" y="118"/>
                    <a:pt x="797" y="122"/>
                    <a:pt x="797" y="131"/>
                  </a:cubicBezTo>
                  <a:cubicBezTo>
                    <a:pt x="725" y="240"/>
                    <a:pt x="870" y="331"/>
                    <a:pt x="942" y="421"/>
                  </a:cubicBezTo>
                  <a:cubicBezTo>
                    <a:pt x="960" y="494"/>
                    <a:pt x="978" y="566"/>
                    <a:pt x="960" y="638"/>
                  </a:cubicBezTo>
                  <a:cubicBezTo>
                    <a:pt x="888" y="638"/>
                    <a:pt x="815" y="656"/>
                    <a:pt x="743" y="675"/>
                  </a:cubicBezTo>
                  <a:cubicBezTo>
                    <a:pt x="453" y="765"/>
                    <a:pt x="18" y="1019"/>
                    <a:pt x="0" y="1363"/>
                  </a:cubicBezTo>
                  <a:cubicBezTo>
                    <a:pt x="0" y="1417"/>
                    <a:pt x="18" y="1508"/>
                    <a:pt x="73" y="1562"/>
                  </a:cubicBezTo>
                  <a:cubicBezTo>
                    <a:pt x="115" y="1604"/>
                    <a:pt x="161" y="1618"/>
                    <a:pt x="210" y="1618"/>
                  </a:cubicBezTo>
                  <a:cubicBezTo>
                    <a:pt x="306" y="1618"/>
                    <a:pt x="411" y="1562"/>
                    <a:pt x="507" y="1562"/>
                  </a:cubicBezTo>
                  <a:cubicBezTo>
                    <a:pt x="688" y="1562"/>
                    <a:pt x="725" y="1689"/>
                    <a:pt x="797" y="1834"/>
                  </a:cubicBezTo>
                  <a:cubicBezTo>
                    <a:pt x="870" y="1942"/>
                    <a:pt x="797" y="2304"/>
                    <a:pt x="797" y="2413"/>
                  </a:cubicBezTo>
                  <a:cubicBezTo>
                    <a:pt x="779" y="2866"/>
                    <a:pt x="725" y="3319"/>
                    <a:pt x="688" y="3808"/>
                  </a:cubicBezTo>
                  <a:cubicBezTo>
                    <a:pt x="688" y="3826"/>
                    <a:pt x="688" y="3826"/>
                    <a:pt x="707" y="3826"/>
                  </a:cubicBezTo>
                  <a:cubicBezTo>
                    <a:pt x="696" y="3890"/>
                    <a:pt x="742" y="3935"/>
                    <a:pt x="789" y="3935"/>
                  </a:cubicBezTo>
                  <a:cubicBezTo>
                    <a:pt x="822" y="3935"/>
                    <a:pt x="855" y="3914"/>
                    <a:pt x="870" y="3862"/>
                  </a:cubicBezTo>
                  <a:cubicBezTo>
                    <a:pt x="906" y="3681"/>
                    <a:pt x="960" y="3482"/>
                    <a:pt x="996" y="3300"/>
                  </a:cubicBezTo>
                  <a:cubicBezTo>
                    <a:pt x="1051" y="3119"/>
                    <a:pt x="1051" y="2920"/>
                    <a:pt x="1268" y="2920"/>
                  </a:cubicBezTo>
                  <a:cubicBezTo>
                    <a:pt x="1413" y="2920"/>
                    <a:pt x="1558" y="2993"/>
                    <a:pt x="1703" y="2993"/>
                  </a:cubicBezTo>
                  <a:cubicBezTo>
                    <a:pt x="1828" y="2993"/>
                    <a:pt x="1975" y="2939"/>
                    <a:pt x="2085" y="2939"/>
                  </a:cubicBezTo>
                  <a:cubicBezTo>
                    <a:pt x="2118" y="2939"/>
                    <a:pt x="2148" y="2944"/>
                    <a:pt x="2173" y="2956"/>
                  </a:cubicBezTo>
                  <a:cubicBezTo>
                    <a:pt x="2318" y="3047"/>
                    <a:pt x="2336" y="3355"/>
                    <a:pt x="2355" y="3536"/>
                  </a:cubicBezTo>
                  <a:cubicBezTo>
                    <a:pt x="2355" y="3590"/>
                    <a:pt x="2355" y="3826"/>
                    <a:pt x="2427" y="3898"/>
                  </a:cubicBezTo>
                  <a:cubicBezTo>
                    <a:pt x="2448" y="3919"/>
                    <a:pt x="2476" y="3928"/>
                    <a:pt x="2502" y="3928"/>
                  </a:cubicBezTo>
                  <a:cubicBezTo>
                    <a:pt x="2521" y="3928"/>
                    <a:pt x="2539" y="3924"/>
                    <a:pt x="2554" y="3916"/>
                  </a:cubicBezTo>
                  <a:cubicBezTo>
                    <a:pt x="2590" y="3916"/>
                    <a:pt x="2626" y="3916"/>
                    <a:pt x="2626" y="3862"/>
                  </a:cubicBezTo>
                  <a:cubicBezTo>
                    <a:pt x="2681" y="3536"/>
                    <a:pt x="2717" y="3192"/>
                    <a:pt x="2735" y="2848"/>
                  </a:cubicBezTo>
                  <a:cubicBezTo>
                    <a:pt x="2771" y="2667"/>
                    <a:pt x="2807" y="2467"/>
                    <a:pt x="2807" y="2268"/>
                  </a:cubicBezTo>
                  <a:cubicBezTo>
                    <a:pt x="2825" y="2304"/>
                    <a:pt x="2862" y="2323"/>
                    <a:pt x="2880" y="2359"/>
                  </a:cubicBezTo>
                  <a:cubicBezTo>
                    <a:pt x="2885" y="2364"/>
                    <a:pt x="2892" y="2366"/>
                    <a:pt x="2900" y="2366"/>
                  </a:cubicBezTo>
                  <a:cubicBezTo>
                    <a:pt x="2923" y="2366"/>
                    <a:pt x="2952" y="2349"/>
                    <a:pt x="2952" y="2323"/>
                  </a:cubicBezTo>
                  <a:cubicBezTo>
                    <a:pt x="2952" y="2232"/>
                    <a:pt x="2880" y="2141"/>
                    <a:pt x="2807" y="2087"/>
                  </a:cubicBezTo>
                  <a:cubicBezTo>
                    <a:pt x="2807" y="2015"/>
                    <a:pt x="2789" y="2015"/>
                    <a:pt x="2789" y="1997"/>
                  </a:cubicBezTo>
                  <a:cubicBezTo>
                    <a:pt x="2789" y="1978"/>
                    <a:pt x="2789" y="1942"/>
                    <a:pt x="2771" y="1942"/>
                  </a:cubicBezTo>
                  <a:cubicBezTo>
                    <a:pt x="2699" y="1797"/>
                    <a:pt x="2608" y="1707"/>
                    <a:pt x="2445" y="1634"/>
                  </a:cubicBezTo>
                  <a:cubicBezTo>
                    <a:pt x="2391" y="1616"/>
                    <a:pt x="2318" y="1580"/>
                    <a:pt x="2228" y="1580"/>
                  </a:cubicBezTo>
                  <a:cubicBezTo>
                    <a:pt x="1974" y="1544"/>
                    <a:pt x="1703" y="1562"/>
                    <a:pt x="1485" y="1435"/>
                  </a:cubicBezTo>
                  <a:cubicBezTo>
                    <a:pt x="1250" y="1272"/>
                    <a:pt x="1449" y="946"/>
                    <a:pt x="1377" y="765"/>
                  </a:cubicBezTo>
                  <a:cubicBezTo>
                    <a:pt x="1401" y="763"/>
                    <a:pt x="1426" y="762"/>
                    <a:pt x="1450" y="762"/>
                  </a:cubicBezTo>
                  <a:cubicBezTo>
                    <a:pt x="1603" y="762"/>
                    <a:pt x="1745" y="806"/>
                    <a:pt x="1902" y="838"/>
                  </a:cubicBezTo>
                  <a:cubicBezTo>
                    <a:pt x="2031" y="1065"/>
                    <a:pt x="2263" y="1263"/>
                    <a:pt x="2518" y="1263"/>
                  </a:cubicBezTo>
                  <a:cubicBezTo>
                    <a:pt x="2548" y="1263"/>
                    <a:pt x="2578" y="1260"/>
                    <a:pt x="2608" y="1254"/>
                  </a:cubicBezTo>
                  <a:cubicBezTo>
                    <a:pt x="2699" y="1218"/>
                    <a:pt x="2644" y="1109"/>
                    <a:pt x="2554" y="1109"/>
                  </a:cubicBezTo>
                  <a:lnTo>
                    <a:pt x="2427" y="1109"/>
                  </a:lnTo>
                  <a:cubicBezTo>
                    <a:pt x="2463" y="1091"/>
                    <a:pt x="2499" y="1073"/>
                    <a:pt x="2518" y="1019"/>
                  </a:cubicBezTo>
                  <a:cubicBezTo>
                    <a:pt x="2518" y="1019"/>
                    <a:pt x="2518" y="1001"/>
                    <a:pt x="2499" y="1001"/>
                  </a:cubicBezTo>
                  <a:cubicBezTo>
                    <a:pt x="2427" y="1019"/>
                    <a:pt x="2336" y="1019"/>
                    <a:pt x="2282" y="1037"/>
                  </a:cubicBezTo>
                  <a:cubicBezTo>
                    <a:pt x="2228" y="1001"/>
                    <a:pt x="2173" y="946"/>
                    <a:pt x="2137" y="910"/>
                  </a:cubicBezTo>
                  <a:lnTo>
                    <a:pt x="2101" y="892"/>
                  </a:lnTo>
                  <a:lnTo>
                    <a:pt x="2101" y="892"/>
                  </a:lnTo>
                  <a:cubicBezTo>
                    <a:pt x="2210" y="910"/>
                    <a:pt x="2264" y="910"/>
                    <a:pt x="2355" y="910"/>
                  </a:cubicBezTo>
                  <a:cubicBezTo>
                    <a:pt x="2445" y="910"/>
                    <a:pt x="2536" y="892"/>
                    <a:pt x="2608" y="856"/>
                  </a:cubicBezTo>
                  <a:cubicBezTo>
                    <a:pt x="2653" y="878"/>
                    <a:pt x="2711" y="891"/>
                    <a:pt x="2766" y="891"/>
                  </a:cubicBezTo>
                  <a:cubicBezTo>
                    <a:pt x="2845" y="891"/>
                    <a:pt x="2920" y="865"/>
                    <a:pt x="2952" y="801"/>
                  </a:cubicBezTo>
                  <a:cubicBezTo>
                    <a:pt x="2952" y="765"/>
                    <a:pt x="2952" y="747"/>
                    <a:pt x="2916" y="747"/>
                  </a:cubicBezTo>
                  <a:cubicBezTo>
                    <a:pt x="2880" y="747"/>
                    <a:pt x="2825" y="765"/>
                    <a:pt x="2789" y="765"/>
                  </a:cubicBezTo>
                  <a:lnTo>
                    <a:pt x="2735" y="765"/>
                  </a:lnTo>
                  <a:cubicBezTo>
                    <a:pt x="2807" y="729"/>
                    <a:pt x="2862" y="675"/>
                    <a:pt x="2898" y="620"/>
                  </a:cubicBezTo>
                  <a:cubicBezTo>
                    <a:pt x="2936" y="569"/>
                    <a:pt x="2902" y="518"/>
                    <a:pt x="2860" y="518"/>
                  </a:cubicBezTo>
                  <a:cubicBezTo>
                    <a:pt x="2842" y="518"/>
                    <a:pt x="2823" y="527"/>
                    <a:pt x="2807" y="548"/>
                  </a:cubicBezTo>
                  <a:cubicBezTo>
                    <a:pt x="2699" y="711"/>
                    <a:pt x="2554" y="747"/>
                    <a:pt x="2409" y="747"/>
                  </a:cubicBezTo>
                  <a:lnTo>
                    <a:pt x="2427" y="729"/>
                  </a:lnTo>
                  <a:cubicBezTo>
                    <a:pt x="2499" y="656"/>
                    <a:pt x="2590" y="530"/>
                    <a:pt x="2590" y="403"/>
                  </a:cubicBezTo>
                  <a:cubicBezTo>
                    <a:pt x="2590" y="381"/>
                    <a:pt x="2562" y="365"/>
                    <a:pt x="2537" y="365"/>
                  </a:cubicBezTo>
                  <a:cubicBezTo>
                    <a:pt x="2521" y="365"/>
                    <a:pt x="2506" y="371"/>
                    <a:pt x="2499" y="385"/>
                  </a:cubicBezTo>
                  <a:cubicBezTo>
                    <a:pt x="2463" y="439"/>
                    <a:pt x="2445" y="494"/>
                    <a:pt x="2427" y="548"/>
                  </a:cubicBezTo>
                  <a:lnTo>
                    <a:pt x="2427" y="403"/>
                  </a:lnTo>
                  <a:cubicBezTo>
                    <a:pt x="2427" y="394"/>
                    <a:pt x="2413" y="389"/>
                    <a:pt x="2400" y="389"/>
                  </a:cubicBezTo>
                  <a:cubicBezTo>
                    <a:pt x="2386" y="389"/>
                    <a:pt x="2373" y="394"/>
                    <a:pt x="2373" y="403"/>
                  </a:cubicBezTo>
                  <a:cubicBezTo>
                    <a:pt x="2355" y="475"/>
                    <a:pt x="2373" y="566"/>
                    <a:pt x="2355" y="638"/>
                  </a:cubicBezTo>
                  <a:cubicBezTo>
                    <a:pt x="2318" y="675"/>
                    <a:pt x="2264" y="711"/>
                    <a:pt x="2228" y="729"/>
                  </a:cubicBezTo>
                  <a:cubicBezTo>
                    <a:pt x="1994" y="690"/>
                    <a:pt x="1751" y="614"/>
                    <a:pt x="1526" y="614"/>
                  </a:cubicBezTo>
                  <a:cubicBezTo>
                    <a:pt x="1436" y="614"/>
                    <a:pt x="1350" y="626"/>
                    <a:pt x="1268" y="656"/>
                  </a:cubicBezTo>
                  <a:cubicBezTo>
                    <a:pt x="1250" y="656"/>
                    <a:pt x="1250" y="638"/>
                    <a:pt x="1232" y="638"/>
                  </a:cubicBezTo>
                  <a:lnTo>
                    <a:pt x="1196" y="638"/>
                  </a:lnTo>
                  <a:cubicBezTo>
                    <a:pt x="1159" y="638"/>
                    <a:pt x="1141" y="638"/>
                    <a:pt x="1087" y="602"/>
                  </a:cubicBezTo>
                  <a:cubicBezTo>
                    <a:pt x="1159" y="548"/>
                    <a:pt x="1250" y="494"/>
                    <a:pt x="1304" y="385"/>
                  </a:cubicBezTo>
                  <a:lnTo>
                    <a:pt x="1304" y="367"/>
                  </a:lnTo>
                  <a:cubicBezTo>
                    <a:pt x="1395" y="294"/>
                    <a:pt x="1449" y="222"/>
                    <a:pt x="1431" y="113"/>
                  </a:cubicBezTo>
                  <a:cubicBezTo>
                    <a:pt x="1431" y="104"/>
                    <a:pt x="1426" y="100"/>
                    <a:pt x="1417" y="100"/>
                  </a:cubicBezTo>
                  <a:cubicBezTo>
                    <a:pt x="1408" y="100"/>
                    <a:pt x="1395" y="104"/>
                    <a:pt x="1377" y="113"/>
                  </a:cubicBezTo>
                  <a:cubicBezTo>
                    <a:pt x="1359" y="149"/>
                    <a:pt x="1340" y="186"/>
                    <a:pt x="1322" y="222"/>
                  </a:cubicBezTo>
                  <a:lnTo>
                    <a:pt x="1322" y="41"/>
                  </a:lnTo>
                  <a:cubicBezTo>
                    <a:pt x="1315" y="12"/>
                    <a:pt x="1293" y="0"/>
                    <a:pt x="1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9"/>
            <p:cNvSpPr/>
            <p:nvPr/>
          </p:nvSpPr>
          <p:spPr>
            <a:xfrm>
              <a:off x="4010706" y="4188141"/>
              <a:ext cx="2653361" cy="643038"/>
            </a:xfrm>
            <a:custGeom>
              <a:avLst/>
              <a:gdLst/>
              <a:ahLst/>
              <a:cxnLst/>
              <a:rect l="l" t="t" r="r" b="b"/>
              <a:pathLst>
                <a:path w="18907" h="4582" extrusionOk="0">
                  <a:moveTo>
                    <a:pt x="1" y="0"/>
                  </a:moveTo>
                  <a:lnTo>
                    <a:pt x="1" y="4582"/>
                  </a:lnTo>
                  <a:lnTo>
                    <a:pt x="18907" y="4582"/>
                  </a:lnTo>
                  <a:lnTo>
                    <a:pt x="18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9"/>
            <p:cNvSpPr/>
            <p:nvPr/>
          </p:nvSpPr>
          <p:spPr>
            <a:xfrm>
              <a:off x="4127607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6" y="96"/>
                    <a:pt x="55" y="251"/>
                  </a:cubicBezTo>
                  <a:cubicBezTo>
                    <a:pt x="1" y="1121"/>
                    <a:pt x="1" y="2117"/>
                    <a:pt x="127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43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9"/>
            <p:cNvSpPr/>
            <p:nvPr/>
          </p:nvSpPr>
          <p:spPr>
            <a:xfrm>
              <a:off x="4320711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43" y="0"/>
                  </a:moveTo>
                  <a:cubicBezTo>
                    <a:pt x="215" y="0"/>
                    <a:pt x="76" y="96"/>
                    <a:pt x="55" y="251"/>
                  </a:cubicBezTo>
                  <a:cubicBezTo>
                    <a:pt x="1" y="1121"/>
                    <a:pt x="1" y="2117"/>
                    <a:pt x="128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6" y="3129"/>
                    <a:pt x="535" y="3079"/>
                    <a:pt x="562" y="2986"/>
                  </a:cubicBezTo>
                  <a:cubicBezTo>
                    <a:pt x="798" y="2099"/>
                    <a:pt x="762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9"/>
            <p:cNvSpPr/>
            <p:nvPr/>
          </p:nvSpPr>
          <p:spPr>
            <a:xfrm>
              <a:off x="451395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2" y="0"/>
                  </a:moveTo>
                  <a:cubicBezTo>
                    <a:pt x="223" y="0"/>
                    <a:pt x="83" y="96"/>
                    <a:pt x="73" y="251"/>
                  </a:cubicBezTo>
                  <a:cubicBezTo>
                    <a:pt x="0" y="1121"/>
                    <a:pt x="0" y="2117"/>
                    <a:pt x="145" y="2986"/>
                  </a:cubicBezTo>
                  <a:cubicBezTo>
                    <a:pt x="163" y="3083"/>
                    <a:pt x="254" y="3129"/>
                    <a:pt x="347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79" y="1066"/>
                    <a:pt x="562" y="179"/>
                  </a:cubicBezTo>
                  <a:cubicBezTo>
                    <a:pt x="538" y="55"/>
                    <a:pt x="448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9"/>
            <p:cNvSpPr/>
            <p:nvPr/>
          </p:nvSpPr>
          <p:spPr>
            <a:xfrm>
              <a:off x="470958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61" y="0"/>
                  </a:moveTo>
                  <a:cubicBezTo>
                    <a:pt x="233" y="0"/>
                    <a:pt x="9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8" y="2099"/>
                    <a:pt x="761" y="1066"/>
                    <a:pt x="580" y="179"/>
                  </a:cubicBezTo>
                  <a:cubicBezTo>
                    <a:pt x="549" y="55"/>
                    <a:pt x="458" y="0"/>
                    <a:pt x="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9"/>
            <p:cNvSpPr/>
            <p:nvPr/>
          </p:nvSpPr>
          <p:spPr>
            <a:xfrm>
              <a:off x="4905355" y="4297746"/>
              <a:ext cx="111849" cy="439124"/>
            </a:xfrm>
            <a:custGeom>
              <a:avLst/>
              <a:gdLst/>
              <a:ahLst/>
              <a:cxnLst/>
              <a:rect l="l" t="t" r="r" b="b"/>
              <a:pathLst>
                <a:path w="797" h="3129" extrusionOk="0">
                  <a:moveTo>
                    <a:pt x="344" y="0"/>
                  </a:moveTo>
                  <a:cubicBezTo>
                    <a:pt x="217" y="0"/>
                    <a:pt x="83" y="96"/>
                    <a:pt x="73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9" y="3129"/>
                    <a:pt x="344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61" y="1066"/>
                    <a:pt x="562" y="179"/>
                  </a:cubicBezTo>
                  <a:cubicBezTo>
                    <a:pt x="530" y="55"/>
                    <a:pt x="439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9"/>
            <p:cNvSpPr/>
            <p:nvPr/>
          </p:nvSpPr>
          <p:spPr>
            <a:xfrm>
              <a:off x="510098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5" y="0"/>
                  </a:moveTo>
                  <a:cubicBezTo>
                    <a:pt x="224" y="0"/>
                    <a:pt x="83" y="96"/>
                    <a:pt x="73" y="251"/>
                  </a:cubicBezTo>
                  <a:cubicBezTo>
                    <a:pt x="1" y="1121"/>
                    <a:pt x="1" y="2117"/>
                    <a:pt x="145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7" y="2099"/>
                    <a:pt x="761" y="1066"/>
                    <a:pt x="580" y="179"/>
                  </a:cubicBezTo>
                  <a:cubicBezTo>
                    <a:pt x="549" y="55"/>
                    <a:pt x="455" y="0"/>
                    <a:pt x="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9"/>
            <p:cNvSpPr/>
            <p:nvPr/>
          </p:nvSpPr>
          <p:spPr>
            <a:xfrm>
              <a:off x="5296756" y="4297746"/>
              <a:ext cx="109323" cy="439124"/>
            </a:xfrm>
            <a:custGeom>
              <a:avLst/>
              <a:gdLst/>
              <a:ahLst/>
              <a:cxnLst/>
              <a:rect l="l" t="t" r="r" b="b"/>
              <a:pathLst>
                <a:path w="779" h="3129" extrusionOk="0">
                  <a:moveTo>
                    <a:pt x="342" y="0"/>
                  </a:moveTo>
                  <a:cubicBezTo>
                    <a:pt x="214" y="0"/>
                    <a:pt x="75" y="96"/>
                    <a:pt x="54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5" y="3129"/>
                    <a:pt x="337" y="3129"/>
                  </a:cubicBezTo>
                  <a:cubicBezTo>
                    <a:pt x="435" y="3129"/>
                    <a:pt x="534" y="3079"/>
                    <a:pt x="561" y="2986"/>
                  </a:cubicBezTo>
                  <a:cubicBezTo>
                    <a:pt x="779" y="2099"/>
                    <a:pt x="743" y="1066"/>
                    <a:pt x="561" y="179"/>
                  </a:cubicBezTo>
                  <a:cubicBezTo>
                    <a:pt x="530" y="55"/>
                    <a:pt x="43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9"/>
            <p:cNvSpPr/>
            <p:nvPr/>
          </p:nvSpPr>
          <p:spPr>
            <a:xfrm>
              <a:off x="5489860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9"/>
            <p:cNvSpPr/>
            <p:nvPr/>
          </p:nvSpPr>
          <p:spPr>
            <a:xfrm>
              <a:off x="5685490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6" y="0"/>
                  </a:moveTo>
                  <a:cubicBezTo>
                    <a:pt x="224" y="0"/>
                    <a:pt x="8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8" y="2099"/>
                    <a:pt x="743" y="1066"/>
                    <a:pt x="580" y="179"/>
                  </a:cubicBezTo>
                  <a:cubicBezTo>
                    <a:pt x="549" y="55"/>
                    <a:pt x="4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9"/>
            <p:cNvSpPr/>
            <p:nvPr/>
          </p:nvSpPr>
          <p:spPr>
            <a:xfrm>
              <a:off x="5881260" y="4297746"/>
              <a:ext cx="109323" cy="439124"/>
            </a:xfrm>
            <a:custGeom>
              <a:avLst/>
              <a:gdLst/>
              <a:ahLst/>
              <a:cxnLst/>
              <a:rect l="l" t="t" r="r" b="b"/>
              <a:pathLst>
                <a:path w="779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39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9"/>
            <p:cNvSpPr/>
            <p:nvPr/>
          </p:nvSpPr>
          <p:spPr>
            <a:xfrm>
              <a:off x="6074364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44" y="0"/>
                  </a:moveTo>
                  <a:cubicBezTo>
                    <a:pt x="218" y="0"/>
                    <a:pt x="83" y="96"/>
                    <a:pt x="73" y="251"/>
                  </a:cubicBezTo>
                  <a:cubicBezTo>
                    <a:pt x="1" y="1121"/>
                    <a:pt x="1" y="2117"/>
                    <a:pt x="127" y="2986"/>
                  </a:cubicBezTo>
                  <a:cubicBezTo>
                    <a:pt x="154" y="3083"/>
                    <a:pt x="249" y="3129"/>
                    <a:pt x="344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9"/>
            <p:cNvSpPr/>
            <p:nvPr/>
          </p:nvSpPr>
          <p:spPr>
            <a:xfrm>
              <a:off x="6269994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6" y="0"/>
                  </a:moveTo>
                  <a:cubicBezTo>
                    <a:pt x="224" y="0"/>
                    <a:pt x="8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4" y="3083"/>
                    <a:pt x="255" y="3129"/>
                    <a:pt x="349" y="3129"/>
                  </a:cubicBezTo>
                  <a:cubicBezTo>
                    <a:pt x="449" y="3129"/>
                    <a:pt x="553" y="3079"/>
                    <a:pt x="580" y="2986"/>
                  </a:cubicBezTo>
                  <a:cubicBezTo>
                    <a:pt x="798" y="2099"/>
                    <a:pt x="762" y="1066"/>
                    <a:pt x="580" y="179"/>
                  </a:cubicBezTo>
                  <a:cubicBezTo>
                    <a:pt x="549" y="55"/>
                    <a:pt x="4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9"/>
            <p:cNvSpPr/>
            <p:nvPr/>
          </p:nvSpPr>
          <p:spPr>
            <a:xfrm>
              <a:off x="6465764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45" y="3083"/>
                    <a:pt x="236" y="3129"/>
                    <a:pt x="331" y="3129"/>
                  </a:cubicBezTo>
                  <a:cubicBezTo>
                    <a:pt x="430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4208" y="3111895"/>
            <a:ext cx="1528328" cy="354300"/>
          </a:xfrm>
        </p:spPr>
        <p:txBody>
          <a:bodyPr/>
          <a:lstStyle/>
          <a:p>
            <a:r>
              <a:rPr lang="vi-VN" dirty="0"/>
              <a:t>TRANG 69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568037" y="2769974"/>
            <a:ext cx="886691" cy="598617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24345" y="1977422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chia.                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24345" y="2830383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 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24345" y="3573300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C: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9" name="Picture 11" descr="free hors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62098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862445" y="836264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ta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99577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42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  <p:bldP spid="54280" grpId="0"/>
      <p:bldP spid="54281" grpId="0"/>
      <p:bldP spid="54282" grpId="0"/>
      <p:bldP spid="14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371888" y="2848769"/>
            <a:ext cx="858693" cy="725556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97728" y="1117023"/>
            <a:ext cx="342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18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endParaRPr 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48245" y="2889249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A: </a:t>
            </a:r>
            <a:r>
              <a:rPr lang="vi-VN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33800" y="2889249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B: 4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80100" y="2848769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C: 6</a:t>
            </a:r>
          </a:p>
        </p:txBody>
      </p:sp>
      <p:pic>
        <p:nvPicPr>
          <p:cNvPr id="11" name="Picture 10" descr="hor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2651" cy="77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15674"/>
              </p:ext>
            </p:extLst>
          </p:nvPr>
        </p:nvGraphicFramePr>
        <p:xfrm>
          <a:off x="2729345" y="985404"/>
          <a:ext cx="533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345" y="985404"/>
                        <a:ext cx="5334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7554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6;p54"/>
          <p:cNvSpPr txBox="1">
            <a:spLocks noGrp="1"/>
          </p:cNvSpPr>
          <p:nvPr>
            <p:ph type="title"/>
          </p:nvPr>
        </p:nvSpPr>
        <p:spPr>
          <a:xfrm>
            <a:off x="684926" y="11308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6699" y="2193998"/>
            <a:ext cx="7100455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nhà ôn lại bảng chia 9. Thực hiện các phép tính chia có số chia là 9.</a:t>
            </a:r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nl-NL" sz="1800" dirty="0">
                <a:latin typeface="Cambria" panose="02040503050406030204" pitchFamily="18" charset="0"/>
                <a:ea typeface="Cambria" panose="02040503050406030204" pitchFamily="18" charset="0"/>
              </a:rPr>
              <a:t>Tìm hiểu về tổng các chữ số trong mỗi SBC của bảng chia 9 để tìm ra điểm đặc biệt của chúng.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Chuẩn bị bài sau: Chia số có hai chữ số cho số có một chữ số.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857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73"/>
          <p:cNvGrpSpPr/>
          <p:nvPr/>
        </p:nvGrpSpPr>
        <p:grpSpPr>
          <a:xfrm>
            <a:off x="999503" y="1865253"/>
            <a:ext cx="1071350" cy="2734162"/>
            <a:chOff x="5476247" y="-284918"/>
            <a:chExt cx="734053" cy="1873356"/>
          </a:xfrm>
        </p:grpSpPr>
        <p:sp>
          <p:nvSpPr>
            <p:cNvPr id="3518" name="Google Shape;3518;p73"/>
            <p:cNvSpPr/>
            <p:nvPr/>
          </p:nvSpPr>
          <p:spPr>
            <a:xfrm>
              <a:off x="5476247" y="-284918"/>
              <a:ext cx="734053" cy="1481461"/>
            </a:xfrm>
            <a:custGeom>
              <a:avLst/>
              <a:gdLst/>
              <a:ahLst/>
              <a:cxnLst/>
              <a:rect l="l" t="t" r="r" b="b"/>
              <a:pathLst>
                <a:path w="3188" h="6434" extrusionOk="0">
                  <a:moveTo>
                    <a:pt x="1768" y="0"/>
                  </a:moveTo>
                  <a:cubicBezTo>
                    <a:pt x="1629" y="0"/>
                    <a:pt x="1484" y="122"/>
                    <a:pt x="1413" y="294"/>
                  </a:cubicBezTo>
                  <a:cubicBezTo>
                    <a:pt x="1232" y="711"/>
                    <a:pt x="1141" y="1200"/>
                    <a:pt x="1014" y="1634"/>
                  </a:cubicBezTo>
                  <a:cubicBezTo>
                    <a:pt x="688" y="2630"/>
                    <a:pt x="417" y="3626"/>
                    <a:pt x="181" y="4640"/>
                  </a:cubicBezTo>
                  <a:cubicBezTo>
                    <a:pt x="127" y="4930"/>
                    <a:pt x="54" y="5238"/>
                    <a:pt x="18" y="5528"/>
                  </a:cubicBezTo>
                  <a:cubicBezTo>
                    <a:pt x="0" y="5709"/>
                    <a:pt x="18" y="5908"/>
                    <a:pt x="109" y="6053"/>
                  </a:cubicBezTo>
                  <a:cubicBezTo>
                    <a:pt x="272" y="6325"/>
                    <a:pt x="634" y="6379"/>
                    <a:pt x="960" y="6415"/>
                  </a:cubicBezTo>
                  <a:cubicBezTo>
                    <a:pt x="1117" y="6427"/>
                    <a:pt x="1276" y="6433"/>
                    <a:pt x="1436" y="6433"/>
                  </a:cubicBezTo>
                  <a:cubicBezTo>
                    <a:pt x="1757" y="6433"/>
                    <a:pt x="2083" y="6409"/>
                    <a:pt x="2409" y="6361"/>
                  </a:cubicBezTo>
                  <a:cubicBezTo>
                    <a:pt x="2572" y="6343"/>
                    <a:pt x="2716" y="6325"/>
                    <a:pt x="2861" y="6234"/>
                  </a:cubicBezTo>
                  <a:cubicBezTo>
                    <a:pt x="3042" y="6107"/>
                    <a:pt x="3151" y="5890"/>
                    <a:pt x="3169" y="5691"/>
                  </a:cubicBezTo>
                  <a:cubicBezTo>
                    <a:pt x="3187" y="5455"/>
                    <a:pt x="3169" y="5256"/>
                    <a:pt x="3151" y="5021"/>
                  </a:cubicBezTo>
                  <a:cubicBezTo>
                    <a:pt x="2916" y="3391"/>
                    <a:pt x="2535" y="1815"/>
                    <a:pt x="2046" y="258"/>
                  </a:cubicBezTo>
                  <a:cubicBezTo>
                    <a:pt x="1983" y="75"/>
                    <a:pt x="1877" y="0"/>
                    <a:pt x="1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3"/>
            <p:cNvSpPr/>
            <p:nvPr/>
          </p:nvSpPr>
          <p:spPr>
            <a:xfrm>
              <a:off x="5809656" y="245591"/>
              <a:ext cx="54570" cy="1342847"/>
            </a:xfrm>
            <a:custGeom>
              <a:avLst/>
              <a:gdLst/>
              <a:ahLst/>
              <a:cxnLst/>
              <a:rect l="l" t="t" r="r" b="b"/>
              <a:pathLst>
                <a:path w="237" h="5832" fill="none" extrusionOk="0">
                  <a:moveTo>
                    <a:pt x="236" y="0"/>
                  </a:moveTo>
                  <a:cubicBezTo>
                    <a:pt x="218" y="1956"/>
                    <a:pt x="146" y="3876"/>
                    <a:pt x="1" y="583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3"/>
            <p:cNvSpPr/>
            <p:nvPr/>
          </p:nvSpPr>
          <p:spPr>
            <a:xfrm>
              <a:off x="5847188" y="783467"/>
              <a:ext cx="171310" cy="187888"/>
            </a:xfrm>
            <a:custGeom>
              <a:avLst/>
              <a:gdLst/>
              <a:ahLst/>
              <a:cxnLst/>
              <a:rect l="l" t="t" r="r" b="b"/>
              <a:pathLst>
                <a:path w="744" h="816" fill="none" extrusionOk="0">
                  <a:moveTo>
                    <a:pt x="1" y="815"/>
                  </a:moveTo>
                  <a:cubicBezTo>
                    <a:pt x="291" y="598"/>
                    <a:pt x="544" y="326"/>
                    <a:pt x="74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3"/>
            <p:cNvSpPr/>
            <p:nvPr/>
          </p:nvSpPr>
          <p:spPr>
            <a:xfrm>
              <a:off x="5859852" y="554133"/>
              <a:ext cx="137692" cy="146212"/>
            </a:xfrm>
            <a:custGeom>
              <a:avLst/>
              <a:gdLst/>
              <a:ahLst/>
              <a:cxnLst/>
              <a:rect l="l" t="t" r="r" b="b"/>
              <a:pathLst>
                <a:path w="598" h="635" fill="none" extrusionOk="0">
                  <a:moveTo>
                    <a:pt x="0" y="634"/>
                  </a:moveTo>
                  <a:cubicBezTo>
                    <a:pt x="217" y="453"/>
                    <a:pt x="417" y="254"/>
                    <a:pt x="59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3"/>
            <p:cNvSpPr/>
            <p:nvPr/>
          </p:nvSpPr>
          <p:spPr>
            <a:xfrm>
              <a:off x="5868141" y="399862"/>
              <a:ext cx="87727" cy="87727"/>
            </a:xfrm>
            <a:custGeom>
              <a:avLst/>
              <a:gdLst/>
              <a:ahLst/>
              <a:cxnLst/>
              <a:rect l="l" t="t" r="r" b="b"/>
              <a:pathLst>
                <a:path w="381" h="381" fill="none" extrusionOk="0">
                  <a:moveTo>
                    <a:pt x="0" y="381"/>
                  </a:moveTo>
                  <a:cubicBezTo>
                    <a:pt x="145" y="272"/>
                    <a:pt x="272" y="127"/>
                    <a:pt x="38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3"/>
            <p:cNvSpPr/>
            <p:nvPr/>
          </p:nvSpPr>
          <p:spPr>
            <a:xfrm>
              <a:off x="5638807" y="758369"/>
              <a:ext cx="204466" cy="233709"/>
            </a:xfrm>
            <a:custGeom>
              <a:avLst/>
              <a:gdLst/>
              <a:ahLst/>
              <a:cxnLst/>
              <a:rect l="l" t="t" r="r" b="b"/>
              <a:pathLst>
                <a:path w="888" h="1015" fill="none" extrusionOk="0">
                  <a:moveTo>
                    <a:pt x="0" y="1"/>
                  </a:moveTo>
                  <a:cubicBezTo>
                    <a:pt x="236" y="399"/>
                    <a:pt x="526" y="725"/>
                    <a:pt x="888" y="101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3"/>
            <p:cNvSpPr/>
            <p:nvPr/>
          </p:nvSpPr>
          <p:spPr>
            <a:xfrm>
              <a:off x="5705581" y="554133"/>
              <a:ext cx="162790" cy="142067"/>
            </a:xfrm>
            <a:custGeom>
              <a:avLst/>
              <a:gdLst/>
              <a:ahLst/>
              <a:cxnLst/>
              <a:rect l="l" t="t" r="r" b="b"/>
              <a:pathLst>
                <a:path w="707" h="617" fill="none" extrusionOk="0">
                  <a:moveTo>
                    <a:pt x="0" y="0"/>
                  </a:moveTo>
                  <a:cubicBezTo>
                    <a:pt x="181" y="272"/>
                    <a:pt x="417" y="471"/>
                    <a:pt x="706" y="61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3"/>
            <p:cNvSpPr/>
            <p:nvPr/>
          </p:nvSpPr>
          <p:spPr>
            <a:xfrm>
              <a:off x="5738738" y="404006"/>
              <a:ext cx="104536" cy="104536"/>
            </a:xfrm>
            <a:custGeom>
              <a:avLst/>
              <a:gdLst/>
              <a:ahLst/>
              <a:cxnLst/>
              <a:rect l="l" t="t" r="r" b="b"/>
              <a:pathLst>
                <a:path w="454" h="454" fill="none" extrusionOk="0">
                  <a:moveTo>
                    <a:pt x="1" y="0"/>
                  </a:moveTo>
                  <a:cubicBezTo>
                    <a:pt x="128" y="163"/>
                    <a:pt x="291" y="308"/>
                    <a:pt x="454" y="45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6" name="Google Shape;3526;p73"/>
          <p:cNvSpPr txBox="1">
            <a:spLocks noGrp="1"/>
          </p:cNvSpPr>
          <p:nvPr>
            <p:ph type="ctrTitle"/>
          </p:nvPr>
        </p:nvSpPr>
        <p:spPr>
          <a:xfrm>
            <a:off x="2759393" y="1630476"/>
            <a:ext cx="6095802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/>
              <a:t>Chào tạm biệt</a:t>
            </a:r>
            <a:r>
              <a:rPr lang="en" sz="5400" dirty="0"/>
              <a:t>!</a:t>
            </a:r>
            <a:endParaRPr sz="5400" dirty="0"/>
          </a:p>
        </p:txBody>
      </p:sp>
      <p:grpSp>
        <p:nvGrpSpPr>
          <p:cNvPr id="3529" name="Google Shape;3529;p73"/>
          <p:cNvGrpSpPr/>
          <p:nvPr/>
        </p:nvGrpSpPr>
        <p:grpSpPr>
          <a:xfrm>
            <a:off x="1861225" y="2226900"/>
            <a:ext cx="1071356" cy="2372532"/>
            <a:chOff x="6718975" y="1196550"/>
            <a:chExt cx="1071356" cy="2372532"/>
          </a:xfrm>
        </p:grpSpPr>
        <p:sp>
          <p:nvSpPr>
            <p:cNvPr id="3530" name="Google Shape;3530;p73"/>
            <p:cNvSpPr/>
            <p:nvPr/>
          </p:nvSpPr>
          <p:spPr>
            <a:xfrm>
              <a:off x="6718975" y="1196550"/>
              <a:ext cx="1071356" cy="1887804"/>
            </a:xfrm>
            <a:custGeom>
              <a:avLst/>
              <a:gdLst/>
              <a:ahLst/>
              <a:cxnLst/>
              <a:rect l="l" t="t" r="r" b="b"/>
              <a:pathLst>
                <a:path w="3459" h="6095" extrusionOk="0">
                  <a:moveTo>
                    <a:pt x="1738" y="1"/>
                  </a:moveTo>
                  <a:cubicBezTo>
                    <a:pt x="1624" y="1"/>
                    <a:pt x="1508" y="33"/>
                    <a:pt x="1395" y="107"/>
                  </a:cubicBezTo>
                  <a:cubicBezTo>
                    <a:pt x="887" y="452"/>
                    <a:pt x="580" y="1266"/>
                    <a:pt x="398" y="1792"/>
                  </a:cubicBezTo>
                  <a:cubicBezTo>
                    <a:pt x="127" y="2552"/>
                    <a:pt x="0" y="3349"/>
                    <a:pt x="0" y="4164"/>
                  </a:cubicBezTo>
                  <a:cubicBezTo>
                    <a:pt x="0" y="4490"/>
                    <a:pt x="36" y="4780"/>
                    <a:pt x="145" y="5069"/>
                  </a:cubicBezTo>
                  <a:cubicBezTo>
                    <a:pt x="308" y="5504"/>
                    <a:pt x="652" y="5848"/>
                    <a:pt x="1069" y="5993"/>
                  </a:cubicBezTo>
                  <a:cubicBezTo>
                    <a:pt x="1250" y="6061"/>
                    <a:pt x="1437" y="6094"/>
                    <a:pt x="1625" y="6094"/>
                  </a:cubicBezTo>
                  <a:cubicBezTo>
                    <a:pt x="1886" y="6094"/>
                    <a:pt x="2148" y="6029"/>
                    <a:pt x="2391" y="5903"/>
                  </a:cubicBezTo>
                  <a:cubicBezTo>
                    <a:pt x="2843" y="5667"/>
                    <a:pt x="3133" y="5214"/>
                    <a:pt x="3296" y="4725"/>
                  </a:cubicBezTo>
                  <a:cubicBezTo>
                    <a:pt x="3459" y="4255"/>
                    <a:pt x="3459" y="3729"/>
                    <a:pt x="3423" y="3222"/>
                  </a:cubicBezTo>
                  <a:cubicBezTo>
                    <a:pt x="3387" y="2425"/>
                    <a:pt x="3242" y="1611"/>
                    <a:pt x="2861" y="904"/>
                  </a:cubicBezTo>
                  <a:cubicBezTo>
                    <a:pt x="2658" y="540"/>
                    <a:pt x="2208" y="1"/>
                    <a:pt x="1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3"/>
            <p:cNvSpPr/>
            <p:nvPr/>
          </p:nvSpPr>
          <p:spPr>
            <a:xfrm>
              <a:off x="7206804" y="1723401"/>
              <a:ext cx="28495" cy="1845681"/>
            </a:xfrm>
            <a:custGeom>
              <a:avLst/>
              <a:gdLst/>
              <a:ahLst/>
              <a:cxnLst/>
              <a:rect l="l" t="t" r="r" b="b"/>
              <a:pathLst>
                <a:path w="92" h="5959" fill="none" extrusionOk="0">
                  <a:moveTo>
                    <a:pt x="91" y="0"/>
                  </a:moveTo>
                  <a:cubicBezTo>
                    <a:pt x="73" y="1992"/>
                    <a:pt x="37" y="3966"/>
                    <a:pt x="1" y="595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3"/>
            <p:cNvSpPr/>
            <p:nvPr/>
          </p:nvSpPr>
          <p:spPr>
            <a:xfrm>
              <a:off x="7234989" y="2592813"/>
              <a:ext cx="252740" cy="258315"/>
            </a:xfrm>
            <a:custGeom>
              <a:avLst/>
              <a:gdLst/>
              <a:ahLst/>
              <a:cxnLst/>
              <a:rect l="l" t="t" r="r" b="b"/>
              <a:pathLst>
                <a:path w="816" h="834" fill="none" extrusionOk="0">
                  <a:moveTo>
                    <a:pt x="0" y="833"/>
                  </a:moveTo>
                  <a:cubicBezTo>
                    <a:pt x="254" y="616"/>
                    <a:pt x="525" y="308"/>
                    <a:pt x="743" y="91"/>
                  </a:cubicBezTo>
                  <a:cubicBezTo>
                    <a:pt x="761" y="54"/>
                    <a:pt x="797" y="36"/>
                    <a:pt x="815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3"/>
            <p:cNvSpPr/>
            <p:nvPr/>
          </p:nvSpPr>
          <p:spPr>
            <a:xfrm>
              <a:off x="7234989" y="2227951"/>
              <a:ext cx="218979" cy="219289"/>
            </a:xfrm>
            <a:custGeom>
              <a:avLst/>
              <a:gdLst/>
              <a:ahLst/>
              <a:cxnLst/>
              <a:rect l="l" t="t" r="r" b="b"/>
              <a:pathLst>
                <a:path w="707" h="708" fill="none" extrusionOk="0">
                  <a:moveTo>
                    <a:pt x="0" y="707"/>
                  </a:moveTo>
                  <a:cubicBezTo>
                    <a:pt x="254" y="490"/>
                    <a:pt x="471" y="255"/>
                    <a:pt x="70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73"/>
            <p:cNvSpPr/>
            <p:nvPr/>
          </p:nvSpPr>
          <p:spPr>
            <a:xfrm>
              <a:off x="7246140" y="1964371"/>
              <a:ext cx="168493" cy="151768"/>
            </a:xfrm>
            <a:custGeom>
              <a:avLst/>
              <a:gdLst/>
              <a:ahLst/>
              <a:cxnLst/>
              <a:rect l="l" t="t" r="r" b="b"/>
              <a:pathLst>
                <a:path w="544" h="490" fill="none" extrusionOk="0">
                  <a:moveTo>
                    <a:pt x="0" y="490"/>
                  </a:moveTo>
                  <a:lnTo>
                    <a:pt x="5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73"/>
            <p:cNvSpPr/>
            <p:nvPr/>
          </p:nvSpPr>
          <p:spPr>
            <a:xfrm>
              <a:off x="6993708" y="2211226"/>
              <a:ext cx="224554" cy="263890"/>
            </a:xfrm>
            <a:custGeom>
              <a:avLst/>
              <a:gdLst/>
              <a:ahLst/>
              <a:cxnLst/>
              <a:rect l="l" t="t" r="r" b="b"/>
              <a:pathLst>
                <a:path w="725" h="852" fill="none" extrusionOk="0">
                  <a:moveTo>
                    <a:pt x="0" y="1"/>
                  </a:moveTo>
                  <a:cubicBezTo>
                    <a:pt x="182" y="345"/>
                    <a:pt x="435" y="616"/>
                    <a:pt x="725" y="8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3"/>
            <p:cNvSpPr/>
            <p:nvPr/>
          </p:nvSpPr>
          <p:spPr>
            <a:xfrm>
              <a:off x="7072070" y="1897159"/>
              <a:ext cx="174378" cy="202254"/>
            </a:xfrm>
            <a:custGeom>
              <a:avLst/>
              <a:gdLst/>
              <a:ahLst/>
              <a:cxnLst/>
              <a:rect l="l" t="t" r="r" b="b"/>
              <a:pathLst>
                <a:path w="563" h="653" fill="none" extrusionOk="0">
                  <a:moveTo>
                    <a:pt x="1" y="1"/>
                  </a:moveTo>
                  <a:cubicBezTo>
                    <a:pt x="19" y="19"/>
                    <a:pt x="55" y="73"/>
                    <a:pt x="73" y="91"/>
                  </a:cubicBezTo>
                  <a:cubicBezTo>
                    <a:pt x="218" y="272"/>
                    <a:pt x="399" y="453"/>
                    <a:pt x="562" y="6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3"/>
            <p:cNvSpPr/>
            <p:nvPr/>
          </p:nvSpPr>
          <p:spPr>
            <a:xfrm>
              <a:off x="6976982" y="2603964"/>
              <a:ext cx="241280" cy="247165"/>
            </a:xfrm>
            <a:custGeom>
              <a:avLst/>
              <a:gdLst/>
              <a:ahLst/>
              <a:cxnLst/>
              <a:rect l="l" t="t" r="r" b="b"/>
              <a:pathLst>
                <a:path w="779" h="798" fill="none" extrusionOk="0">
                  <a:moveTo>
                    <a:pt x="0" y="0"/>
                  </a:moveTo>
                  <a:cubicBezTo>
                    <a:pt x="217" y="326"/>
                    <a:pt x="471" y="580"/>
                    <a:pt x="779" y="79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9" name="Google Shape;3559;p73"/>
          <p:cNvGrpSpPr/>
          <p:nvPr/>
        </p:nvGrpSpPr>
        <p:grpSpPr>
          <a:xfrm>
            <a:off x="760794" y="899003"/>
            <a:ext cx="2620496" cy="1327905"/>
            <a:chOff x="5592591" y="589463"/>
            <a:chExt cx="2838185" cy="1438217"/>
          </a:xfrm>
        </p:grpSpPr>
        <p:sp>
          <p:nvSpPr>
            <p:cNvPr id="3560" name="Google Shape;3560;p73"/>
            <p:cNvSpPr/>
            <p:nvPr/>
          </p:nvSpPr>
          <p:spPr>
            <a:xfrm>
              <a:off x="5592591" y="589463"/>
              <a:ext cx="2717539" cy="1438217"/>
            </a:xfrm>
            <a:custGeom>
              <a:avLst/>
              <a:gdLst/>
              <a:ahLst/>
              <a:cxnLst/>
              <a:rect l="l" t="t" r="r" b="b"/>
              <a:pathLst>
                <a:path w="26937" h="14256" extrusionOk="0">
                  <a:moveTo>
                    <a:pt x="6906" y="1"/>
                  </a:moveTo>
                  <a:cubicBezTo>
                    <a:pt x="6817" y="1"/>
                    <a:pt x="6727" y="44"/>
                    <a:pt x="6691" y="145"/>
                  </a:cubicBezTo>
                  <a:cubicBezTo>
                    <a:pt x="6220" y="1322"/>
                    <a:pt x="5279" y="2228"/>
                    <a:pt x="4101" y="2662"/>
                  </a:cubicBezTo>
                  <a:cubicBezTo>
                    <a:pt x="4047" y="2680"/>
                    <a:pt x="4029" y="2698"/>
                    <a:pt x="4011" y="2717"/>
                  </a:cubicBezTo>
                  <a:cubicBezTo>
                    <a:pt x="3771" y="2730"/>
                    <a:pt x="3532" y="2737"/>
                    <a:pt x="3292" y="2737"/>
                  </a:cubicBezTo>
                  <a:cubicBezTo>
                    <a:pt x="2554" y="2737"/>
                    <a:pt x="1815" y="2672"/>
                    <a:pt x="1077" y="2535"/>
                  </a:cubicBezTo>
                  <a:lnTo>
                    <a:pt x="1041" y="2535"/>
                  </a:lnTo>
                  <a:cubicBezTo>
                    <a:pt x="860" y="2391"/>
                    <a:pt x="643" y="2246"/>
                    <a:pt x="461" y="2083"/>
                  </a:cubicBezTo>
                  <a:cubicBezTo>
                    <a:pt x="419" y="2044"/>
                    <a:pt x="371" y="2028"/>
                    <a:pt x="325" y="2028"/>
                  </a:cubicBezTo>
                  <a:cubicBezTo>
                    <a:pt x="155" y="2028"/>
                    <a:pt x="1" y="2248"/>
                    <a:pt x="172" y="2391"/>
                  </a:cubicBezTo>
                  <a:cubicBezTo>
                    <a:pt x="787" y="2934"/>
                    <a:pt x="1476" y="3405"/>
                    <a:pt x="2164" y="3857"/>
                  </a:cubicBezTo>
                  <a:cubicBezTo>
                    <a:pt x="2164" y="3894"/>
                    <a:pt x="2182" y="3948"/>
                    <a:pt x="2236" y="3966"/>
                  </a:cubicBezTo>
                  <a:cubicBezTo>
                    <a:pt x="2490" y="4165"/>
                    <a:pt x="2671" y="4491"/>
                    <a:pt x="2798" y="4854"/>
                  </a:cubicBezTo>
                  <a:cubicBezTo>
                    <a:pt x="2761" y="4890"/>
                    <a:pt x="2725" y="4962"/>
                    <a:pt x="2761" y="5035"/>
                  </a:cubicBezTo>
                  <a:cubicBezTo>
                    <a:pt x="2961" y="6302"/>
                    <a:pt x="2417" y="7425"/>
                    <a:pt x="1802" y="8494"/>
                  </a:cubicBezTo>
                  <a:cubicBezTo>
                    <a:pt x="1713" y="8671"/>
                    <a:pt x="1864" y="8822"/>
                    <a:pt x="2006" y="8822"/>
                  </a:cubicBezTo>
                  <a:cubicBezTo>
                    <a:pt x="2066" y="8822"/>
                    <a:pt x="2126" y="8794"/>
                    <a:pt x="2164" y="8729"/>
                  </a:cubicBezTo>
                  <a:cubicBezTo>
                    <a:pt x="2580" y="7968"/>
                    <a:pt x="2942" y="7226"/>
                    <a:pt x="3124" y="6429"/>
                  </a:cubicBezTo>
                  <a:cubicBezTo>
                    <a:pt x="3124" y="6556"/>
                    <a:pt x="3142" y="6646"/>
                    <a:pt x="3142" y="6755"/>
                  </a:cubicBezTo>
                  <a:cubicBezTo>
                    <a:pt x="3214" y="7570"/>
                    <a:pt x="3160" y="8385"/>
                    <a:pt x="3087" y="9200"/>
                  </a:cubicBezTo>
                  <a:cubicBezTo>
                    <a:pt x="3078" y="9336"/>
                    <a:pt x="3182" y="9404"/>
                    <a:pt x="3291" y="9404"/>
                  </a:cubicBezTo>
                  <a:cubicBezTo>
                    <a:pt x="3400" y="9404"/>
                    <a:pt x="3513" y="9336"/>
                    <a:pt x="3522" y="9200"/>
                  </a:cubicBezTo>
                  <a:cubicBezTo>
                    <a:pt x="3612" y="8131"/>
                    <a:pt x="3667" y="7063"/>
                    <a:pt x="3504" y="6031"/>
                  </a:cubicBezTo>
                  <a:cubicBezTo>
                    <a:pt x="3431" y="5560"/>
                    <a:pt x="3305" y="4926"/>
                    <a:pt x="3069" y="4401"/>
                  </a:cubicBezTo>
                  <a:lnTo>
                    <a:pt x="3069" y="4401"/>
                  </a:lnTo>
                  <a:cubicBezTo>
                    <a:pt x="5260" y="5614"/>
                    <a:pt x="7778" y="6465"/>
                    <a:pt x="10186" y="7099"/>
                  </a:cubicBezTo>
                  <a:cubicBezTo>
                    <a:pt x="10639" y="7371"/>
                    <a:pt x="11056" y="7697"/>
                    <a:pt x="11400" y="8095"/>
                  </a:cubicBezTo>
                  <a:lnTo>
                    <a:pt x="11400" y="8204"/>
                  </a:lnTo>
                  <a:cubicBezTo>
                    <a:pt x="11635" y="8819"/>
                    <a:pt x="11671" y="9453"/>
                    <a:pt x="11544" y="10087"/>
                  </a:cubicBezTo>
                  <a:cubicBezTo>
                    <a:pt x="11501" y="10249"/>
                    <a:pt x="11638" y="10353"/>
                    <a:pt x="11764" y="10353"/>
                  </a:cubicBezTo>
                  <a:cubicBezTo>
                    <a:pt x="11849" y="10353"/>
                    <a:pt x="11928" y="10305"/>
                    <a:pt x="11943" y="10196"/>
                  </a:cubicBezTo>
                  <a:cubicBezTo>
                    <a:pt x="12033" y="9743"/>
                    <a:pt x="12052" y="9290"/>
                    <a:pt x="11997" y="8838"/>
                  </a:cubicBezTo>
                  <a:lnTo>
                    <a:pt x="11997" y="8838"/>
                  </a:lnTo>
                  <a:cubicBezTo>
                    <a:pt x="12486" y="9562"/>
                    <a:pt x="12812" y="10413"/>
                    <a:pt x="12921" y="11319"/>
                  </a:cubicBezTo>
                  <a:cubicBezTo>
                    <a:pt x="12935" y="11428"/>
                    <a:pt x="13012" y="11476"/>
                    <a:pt x="13095" y="11476"/>
                  </a:cubicBezTo>
                  <a:cubicBezTo>
                    <a:pt x="13217" y="11476"/>
                    <a:pt x="13352" y="11372"/>
                    <a:pt x="13319" y="11210"/>
                  </a:cubicBezTo>
                  <a:cubicBezTo>
                    <a:pt x="13229" y="10540"/>
                    <a:pt x="13029" y="9906"/>
                    <a:pt x="12758" y="9308"/>
                  </a:cubicBezTo>
                  <a:lnTo>
                    <a:pt x="12758" y="9308"/>
                  </a:lnTo>
                  <a:cubicBezTo>
                    <a:pt x="13102" y="9508"/>
                    <a:pt x="13464" y="9653"/>
                    <a:pt x="13844" y="9743"/>
                  </a:cubicBezTo>
                  <a:cubicBezTo>
                    <a:pt x="13865" y="9749"/>
                    <a:pt x="13885" y="9751"/>
                    <a:pt x="13904" y="9751"/>
                  </a:cubicBezTo>
                  <a:cubicBezTo>
                    <a:pt x="14130" y="9751"/>
                    <a:pt x="14204" y="9377"/>
                    <a:pt x="13953" y="9327"/>
                  </a:cubicBezTo>
                  <a:cubicBezTo>
                    <a:pt x="13355" y="9200"/>
                    <a:pt x="12830" y="8928"/>
                    <a:pt x="12359" y="8512"/>
                  </a:cubicBezTo>
                  <a:cubicBezTo>
                    <a:pt x="12305" y="8475"/>
                    <a:pt x="12269" y="8475"/>
                    <a:pt x="12233" y="8475"/>
                  </a:cubicBezTo>
                  <a:cubicBezTo>
                    <a:pt x="11961" y="8095"/>
                    <a:pt x="11635" y="7733"/>
                    <a:pt x="11273" y="7407"/>
                  </a:cubicBezTo>
                  <a:lnTo>
                    <a:pt x="11273" y="7407"/>
                  </a:lnTo>
                  <a:cubicBezTo>
                    <a:pt x="11490" y="7461"/>
                    <a:pt x="11689" y="7516"/>
                    <a:pt x="11907" y="7570"/>
                  </a:cubicBezTo>
                  <a:cubicBezTo>
                    <a:pt x="14261" y="8149"/>
                    <a:pt x="16669" y="8512"/>
                    <a:pt x="19078" y="8729"/>
                  </a:cubicBezTo>
                  <a:cubicBezTo>
                    <a:pt x="19078" y="8747"/>
                    <a:pt x="19096" y="8747"/>
                    <a:pt x="19096" y="8765"/>
                  </a:cubicBezTo>
                  <a:cubicBezTo>
                    <a:pt x="19603" y="9490"/>
                    <a:pt x="20563" y="9997"/>
                    <a:pt x="21450" y="10377"/>
                  </a:cubicBezTo>
                  <a:cubicBezTo>
                    <a:pt x="21432" y="10413"/>
                    <a:pt x="21432" y="10467"/>
                    <a:pt x="21450" y="10504"/>
                  </a:cubicBezTo>
                  <a:cubicBezTo>
                    <a:pt x="21994" y="11952"/>
                    <a:pt x="22827" y="13202"/>
                    <a:pt x="24004" y="14198"/>
                  </a:cubicBezTo>
                  <a:cubicBezTo>
                    <a:pt x="24052" y="14238"/>
                    <a:pt x="24105" y="14255"/>
                    <a:pt x="24156" y="14255"/>
                  </a:cubicBezTo>
                  <a:cubicBezTo>
                    <a:pt x="24332" y="14255"/>
                    <a:pt x="24481" y="14049"/>
                    <a:pt x="24312" y="13908"/>
                  </a:cubicBezTo>
                  <a:cubicBezTo>
                    <a:pt x="23261" y="13003"/>
                    <a:pt x="22446" y="11862"/>
                    <a:pt x="21957" y="10576"/>
                  </a:cubicBezTo>
                  <a:lnTo>
                    <a:pt x="21957" y="10576"/>
                  </a:lnTo>
                  <a:cubicBezTo>
                    <a:pt x="22012" y="10594"/>
                    <a:pt x="22066" y="10630"/>
                    <a:pt x="22139" y="10649"/>
                  </a:cubicBezTo>
                  <a:cubicBezTo>
                    <a:pt x="23442" y="11210"/>
                    <a:pt x="24819" y="11590"/>
                    <a:pt x="26249" y="11808"/>
                  </a:cubicBezTo>
                  <a:cubicBezTo>
                    <a:pt x="26260" y="11809"/>
                    <a:pt x="26271" y="11810"/>
                    <a:pt x="26281" y="11810"/>
                  </a:cubicBezTo>
                  <a:cubicBezTo>
                    <a:pt x="26529" y="11810"/>
                    <a:pt x="26619" y="11408"/>
                    <a:pt x="26358" y="11391"/>
                  </a:cubicBezTo>
                  <a:cubicBezTo>
                    <a:pt x="25724" y="11300"/>
                    <a:pt x="25090" y="11174"/>
                    <a:pt x="24457" y="11011"/>
                  </a:cubicBezTo>
                  <a:cubicBezTo>
                    <a:pt x="25253" y="10866"/>
                    <a:pt x="26032" y="10594"/>
                    <a:pt x="26720" y="10178"/>
                  </a:cubicBezTo>
                  <a:cubicBezTo>
                    <a:pt x="26936" y="10024"/>
                    <a:pt x="26824" y="9712"/>
                    <a:pt x="26629" y="9712"/>
                  </a:cubicBezTo>
                  <a:cubicBezTo>
                    <a:pt x="26595" y="9712"/>
                    <a:pt x="26559" y="9722"/>
                    <a:pt x="26521" y="9743"/>
                  </a:cubicBezTo>
                  <a:cubicBezTo>
                    <a:pt x="25670" y="10268"/>
                    <a:pt x="24764" y="10558"/>
                    <a:pt x="23768" y="10594"/>
                  </a:cubicBezTo>
                  <a:cubicBezTo>
                    <a:pt x="23696" y="10594"/>
                    <a:pt x="23624" y="10649"/>
                    <a:pt x="23605" y="10685"/>
                  </a:cubicBezTo>
                  <a:cubicBezTo>
                    <a:pt x="23406" y="10630"/>
                    <a:pt x="23207" y="10558"/>
                    <a:pt x="22990" y="10467"/>
                  </a:cubicBezTo>
                  <a:cubicBezTo>
                    <a:pt x="22048" y="10105"/>
                    <a:pt x="20436" y="9544"/>
                    <a:pt x="19694" y="8693"/>
                  </a:cubicBezTo>
                  <a:lnTo>
                    <a:pt x="19694" y="8693"/>
                  </a:lnTo>
                  <a:cubicBezTo>
                    <a:pt x="20761" y="8770"/>
                    <a:pt x="21834" y="8806"/>
                    <a:pt x="22909" y="8806"/>
                  </a:cubicBezTo>
                  <a:cubicBezTo>
                    <a:pt x="23840" y="8806"/>
                    <a:pt x="24773" y="8779"/>
                    <a:pt x="25706" y="8729"/>
                  </a:cubicBezTo>
                  <a:cubicBezTo>
                    <a:pt x="25972" y="8693"/>
                    <a:pt x="25978" y="8294"/>
                    <a:pt x="25723" y="8294"/>
                  </a:cubicBezTo>
                  <a:cubicBezTo>
                    <a:pt x="25718" y="8294"/>
                    <a:pt x="25712" y="8294"/>
                    <a:pt x="25706" y="8294"/>
                  </a:cubicBezTo>
                  <a:cubicBezTo>
                    <a:pt x="24762" y="8351"/>
                    <a:pt x="23816" y="8379"/>
                    <a:pt x="22871" y="8379"/>
                  </a:cubicBezTo>
                  <a:cubicBezTo>
                    <a:pt x="20172" y="8379"/>
                    <a:pt x="17473" y="8148"/>
                    <a:pt x="14804" y="7679"/>
                  </a:cubicBezTo>
                  <a:cubicBezTo>
                    <a:pt x="15366" y="7606"/>
                    <a:pt x="15927" y="7479"/>
                    <a:pt x="16488" y="7335"/>
                  </a:cubicBezTo>
                  <a:cubicBezTo>
                    <a:pt x="16510" y="7345"/>
                    <a:pt x="16531" y="7350"/>
                    <a:pt x="16552" y="7350"/>
                  </a:cubicBezTo>
                  <a:cubicBezTo>
                    <a:pt x="16603" y="7350"/>
                    <a:pt x="16654" y="7324"/>
                    <a:pt x="16706" y="7298"/>
                  </a:cubicBezTo>
                  <a:cubicBezTo>
                    <a:pt x="16977" y="7208"/>
                    <a:pt x="17267" y="7117"/>
                    <a:pt x="17539" y="7027"/>
                  </a:cubicBezTo>
                  <a:cubicBezTo>
                    <a:pt x="17557" y="7027"/>
                    <a:pt x="17557" y="7045"/>
                    <a:pt x="17593" y="7045"/>
                  </a:cubicBezTo>
                  <a:cubicBezTo>
                    <a:pt x="18192" y="7145"/>
                    <a:pt x="18883" y="7210"/>
                    <a:pt x="19590" y="7210"/>
                  </a:cubicBezTo>
                  <a:cubicBezTo>
                    <a:pt x="20808" y="7210"/>
                    <a:pt x="22073" y="7015"/>
                    <a:pt x="22990" y="6465"/>
                  </a:cubicBezTo>
                  <a:cubicBezTo>
                    <a:pt x="23200" y="6345"/>
                    <a:pt x="23086" y="6063"/>
                    <a:pt x="22897" y="6063"/>
                  </a:cubicBezTo>
                  <a:cubicBezTo>
                    <a:pt x="22858" y="6063"/>
                    <a:pt x="22816" y="6075"/>
                    <a:pt x="22772" y="6103"/>
                  </a:cubicBezTo>
                  <a:cubicBezTo>
                    <a:pt x="21940" y="6597"/>
                    <a:pt x="20734" y="6774"/>
                    <a:pt x="19584" y="6774"/>
                  </a:cubicBezTo>
                  <a:cubicBezTo>
                    <a:pt x="19133" y="6774"/>
                    <a:pt x="18690" y="6747"/>
                    <a:pt x="18281" y="6701"/>
                  </a:cubicBezTo>
                  <a:cubicBezTo>
                    <a:pt x="18897" y="6429"/>
                    <a:pt x="19458" y="6121"/>
                    <a:pt x="20038" y="5759"/>
                  </a:cubicBezTo>
                  <a:cubicBezTo>
                    <a:pt x="20217" y="5625"/>
                    <a:pt x="20113" y="5356"/>
                    <a:pt x="19930" y="5356"/>
                  </a:cubicBezTo>
                  <a:cubicBezTo>
                    <a:pt x="19890" y="5356"/>
                    <a:pt x="19847" y="5368"/>
                    <a:pt x="19802" y="5397"/>
                  </a:cubicBezTo>
                  <a:cubicBezTo>
                    <a:pt x="19006" y="5922"/>
                    <a:pt x="18173" y="6320"/>
                    <a:pt x="17321" y="6646"/>
                  </a:cubicBezTo>
                  <a:cubicBezTo>
                    <a:pt x="17738" y="6139"/>
                    <a:pt x="18100" y="5578"/>
                    <a:pt x="18372" y="4944"/>
                  </a:cubicBezTo>
                  <a:cubicBezTo>
                    <a:pt x="18460" y="4767"/>
                    <a:pt x="18293" y="4608"/>
                    <a:pt x="18153" y="4608"/>
                  </a:cubicBezTo>
                  <a:cubicBezTo>
                    <a:pt x="18092" y="4608"/>
                    <a:pt x="18037" y="4638"/>
                    <a:pt x="18010" y="4709"/>
                  </a:cubicBezTo>
                  <a:cubicBezTo>
                    <a:pt x="17647" y="5560"/>
                    <a:pt x="17140" y="6284"/>
                    <a:pt x="16452" y="6882"/>
                  </a:cubicBezTo>
                  <a:cubicBezTo>
                    <a:pt x="15420" y="7190"/>
                    <a:pt x="14351" y="7335"/>
                    <a:pt x="13247" y="7335"/>
                  </a:cubicBezTo>
                  <a:lnTo>
                    <a:pt x="13192" y="7335"/>
                  </a:lnTo>
                  <a:cubicBezTo>
                    <a:pt x="12921" y="7280"/>
                    <a:pt x="12649" y="7226"/>
                    <a:pt x="12396" y="7153"/>
                  </a:cubicBezTo>
                  <a:cubicBezTo>
                    <a:pt x="10621" y="6737"/>
                    <a:pt x="8846" y="6212"/>
                    <a:pt x="7126" y="5578"/>
                  </a:cubicBezTo>
                  <a:lnTo>
                    <a:pt x="7126" y="5578"/>
                  </a:lnTo>
                  <a:cubicBezTo>
                    <a:pt x="7393" y="5596"/>
                    <a:pt x="7658" y="5605"/>
                    <a:pt x="7922" y="5605"/>
                  </a:cubicBezTo>
                  <a:cubicBezTo>
                    <a:pt x="8698" y="5605"/>
                    <a:pt x="9461" y="5527"/>
                    <a:pt x="10204" y="5379"/>
                  </a:cubicBezTo>
                  <a:lnTo>
                    <a:pt x="10222" y="5379"/>
                  </a:lnTo>
                  <a:cubicBezTo>
                    <a:pt x="10546" y="5403"/>
                    <a:pt x="10867" y="5416"/>
                    <a:pt x="11185" y="5416"/>
                  </a:cubicBezTo>
                  <a:cubicBezTo>
                    <a:pt x="12501" y="5416"/>
                    <a:pt x="13767" y="5204"/>
                    <a:pt x="15021" y="4781"/>
                  </a:cubicBezTo>
                  <a:cubicBezTo>
                    <a:pt x="15266" y="4700"/>
                    <a:pt x="15203" y="4369"/>
                    <a:pt x="14990" y="4369"/>
                  </a:cubicBezTo>
                  <a:cubicBezTo>
                    <a:pt x="14966" y="4369"/>
                    <a:pt x="14940" y="4374"/>
                    <a:pt x="14913" y="4383"/>
                  </a:cubicBezTo>
                  <a:cubicBezTo>
                    <a:pt x="13844" y="4745"/>
                    <a:pt x="12794" y="4944"/>
                    <a:pt x="11707" y="4980"/>
                  </a:cubicBezTo>
                  <a:cubicBezTo>
                    <a:pt x="12577" y="4691"/>
                    <a:pt x="13446" y="4256"/>
                    <a:pt x="14261" y="3767"/>
                  </a:cubicBezTo>
                  <a:cubicBezTo>
                    <a:pt x="14440" y="3633"/>
                    <a:pt x="14336" y="3364"/>
                    <a:pt x="14153" y="3364"/>
                  </a:cubicBezTo>
                  <a:cubicBezTo>
                    <a:pt x="14113" y="3364"/>
                    <a:pt x="14070" y="3376"/>
                    <a:pt x="14025" y="3405"/>
                  </a:cubicBezTo>
                  <a:cubicBezTo>
                    <a:pt x="12468" y="4401"/>
                    <a:pt x="10711" y="4980"/>
                    <a:pt x="8919" y="5161"/>
                  </a:cubicBezTo>
                  <a:cubicBezTo>
                    <a:pt x="10096" y="4582"/>
                    <a:pt x="11074" y="3695"/>
                    <a:pt x="11816" y="2590"/>
                  </a:cubicBezTo>
                  <a:cubicBezTo>
                    <a:pt x="11932" y="2423"/>
                    <a:pt x="11765" y="2265"/>
                    <a:pt x="11613" y="2265"/>
                  </a:cubicBezTo>
                  <a:cubicBezTo>
                    <a:pt x="11550" y="2265"/>
                    <a:pt x="11491" y="2291"/>
                    <a:pt x="11454" y="2354"/>
                  </a:cubicBezTo>
                  <a:cubicBezTo>
                    <a:pt x="10621" y="3658"/>
                    <a:pt x="9389" y="4600"/>
                    <a:pt x="7941" y="5125"/>
                  </a:cubicBezTo>
                  <a:cubicBezTo>
                    <a:pt x="7904" y="5143"/>
                    <a:pt x="7868" y="5161"/>
                    <a:pt x="7850" y="5216"/>
                  </a:cubicBezTo>
                  <a:cubicBezTo>
                    <a:pt x="7090" y="5216"/>
                    <a:pt x="6311" y="5125"/>
                    <a:pt x="5550" y="4962"/>
                  </a:cubicBezTo>
                  <a:lnTo>
                    <a:pt x="5478" y="4962"/>
                  </a:lnTo>
                  <a:cubicBezTo>
                    <a:pt x="4192" y="4437"/>
                    <a:pt x="2924" y="3839"/>
                    <a:pt x="1783" y="3061"/>
                  </a:cubicBezTo>
                  <a:lnTo>
                    <a:pt x="1783" y="3061"/>
                  </a:lnTo>
                  <a:cubicBezTo>
                    <a:pt x="2302" y="3121"/>
                    <a:pt x="2818" y="3151"/>
                    <a:pt x="3331" y="3151"/>
                  </a:cubicBezTo>
                  <a:cubicBezTo>
                    <a:pt x="5127" y="3151"/>
                    <a:pt x="6880" y="2783"/>
                    <a:pt x="8556" y="2065"/>
                  </a:cubicBezTo>
                  <a:cubicBezTo>
                    <a:pt x="8777" y="1970"/>
                    <a:pt x="8641" y="1682"/>
                    <a:pt x="8422" y="1682"/>
                  </a:cubicBezTo>
                  <a:cubicBezTo>
                    <a:pt x="8390" y="1682"/>
                    <a:pt x="8356" y="1689"/>
                    <a:pt x="8321" y="1702"/>
                  </a:cubicBezTo>
                  <a:cubicBezTo>
                    <a:pt x="7307" y="2155"/>
                    <a:pt x="6238" y="2445"/>
                    <a:pt x="5152" y="2608"/>
                  </a:cubicBezTo>
                  <a:cubicBezTo>
                    <a:pt x="6039" y="2065"/>
                    <a:pt x="6691" y="1250"/>
                    <a:pt x="7108" y="254"/>
                  </a:cubicBezTo>
                  <a:cubicBezTo>
                    <a:pt x="7173" y="101"/>
                    <a:pt x="7041" y="1"/>
                    <a:pt x="6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3"/>
            <p:cNvSpPr/>
            <p:nvPr/>
          </p:nvSpPr>
          <p:spPr>
            <a:xfrm>
              <a:off x="6819347" y="839757"/>
              <a:ext cx="140735" cy="109662"/>
            </a:xfrm>
            <a:custGeom>
              <a:avLst/>
              <a:gdLst/>
              <a:ahLst/>
              <a:cxnLst/>
              <a:rect l="l" t="t" r="r" b="b"/>
              <a:pathLst>
                <a:path w="1395" h="1087" extrusionOk="0">
                  <a:moveTo>
                    <a:pt x="688" y="0"/>
                  </a:moveTo>
                  <a:cubicBezTo>
                    <a:pt x="0" y="0"/>
                    <a:pt x="0" y="1087"/>
                    <a:pt x="688" y="1087"/>
                  </a:cubicBezTo>
                  <a:cubicBezTo>
                    <a:pt x="1395" y="1051"/>
                    <a:pt x="1395" y="0"/>
                    <a:pt x="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3"/>
            <p:cNvSpPr/>
            <p:nvPr/>
          </p:nvSpPr>
          <p:spPr>
            <a:xfrm>
              <a:off x="7091533" y="878093"/>
              <a:ext cx="126207" cy="115614"/>
            </a:xfrm>
            <a:custGeom>
              <a:avLst/>
              <a:gdLst/>
              <a:ahLst/>
              <a:cxnLst/>
              <a:rect l="l" t="t" r="r" b="b"/>
              <a:pathLst>
                <a:path w="1251" h="1146" extrusionOk="0">
                  <a:moveTo>
                    <a:pt x="668" y="0"/>
                  </a:moveTo>
                  <a:cubicBezTo>
                    <a:pt x="530" y="0"/>
                    <a:pt x="390" y="55"/>
                    <a:pt x="272" y="163"/>
                  </a:cubicBezTo>
                  <a:lnTo>
                    <a:pt x="218" y="218"/>
                  </a:lnTo>
                  <a:cubicBezTo>
                    <a:pt x="1" y="435"/>
                    <a:pt x="1" y="797"/>
                    <a:pt x="218" y="996"/>
                  </a:cubicBezTo>
                  <a:cubicBezTo>
                    <a:pt x="326" y="1096"/>
                    <a:pt x="462" y="1146"/>
                    <a:pt x="598" y="1146"/>
                  </a:cubicBezTo>
                  <a:cubicBezTo>
                    <a:pt x="734" y="1146"/>
                    <a:pt x="870" y="1096"/>
                    <a:pt x="978" y="996"/>
                  </a:cubicBezTo>
                  <a:lnTo>
                    <a:pt x="1051" y="924"/>
                  </a:lnTo>
                  <a:cubicBezTo>
                    <a:pt x="1250" y="725"/>
                    <a:pt x="1250" y="363"/>
                    <a:pt x="1051" y="163"/>
                  </a:cubicBezTo>
                  <a:cubicBezTo>
                    <a:pt x="942" y="55"/>
                    <a:pt x="80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3"/>
            <p:cNvSpPr/>
            <p:nvPr/>
          </p:nvSpPr>
          <p:spPr>
            <a:xfrm>
              <a:off x="6905199" y="1149977"/>
              <a:ext cx="109662" cy="115513"/>
            </a:xfrm>
            <a:custGeom>
              <a:avLst/>
              <a:gdLst/>
              <a:ahLst/>
              <a:cxnLst/>
              <a:rect l="l" t="t" r="r" b="b"/>
              <a:pathLst>
                <a:path w="1087" h="1145" extrusionOk="0">
                  <a:moveTo>
                    <a:pt x="596" y="1"/>
                  </a:moveTo>
                  <a:cubicBezTo>
                    <a:pt x="579" y="1"/>
                    <a:pt x="561" y="2"/>
                    <a:pt x="544" y="4"/>
                  </a:cubicBezTo>
                  <a:cubicBezTo>
                    <a:pt x="254" y="22"/>
                    <a:pt x="0" y="221"/>
                    <a:pt x="0" y="547"/>
                  </a:cubicBezTo>
                  <a:lnTo>
                    <a:pt x="0" y="601"/>
                  </a:lnTo>
                  <a:cubicBezTo>
                    <a:pt x="0" y="873"/>
                    <a:pt x="254" y="1145"/>
                    <a:pt x="544" y="1145"/>
                  </a:cubicBezTo>
                  <a:cubicBezTo>
                    <a:pt x="833" y="1127"/>
                    <a:pt x="1087" y="927"/>
                    <a:pt x="1087" y="601"/>
                  </a:cubicBezTo>
                  <a:lnTo>
                    <a:pt x="1087" y="547"/>
                  </a:lnTo>
                  <a:cubicBezTo>
                    <a:pt x="1087" y="258"/>
                    <a:pt x="863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3"/>
            <p:cNvSpPr/>
            <p:nvPr/>
          </p:nvSpPr>
          <p:spPr>
            <a:xfrm>
              <a:off x="8290041" y="1639973"/>
              <a:ext cx="140735" cy="109662"/>
            </a:xfrm>
            <a:custGeom>
              <a:avLst/>
              <a:gdLst/>
              <a:ahLst/>
              <a:cxnLst/>
              <a:rect l="l" t="t" r="r" b="b"/>
              <a:pathLst>
                <a:path w="1395" h="1087" extrusionOk="0">
                  <a:moveTo>
                    <a:pt x="689" y="0"/>
                  </a:moveTo>
                  <a:cubicBezTo>
                    <a:pt x="0" y="0"/>
                    <a:pt x="0" y="1087"/>
                    <a:pt x="689" y="1087"/>
                  </a:cubicBezTo>
                  <a:cubicBezTo>
                    <a:pt x="1395" y="1087"/>
                    <a:pt x="1395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3"/>
            <p:cNvSpPr/>
            <p:nvPr/>
          </p:nvSpPr>
          <p:spPr>
            <a:xfrm>
              <a:off x="8138412" y="1835386"/>
              <a:ext cx="138919" cy="109763"/>
            </a:xfrm>
            <a:custGeom>
              <a:avLst/>
              <a:gdLst/>
              <a:ahLst/>
              <a:cxnLst/>
              <a:rect l="l" t="t" r="r" b="b"/>
              <a:pathLst>
                <a:path w="1377" h="1088" extrusionOk="0">
                  <a:moveTo>
                    <a:pt x="707" y="1"/>
                  </a:moveTo>
                  <a:cubicBezTo>
                    <a:pt x="0" y="1"/>
                    <a:pt x="0" y="1087"/>
                    <a:pt x="707" y="1087"/>
                  </a:cubicBezTo>
                  <a:cubicBezTo>
                    <a:pt x="1377" y="1087"/>
                    <a:pt x="1377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3"/>
            <p:cNvSpPr/>
            <p:nvPr/>
          </p:nvSpPr>
          <p:spPr>
            <a:xfrm>
              <a:off x="7994046" y="1771526"/>
              <a:ext cx="117027" cy="109662"/>
            </a:xfrm>
            <a:custGeom>
              <a:avLst/>
              <a:gdLst/>
              <a:ahLst/>
              <a:cxnLst/>
              <a:rect l="l" t="t" r="r" b="b"/>
              <a:pathLst>
                <a:path w="1160" h="1087" extrusionOk="0">
                  <a:moveTo>
                    <a:pt x="544" y="0"/>
                  </a:moveTo>
                  <a:cubicBezTo>
                    <a:pt x="272" y="0"/>
                    <a:pt x="1" y="235"/>
                    <a:pt x="1" y="543"/>
                  </a:cubicBezTo>
                  <a:cubicBezTo>
                    <a:pt x="37" y="833"/>
                    <a:pt x="236" y="1087"/>
                    <a:pt x="544" y="1087"/>
                  </a:cubicBezTo>
                  <a:lnTo>
                    <a:pt x="616" y="1087"/>
                  </a:lnTo>
                  <a:cubicBezTo>
                    <a:pt x="888" y="1087"/>
                    <a:pt x="1160" y="833"/>
                    <a:pt x="1160" y="543"/>
                  </a:cubicBezTo>
                  <a:cubicBezTo>
                    <a:pt x="1142" y="235"/>
                    <a:pt x="906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3"/>
            <p:cNvSpPr/>
            <p:nvPr/>
          </p:nvSpPr>
          <p:spPr>
            <a:xfrm>
              <a:off x="5673803" y="1188716"/>
              <a:ext cx="124290" cy="115614"/>
            </a:xfrm>
            <a:custGeom>
              <a:avLst/>
              <a:gdLst/>
              <a:ahLst/>
              <a:cxnLst/>
              <a:rect l="l" t="t" r="r" b="b"/>
              <a:pathLst>
                <a:path w="1232" h="1146" extrusionOk="0">
                  <a:moveTo>
                    <a:pt x="603" y="0"/>
                  </a:moveTo>
                  <a:cubicBezTo>
                    <a:pt x="458" y="0"/>
                    <a:pt x="308" y="54"/>
                    <a:pt x="200" y="163"/>
                  </a:cubicBezTo>
                  <a:cubicBezTo>
                    <a:pt x="1" y="380"/>
                    <a:pt x="1" y="706"/>
                    <a:pt x="200" y="924"/>
                  </a:cubicBezTo>
                  <a:cubicBezTo>
                    <a:pt x="236" y="942"/>
                    <a:pt x="254" y="978"/>
                    <a:pt x="254" y="996"/>
                  </a:cubicBezTo>
                  <a:cubicBezTo>
                    <a:pt x="345" y="1096"/>
                    <a:pt x="485" y="1146"/>
                    <a:pt x="628" y="1146"/>
                  </a:cubicBezTo>
                  <a:cubicBezTo>
                    <a:pt x="770" y="1146"/>
                    <a:pt x="915" y="1096"/>
                    <a:pt x="1015" y="996"/>
                  </a:cubicBezTo>
                  <a:cubicBezTo>
                    <a:pt x="1232" y="761"/>
                    <a:pt x="1232" y="453"/>
                    <a:pt x="1015" y="217"/>
                  </a:cubicBezTo>
                  <a:cubicBezTo>
                    <a:pt x="997" y="199"/>
                    <a:pt x="978" y="181"/>
                    <a:pt x="978" y="163"/>
                  </a:cubicBezTo>
                  <a:cubicBezTo>
                    <a:pt x="888" y="54"/>
                    <a:pt x="748" y="0"/>
                    <a:pt x="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3"/>
            <p:cNvSpPr/>
            <p:nvPr/>
          </p:nvSpPr>
          <p:spPr>
            <a:xfrm>
              <a:off x="5737764" y="1535759"/>
              <a:ext cx="142551" cy="109763"/>
            </a:xfrm>
            <a:custGeom>
              <a:avLst/>
              <a:gdLst/>
              <a:ahLst/>
              <a:cxnLst/>
              <a:rect l="l" t="t" r="r" b="b"/>
              <a:pathLst>
                <a:path w="1413" h="1088" extrusionOk="0">
                  <a:moveTo>
                    <a:pt x="707" y="1"/>
                  </a:moveTo>
                  <a:cubicBezTo>
                    <a:pt x="0" y="1"/>
                    <a:pt x="0" y="1087"/>
                    <a:pt x="707" y="1087"/>
                  </a:cubicBezTo>
                  <a:cubicBezTo>
                    <a:pt x="1413" y="1087"/>
                    <a:pt x="1413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3"/>
            <p:cNvSpPr/>
            <p:nvPr/>
          </p:nvSpPr>
          <p:spPr>
            <a:xfrm>
              <a:off x="5615391" y="1431243"/>
              <a:ext cx="126106" cy="115614"/>
            </a:xfrm>
            <a:custGeom>
              <a:avLst/>
              <a:gdLst/>
              <a:ahLst/>
              <a:cxnLst/>
              <a:rect l="l" t="t" r="r" b="b"/>
              <a:pathLst>
                <a:path w="1250" h="1146" extrusionOk="0">
                  <a:moveTo>
                    <a:pt x="652" y="0"/>
                  </a:moveTo>
                  <a:cubicBezTo>
                    <a:pt x="516" y="0"/>
                    <a:pt x="380" y="50"/>
                    <a:pt x="272" y="150"/>
                  </a:cubicBezTo>
                  <a:lnTo>
                    <a:pt x="199" y="222"/>
                  </a:lnTo>
                  <a:cubicBezTo>
                    <a:pt x="0" y="421"/>
                    <a:pt x="0" y="783"/>
                    <a:pt x="199" y="983"/>
                  </a:cubicBezTo>
                  <a:cubicBezTo>
                    <a:pt x="308" y="1091"/>
                    <a:pt x="444" y="1146"/>
                    <a:pt x="582" y="1146"/>
                  </a:cubicBezTo>
                  <a:cubicBezTo>
                    <a:pt x="720" y="1146"/>
                    <a:pt x="860" y="1091"/>
                    <a:pt x="978" y="983"/>
                  </a:cubicBezTo>
                  <a:lnTo>
                    <a:pt x="1032" y="910"/>
                  </a:lnTo>
                  <a:cubicBezTo>
                    <a:pt x="1250" y="711"/>
                    <a:pt x="1250" y="349"/>
                    <a:pt x="1032" y="150"/>
                  </a:cubicBezTo>
                  <a:cubicBezTo>
                    <a:pt x="924" y="50"/>
                    <a:pt x="788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41"/>
          <p:cNvSpPr txBox="1">
            <a:spLocks noGrp="1"/>
          </p:cNvSpPr>
          <p:nvPr>
            <p:ph type="title" idx="2"/>
          </p:nvPr>
        </p:nvSpPr>
        <p:spPr>
          <a:xfrm>
            <a:off x="720000" y="879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44" name="Google Shape;2344;p41"/>
          <p:cNvSpPr txBox="1">
            <a:spLocks noGrp="1"/>
          </p:cNvSpPr>
          <p:nvPr>
            <p:ph type="title" idx="6"/>
          </p:nvPr>
        </p:nvSpPr>
        <p:spPr>
          <a:xfrm>
            <a:off x="1502858" y="2631010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45" name="Google Shape;2345;p41"/>
          <p:cNvSpPr txBox="1">
            <a:spLocks noGrp="1"/>
          </p:cNvSpPr>
          <p:nvPr>
            <p:ph type="title" idx="3"/>
          </p:nvPr>
        </p:nvSpPr>
        <p:spPr>
          <a:xfrm>
            <a:off x="1502858" y="1523820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348" name="Google Shape;2348;p41"/>
          <p:cNvSpPr txBox="1">
            <a:spLocks noGrp="1"/>
          </p:cNvSpPr>
          <p:nvPr>
            <p:ph type="title" idx="9"/>
          </p:nvPr>
        </p:nvSpPr>
        <p:spPr>
          <a:xfrm>
            <a:off x="1502858" y="3520527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394752" y="11554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nhân, chia đã học.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4752" y="1998318"/>
            <a:ext cx="5703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 một trong các phần bằng nhau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4752" y="2664035"/>
            <a:ext cx="555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bài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 hai phép tính.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4752" y="3553534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Yêu thích môn toán, tự giác làm bài.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752" y="1577570"/>
            <a:ext cx="580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tìm số bị chia, số chia chưa biết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9" grpId="0"/>
      <p:bldP spid="2344" grpId="0"/>
      <p:bldP spid="2345" grpId="0"/>
      <p:bldP spid="2348" grpId="0"/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65"/>
          <p:cNvSpPr txBox="1">
            <a:spLocks noGrp="1"/>
          </p:cNvSpPr>
          <p:nvPr>
            <p:ph type="title"/>
          </p:nvPr>
        </p:nvSpPr>
        <p:spPr>
          <a:xfrm>
            <a:off x="3082819" y="2234153"/>
            <a:ext cx="318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53" name="Google Shape;3153;p65"/>
          <p:cNvSpPr txBox="1">
            <a:spLocks noGrp="1"/>
          </p:cNvSpPr>
          <p:nvPr>
            <p:ph type="title" idx="2"/>
          </p:nvPr>
        </p:nvSpPr>
        <p:spPr>
          <a:xfrm>
            <a:off x="3905543" y="135552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155" name="Google Shape;3155;p65"/>
          <p:cNvSpPr/>
          <p:nvPr/>
        </p:nvSpPr>
        <p:spPr>
          <a:xfrm>
            <a:off x="6616322" y="3270194"/>
            <a:ext cx="499755" cy="393780"/>
          </a:xfrm>
          <a:custGeom>
            <a:avLst/>
            <a:gdLst/>
            <a:ahLst/>
            <a:cxnLst/>
            <a:rect l="l" t="t" r="r" b="b"/>
            <a:pathLst>
              <a:path w="2391" h="1884" fill="none" extrusionOk="0">
                <a:moveTo>
                  <a:pt x="1304" y="562"/>
                </a:moveTo>
                <a:cubicBezTo>
                  <a:pt x="1811" y="960"/>
                  <a:pt x="2391" y="1884"/>
                  <a:pt x="2391" y="1884"/>
                </a:cubicBezTo>
                <a:cubicBezTo>
                  <a:pt x="2391" y="1884"/>
                  <a:pt x="1340" y="1558"/>
                  <a:pt x="815" y="1177"/>
                </a:cubicBezTo>
                <a:cubicBezTo>
                  <a:pt x="308" y="797"/>
                  <a:pt x="0" y="344"/>
                  <a:pt x="127" y="163"/>
                </a:cubicBezTo>
                <a:cubicBezTo>
                  <a:pt x="254" y="0"/>
                  <a:pt x="779" y="181"/>
                  <a:pt x="1304" y="562"/>
                </a:cubicBezTo>
                <a:close/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65"/>
          <p:cNvSpPr/>
          <p:nvPr/>
        </p:nvSpPr>
        <p:spPr>
          <a:xfrm>
            <a:off x="6934232" y="3247412"/>
            <a:ext cx="181843" cy="420324"/>
          </a:xfrm>
          <a:custGeom>
            <a:avLst/>
            <a:gdLst/>
            <a:ahLst/>
            <a:cxnLst/>
            <a:rect l="l" t="t" r="r" b="b"/>
            <a:pathLst>
              <a:path w="870" h="2011" fill="none" extrusionOk="0">
                <a:moveTo>
                  <a:pt x="707" y="743"/>
                </a:moveTo>
                <a:cubicBezTo>
                  <a:pt x="870" y="1196"/>
                  <a:pt x="870" y="2011"/>
                  <a:pt x="870" y="2011"/>
                </a:cubicBezTo>
                <a:cubicBezTo>
                  <a:pt x="870" y="2011"/>
                  <a:pt x="344" y="1395"/>
                  <a:pt x="181" y="942"/>
                </a:cubicBezTo>
                <a:cubicBezTo>
                  <a:pt x="18" y="490"/>
                  <a:pt x="0" y="91"/>
                  <a:pt x="163" y="37"/>
                </a:cubicBezTo>
                <a:cubicBezTo>
                  <a:pt x="326" y="1"/>
                  <a:pt x="544" y="290"/>
                  <a:pt x="707" y="743"/>
                </a:cubicBezTo>
                <a:close/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65"/>
          <p:cNvSpPr/>
          <p:nvPr/>
        </p:nvSpPr>
        <p:spPr>
          <a:xfrm>
            <a:off x="6381599" y="3250756"/>
            <a:ext cx="1540650" cy="1254911"/>
          </a:xfrm>
          <a:custGeom>
            <a:avLst/>
            <a:gdLst/>
            <a:ahLst/>
            <a:cxnLst/>
            <a:rect l="l" t="t" r="r" b="b"/>
            <a:pathLst>
              <a:path w="7371" h="6004" extrusionOk="0">
                <a:moveTo>
                  <a:pt x="6481" y="0"/>
                </a:moveTo>
                <a:cubicBezTo>
                  <a:pt x="6216" y="0"/>
                  <a:pt x="5952" y="86"/>
                  <a:pt x="5687" y="202"/>
                </a:cubicBezTo>
                <a:cubicBezTo>
                  <a:pt x="5596" y="256"/>
                  <a:pt x="5506" y="329"/>
                  <a:pt x="5415" y="365"/>
                </a:cubicBezTo>
                <a:cubicBezTo>
                  <a:pt x="5198" y="474"/>
                  <a:pt x="4999" y="637"/>
                  <a:pt x="4817" y="781"/>
                </a:cubicBezTo>
                <a:cubicBezTo>
                  <a:pt x="4727" y="818"/>
                  <a:pt x="4654" y="890"/>
                  <a:pt x="4600" y="926"/>
                </a:cubicBezTo>
                <a:cubicBezTo>
                  <a:pt x="4564" y="944"/>
                  <a:pt x="4564" y="981"/>
                  <a:pt x="4546" y="981"/>
                </a:cubicBezTo>
                <a:cubicBezTo>
                  <a:pt x="4347" y="1126"/>
                  <a:pt x="4129" y="1325"/>
                  <a:pt x="3930" y="1506"/>
                </a:cubicBezTo>
                <a:lnTo>
                  <a:pt x="3731" y="1705"/>
                </a:lnTo>
                <a:lnTo>
                  <a:pt x="3260" y="2176"/>
                </a:lnTo>
                <a:lnTo>
                  <a:pt x="3169" y="2266"/>
                </a:lnTo>
                <a:lnTo>
                  <a:pt x="3061" y="2375"/>
                </a:lnTo>
                <a:cubicBezTo>
                  <a:pt x="2916" y="2484"/>
                  <a:pt x="2807" y="2629"/>
                  <a:pt x="2662" y="2755"/>
                </a:cubicBezTo>
                <a:cubicBezTo>
                  <a:pt x="2608" y="2828"/>
                  <a:pt x="2536" y="2918"/>
                  <a:pt x="2463" y="2991"/>
                </a:cubicBezTo>
                <a:cubicBezTo>
                  <a:pt x="2282" y="3172"/>
                  <a:pt x="2101" y="3371"/>
                  <a:pt x="1920" y="3588"/>
                </a:cubicBezTo>
                <a:cubicBezTo>
                  <a:pt x="1902" y="3625"/>
                  <a:pt x="1884" y="3643"/>
                  <a:pt x="1847" y="3661"/>
                </a:cubicBezTo>
                <a:cubicBezTo>
                  <a:pt x="1811" y="3715"/>
                  <a:pt x="1757" y="3788"/>
                  <a:pt x="1721" y="3824"/>
                </a:cubicBezTo>
                <a:cubicBezTo>
                  <a:pt x="1540" y="4041"/>
                  <a:pt x="1359" y="4240"/>
                  <a:pt x="1177" y="4458"/>
                </a:cubicBezTo>
                <a:cubicBezTo>
                  <a:pt x="1105" y="4548"/>
                  <a:pt x="1033" y="4621"/>
                  <a:pt x="978" y="4711"/>
                </a:cubicBezTo>
                <a:cubicBezTo>
                  <a:pt x="888" y="4820"/>
                  <a:pt x="815" y="4910"/>
                  <a:pt x="725" y="5019"/>
                </a:cubicBezTo>
                <a:cubicBezTo>
                  <a:pt x="544" y="5254"/>
                  <a:pt x="0" y="5689"/>
                  <a:pt x="363" y="5906"/>
                </a:cubicBezTo>
                <a:cubicBezTo>
                  <a:pt x="381" y="5925"/>
                  <a:pt x="399" y="5925"/>
                  <a:pt x="453" y="5961"/>
                </a:cubicBezTo>
                <a:cubicBezTo>
                  <a:pt x="521" y="5990"/>
                  <a:pt x="589" y="6003"/>
                  <a:pt x="658" y="6003"/>
                </a:cubicBezTo>
                <a:cubicBezTo>
                  <a:pt x="845" y="6003"/>
                  <a:pt x="1038" y="5903"/>
                  <a:pt x="1250" y="5743"/>
                </a:cubicBezTo>
                <a:cubicBezTo>
                  <a:pt x="1304" y="5707"/>
                  <a:pt x="1377" y="5653"/>
                  <a:pt x="1449" y="5599"/>
                </a:cubicBezTo>
                <a:cubicBezTo>
                  <a:pt x="1703" y="5381"/>
                  <a:pt x="1902" y="5146"/>
                  <a:pt x="2065" y="4965"/>
                </a:cubicBezTo>
                <a:cubicBezTo>
                  <a:pt x="2101" y="4892"/>
                  <a:pt x="2155" y="4874"/>
                  <a:pt x="2173" y="4820"/>
                </a:cubicBezTo>
                <a:cubicBezTo>
                  <a:pt x="2192" y="4784"/>
                  <a:pt x="2210" y="4747"/>
                  <a:pt x="2228" y="4729"/>
                </a:cubicBezTo>
                <a:lnTo>
                  <a:pt x="2717" y="4186"/>
                </a:lnTo>
                <a:cubicBezTo>
                  <a:pt x="2771" y="4114"/>
                  <a:pt x="2844" y="4041"/>
                  <a:pt x="2916" y="3969"/>
                </a:cubicBezTo>
                <a:cubicBezTo>
                  <a:pt x="3025" y="3806"/>
                  <a:pt x="3169" y="3661"/>
                  <a:pt x="3296" y="3516"/>
                </a:cubicBezTo>
                <a:cubicBezTo>
                  <a:pt x="3351" y="3444"/>
                  <a:pt x="3423" y="3389"/>
                  <a:pt x="3459" y="3335"/>
                </a:cubicBezTo>
                <a:cubicBezTo>
                  <a:pt x="3640" y="3099"/>
                  <a:pt x="3840" y="2900"/>
                  <a:pt x="4021" y="2701"/>
                </a:cubicBezTo>
                <a:cubicBezTo>
                  <a:pt x="4093" y="2629"/>
                  <a:pt x="4147" y="2556"/>
                  <a:pt x="4202" y="2484"/>
                </a:cubicBezTo>
                <a:lnTo>
                  <a:pt x="4256" y="2447"/>
                </a:lnTo>
                <a:cubicBezTo>
                  <a:pt x="4328" y="2357"/>
                  <a:pt x="4419" y="2266"/>
                  <a:pt x="4510" y="2176"/>
                </a:cubicBezTo>
                <a:cubicBezTo>
                  <a:pt x="4600" y="2103"/>
                  <a:pt x="4654" y="2013"/>
                  <a:pt x="4727" y="1959"/>
                </a:cubicBezTo>
                <a:cubicBezTo>
                  <a:pt x="4872" y="1814"/>
                  <a:pt x="4999" y="1687"/>
                  <a:pt x="5162" y="1542"/>
                </a:cubicBezTo>
                <a:cubicBezTo>
                  <a:pt x="5234" y="1470"/>
                  <a:pt x="5288" y="1397"/>
                  <a:pt x="5361" y="1361"/>
                </a:cubicBezTo>
                <a:cubicBezTo>
                  <a:pt x="5379" y="1343"/>
                  <a:pt x="5397" y="1325"/>
                  <a:pt x="5451" y="1288"/>
                </a:cubicBezTo>
                <a:cubicBezTo>
                  <a:pt x="5560" y="1234"/>
                  <a:pt x="5687" y="1126"/>
                  <a:pt x="5813" y="1089"/>
                </a:cubicBezTo>
                <a:cubicBezTo>
                  <a:pt x="5868" y="1089"/>
                  <a:pt x="5886" y="1071"/>
                  <a:pt x="5922" y="1071"/>
                </a:cubicBezTo>
                <a:cubicBezTo>
                  <a:pt x="5995" y="1071"/>
                  <a:pt x="6049" y="1071"/>
                  <a:pt x="6085" y="1089"/>
                </a:cubicBezTo>
                <a:cubicBezTo>
                  <a:pt x="6139" y="1089"/>
                  <a:pt x="6194" y="1126"/>
                  <a:pt x="6230" y="1180"/>
                </a:cubicBezTo>
                <a:cubicBezTo>
                  <a:pt x="6266" y="1270"/>
                  <a:pt x="6266" y="1361"/>
                  <a:pt x="6248" y="1451"/>
                </a:cubicBezTo>
                <a:cubicBezTo>
                  <a:pt x="6248" y="1488"/>
                  <a:pt x="6248" y="1524"/>
                  <a:pt x="6230" y="1560"/>
                </a:cubicBezTo>
                <a:cubicBezTo>
                  <a:pt x="6176" y="1651"/>
                  <a:pt x="6139" y="1777"/>
                  <a:pt x="6085" y="1850"/>
                </a:cubicBezTo>
                <a:cubicBezTo>
                  <a:pt x="6049" y="1922"/>
                  <a:pt x="6013" y="1995"/>
                  <a:pt x="5976" y="2067"/>
                </a:cubicBezTo>
                <a:lnTo>
                  <a:pt x="5832" y="2339"/>
                </a:lnTo>
                <a:cubicBezTo>
                  <a:pt x="5813" y="2375"/>
                  <a:pt x="5795" y="2447"/>
                  <a:pt x="5777" y="2520"/>
                </a:cubicBezTo>
                <a:cubicBezTo>
                  <a:pt x="5777" y="2556"/>
                  <a:pt x="5741" y="2629"/>
                  <a:pt x="5741" y="2701"/>
                </a:cubicBezTo>
                <a:cubicBezTo>
                  <a:pt x="5725" y="2913"/>
                  <a:pt x="5767" y="3125"/>
                  <a:pt x="5948" y="3125"/>
                </a:cubicBezTo>
                <a:cubicBezTo>
                  <a:pt x="5968" y="3125"/>
                  <a:pt x="5989" y="3123"/>
                  <a:pt x="6013" y="3118"/>
                </a:cubicBezTo>
                <a:cubicBezTo>
                  <a:pt x="6067" y="3118"/>
                  <a:pt x="6103" y="3099"/>
                  <a:pt x="6176" y="3081"/>
                </a:cubicBezTo>
                <a:cubicBezTo>
                  <a:pt x="6339" y="3009"/>
                  <a:pt x="6465" y="2882"/>
                  <a:pt x="6610" y="2737"/>
                </a:cubicBezTo>
                <a:cubicBezTo>
                  <a:pt x="6647" y="2719"/>
                  <a:pt x="6683" y="2701"/>
                  <a:pt x="6701" y="2647"/>
                </a:cubicBezTo>
                <a:cubicBezTo>
                  <a:pt x="6719" y="2610"/>
                  <a:pt x="6773" y="2556"/>
                  <a:pt x="6791" y="2520"/>
                </a:cubicBezTo>
                <a:cubicBezTo>
                  <a:pt x="6900" y="2357"/>
                  <a:pt x="6991" y="2194"/>
                  <a:pt x="7063" y="2013"/>
                </a:cubicBezTo>
                <a:cubicBezTo>
                  <a:pt x="7081" y="1977"/>
                  <a:pt x="7099" y="1904"/>
                  <a:pt x="7135" y="1850"/>
                </a:cubicBezTo>
                <a:cubicBezTo>
                  <a:pt x="7226" y="1651"/>
                  <a:pt x="7262" y="1451"/>
                  <a:pt x="7317" y="1288"/>
                </a:cubicBezTo>
                <a:cubicBezTo>
                  <a:pt x="7335" y="1270"/>
                  <a:pt x="7335" y="1234"/>
                  <a:pt x="7335" y="1198"/>
                </a:cubicBezTo>
                <a:cubicBezTo>
                  <a:pt x="7353" y="1144"/>
                  <a:pt x="7353" y="1071"/>
                  <a:pt x="7353" y="999"/>
                </a:cubicBezTo>
                <a:cubicBezTo>
                  <a:pt x="7371" y="564"/>
                  <a:pt x="7190" y="148"/>
                  <a:pt x="6809" y="75"/>
                </a:cubicBezTo>
                <a:cubicBezTo>
                  <a:pt x="6773" y="57"/>
                  <a:pt x="6719" y="21"/>
                  <a:pt x="6683" y="21"/>
                </a:cubicBezTo>
                <a:cubicBezTo>
                  <a:pt x="6628" y="3"/>
                  <a:pt x="6610" y="3"/>
                  <a:pt x="6556" y="3"/>
                </a:cubicBezTo>
                <a:cubicBezTo>
                  <a:pt x="6531" y="1"/>
                  <a:pt x="6506" y="0"/>
                  <a:pt x="64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65"/>
          <p:cNvSpPr/>
          <p:nvPr/>
        </p:nvSpPr>
        <p:spPr>
          <a:xfrm>
            <a:off x="6586015" y="4178555"/>
            <a:ext cx="98655" cy="265237"/>
          </a:xfrm>
          <a:custGeom>
            <a:avLst/>
            <a:gdLst/>
            <a:ahLst/>
            <a:cxnLst/>
            <a:rect l="l" t="t" r="r" b="b"/>
            <a:pathLst>
              <a:path w="472" h="1269" extrusionOk="0">
                <a:moveTo>
                  <a:pt x="199" y="1"/>
                </a:moveTo>
                <a:cubicBezTo>
                  <a:pt x="127" y="91"/>
                  <a:pt x="55" y="164"/>
                  <a:pt x="0" y="254"/>
                </a:cubicBezTo>
                <a:cubicBezTo>
                  <a:pt x="18" y="417"/>
                  <a:pt x="36" y="562"/>
                  <a:pt x="91" y="707"/>
                </a:cubicBezTo>
                <a:cubicBezTo>
                  <a:pt x="91" y="725"/>
                  <a:pt x="109" y="761"/>
                  <a:pt x="109" y="797"/>
                </a:cubicBezTo>
                <a:cubicBezTo>
                  <a:pt x="145" y="924"/>
                  <a:pt x="199" y="1105"/>
                  <a:pt x="272" y="1268"/>
                </a:cubicBezTo>
                <a:cubicBezTo>
                  <a:pt x="326" y="1232"/>
                  <a:pt x="399" y="1178"/>
                  <a:pt x="471" y="1105"/>
                </a:cubicBezTo>
                <a:cubicBezTo>
                  <a:pt x="381" y="906"/>
                  <a:pt x="308" y="689"/>
                  <a:pt x="272" y="508"/>
                </a:cubicBezTo>
                <a:lnTo>
                  <a:pt x="272" y="471"/>
                </a:lnTo>
                <a:cubicBezTo>
                  <a:pt x="218" y="308"/>
                  <a:pt x="199" y="164"/>
                  <a:pt x="1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65"/>
          <p:cNvSpPr/>
          <p:nvPr/>
        </p:nvSpPr>
        <p:spPr>
          <a:xfrm>
            <a:off x="6741103" y="3993162"/>
            <a:ext cx="109942" cy="291572"/>
          </a:xfrm>
          <a:custGeom>
            <a:avLst/>
            <a:gdLst/>
            <a:ahLst/>
            <a:cxnLst/>
            <a:rect l="l" t="t" r="r" b="b"/>
            <a:pathLst>
              <a:path w="526" h="1395" extrusionOk="0">
                <a:moveTo>
                  <a:pt x="200" y="0"/>
                </a:moveTo>
                <a:cubicBezTo>
                  <a:pt x="182" y="55"/>
                  <a:pt x="164" y="73"/>
                  <a:pt x="127" y="91"/>
                </a:cubicBezTo>
                <a:cubicBezTo>
                  <a:pt x="91" y="145"/>
                  <a:pt x="37" y="217"/>
                  <a:pt x="1" y="254"/>
                </a:cubicBezTo>
                <a:cubicBezTo>
                  <a:pt x="1" y="435"/>
                  <a:pt x="37" y="598"/>
                  <a:pt x="91" y="779"/>
                </a:cubicBezTo>
                <a:cubicBezTo>
                  <a:pt x="127" y="978"/>
                  <a:pt x="218" y="1214"/>
                  <a:pt x="345" y="1395"/>
                </a:cubicBezTo>
                <a:cubicBezTo>
                  <a:pt x="381" y="1322"/>
                  <a:pt x="435" y="1304"/>
                  <a:pt x="453" y="1250"/>
                </a:cubicBezTo>
                <a:cubicBezTo>
                  <a:pt x="472" y="1214"/>
                  <a:pt x="490" y="1177"/>
                  <a:pt x="526" y="1159"/>
                </a:cubicBezTo>
                <a:cubicBezTo>
                  <a:pt x="435" y="960"/>
                  <a:pt x="345" y="725"/>
                  <a:pt x="290" y="543"/>
                </a:cubicBezTo>
                <a:cubicBezTo>
                  <a:pt x="254" y="362"/>
                  <a:pt x="218" y="181"/>
                  <a:pt x="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65"/>
          <p:cNvSpPr/>
          <p:nvPr/>
        </p:nvSpPr>
        <p:spPr>
          <a:xfrm>
            <a:off x="6892638" y="3819056"/>
            <a:ext cx="98446" cy="302859"/>
          </a:xfrm>
          <a:custGeom>
            <a:avLst/>
            <a:gdLst/>
            <a:ahLst/>
            <a:cxnLst/>
            <a:rect l="l" t="t" r="r" b="b"/>
            <a:pathLst>
              <a:path w="471" h="1449" extrusionOk="0">
                <a:moveTo>
                  <a:pt x="199" y="0"/>
                </a:moveTo>
                <a:cubicBezTo>
                  <a:pt x="127" y="73"/>
                  <a:pt x="73" y="163"/>
                  <a:pt x="0" y="217"/>
                </a:cubicBezTo>
                <a:cubicBezTo>
                  <a:pt x="0" y="435"/>
                  <a:pt x="0" y="616"/>
                  <a:pt x="36" y="815"/>
                </a:cubicBezTo>
                <a:cubicBezTo>
                  <a:pt x="91" y="1050"/>
                  <a:pt x="163" y="1250"/>
                  <a:pt x="272" y="1449"/>
                </a:cubicBezTo>
                <a:cubicBezTo>
                  <a:pt x="344" y="1376"/>
                  <a:pt x="399" y="1286"/>
                  <a:pt x="471" y="1232"/>
                </a:cubicBezTo>
                <a:cubicBezTo>
                  <a:pt x="380" y="1014"/>
                  <a:pt x="308" y="797"/>
                  <a:pt x="272" y="598"/>
                </a:cubicBezTo>
                <a:cubicBezTo>
                  <a:pt x="217" y="380"/>
                  <a:pt x="199" y="199"/>
                  <a:pt x="1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65"/>
          <p:cNvSpPr/>
          <p:nvPr/>
        </p:nvSpPr>
        <p:spPr>
          <a:xfrm>
            <a:off x="7021182" y="3690305"/>
            <a:ext cx="87368" cy="295335"/>
          </a:xfrm>
          <a:custGeom>
            <a:avLst/>
            <a:gdLst/>
            <a:ahLst/>
            <a:cxnLst/>
            <a:rect l="l" t="t" r="r" b="b"/>
            <a:pathLst>
              <a:path w="418" h="1413" extrusionOk="0">
                <a:moveTo>
                  <a:pt x="200" y="0"/>
                </a:moveTo>
                <a:lnTo>
                  <a:pt x="109" y="91"/>
                </a:lnTo>
                <a:lnTo>
                  <a:pt x="1" y="218"/>
                </a:lnTo>
                <a:cubicBezTo>
                  <a:pt x="1" y="417"/>
                  <a:pt x="1" y="616"/>
                  <a:pt x="37" y="815"/>
                </a:cubicBezTo>
                <a:cubicBezTo>
                  <a:pt x="91" y="1051"/>
                  <a:pt x="146" y="1232"/>
                  <a:pt x="272" y="1413"/>
                </a:cubicBezTo>
                <a:cubicBezTo>
                  <a:pt x="309" y="1341"/>
                  <a:pt x="381" y="1304"/>
                  <a:pt x="417" y="1232"/>
                </a:cubicBezTo>
                <a:cubicBezTo>
                  <a:pt x="309" y="1051"/>
                  <a:pt x="236" y="852"/>
                  <a:pt x="218" y="616"/>
                </a:cubicBezTo>
                <a:cubicBezTo>
                  <a:pt x="200" y="417"/>
                  <a:pt x="164" y="218"/>
                  <a:pt x="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65"/>
          <p:cNvSpPr/>
          <p:nvPr/>
        </p:nvSpPr>
        <p:spPr>
          <a:xfrm>
            <a:off x="7157459" y="3554030"/>
            <a:ext cx="102417" cy="265237"/>
          </a:xfrm>
          <a:custGeom>
            <a:avLst/>
            <a:gdLst/>
            <a:ahLst/>
            <a:cxnLst/>
            <a:rect l="l" t="t" r="r" b="b"/>
            <a:pathLst>
              <a:path w="490" h="1269" extrusionOk="0">
                <a:moveTo>
                  <a:pt x="200" y="0"/>
                </a:moveTo>
                <a:lnTo>
                  <a:pt x="1" y="200"/>
                </a:lnTo>
                <a:cubicBezTo>
                  <a:pt x="1" y="399"/>
                  <a:pt x="19" y="580"/>
                  <a:pt x="73" y="779"/>
                </a:cubicBezTo>
                <a:cubicBezTo>
                  <a:pt x="109" y="960"/>
                  <a:pt x="200" y="1123"/>
                  <a:pt x="309" y="1268"/>
                </a:cubicBezTo>
                <a:cubicBezTo>
                  <a:pt x="381" y="1196"/>
                  <a:pt x="435" y="1141"/>
                  <a:pt x="490" y="1069"/>
                </a:cubicBezTo>
                <a:cubicBezTo>
                  <a:pt x="381" y="906"/>
                  <a:pt x="291" y="725"/>
                  <a:pt x="272" y="562"/>
                </a:cubicBezTo>
                <a:cubicBezTo>
                  <a:pt x="218" y="381"/>
                  <a:pt x="200" y="200"/>
                  <a:pt x="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65"/>
          <p:cNvSpPr/>
          <p:nvPr/>
        </p:nvSpPr>
        <p:spPr>
          <a:xfrm>
            <a:off x="7305232" y="3398735"/>
            <a:ext cx="79635" cy="306830"/>
          </a:xfrm>
          <a:custGeom>
            <a:avLst/>
            <a:gdLst/>
            <a:ahLst/>
            <a:cxnLst/>
            <a:rect l="l" t="t" r="r" b="b"/>
            <a:pathLst>
              <a:path w="381" h="1468" extrusionOk="0">
                <a:moveTo>
                  <a:pt x="380" y="1"/>
                </a:moveTo>
                <a:lnTo>
                  <a:pt x="380" y="1"/>
                </a:lnTo>
                <a:cubicBezTo>
                  <a:pt x="290" y="37"/>
                  <a:pt x="217" y="110"/>
                  <a:pt x="145" y="164"/>
                </a:cubicBezTo>
                <a:cubicBezTo>
                  <a:pt x="91" y="381"/>
                  <a:pt x="18" y="635"/>
                  <a:pt x="18" y="852"/>
                </a:cubicBezTo>
                <a:cubicBezTo>
                  <a:pt x="0" y="1069"/>
                  <a:pt x="18" y="1287"/>
                  <a:pt x="91" y="1468"/>
                </a:cubicBezTo>
                <a:cubicBezTo>
                  <a:pt x="181" y="1395"/>
                  <a:pt x="235" y="1305"/>
                  <a:pt x="308" y="1251"/>
                </a:cubicBezTo>
                <a:cubicBezTo>
                  <a:pt x="272" y="1069"/>
                  <a:pt x="217" y="888"/>
                  <a:pt x="235" y="653"/>
                </a:cubicBezTo>
                <a:cubicBezTo>
                  <a:pt x="272" y="418"/>
                  <a:pt x="308" y="218"/>
                  <a:pt x="3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65"/>
          <p:cNvSpPr/>
          <p:nvPr/>
        </p:nvSpPr>
        <p:spPr>
          <a:xfrm>
            <a:off x="7456558" y="3285243"/>
            <a:ext cx="102417" cy="291781"/>
          </a:xfrm>
          <a:custGeom>
            <a:avLst/>
            <a:gdLst/>
            <a:ahLst/>
            <a:cxnLst/>
            <a:rect l="l" t="t" r="r" b="b"/>
            <a:pathLst>
              <a:path w="490" h="1396" extrusionOk="0">
                <a:moveTo>
                  <a:pt x="489" y="1"/>
                </a:moveTo>
                <a:lnTo>
                  <a:pt x="218" y="127"/>
                </a:lnTo>
                <a:cubicBezTo>
                  <a:pt x="145" y="309"/>
                  <a:pt x="109" y="490"/>
                  <a:pt x="55" y="707"/>
                </a:cubicBezTo>
                <a:cubicBezTo>
                  <a:pt x="55" y="725"/>
                  <a:pt x="37" y="761"/>
                  <a:pt x="37" y="816"/>
                </a:cubicBezTo>
                <a:cubicBezTo>
                  <a:pt x="19" y="997"/>
                  <a:pt x="0" y="1196"/>
                  <a:pt x="19" y="1395"/>
                </a:cubicBezTo>
                <a:cubicBezTo>
                  <a:pt x="91" y="1341"/>
                  <a:pt x="145" y="1268"/>
                  <a:pt x="218" y="1214"/>
                </a:cubicBezTo>
                <a:cubicBezTo>
                  <a:pt x="200" y="1015"/>
                  <a:pt x="218" y="816"/>
                  <a:pt x="272" y="653"/>
                </a:cubicBezTo>
                <a:cubicBezTo>
                  <a:pt x="290" y="580"/>
                  <a:pt x="290" y="526"/>
                  <a:pt x="308" y="472"/>
                </a:cubicBezTo>
                <a:cubicBezTo>
                  <a:pt x="363" y="309"/>
                  <a:pt x="417" y="164"/>
                  <a:pt x="4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65"/>
          <p:cNvSpPr/>
          <p:nvPr/>
        </p:nvSpPr>
        <p:spPr>
          <a:xfrm>
            <a:off x="7638191" y="3640979"/>
            <a:ext cx="166794" cy="170554"/>
          </a:xfrm>
          <a:custGeom>
            <a:avLst/>
            <a:gdLst/>
            <a:ahLst/>
            <a:cxnLst/>
            <a:rect l="l" t="t" r="r" b="b"/>
            <a:pathLst>
              <a:path w="798" h="816" extrusionOk="0">
                <a:moveTo>
                  <a:pt x="127" y="1"/>
                </a:moveTo>
                <a:cubicBezTo>
                  <a:pt x="73" y="55"/>
                  <a:pt x="55" y="128"/>
                  <a:pt x="1" y="200"/>
                </a:cubicBezTo>
                <a:cubicBezTo>
                  <a:pt x="146" y="218"/>
                  <a:pt x="309" y="291"/>
                  <a:pt x="435" y="418"/>
                </a:cubicBezTo>
                <a:cubicBezTo>
                  <a:pt x="508" y="490"/>
                  <a:pt x="580" y="580"/>
                  <a:pt x="616" y="653"/>
                </a:cubicBezTo>
                <a:cubicBezTo>
                  <a:pt x="635" y="725"/>
                  <a:pt x="689" y="762"/>
                  <a:pt x="707" y="816"/>
                </a:cubicBezTo>
                <a:cubicBezTo>
                  <a:pt x="725" y="762"/>
                  <a:pt x="779" y="725"/>
                  <a:pt x="797" y="671"/>
                </a:cubicBezTo>
                <a:cubicBezTo>
                  <a:pt x="761" y="562"/>
                  <a:pt x="689" y="454"/>
                  <a:pt x="635" y="363"/>
                </a:cubicBezTo>
                <a:cubicBezTo>
                  <a:pt x="598" y="291"/>
                  <a:pt x="526" y="218"/>
                  <a:pt x="453" y="182"/>
                </a:cubicBezTo>
                <a:cubicBezTo>
                  <a:pt x="363" y="92"/>
                  <a:pt x="236" y="37"/>
                  <a:pt x="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65"/>
          <p:cNvSpPr/>
          <p:nvPr/>
        </p:nvSpPr>
        <p:spPr>
          <a:xfrm>
            <a:off x="7600359" y="3236125"/>
            <a:ext cx="197101" cy="242455"/>
          </a:xfrm>
          <a:custGeom>
            <a:avLst/>
            <a:gdLst/>
            <a:ahLst/>
            <a:cxnLst/>
            <a:rect l="l" t="t" r="r" b="b"/>
            <a:pathLst>
              <a:path w="943" h="1160" extrusionOk="0">
                <a:moveTo>
                  <a:pt x="707" y="0"/>
                </a:moveTo>
                <a:cubicBezTo>
                  <a:pt x="471" y="163"/>
                  <a:pt x="308" y="417"/>
                  <a:pt x="164" y="670"/>
                </a:cubicBezTo>
                <a:cubicBezTo>
                  <a:pt x="91" y="815"/>
                  <a:pt x="19" y="978"/>
                  <a:pt x="1" y="1159"/>
                </a:cubicBezTo>
                <a:cubicBezTo>
                  <a:pt x="55" y="1159"/>
                  <a:pt x="73" y="1141"/>
                  <a:pt x="109" y="1141"/>
                </a:cubicBezTo>
                <a:cubicBezTo>
                  <a:pt x="182" y="1141"/>
                  <a:pt x="236" y="1141"/>
                  <a:pt x="272" y="1159"/>
                </a:cubicBezTo>
                <a:cubicBezTo>
                  <a:pt x="308" y="996"/>
                  <a:pt x="345" y="815"/>
                  <a:pt x="417" y="670"/>
                </a:cubicBezTo>
                <a:cubicBezTo>
                  <a:pt x="417" y="634"/>
                  <a:pt x="435" y="634"/>
                  <a:pt x="435" y="616"/>
                </a:cubicBezTo>
                <a:cubicBezTo>
                  <a:pt x="544" y="399"/>
                  <a:pt x="725" y="218"/>
                  <a:pt x="942" y="73"/>
                </a:cubicBezTo>
                <a:cubicBezTo>
                  <a:pt x="888" y="55"/>
                  <a:pt x="852" y="55"/>
                  <a:pt x="816" y="37"/>
                </a:cubicBezTo>
                <a:cubicBezTo>
                  <a:pt x="779" y="0"/>
                  <a:pt x="761" y="0"/>
                  <a:pt x="7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65"/>
          <p:cNvSpPr/>
          <p:nvPr/>
        </p:nvSpPr>
        <p:spPr>
          <a:xfrm>
            <a:off x="7683547" y="3452869"/>
            <a:ext cx="231171" cy="218627"/>
          </a:xfrm>
          <a:custGeom>
            <a:avLst/>
            <a:gdLst/>
            <a:ahLst/>
            <a:cxnLst/>
            <a:rect l="l" t="t" r="r" b="b"/>
            <a:pathLst>
              <a:path w="1106" h="1046" extrusionOk="0">
                <a:moveTo>
                  <a:pt x="841" y="0"/>
                </a:moveTo>
                <a:cubicBezTo>
                  <a:pt x="748" y="0"/>
                  <a:pt x="653" y="5"/>
                  <a:pt x="562" y="14"/>
                </a:cubicBezTo>
                <a:cubicBezTo>
                  <a:pt x="363" y="32"/>
                  <a:pt x="146" y="122"/>
                  <a:pt x="1" y="213"/>
                </a:cubicBezTo>
                <a:cubicBezTo>
                  <a:pt x="37" y="303"/>
                  <a:pt x="37" y="394"/>
                  <a:pt x="19" y="484"/>
                </a:cubicBezTo>
                <a:cubicBezTo>
                  <a:pt x="19" y="539"/>
                  <a:pt x="19" y="557"/>
                  <a:pt x="1" y="593"/>
                </a:cubicBezTo>
                <a:cubicBezTo>
                  <a:pt x="182" y="647"/>
                  <a:pt x="381" y="756"/>
                  <a:pt x="508" y="829"/>
                </a:cubicBezTo>
                <a:cubicBezTo>
                  <a:pt x="653" y="901"/>
                  <a:pt x="743" y="955"/>
                  <a:pt x="834" y="1046"/>
                </a:cubicBezTo>
                <a:cubicBezTo>
                  <a:pt x="852" y="1010"/>
                  <a:pt x="870" y="937"/>
                  <a:pt x="906" y="901"/>
                </a:cubicBezTo>
                <a:cubicBezTo>
                  <a:pt x="816" y="774"/>
                  <a:pt x="725" y="684"/>
                  <a:pt x="580" y="629"/>
                </a:cubicBezTo>
                <a:lnTo>
                  <a:pt x="454" y="557"/>
                </a:lnTo>
                <a:cubicBezTo>
                  <a:pt x="327" y="484"/>
                  <a:pt x="200" y="448"/>
                  <a:pt x="92" y="394"/>
                </a:cubicBezTo>
                <a:cubicBezTo>
                  <a:pt x="236" y="303"/>
                  <a:pt x="454" y="231"/>
                  <a:pt x="635" y="213"/>
                </a:cubicBezTo>
                <a:cubicBezTo>
                  <a:pt x="671" y="213"/>
                  <a:pt x="725" y="213"/>
                  <a:pt x="725" y="177"/>
                </a:cubicBezTo>
                <a:cubicBezTo>
                  <a:pt x="852" y="177"/>
                  <a:pt x="961" y="195"/>
                  <a:pt x="1088" y="213"/>
                </a:cubicBezTo>
                <a:cubicBezTo>
                  <a:pt x="1106" y="140"/>
                  <a:pt x="1106" y="86"/>
                  <a:pt x="1106" y="14"/>
                </a:cubicBezTo>
                <a:cubicBezTo>
                  <a:pt x="1024" y="5"/>
                  <a:pt x="934" y="0"/>
                  <a:pt x="8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65"/>
          <p:cNvSpPr/>
          <p:nvPr/>
        </p:nvSpPr>
        <p:spPr>
          <a:xfrm>
            <a:off x="7589073" y="3781225"/>
            <a:ext cx="87159" cy="128752"/>
          </a:xfrm>
          <a:custGeom>
            <a:avLst/>
            <a:gdLst/>
            <a:ahLst/>
            <a:cxnLst/>
            <a:rect l="l" t="t" r="r" b="b"/>
            <a:pathLst>
              <a:path w="417" h="616" extrusionOk="0">
                <a:moveTo>
                  <a:pt x="18" y="0"/>
                </a:moveTo>
                <a:cubicBezTo>
                  <a:pt x="18" y="54"/>
                  <a:pt x="0" y="109"/>
                  <a:pt x="0" y="181"/>
                </a:cubicBezTo>
                <a:cubicBezTo>
                  <a:pt x="55" y="235"/>
                  <a:pt x="109" y="272"/>
                  <a:pt x="145" y="344"/>
                </a:cubicBezTo>
                <a:cubicBezTo>
                  <a:pt x="218" y="435"/>
                  <a:pt x="236" y="525"/>
                  <a:pt x="272" y="616"/>
                </a:cubicBezTo>
                <a:cubicBezTo>
                  <a:pt x="308" y="616"/>
                  <a:pt x="362" y="598"/>
                  <a:pt x="417" y="561"/>
                </a:cubicBezTo>
                <a:cubicBezTo>
                  <a:pt x="381" y="417"/>
                  <a:pt x="308" y="272"/>
                  <a:pt x="218" y="181"/>
                </a:cubicBezTo>
                <a:cubicBezTo>
                  <a:pt x="145" y="109"/>
                  <a:pt x="73" y="54"/>
                  <a:pt x="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65"/>
          <p:cNvSpPr/>
          <p:nvPr/>
        </p:nvSpPr>
        <p:spPr>
          <a:xfrm>
            <a:off x="7104578" y="3640979"/>
            <a:ext cx="155298" cy="140456"/>
          </a:xfrm>
          <a:custGeom>
            <a:avLst/>
            <a:gdLst/>
            <a:ahLst/>
            <a:cxnLst/>
            <a:rect l="l" t="t" r="r" b="b"/>
            <a:pathLst>
              <a:path w="743" h="672" fill="none" extrusionOk="0">
                <a:moveTo>
                  <a:pt x="0" y="1"/>
                </a:moveTo>
                <a:cubicBezTo>
                  <a:pt x="0" y="182"/>
                  <a:pt x="73" y="381"/>
                  <a:pt x="236" y="490"/>
                </a:cubicBezTo>
                <a:cubicBezTo>
                  <a:pt x="362" y="635"/>
                  <a:pt x="562" y="671"/>
                  <a:pt x="743" y="653"/>
                </a:cubicBezTo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65"/>
          <p:cNvSpPr/>
          <p:nvPr/>
        </p:nvSpPr>
        <p:spPr>
          <a:xfrm>
            <a:off x="7085558" y="3644950"/>
            <a:ext cx="128962" cy="193128"/>
          </a:xfrm>
          <a:custGeom>
            <a:avLst/>
            <a:gdLst/>
            <a:ahLst/>
            <a:cxnLst/>
            <a:rect l="l" t="t" r="r" b="b"/>
            <a:pathLst>
              <a:path w="617" h="924" fill="none" extrusionOk="0">
                <a:moveTo>
                  <a:pt x="55" y="0"/>
                </a:moveTo>
                <a:cubicBezTo>
                  <a:pt x="1" y="199"/>
                  <a:pt x="55" y="399"/>
                  <a:pt x="146" y="580"/>
                </a:cubicBezTo>
                <a:cubicBezTo>
                  <a:pt x="218" y="761"/>
                  <a:pt x="435" y="887"/>
                  <a:pt x="616" y="924"/>
                </a:cubicBezTo>
              </a:path>
            </a:pathLst>
          </a:custGeom>
          <a:noFill/>
          <a:ln w="27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1" name="Google Shape;3171;p65"/>
          <p:cNvGrpSpPr/>
          <p:nvPr/>
        </p:nvGrpSpPr>
        <p:grpSpPr>
          <a:xfrm>
            <a:off x="1364844" y="2602351"/>
            <a:ext cx="1416460" cy="1502075"/>
            <a:chOff x="1364844" y="2602351"/>
            <a:chExt cx="1416460" cy="1502075"/>
          </a:xfrm>
        </p:grpSpPr>
        <p:sp>
          <p:nvSpPr>
            <p:cNvPr id="3172" name="Google Shape;3172;p65"/>
            <p:cNvSpPr/>
            <p:nvPr/>
          </p:nvSpPr>
          <p:spPr>
            <a:xfrm>
              <a:off x="1451548" y="2772055"/>
              <a:ext cx="1329756" cy="1332371"/>
            </a:xfrm>
            <a:custGeom>
              <a:avLst/>
              <a:gdLst/>
              <a:ahLst/>
              <a:cxnLst/>
              <a:rect l="l" t="t" r="r" b="b"/>
              <a:pathLst>
                <a:path w="6104" h="6116" extrusionOk="0">
                  <a:moveTo>
                    <a:pt x="3641" y="1"/>
                  </a:moveTo>
                  <a:cubicBezTo>
                    <a:pt x="3641" y="1"/>
                    <a:pt x="3623" y="19"/>
                    <a:pt x="3587" y="19"/>
                  </a:cubicBezTo>
                  <a:cubicBezTo>
                    <a:pt x="3569" y="19"/>
                    <a:pt x="3550" y="37"/>
                    <a:pt x="3532" y="37"/>
                  </a:cubicBezTo>
                  <a:cubicBezTo>
                    <a:pt x="3496" y="73"/>
                    <a:pt x="3478" y="73"/>
                    <a:pt x="3478" y="91"/>
                  </a:cubicBezTo>
                  <a:cubicBezTo>
                    <a:pt x="2826" y="490"/>
                    <a:pt x="2156" y="906"/>
                    <a:pt x="1540" y="1341"/>
                  </a:cubicBezTo>
                  <a:cubicBezTo>
                    <a:pt x="1196" y="1558"/>
                    <a:pt x="870" y="1793"/>
                    <a:pt x="544" y="2029"/>
                  </a:cubicBezTo>
                  <a:cubicBezTo>
                    <a:pt x="381" y="2119"/>
                    <a:pt x="110" y="2264"/>
                    <a:pt x="37" y="2463"/>
                  </a:cubicBezTo>
                  <a:cubicBezTo>
                    <a:pt x="1" y="2572"/>
                    <a:pt x="37" y="2645"/>
                    <a:pt x="92" y="2753"/>
                  </a:cubicBezTo>
                  <a:cubicBezTo>
                    <a:pt x="218" y="3152"/>
                    <a:pt x="490" y="3514"/>
                    <a:pt x="689" y="3876"/>
                  </a:cubicBezTo>
                  <a:cubicBezTo>
                    <a:pt x="1106" y="4600"/>
                    <a:pt x="1504" y="5343"/>
                    <a:pt x="1921" y="6067"/>
                  </a:cubicBezTo>
                  <a:cubicBezTo>
                    <a:pt x="1934" y="6081"/>
                    <a:pt x="1969" y="6116"/>
                    <a:pt x="2001" y="6116"/>
                  </a:cubicBezTo>
                  <a:cubicBezTo>
                    <a:pt x="2011" y="6116"/>
                    <a:pt x="2021" y="6112"/>
                    <a:pt x="2029" y="6103"/>
                  </a:cubicBezTo>
                  <a:cubicBezTo>
                    <a:pt x="3460" y="5524"/>
                    <a:pt x="4800" y="4781"/>
                    <a:pt x="6013" y="3840"/>
                  </a:cubicBezTo>
                  <a:cubicBezTo>
                    <a:pt x="6068" y="3804"/>
                    <a:pt x="6086" y="3749"/>
                    <a:pt x="6104" y="3713"/>
                  </a:cubicBezTo>
                  <a:cubicBezTo>
                    <a:pt x="5361" y="2536"/>
                    <a:pt x="4637" y="1377"/>
                    <a:pt x="3894" y="200"/>
                  </a:cubicBezTo>
                  <a:cubicBezTo>
                    <a:pt x="3858" y="164"/>
                    <a:pt x="3822" y="91"/>
                    <a:pt x="3768" y="37"/>
                  </a:cubicBezTo>
                  <a:cubicBezTo>
                    <a:pt x="3732" y="1"/>
                    <a:pt x="3677" y="1"/>
                    <a:pt x="3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65"/>
            <p:cNvSpPr/>
            <p:nvPr/>
          </p:nvSpPr>
          <p:spPr>
            <a:xfrm>
              <a:off x="1846073" y="2602351"/>
              <a:ext cx="260766" cy="430254"/>
            </a:xfrm>
            <a:custGeom>
              <a:avLst/>
              <a:gdLst/>
              <a:ahLst/>
              <a:cxnLst/>
              <a:rect l="l" t="t" r="r" b="b"/>
              <a:pathLst>
                <a:path w="1197" h="1975" fill="none" extrusionOk="0">
                  <a:moveTo>
                    <a:pt x="870" y="997"/>
                  </a:moveTo>
                  <a:cubicBezTo>
                    <a:pt x="635" y="1431"/>
                    <a:pt x="1" y="1975"/>
                    <a:pt x="1" y="1975"/>
                  </a:cubicBezTo>
                  <a:cubicBezTo>
                    <a:pt x="1" y="1975"/>
                    <a:pt x="128" y="1160"/>
                    <a:pt x="381" y="725"/>
                  </a:cubicBezTo>
                  <a:cubicBezTo>
                    <a:pt x="635" y="309"/>
                    <a:pt x="943" y="1"/>
                    <a:pt x="1087" y="91"/>
                  </a:cubicBezTo>
                  <a:cubicBezTo>
                    <a:pt x="1196" y="164"/>
                    <a:pt x="1124" y="580"/>
                    <a:pt x="870" y="997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65"/>
            <p:cNvSpPr/>
            <p:nvPr/>
          </p:nvSpPr>
          <p:spPr>
            <a:xfrm>
              <a:off x="1731702" y="2681430"/>
              <a:ext cx="126571" cy="347253"/>
            </a:xfrm>
            <a:custGeom>
              <a:avLst/>
              <a:gdLst/>
              <a:ahLst/>
              <a:cxnLst/>
              <a:rect l="l" t="t" r="r" b="b"/>
              <a:pathLst>
                <a:path w="581" h="1594" fill="none" extrusionOk="0">
                  <a:moveTo>
                    <a:pt x="490" y="616"/>
                  </a:moveTo>
                  <a:cubicBezTo>
                    <a:pt x="580" y="978"/>
                    <a:pt x="526" y="1594"/>
                    <a:pt x="526" y="1594"/>
                  </a:cubicBezTo>
                  <a:cubicBezTo>
                    <a:pt x="526" y="1594"/>
                    <a:pt x="182" y="1068"/>
                    <a:pt x="91" y="724"/>
                  </a:cubicBezTo>
                  <a:cubicBezTo>
                    <a:pt x="1" y="362"/>
                    <a:pt x="19" y="54"/>
                    <a:pt x="127" y="18"/>
                  </a:cubicBezTo>
                  <a:cubicBezTo>
                    <a:pt x="254" y="0"/>
                    <a:pt x="399" y="272"/>
                    <a:pt x="490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65"/>
            <p:cNvSpPr/>
            <p:nvPr/>
          </p:nvSpPr>
          <p:spPr>
            <a:xfrm>
              <a:off x="1364844" y="2977268"/>
              <a:ext cx="473606" cy="138335"/>
            </a:xfrm>
            <a:custGeom>
              <a:avLst/>
              <a:gdLst/>
              <a:ahLst/>
              <a:cxnLst/>
              <a:rect l="l" t="t" r="r" b="b"/>
              <a:pathLst>
                <a:path w="2174" h="635" fill="none" extrusionOk="0">
                  <a:moveTo>
                    <a:pt x="906" y="616"/>
                  </a:moveTo>
                  <a:cubicBezTo>
                    <a:pt x="1413" y="598"/>
                    <a:pt x="2174" y="254"/>
                    <a:pt x="2174" y="254"/>
                  </a:cubicBezTo>
                  <a:cubicBezTo>
                    <a:pt x="2174" y="254"/>
                    <a:pt x="1395" y="0"/>
                    <a:pt x="888" y="18"/>
                  </a:cubicBezTo>
                  <a:cubicBezTo>
                    <a:pt x="381" y="55"/>
                    <a:pt x="1" y="218"/>
                    <a:pt x="1" y="362"/>
                  </a:cubicBezTo>
                  <a:cubicBezTo>
                    <a:pt x="1" y="525"/>
                    <a:pt x="417" y="634"/>
                    <a:pt x="906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65"/>
            <p:cNvSpPr/>
            <p:nvPr/>
          </p:nvSpPr>
          <p:spPr>
            <a:xfrm>
              <a:off x="1554155" y="2787740"/>
              <a:ext cx="284294" cy="244863"/>
            </a:xfrm>
            <a:custGeom>
              <a:avLst/>
              <a:gdLst/>
              <a:ahLst/>
              <a:cxnLst/>
              <a:rect l="l" t="t" r="r" b="b"/>
              <a:pathLst>
                <a:path w="1305" h="1124" fill="none" extrusionOk="0">
                  <a:moveTo>
                    <a:pt x="454" y="671"/>
                  </a:moveTo>
                  <a:cubicBezTo>
                    <a:pt x="725" y="906"/>
                    <a:pt x="1305" y="1124"/>
                    <a:pt x="1305" y="1124"/>
                  </a:cubicBezTo>
                  <a:cubicBezTo>
                    <a:pt x="1305" y="1124"/>
                    <a:pt x="1015" y="580"/>
                    <a:pt x="725" y="363"/>
                  </a:cubicBezTo>
                  <a:cubicBezTo>
                    <a:pt x="454" y="128"/>
                    <a:pt x="164" y="1"/>
                    <a:pt x="73" y="92"/>
                  </a:cubicBezTo>
                  <a:cubicBezTo>
                    <a:pt x="1" y="146"/>
                    <a:pt x="164" y="418"/>
                    <a:pt x="454" y="671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65"/>
            <p:cNvSpPr/>
            <p:nvPr/>
          </p:nvSpPr>
          <p:spPr>
            <a:xfrm>
              <a:off x="1909249" y="3951704"/>
              <a:ext cx="59473" cy="4749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27" y="0"/>
                  </a:moveTo>
                  <a:cubicBezTo>
                    <a:pt x="1" y="0"/>
                    <a:pt x="1" y="218"/>
                    <a:pt x="127" y="218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65"/>
            <p:cNvSpPr/>
            <p:nvPr/>
          </p:nvSpPr>
          <p:spPr>
            <a:xfrm>
              <a:off x="2122305" y="3845176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7" y="0"/>
                  </a:moveTo>
                  <a:cubicBezTo>
                    <a:pt x="1" y="0"/>
                    <a:pt x="1" y="236"/>
                    <a:pt x="127" y="236"/>
                  </a:cubicBezTo>
                  <a:cubicBezTo>
                    <a:pt x="272" y="236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65"/>
            <p:cNvSpPr/>
            <p:nvPr/>
          </p:nvSpPr>
          <p:spPr>
            <a:xfrm>
              <a:off x="2327519" y="3738648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45" y="0"/>
                  </a:moveTo>
                  <a:cubicBezTo>
                    <a:pt x="0" y="0"/>
                    <a:pt x="0" y="218"/>
                    <a:pt x="145" y="218"/>
                  </a:cubicBezTo>
                  <a:cubicBezTo>
                    <a:pt x="272" y="200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65"/>
            <p:cNvSpPr/>
            <p:nvPr/>
          </p:nvSpPr>
          <p:spPr>
            <a:xfrm>
              <a:off x="2516830" y="3624278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27" y="0"/>
                  </a:moveTo>
                  <a:cubicBezTo>
                    <a:pt x="1" y="0"/>
                    <a:pt x="1" y="236"/>
                    <a:pt x="127" y="236"/>
                  </a:cubicBezTo>
                  <a:cubicBezTo>
                    <a:pt x="290" y="236"/>
                    <a:pt x="29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65"/>
            <p:cNvSpPr/>
            <p:nvPr/>
          </p:nvSpPr>
          <p:spPr>
            <a:xfrm>
              <a:off x="2536654" y="3426036"/>
              <a:ext cx="47491" cy="48581"/>
            </a:xfrm>
            <a:custGeom>
              <a:avLst/>
              <a:gdLst/>
              <a:ahLst/>
              <a:cxnLst/>
              <a:rect l="l" t="t" r="r" b="b"/>
              <a:pathLst>
                <a:path w="218" h="223" extrusionOk="0">
                  <a:moveTo>
                    <a:pt x="102" y="0"/>
                  </a:moveTo>
                  <a:cubicBezTo>
                    <a:pt x="50" y="0"/>
                    <a:pt x="0" y="32"/>
                    <a:pt x="0" y="95"/>
                  </a:cubicBezTo>
                  <a:lnTo>
                    <a:pt x="0" y="113"/>
                  </a:lnTo>
                  <a:cubicBezTo>
                    <a:pt x="0" y="186"/>
                    <a:pt x="54" y="222"/>
                    <a:pt x="109" y="222"/>
                  </a:cubicBezTo>
                  <a:cubicBezTo>
                    <a:pt x="163" y="222"/>
                    <a:pt x="217" y="186"/>
                    <a:pt x="217" y="113"/>
                  </a:cubicBezTo>
                  <a:lnTo>
                    <a:pt x="217" y="95"/>
                  </a:lnTo>
                  <a:cubicBezTo>
                    <a:pt x="208" y="32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65"/>
            <p:cNvSpPr/>
            <p:nvPr/>
          </p:nvSpPr>
          <p:spPr>
            <a:xfrm>
              <a:off x="2390695" y="3564152"/>
              <a:ext cx="51413" cy="48363"/>
            </a:xfrm>
            <a:custGeom>
              <a:avLst/>
              <a:gdLst/>
              <a:ahLst/>
              <a:cxnLst/>
              <a:rect l="l" t="t" r="r" b="b"/>
              <a:pathLst>
                <a:path w="236" h="222" extrusionOk="0">
                  <a:moveTo>
                    <a:pt x="118" y="0"/>
                  </a:moveTo>
                  <a:cubicBezTo>
                    <a:pt x="59" y="0"/>
                    <a:pt x="0" y="32"/>
                    <a:pt x="0" y="95"/>
                  </a:cubicBezTo>
                  <a:lnTo>
                    <a:pt x="0" y="113"/>
                  </a:lnTo>
                  <a:cubicBezTo>
                    <a:pt x="0" y="186"/>
                    <a:pt x="59" y="222"/>
                    <a:pt x="118" y="222"/>
                  </a:cubicBezTo>
                  <a:cubicBezTo>
                    <a:pt x="177" y="222"/>
                    <a:pt x="235" y="186"/>
                    <a:pt x="235" y="113"/>
                  </a:cubicBezTo>
                  <a:lnTo>
                    <a:pt x="235" y="95"/>
                  </a:lnTo>
                  <a:cubicBezTo>
                    <a:pt x="235" y="32"/>
                    <a:pt x="177" y="0"/>
                    <a:pt x="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5"/>
            <p:cNvSpPr/>
            <p:nvPr/>
          </p:nvSpPr>
          <p:spPr>
            <a:xfrm>
              <a:off x="2185481" y="3659787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27" y="0"/>
                  </a:moveTo>
                  <a:cubicBezTo>
                    <a:pt x="0" y="0"/>
                    <a:pt x="0" y="217"/>
                    <a:pt x="127" y="217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5"/>
            <p:cNvSpPr/>
            <p:nvPr/>
          </p:nvSpPr>
          <p:spPr>
            <a:xfrm>
              <a:off x="1972425" y="3782000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272" y="236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5"/>
            <p:cNvSpPr/>
            <p:nvPr/>
          </p:nvSpPr>
          <p:spPr>
            <a:xfrm>
              <a:off x="1767211" y="3754334"/>
              <a:ext cx="59473" cy="47709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27" y="1"/>
                  </a:moveTo>
                  <a:cubicBezTo>
                    <a:pt x="1" y="1"/>
                    <a:pt x="1" y="218"/>
                    <a:pt x="127" y="218"/>
                  </a:cubicBezTo>
                  <a:cubicBezTo>
                    <a:pt x="272" y="218"/>
                    <a:pt x="272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5"/>
            <p:cNvSpPr/>
            <p:nvPr/>
          </p:nvSpPr>
          <p:spPr>
            <a:xfrm>
              <a:off x="1988110" y="3588769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8" y="0"/>
                  </a:moveTo>
                  <a:cubicBezTo>
                    <a:pt x="1" y="0"/>
                    <a:pt x="1" y="236"/>
                    <a:pt x="128" y="236"/>
                  </a:cubicBezTo>
                  <a:cubicBezTo>
                    <a:pt x="272" y="236"/>
                    <a:pt x="272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65"/>
            <p:cNvSpPr/>
            <p:nvPr/>
          </p:nvSpPr>
          <p:spPr>
            <a:xfrm>
              <a:off x="2189403" y="3466338"/>
              <a:ext cx="59473" cy="51630"/>
            </a:xfrm>
            <a:custGeom>
              <a:avLst/>
              <a:gdLst/>
              <a:ahLst/>
              <a:cxnLst/>
              <a:rect l="l" t="t" r="r" b="b"/>
              <a:pathLst>
                <a:path w="273" h="237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272" y="200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65"/>
            <p:cNvSpPr/>
            <p:nvPr/>
          </p:nvSpPr>
          <p:spPr>
            <a:xfrm>
              <a:off x="2339283" y="3363731"/>
              <a:ext cx="63394" cy="47709"/>
            </a:xfrm>
            <a:custGeom>
              <a:avLst/>
              <a:gdLst/>
              <a:ahLst/>
              <a:cxnLst/>
              <a:rect l="l" t="t" r="r" b="b"/>
              <a:pathLst>
                <a:path w="291" h="219" extrusionOk="0">
                  <a:moveTo>
                    <a:pt x="127" y="1"/>
                  </a:moveTo>
                  <a:cubicBezTo>
                    <a:pt x="1" y="1"/>
                    <a:pt x="1" y="218"/>
                    <a:pt x="127" y="218"/>
                  </a:cubicBezTo>
                  <a:lnTo>
                    <a:pt x="145" y="218"/>
                  </a:lnTo>
                  <a:cubicBezTo>
                    <a:pt x="290" y="218"/>
                    <a:pt x="290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65"/>
            <p:cNvSpPr/>
            <p:nvPr/>
          </p:nvSpPr>
          <p:spPr>
            <a:xfrm>
              <a:off x="2363028" y="3149804"/>
              <a:ext cx="47491" cy="48581"/>
            </a:xfrm>
            <a:custGeom>
              <a:avLst/>
              <a:gdLst/>
              <a:ahLst/>
              <a:cxnLst/>
              <a:rect l="l" t="t" r="r" b="b"/>
              <a:pathLst>
                <a:path w="218" h="223" extrusionOk="0">
                  <a:moveTo>
                    <a:pt x="109" y="1"/>
                  </a:moveTo>
                  <a:cubicBezTo>
                    <a:pt x="55" y="1"/>
                    <a:pt x="0" y="32"/>
                    <a:pt x="0" y="96"/>
                  </a:cubicBezTo>
                  <a:lnTo>
                    <a:pt x="0" y="114"/>
                  </a:lnTo>
                  <a:cubicBezTo>
                    <a:pt x="0" y="186"/>
                    <a:pt x="55" y="222"/>
                    <a:pt x="109" y="222"/>
                  </a:cubicBezTo>
                  <a:cubicBezTo>
                    <a:pt x="163" y="222"/>
                    <a:pt x="218" y="186"/>
                    <a:pt x="218" y="114"/>
                  </a:cubicBezTo>
                  <a:lnTo>
                    <a:pt x="218" y="96"/>
                  </a:lnTo>
                  <a:cubicBezTo>
                    <a:pt x="218" y="32"/>
                    <a:pt x="163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65"/>
            <p:cNvSpPr/>
            <p:nvPr/>
          </p:nvSpPr>
          <p:spPr>
            <a:xfrm>
              <a:off x="2209009" y="3280949"/>
              <a:ext cx="59473" cy="4749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cubicBezTo>
                    <a:pt x="273" y="218"/>
                    <a:pt x="273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65"/>
            <p:cNvSpPr/>
            <p:nvPr/>
          </p:nvSpPr>
          <p:spPr>
            <a:xfrm>
              <a:off x="2027541" y="3411222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28" y="0"/>
                  </a:moveTo>
                  <a:cubicBezTo>
                    <a:pt x="1" y="0"/>
                    <a:pt x="1" y="236"/>
                    <a:pt x="128" y="236"/>
                  </a:cubicBezTo>
                  <a:cubicBezTo>
                    <a:pt x="291" y="218"/>
                    <a:pt x="291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5"/>
            <p:cNvSpPr/>
            <p:nvPr/>
          </p:nvSpPr>
          <p:spPr>
            <a:xfrm>
              <a:off x="1834309" y="3529514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5" y="1"/>
                  </a:moveTo>
                  <a:cubicBezTo>
                    <a:pt x="1" y="1"/>
                    <a:pt x="1" y="236"/>
                    <a:pt x="145" y="236"/>
                  </a:cubicBezTo>
                  <a:cubicBezTo>
                    <a:pt x="272" y="236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5"/>
            <p:cNvSpPr/>
            <p:nvPr/>
          </p:nvSpPr>
          <p:spPr>
            <a:xfrm>
              <a:off x="1641077" y="3620357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45" y="0"/>
                  </a:moveTo>
                  <a:cubicBezTo>
                    <a:pt x="0" y="0"/>
                    <a:pt x="0" y="217"/>
                    <a:pt x="145" y="217"/>
                  </a:cubicBezTo>
                  <a:cubicBezTo>
                    <a:pt x="272" y="217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65"/>
            <p:cNvSpPr/>
            <p:nvPr/>
          </p:nvSpPr>
          <p:spPr>
            <a:xfrm>
              <a:off x="1656762" y="3462417"/>
              <a:ext cx="63394" cy="47709"/>
            </a:xfrm>
            <a:custGeom>
              <a:avLst/>
              <a:gdLst/>
              <a:ahLst/>
              <a:cxnLst/>
              <a:rect l="l" t="t" r="r" b="b"/>
              <a:pathLst>
                <a:path w="291" h="219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lnTo>
                    <a:pt x="164" y="218"/>
                  </a:lnTo>
                  <a:cubicBezTo>
                    <a:pt x="290" y="200"/>
                    <a:pt x="290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65"/>
            <p:cNvSpPr/>
            <p:nvPr/>
          </p:nvSpPr>
          <p:spPr>
            <a:xfrm>
              <a:off x="1869818" y="3348046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7" y="1"/>
                  </a:moveTo>
                  <a:cubicBezTo>
                    <a:pt x="1" y="1"/>
                    <a:pt x="1" y="236"/>
                    <a:pt x="127" y="236"/>
                  </a:cubicBezTo>
                  <a:cubicBezTo>
                    <a:pt x="272" y="236"/>
                    <a:pt x="272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65"/>
            <p:cNvSpPr/>
            <p:nvPr/>
          </p:nvSpPr>
          <p:spPr>
            <a:xfrm>
              <a:off x="2023620" y="3229754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28" y="0"/>
                  </a:moveTo>
                  <a:cubicBezTo>
                    <a:pt x="1" y="0"/>
                    <a:pt x="1" y="236"/>
                    <a:pt x="128" y="236"/>
                  </a:cubicBezTo>
                  <a:cubicBezTo>
                    <a:pt x="291" y="199"/>
                    <a:pt x="291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65"/>
            <p:cNvSpPr/>
            <p:nvPr/>
          </p:nvSpPr>
          <p:spPr>
            <a:xfrm>
              <a:off x="2189403" y="3115384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5" y="0"/>
                  </a:moveTo>
                  <a:cubicBezTo>
                    <a:pt x="0" y="0"/>
                    <a:pt x="0" y="235"/>
                    <a:pt x="145" y="235"/>
                  </a:cubicBezTo>
                  <a:cubicBezTo>
                    <a:pt x="272" y="235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65"/>
            <p:cNvSpPr/>
            <p:nvPr/>
          </p:nvSpPr>
          <p:spPr>
            <a:xfrm>
              <a:off x="2252579" y="2933916"/>
              <a:ext cx="71237" cy="51413"/>
            </a:xfrm>
            <a:custGeom>
              <a:avLst/>
              <a:gdLst/>
              <a:ahLst/>
              <a:cxnLst/>
              <a:rect l="l" t="t" r="r" b="b"/>
              <a:pathLst>
                <a:path w="327" h="236" extrusionOk="0">
                  <a:moveTo>
                    <a:pt x="145" y="0"/>
                  </a:moveTo>
                  <a:cubicBezTo>
                    <a:pt x="0" y="0"/>
                    <a:pt x="0" y="235"/>
                    <a:pt x="145" y="235"/>
                  </a:cubicBezTo>
                  <a:lnTo>
                    <a:pt x="163" y="235"/>
                  </a:lnTo>
                  <a:cubicBezTo>
                    <a:pt x="326" y="199"/>
                    <a:pt x="326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65"/>
            <p:cNvSpPr/>
            <p:nvPr/>
          </p:nvSpPr>
          <p:spPr>
            <a:xfrm>
              <a:off x="2047365" y="3067893"/>
              <a:ext cx="63394" cy="47709"/>
            </a:xfrm>
            <a:custGeom>
              <a:avLst/>
              <a:gdLst/>
              <a:ahLst/>
              <a:cxnLst/>
              <a:rect l="l" t="t" r="r" b="b"/>
              <a:pathLst>
                <a:path w="291" h="219" extrusionOk="0">
                  <a:moveTo>
                    <a:pt x="127" y="1"/>
                  </a:moveTo>
                  <a:cubicBezTo>
                    <a:pt x="0" y="1"/>
                    <a:pt x="0" y="218"/>
                    <a:pt x="127" y="218"/>
                  </a:cubicBezTo>
                  <a:cubicBezTo>
                    <a:pt x="290" y="218"/>
                    <a:pt x="290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65"/>
            <p:cNvSpPr/>
            <p:nvPr/>
          </p:nvSpPr>
          <p:spPr>
            <a:xfrm>
              <a:off x="1858054" y="3186403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45" y="0"/>
                  </a:moveTo>
                  <a:cubicBezTo>
                    <a:pt x="0" y="0"/>
                    <a:pt x="0" y="217"/>
                    <a:pt x="145" y="217"/>
                  </a:cubicBezTo>
                  <a:cubicBezTo>
                    <a:pt x="272" y="199"/>
                    <a:pt x="272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65"/>
            <p:cNvSpPr/>
            <p:nvPr/>
          </p:nvSpPr>
          <p:spPr>
            <a:xfrm>
              <a:off x="1680507" y="3288791"/>
              <a:ext cx="59255" cy="51630"/>
            </a:xfrm>
            <a:custGeom>
              <a:avLst/>
              <a:gdLst/>
              <a:ahLst/>
              <a:cxnLst/>
              <a:rect l="l" t="t" r="r" b="b"/>
              <a:pathLst>
                <a:path w="272" h="237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272" y="236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65"/>
            <p:cNvSpPr/>
            <p:nvPr/>
          </p:nvSpPr>
          <p:spPr>
            <a:xfrm>
              <a:off x="1514724" y="3367870"/>
              <a:ext cx="59473" cy="51413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27" y="0"/>
                  </a:moveTo>
                  <a:cubicBezTo>
                    <a:pt x="1" y="0"/>
                    <a:pt x="1" y="236"/>
                    <a:pt x="127" y="236"/>
                  </a:cubicBezTo>
                  <a:cubicBezTo>
                    <a:pt x="272" y="236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5"/>
            <p:cNvSpPr/>
            <p:nvPr/>
          </p:nvSpPr>
          <p:spPr>
            <a:xfrm>
              <a:off x="2106620" y="2906249"/>
              <a:ext cx="59255" cy="47491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27" y="0"/>
                  </a:moveTo>
                  <a:cubicBezTo>
                    <a:pt x="0" y="0"/>
                    <a:pt x="0" y="218"/>
                    <a:pt x="127" y="218"/>
                  </a:cubicBezTo>
                  <a:cubicBezTo>
                    <a:pt x="272" y="218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65"/>
            <p:cNvSpPr/>
            <p:nvPr/>
          </p:nvSpPr>
          <p:spPr>
            <a:xfrm>
              <a:off x="1909249" y="3028462"/>
              <a:ext cx="59473" cy="4749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27" y="1"/>
                  </a:moveTo>
                  <a:cubicBezTo>
                    <a:pt x="1" y="1"/>
                    <a:pt x="1" y="218"/>
                    <a:pt x="127" y="218"/>
                  </a:cubicBezTo>
                  <a:cubicBezTo>
                    <a:pt x="272" y="200"/>
                    <a:pt x="272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65"/>
            <p:cNvSpPr/>
            <p:nvPr/>
          </p:nvSpPr>
          <p:spPr>
            <a:xfrm>
              <a:off x="1719938" y="3142833"/>
              <a:ext cx="59473" cy="47709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45" y="1"/>
                  </a:moveTo>
                  <a:cubicBezTo>
                    <a:pt x="0" y="1"/>
                    <a:pt x="0" y="218"/>
                    <a:pt x="145" y="218"/>
                  </a:cubicBezTo>
                  <a:cubicBezTo>
                    <a:pt x="272" y="218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5"/>
            <p:cNvSpPr/>
            <p:nvPr/>
          </p:nvSpPr>
          <p:spPr>
            <a:xfrm>
              <a:off x="1558076" y="3233676"/>
              <a:ext cx="63394" cy="51413"/>
            </a:xfrm>
            <a:custGeom>
              <a:avLst/>
              <a:gdLst/>
              <a:ahLst/>
              <a:cxnLst/>
              <a:rect l="l" t="t" r="r" b="b"/>
              <a:pathLst>
                <a:path w="291" h="236" extrusionOk="0">
                  <a:moveTo>
                    <a:pt x="146" y="0"/>
                  </a:moveTo>
                  <a:cubicBezTo>
                    <a:pt x="1" y="0"/>
                    <a:pt x="1" y="236"/>
                    <a:pt x="146" y="236"/>
                  </a:cubicBezTo>
                  <a:cubicBezTo>
                    <a:pt x="291" y="218"/>
                    <a:pt x="291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5"/>
            <p:cNvSpPr/>
            <p:nvPr/>
          </p:nvSpPr>
          <p:spPr>
            <a:xfrm>
              <a:off x="1838230" y="3028462"/>
              <a:ext cx="544625" cy="836544"/>
            </a:xfrm>
            <a:custGeom>
              <a:avLst/>
              <a:gdLst/>
              <a:ahLst/>
              <a:cxnLst/>
              <a:rect l="l" t="t" r="r" b="b"/>
              <a:pathLst>
                <a:path w="2500" h="3840" fill="none" extrusionOk="0">
                  <a:moveTo>
                    <a:pt x="1" y="1"/>
                  </a:moveTo>
                  <a:cubicBezTo>
                    <a:pt x="852" y="1286"/>
                    <a:pt x="1667" y="2572"/>
                    <a:pt x="2500" y="3840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65"/>
            <p:cNvSpPr/>
            <p:nvPr/>
          </p:nvSpPr>
          <p:spPr>
            <a:xfrm>
              <a:off x="1652840" y="3182263"/>
              <a:ext cx="887957" cy="525018"/>
            </a:xfrm>
            <a:custGeom>
              <a:avLst/>
              <a:gdLst/>
              <a:ahLst/>
              <a:cxnLst/>
              <a:rect l="l" t="t" r="r" b="b"/>
              <a:pathLst>
                <a:path w="4076" h="2410" fill="none" extrusionOk="0">
                  <a:moveTo>
                    <a:pt x="1" y="2409"/>
                  </a:moveTo>
                  <a:cubicBezTo>
                    <a:pt x="1359" y="1595"/>
                    <a:pt x="2717" y="816"/>
                    <a:pt x="4075" y="1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9" name="Google Shape;3209;p65"/>
          <p:cNvGrpSpPr/>
          <p:nvPr/>
        </p:nvGrpSpPr>
        <p:grpSpPr>
          <a:xfrm>
            <a:off x="6691629" y="1108535"/>
            <a:ext cx="1313654" cy="1379898"/>
            <a:chOff x="6688215" y="1122800"/>
            <a:chExt cx="1313654" cy="1379898"/>
          </a:xfrm>
        </p:grpSpPr>
        <p:sp>
          <p:nvSpPr>
            <p:cNvPr id="3210" name="Google Shape;3210;p65"/>
            <p:cNvSpPr/>
            <p:nvPr/>
          </p:nvSpPr>
          <p:spPr>
            <a:xfrm>
              <a:off x="7630868" y="1221244"/>
              <a:ext cx="276527" cy="238692"/>
            </a:xfrm>
            <a:custGeom>
              <a:avLst/>
              <a:gdLst/>
              <a:ahLst/>
              <a:cxnLst/>
              <a:rect l="l" t="t" r="r" b="b"/>
              <a:pathLst>
                <a:path w="1323" h="1142" fill="none" extrusionOk="0">
                  <a:moveTo>
                    <a:pt x="869" y="688"/>
                  </a:moveTo>
                  <a:cubicBezTo>
                    <a:pt x="598" y="906"/>
                    <a:pt x="0" y="1141"/>
                    <a:pt x="0" y="1141"/>
                  </a:cubicBezTo>
                  <a:cubicBezTo>
                    <a:pt x="0" y="1141"/>
                    <a:pt x="290" y="598"/>
                    <a:pt x="598" y="363"/>
                  </a:cubicBezTo>
                  <a:cubicBezTo>
                    <a:pt x="869" y="145"/>
                    <a:pt x="1159" y="0"/>
                    <a:pt x="1250" y="91"/>
                  </a:cubicBezTo>
                  <a:cubicBezTo>
                    <a:pt x="1322" y="181"/>
                    <a:pt x="1141" y="435"/>
                    <a:pt x="869" y="688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65"/>
            <p:cNvSpPr/>
            <p:nvPr/>
          </p:nvSpPr>
          <p:spPr>
            <a:xfrm>
              <a:off x="7627105" y="1429419"/>
              <a:ext cx="340694" cy="109941"/>
            </a:xfrm>
            <a:custGeom>
              <a:avLst/>
              <a:gdLst/>
              <a:ahLst/>
              <a:cxnLst/>
              <a:rect l="l" t="t" r="r" b="b"/>
              <a:pathLst>
                <a:path w="1630" h="526" fill="none" extrusionOk="0">
                  <a:moveTo>
                    <a:pt x="906" y="489"/>
                  </a:moveTo>
                  <a:cubicBezTo>
                    <a:pt x="543" y="435"/>
                    <a:pt x="0" y="145"/>
                    <a:pt x="0" y="145"/>
                  </a:cubicBezTo>
                  <a:cubicBezTo>
                    <a:pt x="0" y="145"/>
                    <a:pt x="616" y="0"/>
                    <a:pt x="960" y="55"/>
                  </a:cubicBezTo>
                  <a:cubicBezTo>
                    <a:pt x="1340" y="91"/>
                    <a:pt x="1630" y="236"/>
                    <a:pt x="1594" y="344"/>
                  </a:cubicBezTo>
                  <a:cubicBezTo>
                    <a:pt x="1576" y="489"/>
                    <a:pt x="1268" y="526"/>
                    <a:pt x="906" y="489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65"/>
            <p:cNvSpPr/>
            <p:nvPr/>
          </p:nvSpPr>
          <p:spPr>
            <a:xfrm>
              <a:off x="7611847" y="1122800"/>
              <a:ext cx="121438" cy="333375"/>
            </a:xfrm>
            <a:custGeom>
              <a:avLst/>
              <a:gdLst/>
              <a:ahLst/>
              <a:cxnLst/>
              <a:rect l="l" t="t" r="r" b="b"/>
              <a:pathLst>
                <a:path w="581" h="1595" fill="none" extrusionOk="0">
                  <a:moveTo>
                    <a:pt x="91" y="616"/>
                  </a:moveTo>
                  <a:cubicBezTo>
                    <a:pt x="1" y="978"/>
                    <a:pt x="73" y="1594"/>
                    <a:pt x="73" y="1594"/>
                  </a:cubicBezTo>
                  <a:cubicBezTo>
                    <a:pt x="73" y="1594"/>
                    <a:pt x="417" y="1069"/>
                    <a:pt x="508" y="725"/>
                  </a:cubicBezTo>
                  <a:cubicBezTo>
                    <a:pt x="580" y="363"/>
                    <a:pt x="562" y="55"/>
                    <a:pt x="453" y="19"/>
                  </a:cubicBezTo>
                  <a:cubicBezTo>
                    <a:pt x="345" y="0"/>
                    <a:pt x="182" y="272"/>
                    <a:pt x="91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65"/>
            <p:cNvSpPr/>
            <p:nvPr/>
          </p:nvSpPr>
          <p:spPr>
            <a:xfrm>
              <a:off x="7426452" y="1164393"/>
              <a:ext cx="204626" cy="295544"/>
            </a:xfrm>
            <a:custGeom>
              <a:avLst/>
              <a:gdLst/>
              <a:ahLst/>
              <a:cxnLst/>
              <a:rect l="l" t="t" r="r" b="b"/>
              <a:pathLst>
                <a:path w="979" h="1414" fill="none" extrusionOk="0">
                  <a:moveTo>
                    <a:pt x="272" y="725"/>
                  </a:moveTo>
                  <a:cubicBezTo>
                    <a:pt x="489" y="1051"/>
                    <a:pt x="978" y="1413"/>
                    <a:pt x="978" y="1413"/>
                  </a:cubicBezTo>
                  <a:cubicBezTo>
                    <a:pt x="978" y="1413"/>
                    <a:pt x="851" y="798"/>
                    <a:pt x="670" y="508"/>
                  </a:cubicBezTo>
                  <a:cubicBezTo>
                    <a:pt x="453" y="182"/>
                    <a:pt x="236" y="1"/>
                    <a:pt x="127" y="55"/>
                  </a:cubicBezTo>
                  <a:cubicBezTo>
                    <a:pt x="0" y="91"/>
                    <a:pt x="91" y="435"/>
                    <a:pt x="272" y="725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65"/>
            <p:cNvSpPr/>
            <p:nvPr/>
          </p:nvSpPr>
          <p:spPr>
            <a:xfrm>
              <a:off x="7615610" y="1463487"/>
              <a:ext cx="386260" cy="465680"/>
            </a:xfrm>
            <a:custGeom>
              <a:avLst/>
              <a:gdLst/>
              <a:ahLst/>
              <a:cxnLst/>
              <a:rect l="l" t="t" r="r" b="b"/>
              <a:pathLst>
                <a:path w="1848" h="2228" fill="none" extrusionOk="0">
                  <a:moveTo>
                    <a:pt x="1" y="0"/>
                  </a:moveTo>
                  <a:cubicBezTo>
                    <a:pt x="272" y="163"/>
                    <a:pt x="508" y="417"/>
                    <a:pt x="617" y="707"/>
                  </a:cubicBezTo>
                  <a:cubicBezTo>
                    <a:pt x="689" y="906"/>
                    <a:pt x="707" y="1105"/>
                    <a:pt x="725" y="1322"/>
                  </a:cubicBezTo>
                  <a:cubicBezTo>
                    <a:pt x="761" y="1522"/>
                    <a:pt x="798" y="1739"/>
                    <a:pt x="906" y="1902"/>
                  </a:cubicBezTo>
                  <a:cubicBezTo>
                    <a:pt x="1033" y="2083"/>
                    <a:pt x="1214" y="2228"/>
                    <a:pt x="1431" y="2228"/>
                  </a:cubicBezTo>
                  <a:cubicBezTo>
                    <a:pt x="1631" y="2228"/>
                    <a:pt x="1848" y="2047"/>
                    <a:pt x="1848" y="1829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65"/>
            <p:cNvSpPr/>
            <p:nvPr/>
          </p:nvSpPr>
          <p:spPr>
            <a:xfrm>
              <a:off x="7062977" y="1198462"/>
              <a:ext cx="549082" cy="265237"/>
            </a:xfrm>
            <a:custGeom>
              <a:avLst/>
              <a:gdLst/>
              <a:ahLst/>
              <a:cxnLst/>
              <a:rect l="l" t="t" r="r" b="b"/>
              <a:pathLst>
                <a:path w="2627" h="1269" fill="none" extrusionOk="0">
                  <a:moveTo>
                    <a:pt x="2627" y="1268"/>
                  </a:moveTo>
                  <a:cubicBezTo>
                    <a:pt x="2446" y="1015"/>
                    <a:pt x="2138" y="888"/>
                    <a:pt x="1812" y="834"/>
                  </a:cubicBezTo>
                  <a:cubicBezTo>
                    <a:pt x="1504" y="797"/>
                    <a:pt x="1178" y="834"/>
                    <a:pt x="870" y="834"/>
                  </a:cubicBezTo>
                  <a:cubicBezTo>
                    <a:pt x="689" y="834"/>
                    <a:pt x="472" y="870"/>
                    <a:pt x="327" y="779"/>
                  </a:cubicBezTo>
                  <a:cubicBezTo>
                    <a:pt x="146" y="707"/>
                    <a:pt x="1" y="544"/>
                    <a:pt x="1" y="363"/>
                  </a:cubicBezTo>
                  <a:cubicBezTo>
                    <a:pt x="1" y="182"/>
                    <a:pt x="200" y="1"/>
                    <a:pt x="363" y="73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65"/>
            <p:cNvSpPr/>
            <p:nvPr/>
          </p:nvSpPr>
          <p:spPr>
            <a:xfrm>
              <a:off x="6960769" y="2212582"/>
              <a:ext cx="272765" cy="198562"/>
            </a:xfrm>
            <a:custGeom>
              <a:avLst/>
              <a:gdLst/>
              <a:ahLst/>
              <a:cxnLst/>
              <a:rect l="l" t="t" r="r" b="b"/>
              <a:pathLst>
                <a:path w="1305" h="950" extrusionOk="0">
                  <a:moveTo>
                    <a:pt x="149" y="1"/>
                  </a:moveTo>
                  <a:cubicBezTo>
                    <a:pt x="95" y="1"/>
                    <a:pt x="31" y="41"/>
                    <a:pt x="19" y="111"/>
                  </a:cubicBezTo>
                  <a:cubicBezTo>
                    <a:pt x="1" y="509"/>
                    <a:pt x="272" y="907"/>
                    <a:pt x="689" y="944"/>
                  </a:cubicBezTo>
                  <a:cubicBezTo>
                    <a:pt x="724" y="948"/>
                    <a:pt x="763" y="950"/>
                    <a:pt x="802" y="950"/>
                  </a:cubicBezTo>
                  <a:cubicBezTo>
                    <a:pt x="947" y="950"/>
                    <a:pt x="1111" y="920"/>
                    <a:pt x="1196" y="835"/>
                  </a:cubicBezTo>
                  <a:cubicBezTo>
                    <a:pt x="1305" y="726"/>
                    <a:pt x="1232" y="582"/>
                    <a:pt x="1124" y="509"/>
                  </a:cubicBezTo>
                  <a:cubicBezTo>
                    <a:pt x="1015" y="455"/>
                    <a:pt x="906" y="400"/>
                    <a:pt x="816" y="310"/>
                  </a:cubicBezTo>
                  <a:cubicBezTo>
                    <a:pt x="725" y="237"/>
                    <a:pt x="653" y="147"/>
                    <a:pt x="544" y="93"/>
                  </a:cubicBezTo>
                  <a:cubicBezTo>
                    <a:pt x="484" y="44"/>
                    <a:pt x="399" y="20"/>
                    <a:pt x="323" y="20"/>
                  </a:cubicBezTo>
                  <a:cubicBezTo>
                    <a:pt x="285" y="20"/>
                    <a:pt x="248" y="26"/>
                    <a:pt x="218" y="38"/>
                  </a:cubicBezTo>
                  <a:cubicBezTo>
                    <a:pt x="205" y="13"/>
                    <a:pt x="17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5"/>
            <p:cNvSpPr/>
            <p:nvPr/>
          </p:nvSpPr>
          <p:spPr>
            <a:xfrm>
              <a:off x="6688215" y="1402665"/>
              <a:ext cx="1056362" cy="1100033"/>
            </a:xfrm>
            <a:custGeom>
              <a:avLst/>
              <a:gdLst/>
              <a:ahLst/>
              <a:cxnLst/>
              <a:rect l="l" t="t" r="r" b="b"/>
              <a:pathLst>
                <a:path w="5054" h="5263" extrusionOk="0">
                  <a:moveTo>
                    <a:pt x="3855" y="1"/>
                  </a:moveTo>
                  <a:cubicBezTo>
                    <a:pt x="3530" y="1"/>
                    <a:pt x="3197" y="142"/>
                    <a:pt x="2880" y="346"/>
                  </a:cubicBezTo>
                  <a:cubicBezTo>
                    <a:pt x="2862" y="346"/>
                    <a:pt x="2862" y="364"/>
                    <a:pt x="2844" y="364"/>
                  </a:cubicBezTo>
                  <a:cubicBezTo>
                    <a:pt x="2518" y="581"/>
                    <a:pt x="2210" y="853"/>
                    <a:pt x="1939" y="1124"/>
                  </a:cubicBezTo>
                  <a:lnTo>
                    <a:pt x="1884" y="1179"/>
                  </a:lnTo>
                  <a:lnTo>
                    <a:pt x="1703" y="1360"/>
                  </a:lnTo>
                  <a:cubicBezTo>
                    <a:pt x="1251" y="1650"/>
                    <a:pt x="762" y="1885"/>
                    <a:pt x="327" y="2211"/>
                  </a:cubicBezTo>
                  <a:cubicBezTo>
                    <a:pt x="254" y="2265"/>
                    <a:pt x="218" y="2301"/>
                    <a:pt x="164" y="2374"/>
                  </a:cubicBezTo>
                  <a:cubicBezTo>
                    <a:pt x="164" y="2392"/>
                    <a:pt x="146" y="2392"/>
                    <a:pt x="146" y="2428"/>
                  </a:cubicBezTo>
                  <a:cubicBezTo>
                    <a:pt x="55" y="2573"/>
                    <a:pt x="1" y="2754"/>
                    <a:pt x="73" y="2935"/>
                  </a:cubicBezTo>
                  <a:cubicBezTo>
                    <a:pt x="164" y="3261"/>
                    <a:pt x="472" y="3424"/>
                    <a:pt x="707" y="3605"/>
                  </a:cubicBezTo>
                  <a:cubicBezTo>
                    <a:pt x="888" y="3750"/>
                    <a:pt x="1088" y="3895"/>
                    <a:pt x="1305" y="4004"/>
                  </a:cubicBezTo>
                  <a:cubicBezTo>
                    <a:pt x="1414" y="4076"/>
                    <a:pt x="1522" y="4149"/>
                    <a:pt x="1631" y="4185"/>
                  </a:cubicBezTo>
                  <a:cubicBezTo>
                    <a:pt x="1902" y="4366"/>
                    <a:pt x="2174" y="4529"/>
                    <a:pt x="2482" y="4692"/>
                  </a:cubicBezTo>
                  <a:cubicBezTo>
                    <a:pt x="2844" y="4873"/>
                    <a:pt x="3224" y="5018"/>
                    <a:pt x="3605" y="5163"/>
                  </a:cubicBezTo>
                  <a:cubicBezTo>
                    <a:pt x="3781" y="5224"/>
                    <a:pt x="3952" y="5262"/>
                    <a:pt x="4106" y="5262"/>
                  </a:cubicBezTo>
                  <a:cubicBezTo>
                    <a:pt x="4410" y="5262"/>
                    <a:pt x="4650" y="5113"/>
                    <a:pt x="4746" y="4692"/>
                  </a:cubicBezTo>
                  <a:cubicBezTo>
                    <a:pt x="4854" y="4185"/>
                    <a:pt x="4619" y="3660"/>
                    <a:pt x="4709" y="3153"/>
                  </a:cubicBezTo>
                  <a:cubicBezTo>
                    <a:pt x="4709" y="3044"/>
                    <a:pt x="4746" y="2990"/>
                    <a:pt x="4764" y="2899"/>
                  </a:cubicBezTo>
                  <a:cubicBezTo>
                    <a:pt x="4782" y="2899"/>
                    <a:pt x="4782" y="2881"/>
                    <a:pt x="4782" y="2845"/>
                  </a:cubicBezTo>
                  <a:cubicBezTo>
                    <a:pt x="4854" y="2537"/>
                    <a:pt x="4945" y="2247"/>
                    <a:pt x="4981" y="1939"/>
                  </a:cubicBezTo>
                  <a:cubicBezTo>
                    <a:pt x="5017" y="1885"/>
                    <a:pt x="5017" y="1831"/>
                    <a:pt x="5017" y="1758"/>
                  </a:cubicBezTo>
                  <a:lnTo>
                    <a:pt x="5017" y="1722"/>
                  </a:lnTo>
                  <a:cubicBezTo>
                    <a:pt x="5054" y="1215"/>
                    <a:pt x="5017" y="672"/>
                    <a:pt x="4601" y="346"/>
                  </a:cubicBezTo>
                  <a:cubicBezTo>
                    <a:pt x="4601" y="309"/>
                    <a:pt x="4601" y="309"/>
                    <a:pt x="4583" y="291"/>
                  </a:cubicBezTo>
                  <a:cubicBezTo>
                    <a:pt x="4353" y="86"/>
                    <a:pt x="4107" y="1"/>
                    <a:pt x="3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5"/>
            <p:cNvSpPr/>
            <p:nvPr/>
          </p:nvSpPr>
          <p:spPr>
            <a:xfrm>
              <a:off x="7286413" y="1482298"/>
              <a:ext cx="450636" cy="288019"/>
            </a:xfrm>
            <a:custGeom>
              <a:avLst/>
              <a:gdLst/>
              <a:ahLst/>
              <a:cxnLst/>
              <a:rect l="l" t="t" r="r" b="b"/>
              <a:pathLst>
                <a:path w="2156" h="1378" extrusionOk="0">
                  <a:moveTo>
                    <a:pt x="36" y="1"/>
                  </a:moveTo>
                  <a:cubicBezTo>
                    <a:pt x="18" y="1"/>
                    <a:pt x="18" y="19"/>
                    <a:pt x="0" y="19"/>
                  </a:cubicBezTo>
                  <a:cubicBezTo>
                    <a:pt x="544" y="671"/>
                    <a:pt x="1304" y="1160"/>
                    <a:pt x="2155" y="1377"/>
                  </a:cubicBezTo>
                  <a:lnTo>
                    <a:pt x="2155" y="1341"/>
                  </a:lnTo>
                  <a:cubicBezTo>
                    <a:pt x="1340" y="1106"/>
                    <a:pt x="580" y="63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5"/>
            <p:cNvSpPr/>
            <p:nvPr/>
          </p:nvSpPr>
          <p:spPr>
            <a:xfrm>
              <a:off x="7085759" y="1645118"/>
              <a:ext cx="601963" cy="363682"/>
            </a:xfrm>
            <a:custGeom>
              <a:avLst/>
              <a:gdLst/>
              <a:ahLst/>
              <a:cxnLst/>
              <a:rect l="l" t="t" r="r" b="b"/>
              <a:pathLst>
                <a:path w="2880" h="1740" extrusionOk="0">
                  <a:moveTo>
                    <a:pt x="55" y="1"/>
                  </a:moveTo>
                  <a:lnTo>
                    <a:pt x="0" y="37"/>
                  </a:lnTo>
                  <a:cubicBezTo>
                    <a:pt x="399" y="562"/>
                    <a:pt x="906" y="1015"/>
                    <a:pt x="1504" y="1304"/>
                  </a:cubicBezTo>
                  <a:cubicBezTo>
                    <a:pt x="1902" y="1504"/>
                    <a:pt x="2391" y="1667"/>
                    <a:pt x="2862" y="1739"/>
                  </a:cubicBezTo>
                  <a:cubicBezTo>
                    <a:pt x="2880" y="1739"/>
                    <a:pt x="2880" y="1721"/>
                    <a:pt x="2880" y="1685"/>
                  </a:cubicBezTo>
                  <a:cubicBezTo>
                    <a:pt x="2427" y="1630"/>
                    <a:pt x="1956" y="1467"/>
                    <a:pt x="1540" y="1232"/>
                  </a:cubicBezTo>
                  <a:cubicBezTo>
                    <a:pt x="960" y="942"/>
                    <a:pt x="453" y="508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5"/>
            <p:cNvSpPr/>
            <p:nvPr/>
          </p:nvSpPr>
          <p:spPr>
            <a:xfrm>
              <a:off x="7132997" y="1607078"/>
              <a:ext cx="34069" cy="21319"/>
            </a:xfrm>
            <a:custGeom>
              <a:avLst/>
              <a:gdLst/>
              <a:ahLst/>
              <a:cxnLst/>
              <a:rect l="l" t="t" r="r" b="b"/>
              <a:pathLst>
                <a:path w="163" h="102" extrusionOk="0">
                  <a:moveTo>
                    <a:pt x="84" y="0"/>
                  </a:moveTo>
                  <a:cubicBezTo>
                    <a:pt x="45" y="0"/>
                    <a:pt x="1" y="51"/>
                    <a:pt x="28" y="92"/>
                  </a:cubicBezTo>
                  <a:cubicBezTo>
                    <a:pt x="42" y="99"/>
                    <a:pt x="56" y="102"/>
                    <a:pt x="69" y="102"/>
                  </a:cubicBezTo>
                  <a:cubicBezTo>
                    <a:pt x="123" y="102"/>
                    <a:pt x="162" y="49"/>
                    <a:pt x="119" y="20"/>
                  </a:cubicBezTo>
                  <a:cubicBezTo>
                    <a:pt x="109" y="6"/>
                    <a:pt x="97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5"/>
            <p:cNvSpPr/>
            <p:nvPr/>
          </p:nvSpPr>
          <p:spPr>
            <a:xfrm>
              <a:off x="7164349" y="1644909"/>
              <a:ext cx="33651" cy="21319"/>
            </a:xfrm>
            <a:custGeom>
              <a:avLst/>
              <a:gdLst/>
              <a:ahLst/>
              <a:cxnLst/>
              <a:rect l="l" t="t" r="r" b="b"/>
              <a:pathLst>
                <a:path w="161" h="102" extrusionOk="0">
                  <a:moveTo>
                    <a:pt x="87" y="0"/>
                  </a:moveTo>
                  <a:cubicBezTo>
                    <a:pt x="41" y="0"/>
                    <a:pt x="0" y="51"/>
                    <a:pt x="41" y="92"/>
                  </a:cubicBezTo>
                  <a:cubicBezTo>
                    <a:pt x="48" y="99"/>
                    <a:pt x="57" y="102"/>
                    <a:pt x="66" y="102"/>
                  </a:cubicBezTo>
                  <a:cubicBezTo>
                    <a:pt x="107" y="102"/>
                    <a:pt x="161" y="49"/>
                    <a:pt x="132" y="20"/>
                  </a:cubicBezTo>
                  <a:cubicBezTo>
                    <a:pt x="118" y="6"/>
                    <a:pt x="102" y="0"/>
                    <a:pt x="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5"/>
            <p:cNvSpPr/>
            <p:nvPr/>
          </p:nvSpPr>
          <p:spPr>
            <a:xfrm>
              <a:off x="7199463" y="1678978"/>
              <a:ext cx="32188" cy="19647"/>
            </a:xfrm>
            <a:custGeom>
              <a:avLst/>
              <a:gdLst/>
              <a:ahLst/>
              <a:cxnLst/>
              <a:rect l="l" t="t" r="r" b="b"/>
              <a:pathLst>
                <a:path w="154" h="94" extrusionOk="0">
                  <a:moveTo>
                    <a:pt x="81" y="0"/>
                  </a:moveTo>
                  <a:cubicBezTo>
                    <a:pt x="36" y="0"/>
                    <a:pt x="0" y="47"/>
                    <a:pt x="54" y="74"/>
                  </a:cubicBezTo>
                  <a:cubicBezTo>
                    <a:pt x="63" y="88"/>
                    <a:pt x="75" y="94"/>
                    <a:pt x="87" y="94"/>
                  </a:cubicBezTo>
                  <a:cubicBezTo>
                    <a:pt x="120" y="94"/>
                    <a:pt x="153" y="47"/>
                    <a:pt x="127" y="20"/>
                  </a:cubicBezTo>
                  <a:cubicBezTo>
                    <a:pt x="113" y="6"/>
                    <a:pt x="96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5"/>
            <p:cNvSpPr/>
            <p:nvPr/>
          </p:nvSpPr>
          <p:spPr>
            <a:xfrm>
              <a:off x="7232487" y="1711165"/>
              <a:ext cx="33024" cy="2320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89" y="1"/>
                  </a:moveTo>
                  <a:cubicBezTo>
                    <a:pt x="49" y="1"/>
                    <a:pt x="0" y="57"/>
                    <a:pt x="59" y="101"/>
                  </a:cubicBezTo>
                  <a:cubicBezTo>
                    <a:pt x="66" y="108"/>
                    <a:pt x="74" y="111"/>
                    <a:pt x="82" y="111"/>
                  </a:cubicBezTo>
                  <a:cubicBezTo>
                    <a:pt x="118" y="111"/>
                    <a:pt x="158" y="55"/>
                    <a:pt x="113" y="11"/>
                  </a:cubicBezTo>
                  <a:cubicBezTo>
                    <a:pt x="107" y="4"/>
                    <a:pt x="98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5"/>
            <p:cNvSpPr/>
            <p:nvPr/>
          </p:nvSpPr>
          <p:spPr>
            <a:xfrm>
              <a:off x="7273663" y="1740009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70" y="1"/>
                  </a:moveTo>
                  <a:cubicBezTo>
                    <a:pt x="36" y="1"/>
                    <a:pt x="1" y="65"/>
                    <a:pt x="43" y="108"/>
                  </a:cubicBezTo>
                  <a:cubicBezTo>
                    <a:pt x="49" y="114"/>
                    <a:pt x="56" y="116"/>
                    <a:pt x="63" y="116"/>
                  </a:cubicBezTo>
                  <a:cubicBezTo>
                    <a:pt x="99" y="116"/>
                    <a:pt x="143" y="48"/>
                    <a:pt x="97" y="17"/>
                  </a:cubicBezTo>
                  <a:cubicBezTo>
                    <a:pt x="90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5"/>
            <p:cNvSpPr/>
            <p:nvPr/>
          </p:nvSpPr>
          <p:spPr>
            <a:xfrm>
              <a:off x="7310867" y="1768225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81" y="1"/>
                  </a:moveTo>
                  <a:cubicBezTo>
                    <a:pt x="44" y="1"/>
                    <a:pt x="1" y="69"/>
                    <a:pt x="46" y="100"/>
                  </a:cubicBezTo>
                  <a:cubicBezTo>
                    <a:pt x="54" y="112"/>
                    <a:pt x="64" y="117"/>
                    <a:pt x="73" y="117"/>
                  </a:cubicBezTo>
                  <a:cubicBezTo>
                    <a:pt x="108" y="117"/>
                    <a:pt x="143" y="52"/>
                    <a:pt x="101" y="9"/>
                  </a:cubicBezTo>
                  <a:cubicBezTo>
                    <a:pt x="95" y="3"/>
                    <a:pt x="8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5"/>
            <p:cNvSpPr/>
            <p:nvPr/>
          </p:nvSpPr>
          <p:spPr>
            <a:xfrm>
              <a:off x="7349326" y="1796860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63" y="0"/>
                  </a:moveTo>
                  <a:cubicBezTo>
                    <a:pt x="25" y="0"/>
                    <a:pt x="1" y="65"/>
                    <a:pt x="43" y="108"/>
                  </a:cubicBezTo>
                  <a:cubicBezTo>
                    <a:pt x="52" y="113"/>
                    <a:pt x="61" y="116"/>
                    <a:pt x="69" y="116"/>
                  </a:cubicBezTo>
                  <a:cubicBezTo>
                    <a:pt x="112" y="116"/>
                    <a:pt x="143" y="47"/>
                    <a:pt x="98" y="17"/>
                  </a:cubicBezTo>
                  <a:cubicBezTo>
                    <a:pt x="86" y="5"/>
                    <a:pt x="74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5"/>
            <p:cNvSpPr/>
            <p:nvPr/>
          </p:nvSpPr>
          <p:spPr>
            <a:xfrm>
              <a:off x="7386948" y="1821523"/>
              <a:ext cx="32606" cy="24245"/>
            </a:xfrm>
            <a:custGeom>
              <a:avLst/>
              <a:gdLst/>
              <a:ahLst/>
              <a:cxnLst/>
              <a:rect l="l" t="t" r="r" b="b"/>
              <a:pathLst>
                <a:path w="156" h="116" extrusionOk="0">
                  <a:moveTo>
                    <a:pt x="76" y="0"/>
                  </a:moveTo>
                  <a:cubicBezTo>
                    <a:pt x="32" y="0"/>
                    <a:pt x="0" y="83"/>
                    <a:pt x="63" y="98"/>
                  </a:cubicBezTo>
                  <a:cubicBezTo>
                    <a:pt x="78" y="110"/>
                    <a:pt x="92" y="115"/>
                    <a:pt x="104" y="115"/>
                  </a:cubicBezTo>
                  <a:cubicBezTo>
                    <a:pt x="146" y="115"/>
                    <a:pt x="155" y="50"/>
                    <a:pt x="99" y="8"/>
                  </a:cubicBezTo>
                  <a:cubicBezTo>
                    <a:pt x="91" y="3"/>
                    <a:pt x="83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5"/>
            <p:cNvSpPr/>
            <p:nvPr/>
          </p:nvSpPr>
          <p:spPr>
            <a:xfrm>
              <a:off x="7427706" y="1845350"/>
              <a:ext cx="34487" cy="22573"/>
            </a:xfrm>
            <a:custGeom>
              <a:avLst/>
              <a:gdLst/>
              <a:ahLst/>
              <a:cxnLst/>
              <a:rect l="l" t="t" r="r" b="b"/>
              <a:pathLst>
                <a:path w="165" h="108" extrusionOk="0">
                  <a:moveTo>
                    <a:pt x="102" y="0"/>
                  </a:moveTo>
                  <a:cubicBezTo>
                    <a:pt x="40" y="0"/>
                    <a:pt x="1" y="76"/>
                    <a:pt x="67" y="93"/>
                  </a:cubicBezTo>
                  <a:cubicBezTo>
                    <a:pt x="81" y="103"/>
                    <a:pt x="93" y="108"/>
                    <a:pt x="104" y="108"/>
                  </a:cubicBezTo>
                  <a:cubicBezTo>
                    <a:pt x="150" y="108"/>
                    <a:pt x="165" y="32"/>
                    <a:pt x="121" y="2"/>
                  </a:cubicBezTo>
                  <a:cubicBezTo>
                    <a:pt x="115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5"/>
            <p:cNvSpPr/>
            <p:nvPr/>
          </p:nvSpPr>
          <p:spPr>
            <a:xfrm>
              <a:off x="7472853" y="1864161"/>
              <a:ext cx="33651" cy="23200"/>
            </a:xfrm>
            <a:custGeom>
              <a:avLst/>
              <a:gdLst/>
              <a:ahLst/>
              <a:cxnLst/>
              <a:rect l="l" t="t" r="r" b="b"/>
              <a:pathLst>
                <a:path w="161" h="111" extrusionOk="0">
                  <a:moveTo>
                    <a:pt x="86" y="1"/>
                  </a:moveTo>
                  <a:cubicBezTo>
                    <a:pt x="26" y="1"/>
                    <a:pt x="1" y="77"/>
                    <a:pt x="50" y="93"/>
                  </a:cubicBezTo>
                  <a:cubicBezTo>
                    <a:pt x="66" y="105"/>
                    <a:pt x="81" y="110"/>
                    <a:pt x="93" y="110"/>
                  </a:cubicBezTo>
                  <a:cubicBezTo>
                    <a:pt x="140" y="110"/>
                    <a:pt x="161" y="45"/>
                    <a:pt x="104" y="3"/>
                  </a:cubicBezTo>
                  <a:cubicBezTo>
                    <a:pt x="98" y="1"/>
                    <a:pt x="92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5"/>
            <p:cNvSpPr/>
            <p:nvPr/>
          </p:nvSpPr>
          <p:spPr>
            <a:xfrm>
              <a:off x="7518627" y="1883181"/>
              <a:ext cx="30725" cy="22573"/>
            </a:xfrm>
            <a:custGeom>
              <a:avLst/>
              <a:gdLst/>
              <a:ahLst/>
              <a:cxnLst/>
              <a:rect l="l" t="t" r="r" b="b"/>
              <a:pathLst>
                <a:path w="147" h="108" extrusionOk="0">
                  <a:moveTo>
                    <a:pt x="88" y="0"/>
                  </a:moveTo>
                  <a:cubicBezTo>
                    <a:pt x="40" y="0"/>
                    <a:pt x="0" y="77"/>
                    <a:pt x="66" y="93"/>
                  </a:cubicBezTo>
                  <a:cubicBezTo>
                    <a:pt x="80" y="104"/>
                    <a:pt x="92" y="108"/>
                    <a:pt x="102" y="108"/>
                  </a:cubicBezTo>
                  <a:cubicBezTo>
                    <a:pt x="143" y="108"/>
                    <a:pt x="146" y="32"/>
                    <a:pt x="103" y="2"/>
                  </a:cubicBezTo>
                  <a:cubicBezTo>
                    <a:pt x="98" y="1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5"/>
            <p:cNvSpPr/>
            <p:nvPr/>
          </p:nvSpPr>
          <p:spPr>
            <a:xfrm>
              <a:off x="7567327" y="1902201"/>
              <a:ext cx="29680" cy="26963"/>
            </a:xfrm>
            <a:custGeom>
              <a:avLst/>
              <a:gdLst/>
              <a:ahLst/>
              <a:cxnLst/>
              <a:rect l="l" t="t" r="r" b="b"/>
              <a:pathLst>
                <a:path w="142" h="129" extrusionOk="0">
                  <a:moveTo>
                    <a:pt x="71" y="0"/>
                  </a:moveTo>
                  <a:cubicBezTo>
                    <a:pt x="12" y="0"/>
                    <a:pt x="0" y="95"/>
                    <a:pt x="51" y="129"/>
                  </a:cubicBezTo>
                  <a:cubicBezTo>
                    <a:pt x="105" y="129"/>
                    <a:pt x="141" y="38"/>
                    <a:pt x="87" y="2"/>
                  </a:cubicBezTo>
                  <a:cubicBezTo>
                    <a:pt x="81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65"/>
            <p:cNvSpPr/>
            <p:nvPr/>
          </p:nvSpPr>
          <p:spPr>
            <a:xfrm>
              <a:off x="7613101" y="1917250"/>
              <a:ext cx="33024" cy="23409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70" y="0"/>
                  </a:moveTo>
                  <a:cubicBezTo>
                    <a:pt x="11" y="0"/>
                    <a:pt x="0" y="94"/>
                    <a:pt x="67" y="111"/>
                  </a:cubicBezTo>
                  <a:cubicBezTo>
                    <a:pt x="103" y="111"/>
                    <a:pt x="158" y="2"/>
                    <a:pt x="85" y="2"/>
                  </a:cubicBezTo>
                  <a:cubicBezTo>
                    <a:pt x="80" y="1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65"/>
            <p:cNvSpPr/>
            <p:nvPr/>
          </p:nvSpPr>
          <p:spPr>
            <a:xfrm>
              <a:off x="7655740" y="1927491"/>
              <a:ext cx="31979" cy="24454"/>
            </a:xfrm>
            <a:custGeom>
              <a:avLst/>
              <a:gdLst/>
              <a:ahLst/>
              <a:cxnLst/>
              <a:rect l="l" t="t" r="r" b="b"/>
              <a:pathLst>
                <a:path w="153" h="117" extrusionOk="0">
                  <a:moveTo>
                    <a:pt x="59" y="1"/>
                  </a:moveTo>
                  <a:cubicBezTo>
                    <a:pt x="18" y="1"/>
                    <a:pt x="0" y="85"/>
                    <a:pt x="62" y="116"/>
                  </a:cubicBezTo>
                  <a:cubicBezTo>
                    <a:pt x="135" y="116"/>
                    <a:pt x="153" y="26"/>
                    <a:pt x="80" y="8"/>
                  </a:cubicBezTo>
                  <a:cubicBezTo>
                    <a:pt x="73" y="3"/>
                    <a:pt x="66" y="1"/>
                    <a:pt x="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5"/>
            <p:cNvSpPr/>
            <p:nvPr/>
          </p:nvSpPr>
          <p:spPr>
            <a:xfrm>
              <a:off x="7153898" y="1998973"/>
              <a:ext cx="193339" cy="176198"/>
            </a:xfrm>
            <a:custGeom>
              <a:avLst/>
              <a:gdLst/>
              <a:ahLst/>
              <a:cxnLst/>
              <a:rect l="l" t="t" r="r" b="b"/>
              <a:pathLst>
                <a:path w="925" h="843" extrusionOk="0">
                  <a:moveTo>
                    <a:pt x="275" y="0"/>
                  </a:moveTo>
                  <a:cubicBezTo>
                    <a:pt x="237" y="0"/>
                    <a:pt x="199" y="19"/>
                    <a:pt x="163" y="64"/>
                  </a:cubicBezTo>
                  <a:cubicBezTo>
                    <a:pt x="0" y="245"/>
                    <a:pt x="91" y="571"/>
                    <a:pt x="109" y="770"/>
                  </a:cubicBezTo>
                  <a:cubicBezTo>
                    <a:pt x="109" y="807"/>
                    <a:pt x="182" y="843"/>
                    <a:pt x="200" y="843"/>
                  </a:cubicBezTo>
                  <a:cubicBezTo>
                    <a:pt x="363" y="789"/>
                    <a:pt x="489" y="752"/>
                    <a:pt x="634" y="680"/>
                  </a:cubicBezTo>
                  <a:cubicBezTo>
                    <a:pt x="725" y="626"/>
                    <a:pt x="833" y="589"/>
                    <a:pt x="888" y="481"/>
                  </a:cubicBezTo>
                  <a:cubicBezTo>
                    <a:pt x="924" y="390"/>
                    <a:pt x="888" y="300"/>
                    <a:pt x="815" y="245"/>
                  </a:cubicBezTo>
                  <a:cubicBezTo>
                    <a:pt x="770" y="227"/>
                    <a:pt x="720" y="218"/>
                    <a:pt x="670" y="218"/>
                  </a:cubicBezTo>
                  <a:cubicBezTo>
                    <a:pt x="621" y="218"/>
                    <a:pt x="571" y="227"/>
                    <a:pt x="526" y="245"/>
                  </a:cubicBezTo>
                  <a:cubicBezTo>
                    <a:pt x="473" y="128"/>
                    <a:pt x="374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5"/>
            <p:cNvSpPr/>
            <p:nvPr/>
          </p:nvSpPr>
          <p:spPr>
            <a:xfrm>
              <a:off x="7422690" y="2145908"/>
              <a:ext cx="193130" cy="170972"/>
            </a:xfrm>
            <a:custGeom>
              <a:avLst/>
              <a:gdLst/>
              <a:ahLst/>
              <a:cxnLst/>
              <a:rect l="l" t="t" r="r" b="b"/>
              <a:pathLst>
                <a:path w="924" h="818" extrusionOk="0">
                  <a:moveTo>
                    <a:pt x="234" y="0"/>
                  </a:moveTo>
                  <a:cubicBezTo>
                    <a:pt x="185" y="0"/>
                    <a:pt x="139" y="24"/>
                    <a:pt x="109" y="86"/>
                  </a:cubicBezTo>
                  <a:cubicBezTo>
                    <a:pt x="0" y="285"/>
                    <a:pt x="163" y="593"/>
                    <a:pt x="218" y="774"/>
                  </a:cubicBezTo>
                  <a:cubicBezTo>
                    <a:pt x="244" y="800"/>
                    <a:pt x="271" y="817"/>
                    <a:pt x="304" y="817"/>
                  </a:cubicBezTo>
                  <a:cubicBezTo>
                    <a:pt x="316" y="817"/>
                    <a:pt x="330" y="815"/>
                    <a:pt x="344" y="810"/>
                  </a:cubicBezTo>
                  <a:cubicBezTo>
                    <a:pt x="471" y="738"/>
                    <a:pt x="616" y="647"/>
                    <a:pt x="725" y="556"/>
                  </a:cubicBezTo>
                  <a:cubicBezTo>
                    <a:pt x="797" y="502"/>
                    <a:pt x="906" y="412"/>
                    <a:pt x="924" y="321"/>
                  </a:cubicBezTo>
                  <a:cubicBezTo>
                    <a:pt x="924" y="194"/>
                    <a:pt x="869" y="140"/>
                    <a:pt x="779" y="104"/>
                  </a:cubicBezTo>
                  <a:cubicBezTo>
                    <a:pt x="758" y="99"/>
                    <a:pt x="734" y="97"/>
                    <a:pt x="710" y="97"/>
                  </a:cubicBezTo>
                  <a:cubicBezTo>
                    <a:pt x="633" y="97"/>
                    <a:pt x="549" y="121"/>
                    <a:pt x="507" y="176"/>
                  </a:cubicBezTo>
                  <a:cubicBezTo>
                    <a:pt x="447" y="92"/>
                    <a:pt x="332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5"/>
            <p:cNvSpPr/>
            <p:nvPr/>
          </p:nvSpPr>
          <p:spPr>
            <a:xfrm>
              <a:off x="6907889" y="1807937"/>
              <a:ext cx="185605" cy="162821"/>
            </a:xfrm>
            <a:custGeom>
              <a:avLst/>
              <a:gdLst/>
              <a:ahLst/>
              <a:cxnLst/>
              <a:rect l="l" t="t" r="r" b="b"/>
              <a:pathLst>
                <a:path w="888" h="779" extrusionOk="0">
                  <a:moveTo>
                    <a:pt x="351" y="0"/>
                  </a:moveTo>
                  <a:cubicBezTo>
                    <a:pt x="322" y="0"/>
                    <a:pt x="290" y="11"/>
                    <a:pt x="254" y="37"/>
                  </a:cubicBezTo>
                  <a:cubicBezTo>
                    <a:pt x="37" y="145"/>
                    <a:pt x="37" y="489"/>
                    <a:pt x="0" y="688"/>
                  </a:cubicBezTo>
                  <a:cubicBezTo>
                    <a:pt x="0" y="725"/>
                    <a:pt x="37" y="779"/>
                    <a:pt x="73" y="779"/>
                  </a:cubicBezTo>
                  <a:cubicBezTo>
                    <a:pt x="218" y="779"/>
                    <a:pt x="363" y="779"/>
                    <a:pt x="525" y="761"/>
                  </a:cubicBezTo>
                  <a:cubicBezTo>
                    <a:pt x="616" y="725"/>
                    <a:pt x="743" y="707"/>
                    <a:pt x="815" y="616"/>
                  </a:cubicBezTo>
                  <a:cubicBezTo>
                    <a:pt x="888" y="544"/>
                    <a:pt x="888" y="453"/>
                    <a:pt x="815" y="399"/>
                  </a:cubicBezTo>
                  <a:cubicBezTo>
                    <a:pt x="743" y="326"/>
                    <a:pt x="634" y="308"/>
                    <a:pt x="544" y="308"/>
                  </a:cubicBezTo>
                  <a:cubicBezTo>
                    <a:pt x="529" y="178"/>
                    <a:pt x="468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5"/>
            <p:cNvSpPr/>
            <p:nvPr/>
          </p:nvSpPr>
          <p:spPr>
            <a:xfrm>
              <a:off x="6722284" y="1910144"/>
              <a:ext cx="4180" cy="7733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9" y="0"/>
                  </a:moveTo>
                  <a:cubicBezTo>
                    <a:pt x="19" y="18"/>
                    <a:pt x="1" y="18"/>
                    <a:pt x="1" y="36"/>
                  </a:cubicBezTo>
                  <a:cubicBezTo>
                    <a:pt x="19" y="18"/>
                    <a:pt x="19" y="18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5"/>
            <p:cNvSpPr/>
            <p:nvPr/>
          </p:nvSpPr>
          <p:spPr>
            <a:xfrm>
              <a:off x="6736288" y="1934180"/>
              <a:ext cx="33024" cy="20274"/>
            </a:xfrm>
            <a:custGeom>
              <a:avLst/>
              <a:gdLst/>
              <a:ahLst/>
              <a:cxnLst/>
              <a:rect l="l" t="t" r="r" b="b"/>
              <a:pathLst>
                <a:path w="158" h="97" extrusionOk="0">
                  <a:moveTo>
                    <a:pt x="85" y="0"/>
                  </a:moveTo>
                  <a:cubicBezTo>
                    <a:pt x="45" y="0"/>
                    <a:pt x="1" y="42"/>
                    <a:pt x="43" y="84"/>
                  </a:cubicBezTo>
                  <a:cubicBezTo>
                    <a:pt x="51" y="93"/>
                    <a:pt x="62" y="96"/>
                    <a:pt x="73" y="96"/>
                  </a:cubicBezTo>
                  <a:cubicBezTo>
                    <a:pt x="112" y="96"/>
                    <a:pt x="157" y="54"/>
                    <a:pt x="115" y="12"/>
                  </a:cubicBezTo>
                  <a:cubicBezTo>
                    <a:pt x="107" y="4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5"/>
            <p:cNvSpPr/>
            <p:nvPr/>
          </p:nvSpPr>
          <p:spPr>
            <a:xfrm>
              <a:off x="6767849" y="1966576"/>
              <a:ext cx="32606" cy="22991"/>
            </a:xfrm>
            <a:custGeom>
              <a:avLst/>
              <a:gdLst/>
              <a:ahLst/>
              <a:cxnLst/>
              <a:rect l="l" t="t" r="r" b="b"/>
              <a:pathLst>
                <a:path w="156" h="110" extrusionOk="0">
                  <a:moveTo>
                    <a:pt x="83" y="1"/>
                  </a:moveTo>
                  <a:cubicBezTo>
                    <a:pt x="38" y="1"/>
                    <a:pt x="0" y="52"/>
                    <a:pt x="55" y="92"/>
                  </a:cubicBezTo>
                  <a:cubicBezTo>
                    <a:pt x="67" y="104"/>
                    <a:pt x="79" y="109"/>
                    <a:pt x="90" y="109"/>
                  </a:cubicBezTo>
                  <a:cubicBezTo>
                    <a:pt x="129" y="109"/>
                    <a:pt x="155" y="48"/>
                    <a:pt x="127" y="20"/>
                  </a:cubicBezTo>
                  <a:cubicBezTo>
                    <a:pt x="113" y="6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5"/>
            <p:cNvSpPr/>
            <p:nvPr/>
          </p:nvSpPr>
          <p:spPr>
            <a:xfrm>
              <a:off x="6801919" y="2000645"/>
              <a:ext cx="32188" cy="21319"/>
            </a:xfrm>
            <a:custGeom>
              <a:avLst/>
              <a:gdLst/>
              <a:ahLst/>
              <a:cxnLst/>
              <a:rect l="l" t="t" r="r" b="b"/>
              <a:pathLst>
                <a:path w="154" h="102" extrusionOk="0">
                  <a:moveTo>
                    <a:pt x="81" y="0"/>
                  </a:moveTo>
                  <a:cubicBezTo>
                    <a:pt x="37" y="0"/>
                    <a:pt x="1" y="47"/>
                    <a:pt x="55" y="74"/>
                  </a:cubicBezTo>
                  <a:cubicBezTo>
                    <a:pt x="64" y="94"/>
                    <a:pt x="77" y="102"/>
                    <a:pt x="89" y="102"/>
                  </a:cubicBezTo>
                  <a:cubicBezTo>
                    <a:pt x="122" y="102"/>
                    <a:pt x="153" y="46"/>
                    <a:pt x="127" y="20"/>
                  </a:cubicBezTo>
                  <a:cubicBezTo>
                    <a:pt x="113" y="6"/>
                    <a:pt x="97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5"/>
            <p:cNvSpPr/>
            <p:nvPr/>
          </p:nvSpPr>
          <p:spPr>
            <a:xfrm>
              <a:off x="6834943" y="2033042"/>
              <a:ext cx="35742" cy="24663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89" y="0"/>
                  </a:moveTo>
                  <a:cubicBezTo>
                    <a:pt x="49" y="0"/>
                    <a:pt x="1" y="56"/>
                    <a:pt x="60" y="100"/>
                  </a:cubicBezTo>
                  <a:cubicBezTo>
                    <a:pt x="71" y="112"/>
                    <a:pt x="84" y="117"/>
                    <a:pt x="96" y="117"/>
                  </a:cubicBezTo>
                  <a:cubicBezTo>
                    <a:pt x="138" y="117"/>
                    <a:pt x="171" y="52"/>
                    <a:pt x="114" y="10"/>
                  </a:cubicBezTo>
                  <a:cubicBezTo>
                    <a:pt x="107" y="3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65"/>
            <p:cNvSpPr/>
            <p:nvPr/>
          </p:nvSpPr>
          <p:spPr>
            <a:xfrm>
              <a:off x="6872356" y="2067320"/>
              <a:ext cx="37414" cy="21528"/>
            </a:xfrm>
            <a:custGeom>
              <a:avLst/>
              <a:gdLst/>
              <a:ahLst/>
              <a:cxnLst/>
              <a:rect l="l" t="t" r="r" b="b"/>
              <a:pathLst>
                <a:path w="179" h="103" extrusionOk="0">
                  <a:moveTo>
                    <a:pt x="95" y="0"/>
                  </a:moveTo>
                  <a:cubicBezTo>
                    <a:pt x="55" y="0"/>
                    <a:pt x="1" y="69"/>
                    <a:pt x="62" y="99"/>
                  </a:cubicBezTo>
                  <a:cubicBezTo>
                    <a:pt x="69" y="102"/>
                    <a:pt x="77" y="103"/>
                    <a:pt x="84" y="103"/>
                  </a:cubicBezTo>
                  <a:cubicBezTo>
                    <a:pt x="133" y="103"/>
                    <a:pt x="179" y="56"/>
                    <a:pt x="116" y="9"/>
                  </a:cubicBezTo>
                  <a:cubicBezTo>
                    <a:pt x="110" y="3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65"/>
            <p:cNvSpPr/>
            <p:nvPr/>
          </p:nvSpPr>
          <p:spPr>
            <a:xfrm>
              <a:off x="6914159" y="2095745"/>
              <a:ext cx="29889" cy="24454"/>
            </a:xfrm>
            <a:custGeom>
              <a:avLst/>
              <a:gdLst/>
              <a:ahLst/>
              <a:cxnLst/>
              <a:rect l="l" t="t" r="r" b="b"/>
              <a:pathLst>
                <a:path w="143" h="117" extrusionOk="0">
                  <a:moveTo>
                    <a:pt x="70" y="1"/>
                  </a:moveTo>
                  <a:cubicBezTo>
                    <a:pt x="35" y="1"/>
                    <a:pt x="0" y="66"/>
                    <a:pt x="43" y="108"/>
                  </a:cubicBezTo>
                  <a:cubicBezTo>
                    <a:pt x="49" y="114"/>
                    <a:pt x="55" y="117"/>
                    <a:pt x="62" y="117"/>
                  </a:cubicBezTo>
                  <a:cubicBezTo>
                    <a:pt x="99" y="117"/>
                    <a:pt x="143" y="48"/>
                    <a:pt x="97" y="18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65"/>
            <p:cNvSpPr/>
            <p:nvPr/>
          </p:nvSpPr>
          <p:spPr>
            <a:xfrm>
              <a:off x="6951364" y="2127933"/>
              <a:ext cx="33651" cy="22573"/>
            </a:xfrm>
            <a:custGeom>
              <a:avLst/>
              <a:gdLst/>
              <a:ahLst/>
              <a:cxnLst/>
              <a:rect l="l" t="t" r="r" b="b"/>
              <a:pathLst>
                <a:path w="161" h="108" extrusionOk="0">
                  <a:moveTo>
                    <a:pt x="80" y="0"/>
                  </a:moveTo>
                  <a:cubicBezTo>
                    <a:pt x="44" y="0"/>
                    <a:pt x="0" y="69"/>
                    <a:pt x="46" y="99"/>
                  </a:cubicBezTo>
                  <a:cubicBezTo>
                    <a:pt x="55" y="105"/>
                    <a:pt x="64" y="108"/>
                    <a:pt x="73" y="108"/>
                  </a:cubicBezTo>
                  <a:cubicBezTo>
                    <a:pt x="120" y="108"/>
                    <a:pt x="161" y="39"/>
                    <a:pt x="100" y="9"/>
                  </a:cubicBezTo>
                  <a:cubicBezTo>
                    <a:pt x="94" y="3"/>
                    <a:pt x="88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65"/>
            <p:cNvSpPr/>
            <p:nvPr/>
          </p:nvSpPr>
          <p:spPr>
            <a:xfrm>
              <a:off x="6989822" y="2156358"/>
              <a:ext cx="34278" cy="23200"/>
            </a:xfrm>
            <a:custGeom>
              <a:avLst/>
              <a:gdLst/>
              <a:ahLst/>
              <a:cxnLst/>
              <a:rect l="l" t="t" r="r" b="b"/>
              <a:pathLst>
                <a:path w="164" h="111" extrusionOk="0">
                  <a:moveTo>
                    <a:pt x="70" y="1"/>
                  </a:moveTo>
                  <a:cubicBezTo>
                    <a:pt x="36" y="1"/>
                    <a:pt x="0" y="65"/>
                    <a:pt x="43" y="108"/>
                  </a:cubicBezTo>
                  <a:cubicBezTo>
                    <a:pt x="48" y="110"/>
                    <a:pt x="53" y="110"/>
                    <a:pt x="58" y="110"/>
                  </a:cubicBezTo>
                  <a:cubicBezTo>
                    <a:pt x="109" y="110"/>
                    <a:pt x="163" y="34"/>
                    <a:pt x="97" y="17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5"/>
            <p:cNvSpPr/>
            <p:nvPr/>
          </p:nvSpPr>
          <p:spPr>
            <a:xfrm>
              <a:off x="7030789" y="2180813"/>
              <a:ext cx="30725" cy="24454"/>
            </a:xfrm>
            <a:custGeom>
              <a:avLst/>
              <a:gdLst/>
              <a:ahLst/>
              <a:cxnLst/>
              <a:rect l="l" t="t" r="r" b="b"/>
              <a:pathLst>
                <a:path w="147" h="117" extrusionOk="0">
                  <a:moveTo>
                    <a:pt x="85" y="1"/>
                  </a:moveTo>
                  <a:cubicBezTo>
                    <a:pt x="31" y="1"/>
                    <a:pt x="1" y="69"/>
                    <a:pt x="46" y="100"/>
                  </a:cubicBezTo>
                  <a:cubicBezTo>
                    <a:pt x="62" y="111"/>
                    <a:pt x="76" y="116"/>
                    <a:pt x="88" y="116"/>
                  </a:cubicBezTo>
                  <a:cubicBezTo>
                    <a:pt x="131" y="116"/>
                    <a:pt x="147" y="52"/>
                    <a:pt x="119" y="9"/>
                  </a:cubicBezTo>
                  <a:cubicBezTo>
                    <a:pt x="107" y="3"/>
                    <a:pt x="96" y="1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65"/>
            <p:cNvSpPr/>
            <p:nvPr/>
          </p:nvSpPr>
          <p:spPr>
            <a:xfrm>
              <a:off x="7069247" y="2209447"/>
              <a:ext cx="33024" cy="22364"/>
            </a:xfrm>
            <a:custGeom>
              <a:avLst/>
              <a:gdLst/>
              <a:ahLst/>
              <a:cxnLst/>
              <a:rect l="l" t="t" r="r" b="b"/>
              <a:pathLst>
                <a:path w="158" h="107" extrusionOk="0">
                  <a:moveTo>
                    <a:pt x="71" y="0"/>
                  </a:moveTo>
                  <a:cubicBezTo>
                    <a:pt x="25" y="0"/>
                    <a:pt x="1" y="61"/>
                    <a:pt x="43" y="89"/>
                  </a:cubicBezTo>
                  <a:cubicBezTo>
                    <a:pt x="59" y="101"/>
                    <a:pt x="74" y="106"/>
                    <a:pt x="88" y="106"/>
                  </a:cubicBezTo>
                  <a:cubicBezTo>
                    <a:pt x="134" y="106"/>
                    <a:pt x="158" y="45"/>
                    <a:pt x="116" y="17"/>
                  </a:cubicBezTo>
                  <a:cubicBezTo>
                    <a:pt x="100" y="5"/>
                    <a:pt x="85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65"/>
            <p:cNvSpPr/>
            <p:nvPr/>
          </p:nvSpPr>
          <p:spPr>
            <a:xfrm>
              <a:off x="7114812" y="2232020"/>
              <a:ext cx="33024" cy="24454"/>
            </a:xfrm>
            <a:custGeom>
              <a:avLst/>
              <a:gdLst/>
              <a:ahLst/>
              <a:cxnLst/>
              <a:rect l="l" t="t" r="r" b="b"/>
              <a:pathLst>
                <a:path w="158" h="117" extrusionOk="0">
                  <a:moveTo>
                    <a:pt x="55" y="1"/>
                  </a:moveTo>
                  <a:cubicBezTo>
                    <a:pt x="13" y="1"/>
                    <a:pt x="0" y="66"/>
                    <a:pt x="43" y="108"/>
                  </a:cubicBezTo>
                  <a:cubicBezTo>
                    <a:pt x="51" y="114"/>
                    <a:pt x="61" y="117"/>
                    <a:pt x="70" y="117"/>
                  </a:cubicBezTo>
                  <a:cubicBezTo>
                    <a:pt x="117" y="117"/>
                    <a:pt x="158" y="48"/>
                    <a:pt x="97" y="18"/>
                  </a:cubicBezTo>
                  <a:cubicBezTo>
                    <a:pt x="81" y="6"/>
                    <a:pt x="67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65"/>
            <p:cNvSpPr/>
            <p:nvPr/>
          </p:nvSpPr>
          <p:spPr>
            <a:xfrm>
              <a:off x="7155570" y="2256683"/>
              <a:ext cx="30098" cy="24245"/>
            </a:xfrm>
            <a:custGeom>
              <a:avLst/>
              <a:gdLst/>
              <a:ahLst/>
              <a:cxnLst/>
              <a:rect l="l" t="t" r="r" b="b"/>
              <a:pathLst>
                <a:path w="144" h="116" extrusionOk="0">
                  <a:moveTo>
                    <a:pt x="73" y="1"/>
                  </a:moveTo>
                  <a:cubicBezTo>
                    <a:pt x="20" y="1"/>
                    <a:pt x="0" y="83"/>
                    <a:pt x="47" y="99"/>
                  </a:cubicBezTo>
                  <a:cubicBezTo>
                    <a:pt x="59" y="111"/>
                    <a:pt x="70" y="116"/>
                    <a:pt x="81" y="116"/>
                  </a:cubicBezTo>
                  <a:cubicBezTo>
                    <a:pt x="120" y="116"/>
                    <a:pt x="144" y="51"/>
                    <a:pt x="101" y="8"/>
                  </a:cubicBezTo>
                  <a:cubicBezTo>
                    <a:pt x="91" y="3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65"/>
            <p:cNvSpPr/>
            <p:nvPr/>
          </p:nvSpPr>
          <p:spPr>
            <a:xfrm>
              <a:off x="7196955" y="2280511"/>
              <a:ext cx="30307" cy="23200"/>
            </a:xfrm>
            <a:custGeom>
              <a:avLst/>
              <a:gdLst/>
              <a:ahLst/>
              <a:cxnLst/>
              <a:rect l="l" t="t" r="r" b="b"/>
              <a:pathLst>
                <a:path w="145" h="111" extrusionOk="0">
                  <a:moveTo>
                    <a:pt x="88" y="1"/>
                  </a:moveTo>
                  <a:cubicBezTo>
                    <a:pt x="39" y="1"/>
                    <a:pt x="0" y="77"/>
                    <a:pt x="66" y="94"/>
                  </a:cubicBezTo>
                  <a:cubicBezTo>
                    <a:pt x="74" y="105"/>
                    <a:pt x="83" y="110"/>
                    <a:pt x="91" y="110"/>
                  </a:cubicBezTo>
                  <a:cubicBezTo>
                    <a:pt x="121" y="110"/>
                    <a:pt x="145" y="46"/>
                    <a:pt x="102" y="3"/>
                  </a:cubicBezTo>
                  <a:cubicBezTo>
                    <a:pt x="97" y="1"/>
                    <a:pt x="93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65"/>
            <p:cNvSpPr/>
            <p:nvPr/>
          </p:nvSpPr>
          <p:spPr>
            <a:xfrm>
              <a:off x="7239594" y="2305801"/>
              <a:ext cx="33442" cy="20274"/>
            </a:xfrm>
            <a:custGeom>
              <a:avLst/>
              <a:gdLst/>
              <a:ahLst/>
              <a:cxnLst/>
              <a:rect l="l" t="t" r="r" b="b"/>
              <a:pathLst>
                <a:path w="160" h="97" extrusionOk="0">
                  <a:moveTo>
                    <a:pt x="82" y="0"/>
                  </a:moveTo>
                  <a:cubicBezTo>
                    <a:pt x="29" y="0"/>
                    <a:pt x="1" y="66"/>
                    <a:pt x="61" y="81"/>
                  </a:cubicBezTo>
                  <a:cubicBezTo>
                    <a:pt x="76" y="92"/>
                    <a:pt x="88" y="96"/>
                    <a:pt x="99" y="96"/>
                  </a:cubicBezTo>
                  <a:cubicBezTo>
                    <a:pt x="144" y="96"/>
                    <a:pt x="159" y="23"/>
                    <a:pt x="116" y="9"/>
                  </a:cubicBezTo>
                  <a:cubicBezTo>
                    <a:pt x="104" y="3"/>
                    <a:pt x="9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65"/>
            <p:cNvSpPr/>
            <p:nvPr/>
          </p:nvSpPr>
          <p:spPr>
            <a:xfrm>
              <a:off x="7284323" y="2324612"/>
              <a:ext cx="34278" cy="22573"/>
            </a:xfrm>
            <a:custGeom>
              <a:avLst/>
              <a:gdLst/>
              <a:ahLst/>
              <a:cxnLst/>
              <a:rect l="l" t="t" r="r" b="b"/>
              <a:pathLst>
                <a:path w="164" h="108" extrusionOk="0">
                  <a:moveTo>
                    <a:pt x="69" y="1"/>
                  </a:moveTo>
                  <a:cubicBezTo>
                    <a:pt x="19" y="1"/>
                    <a:pt x="1" y="69"/>
                    <a:pt x="46" y="100"/>
                  </a:cubicBezTo>
                  <a:cubicBezTo>
                    <a:pt x="57" y="105"/>
                    <a:pt x="67" y="107"/>
                    <a:pt x="76" y="107"/>
                  </a:cubicBezTo>
                  <a:cubicBezTo>
                    <a:pt x="132" y="107"/>
                    <a:pt x="163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65"/>
            <p:cNvSpPr/>
            <p:nvPr/>
          </p:nvSpPr>
          <p:spPr>
            <a:xfrm>
              <a:off x="7326752" y="2343632"/>
              <a:ext cx="33442" cy="22364"/>
            </a:xfrm>
            <a:custGeom>
              <a:avLst/>
              <a:gdLst/>
              <a:ahLst/>
              <a:cxnLst/>
              <a:rect l="l" t="t" r="r" b="b"/>
              <a:pathLst>
                <a:path w="160" h="107" extrusionOk="0">
                  <a:moveTo>
                    <a:pt x="65" y="0"/>
                  </a:moveTo>
                  <a:cubicBezTo>
                    <a:pt x="16" y="0"/>
                    <a:pt x="0" y="69"/>
                    <a:pt x="61" y="99"/>
                  </a:cubicBezTo>
                  <a:cubicBezTo>
                    <a:pt x="68" y="105"/>
                    <a:pt x="76" y="107"/>
                    <a:pt x="83" y="107"/>
                  </a:cubicBezTo>
                  <a:cubicBezTo>
                    <a:pt x="128" y="107"/>
                    <a:pt x="159" y="24"/>
                    <a:pt x="97" y="9"/>
                  </a:cubicBezTo>
                  <a:cubicBezTo>
                    <a:pt x="85" y="3"/>
                    <a:pt x="75" y="0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65"/>
            <p:cNvSpPr/>
            <p:nvPr/>
          </p:nvSpPr>
          <p:spPr>
            <a:xfrm>
              <a:off x="7372108" y="2362652"/>
              <a:ext cx="34069" cy="22364"/>
            </a:xfrm>
            <a:custGeom>
              <a:avLst/>
              <a:gdLst/>
              <a:ahLst/>
              <a:cxnLst/>
              <a:rect l="l" t="t" r="r" b="b"/>
              <a:pathLst>
                <a:path w="163" h="107" extrusionOk="0">
                  <a:moveTo>
                    <a:pt x="82" y="0"/>
                  </a:moveTo>
                  <a:cubicBezTo>
                    <a:pt x="29" y="0"/>
                    <a:pt x="0" y="69"/>
                    <a:pt x="61" y="99"/>
                  </a:cubicBezTo>
                  <a:cubicBezTo>
                    <a:pt x="71" y="104"/>
                    <a:pt x="81" y="106"/>
                    <a:pt x="89" y="106"/>
                  </a:cubicBezTo>
                  <a:cubicBezTo>
                    <a:pt x="142" y="106"/>
                    <a:pt x="162" y="24"/>
                    <a:pt x="115" y="8"/>
                  </a:cubicBezTo>
                  <a:cubicBezTo>
                    <a:pt x="104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65"/>
            <p:cNvSpPr/>
            <p:nvPr/>
          </p:nvSpPr>
          <p:spPr>
            <a:xfrm>
              <a:off x="7416837" y="2381463"/>
              <a:ext cx="34906" cy="21319"/>
            </a:xfrm>
            <a:custGeom>
              <a:avLst/>
              <a:gdLst/>
              <a:ahLst/>
              <a:cxnLst/>
              <a:rect l="l" t="t" r="r" b="b"/>
              <a:pathLst>
                <a:path w="167" h="102" extrusionOk="0">
                  <a:moveTo>
                    <a:pt x="69" y="1"/>
                  </a:moveTo>
                  <a:cubicBezTo>
                    <a:pt x="19" y="1"/>
                    <a:pt x="1" y="69"/>
                    <a:pt x="46" y="99"/>
                  </a:cubicBezTo>
                  <a:cubicBezTo>
                    <a:pt x="54" y="101"/>
                    <a:pt x="62" y="102"/>
                    <a:pt x="69" y="102"/>
                  </a:cubicBezTo>
                  <a:cubicBezTo>
                    <a:pt x="143" y="102"/>
                    <a:pt x="167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65"/>
            <p:cNvSpPr/>
            <p:nvPr/>
          </p:nvSpPr>
          <p:spPr>
            <a:xfrm>
              <a:off x="7465329" y="2394213"/>
              <a:ext cx="31979" cy="2759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74" y="0"/>
                  </a:moveTo>
                  <a:cubicBezTo>
                    <a:pt x="27" y="0"/>
                    <a:pt x="1" y="96"/>
                    <a:pt x="68" y="129"/>
                  </a:cubicBezTo>
                  <a:cubicBezTo>
                    <a:pt x="72" y="130"/>
                    <a:pt x="76" y="131"/>
                    <a:pt x="80" y="131"/>
                  </a:cubicBezTo>
                  <a:cubicBezTo>
                    <a:pt x="127" y="131"/>
                    <a:pt x="153" y="36"/>
                    <a:pt x="86" y="2"/>
                  </a:cubicBezTo>
                  <a:cubicBezTo>
                    <a:pt x="82" y="1"/>
                    <a:pt x="78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65"/>
            <p:cNvSpPr/>
            <p:nvPr/>
          </p:nvSpPr>
          <p:spPr>
            <a:xfrm>
              <a:off x="7514656" y="2409261"/>
              <a:ext cx="31143" cy="24663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70" y="1"/>
                  </a:moveTo>
                  <a:cubicBezTo>
                    <a:pt x="11" y="1"/>
                    <a:pt x="0" y="95"/>
                    <a:pt x="67" y="111"/>
                  </a:cubicBezTo>
                  <a:cubicBezTo>
                    <a:pt x="72" y="116"/>
                    <a:pt x="77" y="118"/>
                    <a:pt x="81" y="118"/>
                  </a:cubicBezTo>
                  <a:cubicBezTo>
                    <a:pt x="115" y="118"/>
                    <a:pt x="149" y="19"/>
                    <a:pt x="85" y="3"/>
                  </a:cubicBezTo>
                  <a:cubicBezTo>
                    <a:pt x="80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65"/>
            <p:cNvSpPr/>
            <p:nvPr/>
          </p:nvSpPr>
          <p:spPr>
            <a:xfrm>
              <a:off x="7557086" y="2423474"/>
              <a:ext cx="32397" cy="24245"/>
            </a:xfrm>
            <a:custGeom>
              <a:avLst/>
              <a:gdLst/>
              <a:ahLst/>
              <a:cxnLst/>
              <a:rect l="l" t="t" r="r" b="b"/>
              <a:pathLst>
                <a:path w="155" h="116" extrusionOk="0">
                  <a:moveTo>
                    <a:pt x="57" y="1"/>
                  </a:moveTo>
                  <a:cubicBezTo>
                    <a:pt x="6" y="1"/>
                    <a:pt x="0" y="100"/>
                    <a:pt x="63" y="116"/>
                  </a:cubicBezTo>
                  <a:cubicBezTo>
                    <a:pt x="136" y="116"/>
                    <a:pt x="154" y="25"/>
                    <a:pt x="82" y="7"/>
                  </a:cubicBezTo>
                  <a:cubicBezTo>
                    <a:pt x="73" y="3"/>
                    <a:pt x="64" y="1"/>
                    <a:pt x="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65"/>
            <p:cNvSpPr/>
            <p:nvPr/>
          </p:nvSpPr>
          <p:spPr>
            <a:xfrm>
              <a:off x="7605159" y="2432043"/>
              <a:ext cx="28844" cy="27590"/>
            </a:xfrm>
            <a:custGeom>
              <a:avLst/>
              <a:gdLst/>
              <a:ahLst/>
              <a:cxnLst/>
              <a:rect l="l" t="t" r="r" b="b"/>
              <a:pathLst>
                <a:path w="138" h="132" extrusionOk="0">
                  <a:moveTo>
                    <a:pt x="71" y="0"/>
                  </a:moveTo>
                  <a:cubicBezTo>
                    <a:pt x="12" y="0"/>
                    <a:pt x="1" y="96"/>
                    <a:pt x="51" y="129"/>
                  </a:cubicBezTo>
                  <a:cubicBezTo>
                    <a:pt x="56" y="131"/>
                    <a:pt x="61" y="131"/>
                    <a:pt x="66" y="131"/>
                  </a:cubicBezTo>
                  <a:cubicBezTo>
                    <a:pt x="126" y="131"/>
                    <a:pt x="137" y="36"/>
                    <a:pt x="87" y="2"/>
                  </a:cubicBezTo>
                  <a:cubicBezTo>
                    <a:pt x="82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0" name="Google Shape;3260;p65"/>
          <p:cNvGrpSpPr/>
          <p:nvPr/>
        </p:nvGrpSpPr>
        <p:grpSpPr>
          <a:xfrm>
            <a:off x="989150" y="842975"/>
            <a:ext cx="1417303" cy="1352022"/>
            <a:chOff x="989150" y="842975"/>
            <a:chExt cx="1417303" cy="1352022"/>
          </a:xfrm>
        </p:grpSpPr>
        <p:sp>
          <p:nvSpPr>
            <p:cNvPr id="3261" name="Google Shape;3261;p65"/>
            <p:cNvSpPr/>
            <p:nvPr/>
          </p:nvSpPr>
          <p:spPr>
            <a:xfrm>
              <a:off x="1437414" y="1268479"/>
              <a:ext cx="969039" cy="926519"/>
            </a:xfrm>
            <a:custGeom>
              <a:avLst/>
              <a:gdLst/>
              <a:ahLst/>
              <a:cxnLst/>
              <a:rect l="l" t="t" r="r" b="b"/>
              <a:pathLst>
                <a:path w="3876" h="3706" extrusionOk="0">
                  <a:moveTo>
                    <a:pt x="2111" y="0"/>
                  </a:moveTo>
                  <a:cubicBezTo>
                    <a:pt x="1297" y="0"/>
                    <a:pt x="610" y="485"/>
                    <a:pt x="254" y="1214"/>
                  </a:cubicBezTo>
                  <a:cubicBezTo>
                    <a:pt x="73" y="1576"/>
                    <a:pt x="1" y="1993"/>
                    <a:pt x="55" y="2391"/>
                  </a:cubicBezTo>
                  <a:cubicBezTo>
                    <a:pt x="145" y="3216"/>
                    <a:pt x="868" y="3706"/>
                    <a:pt x="1628" y="3706"/>
                  </a:cubicBezTo>
                  <a:cubicBezTo>
                    <a:pt x="1786" y="3706"/>
                    <a:pt x="1946" y="3684"/>
                    <a:pt x="2101" y="3641"/>
                  </a:cubicBezTo>
                  <a:cubicBezTo>
                    <a:pt x="2989" y="3387"/>
                    <a:pt x="3695" y="2735"/>
                    <a:pt x="3822" y="1812"/>
                  </a:cubicBezTo>
                  <a:cubicBezTo>
                    <a:pt x="3876" y="1522"/>
                    <a:pt x="3858" y="1196"/>
                    <a:pt x="3731" y="924"/>
                  </a:cubicBezTo>
                  <a:cubicBezTo>
                    <a:pt x="3441" y="309"/>
                    <a:pt x="2789" y="19"/>
                    <a:pt x="2156" y="1"/>
                  </a:cubicBezTo>
                  <a:cubicBezTo>
                    <a:pt x="2141" y="1"/>
                    <a:pt x="2126" y="0"/>
                    <a:pt x="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65"/>
            <p:cNvSpPr/>
            <p:nvPr/>
          </p:nvSpPr>
          <p:spPr>
            <a:xfrm>
              <a:off x="989150" y="1028727"/>
              <a:ext cx="674777" cy="335257"/>
            </a:xfrm>
            <a:custGeom>
              <a:avLst/>
              <a:gdLst/>
              <a:ahLst/>
              <a:cxnLst/>
              <a:rect l="l" t="t" r="r" b="b"/>
              <a:pathLst>
                <a:path w="2699" h="1341" fill="none" extrusionOk="0">
                  <a:moveTo>
                    <a:pt x="1033" y="1032"/>
                  </a:moveTo>
                  <a:cubicBezTo>
                    <a:pt x="1612" y="1268"/>
                    <a:pt x="2699" y="1340"/>
                    <a:pt x="2699" y="1340"/>
                  </a:cubicBezTo>
                  <a:cubicBezTo>
                    <a:pt x="2699" y="1340"/>
                    <a:pt x="1902" y="598"/>
                    <a:pt x="1323" y="326"/>
                  </a:cubicBezTo>
                  <a:cubicBezTo>
                    <a:pt x="725" y="54"/>
                    <a:pt x="182" y="0"/>
                    <a:pt x="91" y="217"/>
                  </a:cubicBezTo>
                  <a:cubicBezTo>
                    <a:pt x="1" y="417"/>
                    <a:pt x="417" y="779"/>
                    <a:pt x="1033" y="1032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65"/>
            <p:cNvSpPr/>
            <p:nvPr/>
          </p:nvSpPr>
          <p:spPr>
            <a:xfrm>
              <a:off x="1623170" y="842975"/>
              <a:ext cx="176757" cy="525511"/>
            </a:xfrm>
            <a:custGeom>
              <a:avLst/>
              <a:gdLst/>
              <a:ahLst/>
              <a:cxnLst/>
              <a:rect l="l" t="t" r="r" b="b"/>
              <a:pathLst>
                <a:path w="707" h="2102" fill="none" extrusionOk="0">
                  <a:moveTo>
                    <a:pt x="72" y="834"/>
                  </a:moveTo>
                  <a:cubicBezTo>
                    <a:pt x="0" y="1323"/>
                    <a:pt x="181" y="2101"/>
                    <a:pt x="181" y="2101"/>
                  </a:cubicBezTo>
                  <a:cubicBezTo>
                    <a:pt x="181" y="2101"/>
                    <a:pt x="580" y="1413"/>
                    <a:pt x="634" y="924"/>
                  </a:cubicBezTo>
                  <a:cubicBezTo>
                    <a:pt x="706" y="453"/>
                    <a:pt x="634" y="55"/>
                    <a:pt x="489" y="19"/>
                  </a:cubicBezTo>
                  <a:cubicBezTo>
                    <a:pt x="326" y="1"/>
                    <a:pt x="145" y="363"/>
                    <a:pt x="72" y="834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5"/>
            <p:cNvSpPr/>
            <p:nvPr/>
          </p:nvSpPr>
          <p:spPr>
            <a:xfrm>
              <a:off x="1505416" y="1847984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0" y="37"/>
                    <a:pt x="0" y="110"/>
                  </a:cubicBezTo>
                  <a:cubicBezTo>
                    <a:pt x="0" y="184"/>
                    <a:pt x="63" y="221"/>
                    <a:pt x="124" y="221"/>
                  </a:cubicBezTo>
                  <a:cubicBezTo>
                    <a:pt x="181" y="221"/>
                    <a:pt x="236" y="189"/>
                    <a:pt x="236" y="128"/>
                  </a:cubicBezTo>
                  <a:lnTo>
                    <a:pt x="236" y="110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5"/>
            <p:cNvSpPr/>
            <p:nvPr/>
          </p:nvSpPr>
          <p:spPr>
            <a:xfrm>
              <a:off x="1623170" y="1807234"/>
              <a:ext cx="68003" cy="54751"/>
            </a:xfrm>
            <a:custGeom>
              <a:avLst/>
              <a:gdLst/>
              <a:ahLst/>
              <a:cxnLst/>
              <a:rect l="l" t="t" r="r" b="b"/>
              <a:pathLst>
                <a:path w="272" h="219" extrusionOk="0">
                  <a:moveTo>
                    <a:pt x="145" y="1"/>
                  </a:moveTo>
                  <a:cubicBezTo>
                    <a:pt x="0" y="1"/>
                    <a:pt x="0" y="218"/>
                    <a:pt x="145" y="218"/>
                  </a:cubicBezTo>
                  <a:cubicBezTo>
                    <a:pt x="272" y="218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5"/>
            <p:cNvSpPr/>
            <p:nvPr/>
          </p:nvSpPr>
          <p:spPr>
            <a:xfrm>
              <a:off x="1736173" y="1743983"/>
              <a:ext cx="77253" cy="54501"/>
            </a:xfrm>
            <a:custGeom>
              <a:avLst/>
              <a:gdLst/>
              <a:ahLst/>
              <a:cxnLst/>
              <a:rect l="l" t="t" r="r" b="b"/>
              <a:pathLst>
                <a:path w="309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309" y="218"/>
                    <a:pt x="309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65"/>
            <p:cNvSpPr/>
            <p:nvPr/>
          </p:nvSpPr>
          <p:spPr>
            <a:xfrm>
              <a:off x="1849427" y="1662482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3" y="0"/>
                  </a:moveTo>
                  <a:cubicBezTo>
                    <a:pt x="0" y="0"/>
                    <a:pt x="0" y="236"/>
                    <a:pt x="145" y="236"/>
                  </a:cubicBezTo>
                  <a:lnTo>
                    <a:pt x="163" y="236"/>
                  </a:lnTo>
                  <a:cubicBezTo>
                    <a:pt x="308" y="218"/>
                    <a:pt x="308" y="0"/>
                    <a:pt x="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65"/>
            <p:cNvSpPr/>
            <p:nvPr/>
          </p:nvSpPr>
          <p:spPr>
            <a:xfrm>
              <a:off x="1939930" y="158098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2" y="200"/>
                    <a:pt x="272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65"/>
            <p:cNvSpPr/>
            <p:nvPr/>
          </p:nvSpPr>
          <p:spPr>
            <a:xfrm>
              <a:off x="2030432" y="1475731"/>
              <a:ext cx="59252" cy="55251"/>
            </a:xfrm>
            <a:custGeom>
              <a:avLst/>
              <a:gdLst/>
              <a:ahLst/>
              <a:cxnLst/>
              <a:rect l="l" t="t" r="r" b="b"/>
              <a:pathLst>
                <a:path w="237" h="221" extrusionOk="0">
                  <a:moveTo>
                    <a:pt x="119" y="0"/>
                  </a:moveTo>
                  <a:cubicBezTo>
                    <a:pt x="60" y="0"/>
                    <a:pt x="1" y="32"/>
                    <a:pt x="1" y="95"/>
                  </a:cubicBezTo>
                  <a:cubicBezTo>
                    <a:pt x="1" y="179"/>
                    <a:pt x="63" y="220"/>
                    <a:pt x="124" y="220"/>
                  </a:cubicBezTo>
                  <a:cubicBezTo>
                    <a:pt x="181" y="220"/>
                    <a:pt x="236" y="184"/>
                    <a:pt x="236" y="114"/>
                  </a:cubicBezTo>
                  <a:lnTo>
                    <a:pt x="236" y="95"/>
                  </a:lnTo>
                  <a:cubicBezTo>
                    <a:pt x="236" y="32"/>
                    <a:pt x="177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65"/>
            <p:cNvSpPr/>
            <p:nvPr/>
          </p:nvSpPr>
          <p:spPr>
            <a:xfrm>
              <a:off x="2095685" y="1373980"/>
              <a:ext cx="79003" cy="57751"/>
            </a:xfrm>
            <a:custGeom>
              <a:avLst/>
              <a:gdLst/>
              <a:ahLst/>
              <a:cxnLst/>
              <a:rect l="l" t="t" r="r" b="b"/>
              <a:pathLst>
                <a:path w="316" h="231" extrusionOk="0">
                  <a:moveTo>
                    <a:pt x="158" y="0"/>
                  </a:moveTo>
                  <a:cubicBezTo>
                    <a:pt x="132" y="0"/>
                    <a:pt x="106" y="10"/>
                    <a:pt x="84" y="32"/>
                  </a:cubicBezTo>
                  <a:cubicBezTo>
                    <a:pt x="1" y="115"/>
                    <a:pt x="77" y="230"/>
                    <a:pt x="158" y="230"/>
                  </a:cubicBezTo>
                  <a:cubicBezTo>
                    <a:pt x="183" y="230"/>
                    <a:pt x="208" y="220"/>
                    <a:pt x="229" y="195"/>
                  </a:cubicBezTo>
                  <a:lnTo>
                    <a:pt x="247" y="158"/>
                  </a:lnTo>
                  <a:cubicBezTo>
                    <a:pt x="316" y="90"/>
                    <a:pt x="239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65"/>
            <p:cNvSpPr/>
            <p:nvPr/>
          </p:nvSpPr>
          <p:spPr>
            <a:xfrm>
              <a:off x="1645670" y="2051736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1" y="37"/>
                    <a:pt x="1" y="109"/>
                  </a:cubicBezTo>
                  <a:cubicBezTo>
                    <a:pt x="1" y="184"/>
                    <a:pt x="63" y="220"/>
                    <a:pt x="124" y="220"/>
                  </a:cubicBezTo>
                  <a:cubicBezTo>
                    <a:pt x="181" y="220"/>
                    <a:pt x="236" y="189"/>
                    <a:pt x="236" y="128"/>
                  </a:cubicBezTo>
                  <a:lnTo>
                    <a:pt x="236" y="109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65"/>
            <p:cNvSpPr/>
            <p:nvPr/>
          </p:nvSpPr>
          <p:spPr>
            <a:xfrm>
              <a:off x="1736173" y="1970235"/>
              <a:ext cx="77253" cy="54751"/>
            </a:xfrm>
            <a:custGeom>
              <a:avLst/>
              <a:gdLst/>
              <a:ahLst/>
              <a:cxnLst/>
              <a:rect l="l" t="t" r="r" b="b"/>
              <a:pathLst>
                <a:path w="309" h="219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cubicBezTo>
                    <a:pt x="309" y="218"/>
                    <a:pt x="309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65"/>
            <p:cNvSpPr/>
            <p:nvPr/>
          </p:nvSpPr>
          <p:spPr>
            <a:xfrm>
              <a:off x="1835926" y="1905735"/>
              <a:ext cx="54502" cy="55251"/>
            </a:xfrm>
            <a:custGeom>
              <a:avLst/>
              <a:gdLst/>
              <a:ahLst/>
              <a:cxnLst/>
              <a:rect l="l" t="t" r="r" b="b"/>
              <a:pathLst>
                <a:path w="218" h="221" extrusionOk="0">
                  <a:moveTo>
                    <a:pt x="102" y="1"/>
                  </a:moveTo>
                  <a:cubicBezTo>
                    <a:pt x="50" y="1"/>
                    <a:pt x="0" y="32"/>
                    <a:pt x="0" y="96"/>
                  </a:cubicBezTo>
                  <a:cubicBezTo>
                    <a:pt x="0" y="180"/>
                    <a:pt x="58" y="220"/>
                    <a:pt x="114" y="220"/>
                  </a:cubicBezTo>
                  <a:cubicBezTo>
                    <a:pt x="166" y="220"/>
                    <a:pt x="217" y="184"/>
                    <a:pt x="217" y="114"/>
                  </a:cubicBezTo>
                  <a:lnTo>
                    <a:pt x="217" y="96"/>
                  </a:lnTo>
                  <a:cubicBezTo>
                    <a:pt x="208" y="32"/>
                    <a:pt x="154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65"/>
            <p:cNvSpPr/>
            <p:nvPr/>
          </p:nvSpPr>
          <p:spPr>
            <a:xfrm>
              <a:off x="1926429" y="1816484"/>
              <a:ext cx="68003" cy="59001"/>
            </a:xfrm>
            <a:custGeom>
              <a:avLst/>
              <a:gdLst/>
              <a:ahLst/>
              <a:cxnLst/>
              <a:rect l="l" t="t" r="r" b="b"/>
              <a:pathLst>
                <a:path w="272" h="236" extrusionOk="0">
                  <a:moveTo>
                    <a:pt x="127" y="0"/>
                  </a:moveTo>
                  <a:cubicBezTo>
                    <a:pt x="0" y="0"/>
                    <a:pt x="0" y="236"/>
                    <a:pt x="127" y="236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65"/>
            <p:cNvSpPr/>
            <p:nvPr/>
          </p:nvSpPr>
          <p:spPr>
            <a:xfrm>
              <a:off x="2030432" y="1730483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4" y="0"/>
                  </a:moveTo>
                  <a:cubicBezTo>
                    <a:pt x="1" y="0"/>
                    <a:pt x="1" y="235"/>
                    <a:pt x="146" y="235"/>
                  </a:cubicBezTo>
                  <a:lnTo>
                    <a:pt x="164" y="235"/>
                  </a:lnTo>
                  <a:cubicBezTo>
                    <a:pt x="309" y="235"/>
                    <a:pt x="309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65"/>
            <p:cNvSpPr/>
            <p:nvPr/>
          </p:nvSpPr>
          <p:spPr>
            <a:xfrm>
              <a:off x="2156186" y="1666233"/>
              <a:ext cx="82753" cy="57501"/>
            </a:xfrm>
            <a:custGeom>
              <a:avLst/>
              <a:gdLst/>
              <a:ahLst/>
              <a:cxnLst/>
              <a:rect l="l" t="t" r="r" b="b"/>
              <a:pathLst>
                <a:path w="331" h="230" extrusionOk="0">
                  <a:moveTo>
                    <a:pt x="161" y="1"/>
                  </a:moveTo>
                  <a:cubicBezTo>
                    <a:pt x="68" y="1"/>
                    <a:pt x="1" y="99"/>
                    <a:pt x="95" y="166"/>
                  </a:cubicBezTo>
                  <a:lnTo>
                    <a:pt x="114" y="203"/>
                  </a:lnTo>
                  <a:cubicBezTo>
                    <a:pt x="129" y="221"/>
                    <a:pt x="147" y="229"/>
                    <a:pt x="167" y="229"/>
                  </a:cubicBezTo>
                  <a:cubicBezTo>
                    <a:pt x="242" y="229"/>
                    <a:pt x="330" y="112"/>
                    <a:pt x="258" y="40"/>
                  </a:cubicBezTo>
                  <a:cubicBezTo>
                    <a:pt x="226" y="12"/>
                    <a:pt x="192" y="1"/>
                    <a:pt x="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65"/>
            <p:cNvSpPr/>
            <p:nvPr/>
          </p:nvSpPr>
          <p:spPr>
            <a:xfrm>
              <a:off x="2279440" y="162623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3" y="218"/>
                    <a:pt x="273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65"/>
            <p:cNvSpPr/>
            <p:nvPr/>
          </p:nvSpPr>
          <p:spPr>
            <a:xfrm>
              <a:off x="1541667" y="1345230"/>
              <a:ext cx="430267" cy="377258"/>
            </a:xfrm>
            <a:custGeom>
              <a:avLst/>
              <a:gdLst/>
              <a:ahLst/>
              <a:cxnLst/>
              <a:rect l="l" t="t" r="r" b="b"/>
              <a:pathLst>
                <a:path w="1721" h="1509" extrusionOk="0">
                  <a:moveTo>
                    <a:pt x="1698" y="1"/>
                  </a:moveTo>
                  <a:cubicBezTo>
                    <a:pt x="1655" y="1"/>
                    <a:pt x="1517" y="208"/>
                    <a:pt x="1413" y="382"/>
                  </a:cubicBezTo>
                  <a:cubicBezTo>
                    <a:pt x="1376" y="418"/>
                    <a:pt x="1358" y="454"/>
                    <a:pt x="1304" y="509"/>
                  </a:cubicBezTo>
                  <a:cubicBezTo>
                    <a:pt x="1304" y="473"/>
                    <a:pt x="1322" y="454"/>
                    <a:pt x="1322" y="436"/>
                  </a:cubicBezTo>
                  <a:cubicBezTo>
                    <a:pt x="1376" y="364"/>
                    <a:pt x="1376" y="291"/>
                    <a:pt x="1376" y="237"/>
                  </a:cubicBezTo>
                  <a:cubicBezTo>
                    <a:pt x="1376" y="165"/>
                    <a:pt x="1358" y="147"/>
                    <a:pt x="1322" y="147"/>
                  </a:cubicBezTo>
                  <a:cubicBezTo>
                    <a:pt x="1286" y="165"/>
                    <a:pt x="1304" y="291"/>
                    <a:pt x="1268" y="436"/>
                  </a:cubicBezTo>
                  <a:cubicBezTo>
                    <a:pt x="1231" y="527"/>
                    <a:pt x="1213" y="599"/>
                    <a:pt x="1195" y="636"/>
                  </a:cubicBezTo>
                  <a:lnTo>
                    <a:pt x="1105" y="726"/>
                  </a:lnTo>
                  <a:lnTo>
                    <a:pt x="1014" y="817"/>
                  </a:lnTo>
                  <a:lnTo>
                    <a:pt x="1087" y="690"/>
                  </a:lnTo>
                  <a:cubicBezTo>
                    <a:pt x="1105" y="617"/>
                    <a:pt x="1105" y="527"/>
                    <a:pt x="1105" y="473"/>
                  </a:cubicBezTo>
                  <a:cubicBezTo>
                    <a:pt x="1105" y="418"/>
                    <a:pt x="1087" y="382"/>
                    <a:pt x="1050" y="382"/>
                  </a:cubicBezTo>
                  <a:cubicBezTo>
                    <a:pt x="996" y="382"/>
                    <a:pt x="1014" y="527"/>
                    <a:pt x="996" y="654"/>
                  </a:cubicBezTo>
                  <a:cubicBezTo>
                    <a:pt x="960" y="744"/>
                    <a:pt x="942" y="817"/>
                    <a:pt x="924" y="871"/>
                  </a:cubicBezTo>
                  <a:lnTo>
                    <a:pt x="924" y="889"/>
                  </a:lnTo>
                  <a:cubicBezTo>
                    <a:pt x="924" y="889"/>
                    <a:pt x="851" y="925"/>
                    <a:pt x="815" y="980"/>
                  </a:cubicBezTo>
                  <a:cubicBezTo>
                    <a:pt x="785" y="994"/>
                    <a:pt x="759" y="1012"/>
                    <a:pt x="738" y="1028"/>
                  </a:cubicBezTo>
                  <a:lnTo>
                    <a:pt x="738" y="1028"/>
                  </a:lnTo>
                  <a:cubicBezTo>
                    <a:pt x="757" y="998"/>
                    <a:pt x="768" y="958"/>
                    <a:pt x="779" y="925"/>
                  </a:cubicBezTo>
                  <a:cubicBezTo>
                    <a:pt x="815" y="871"/>
                    <a:pt x="833" y="780"/>
                    <a:pt x="833" y="726"/>
                  </a:cubicBezTo>
                  <a:cubicBezTo>
                    <a:pt x="833" y="654"/>
                    <a:pt x="815" y="636"/>
                    <a:pt x="779" y="636"/>
                  </a:cubicBezTo>
                  <a:cubicBezTo>
                    <a:pt x="743" y="636"/>
                    <a:pt x="761" y="780"/>
                    <a:pt x="724" y="907"/>
                  </a:cubicBezTo>
                  <a:cubicBezTo>
                    <a:pt x="688" y="980"/>
                    <a:pt x="670" y="1052"/>
                    <a:pt x="652" y="1088"/>
                  </a:cubicBezTo>
                  <a:cubicBezTo>
                    <a:pt x="634" y="1088"/>
                    <a:pt x="634" y="1106"/>
                    <a:pt x="634" y="1106"/>
                  </a:cubicBezTo>
                  <a:cubicBezTo>
                    <a:pt x="634" y="1106"/>
                    <a:pt x="580" y="1161"/>
                    <a:pt x="543" y="1179"/>
                  </a:cubicBezTo>
                  <a:lnTo>
                    <a:pt x="453" y="1233"/>
                  </a:lnTo>
                  <a:cubicBezTo>
                    <a:pt x="471" y="1197"/>
                    <a:pt x="489" y="1161"/>
                    <a:pt x="507" y="1143"/>
                  </a:cubicBezTo>
                  <a:cubicBezTo>
                    <a:pt x="543" y="1070"/>
                    <a:pt x="561" y="998"/>
                    <a:pt x="561" y="962"/>
                  </a:cubicBezTo>
                  <a:cubicBezTo>
                    <a:pt x="561" y="907"/>
                    <a:pt x="543" y="889"/>
                    <a:pt x="507" y="889"/>
                  </a:cubicBezTo>
                  <a:cubicBezTo>
                    <a:pt x="471" y="889"/>
                    <a:pt x="471" y="998"/>
                    <a:pt x="417" y="1106"/>
                  </a:cubicBezTo>
                  <a:cubicBezTo>
                    <a:pt x="398" y="1179"/>
                    <a:pt x="380" y="1233"/>
                    <a:pt x="362" y="1269"/>
                  </a:cubicBezTo>
                  <a:lnTo>
                    <a:pt x="326" y="1287"/>
                  </a:lnTo>
                  <a:cubicBezTo>
                    <a:pt x="145" y="1414"/>
                    <a:pt x="0" y="1469"/>
                    <a:pt x="0" y="1505"/>
                  </a:cubicBezTo>
                  <a:cubicBezTo>
                    <a:pt x="0" y="1507"/>
                    <a:pt x="3" y="1508"/>
                    <a:pt x="8" y="1508"/>
                  </a:cubicBezTo>
                  <a:cubicBezTo>
                    <a:pt x="46" y="1508"/>
                    <a:pt x="204" y="1455"/>
                    <a:pt x="362" y="1360"/>
                  </a:cubicBezTo>
                  <a:lnTo>
                    <a:pt x="398" y="1342"/>
                  </a:lnTo>
                  <a:lnTo>
                    <a:pt x="580" y="1342"/>
                  </a:lnTo>
                  <a:cubicBezTo>
                    <a:pt x="663" y="1352"/>
                    <a:pt x="735" y="1363"/>
                    <a:pt x="784" y="1363"/>
                  </a:cubicBezTo>
                  <a:cubicBezTo>
                    <a:pt x="820" y="1363"/>
                    <a:pt x="844" y="1357"/>
                    <a:pt x="851" y="1342"/>
                  </a:cubicBezTo>
                  <a:cubicBezTo>
                    <a:pt x="851" y="1324"/>
                    <a:pt x="833" y="1287"/>
                    <a:pt x="779" y="1269"/>
                  </a:cubicBezTo>
                  <a:lnTo>
                    <a:pt x="598" y="1269"/>
                  </a:lnTo>
                  <a:cubicBezTo>
                    <a:pt x="580" y="1269"/>
                    <a:pt x="543" y="1287"/>
                    <a:pt x="507" y="1287"/>
                  </a:cubicBezTo>
                  <a:lnTo>
                    <a:pt x="598" y="1251"/>
                  </a:lnTo>
                  <a:cubicBezTo>
                    <a:pt x="652" y="1197"/>
                    <a:pt x="688" y="1179"/>
                    <a:pt x="688" y="1179"/>
                  </a:cubicBezTo>
                  <a:lnTo>
                    <a:pt x="724" y="1179"/>
                  </a:lnTo>
                  <a:cubicBezTo>
                    <a:pt x="761" y="1179"/>
                    <a:pt x="851" y="1161"/>
                    <a:pt x="924" y="1161"/>
                  </a:cubicBezTo>
                  <a:cubicBezTo>
                    <a:pt x="1050" y="1161"/>
                    <a:pt x="1195" y="1161"/>
                    <a:pt x="1213" y="1106"/>
                  </a:cubicBezTo>
                  <a:cubicBezTo>
                    <a:pt x="1213" y="1088"/>
                    <a:pt x="1195" y="1070"/>
                    <a:pt x="1123" y="1070"/>
                  </a:cubicBezTo>
                  <a:cubicBezTo>
                    <a:pt x="1050" y="1070"/>
                    <a:pt x="960" y="1070"/>
                    <a:pt x="906" y="1088"/>
                  </a:cubicBezTo>
                  <a:cubicBezTo>
                    <a:pt x="852" y="1088"/>
                    <a:pt x="808" y="1098"/>
                    <a:pt x="774" y="1118"/>
                  </a:cubicBezTo>
                  <a:lnTo>
                    <a:pt x="774" y="1118"/>
                  </a:lnTo>
                  <a:cubicBezTo>
                    <a:pt x="798" y="1099"/>
                    <a:pt x="831" y="1073"/>
                    <a:pt x="851" y="1052"/>
                  </a:cubicBezTo>
                  <a:cubicBezTo>
                    <a:pt x="924" y="998"/>
                    <a:pt x="960" y="962"/>
                    <a:pt x="960" y="962"/>
                  </a:cubicBezTo>
                  <a:lnTo>
                    <a:pt x="996" y="962"/>
                  </a:lnTo>
                  <a:cubicBezTo>
                    <a:pt x="1032" y="925"/>
                    <a:pt x="1123" y="925"/>
                    <a:pt x="1195" y="907"/>
                  </a:cubicBezTo>
                  <a:cubicBezTo>
                    <a:pt x="1322" y="889"/>
                    <a:pt x="1485" y="871"/>
                    <a:pt x="1485" y="817"/>
                  </a:cubicBezTo>
                  <a:cubicBezTo>
                    <a:pt x="1485" y="780"/>
                    <a:pt x="1467" y="780"/>
                    <a:pt x="1394" y="780"/>
                  </a:cubicBezTo>
                  <a:cubicBezTo>
                    <a:pt x="1322" y="780"/>
                    <a:pt x="1231" y="799"/>
                    <a:pt x="1177" y="817"/>
                  </a:cubicBezTo>
                  <a:lnTo>
                    <a:pt x="1032" y="889"/>
                  </a:lnTo>
                  <a:lnTo>
                    <a:pt x="1123" y="799"/>
                  </a:lnTo>
                  <a:lnTo>
                    <a:pt x="1213" y="708"/>
                  </a:lnTo>
                  <a:cubicBezTo>
                    <a:pt x="1268" y="690"/>
                    <a:pt x="1322" y="636"/>
                    <a:pt x="1394" y="617"/>
                  </a:cubicBezTo>
                  <a:cubicBezTo>
                    <a:pt x="1557" y="545"/>
                    <a:pt x="1684" y="509"/>
                    <a:pt x="1684" y="454"/>
                  </a:cubicBezTo>
                  <a:cubicBezTo>
                    <a:pt x="1675" y="445"/>
                    <a:pt x="1666" y="441"/>
                    <a:pt x="1650" y="441"/>
                  </a:cubicBezTo>
                  <a:cubicBezTo>
                    <a:pt x="1634" y="441"/>
                    <a:pt x="1612" y="445"/>
                    <a:pt x="1576" y="454"/>
                  </a:cubicBezTo>
                  <a:cubicBezTo>
                    <a:pt x="1539" y="454"/>
                    <a:pt x="1449" y="509"/>
                    <a:pt x="1376" y="545"/>
                  </a:cubicBezTo>
                  <a:cubicBezTo>
                    <a:pt x="1358" y="545"/>
                    <a:pt x="1358" y="581"/>
                    <a:pt x="1322" y="581"/>
                  </a:cubicBezTo>
                  <a:cubicBezTo>
                    <a:pt x="1358" y="545"/>
                    <a:pt x="1394" y="509"/>
                    <a:pt x="1413" y="454"/>
                  </a:cubicBezTo>
                  <a:cubicBezTo>
                    <a:pt x="1576" y="310"/>
                    <a:pt x="1720" y="56"/>
                    <a:pt x="1702" y="2"/>
                  </a:cubicBezTo>
                  <a:cubicBezTo>
                    <a:pt x="1701" y="1"/>
                    <a:pt x="1699" y="1"/>
                    <a:pt x="1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65"/>
            <p:cNvSpPr/>
            <p:nvPr/>
          </p:nvSpPr>
          <p:spPr>
            <a:xfrm>
              <a:off x="1844927" y="1837484"/>
              <a:ext cx="493770" cy="315256"/>
            </a:xfrm>
            <a:custGeom>
              <a:avLst/>
              <a:gdLst/>
              <a:ahLst/>
              <a:cxnLst/>
              <a:rect l="l" t="t" r="r" b="b"/>
              <a:pathLst>
                <a:path w="1975" h="1261" extrusionOk="0">
                  <a:moveTo>
                    <a:pt x="1949" y="0"/>
                  </a:moveTo>
                  <a:cubicBezTo>
                    <a:pt x="1891" y="0"/>
                    <a:pt x="1744" y="27"/>
                    <a:pt x="1576" y="97"/>
                  </a:cubicBezTo>
                  <a:lnTo>
                    <a:pt x="1540" y="115"/>
                  </a:lnTo>
                  <a:cubicBezTo>
                    <a:pt x="1485" y="115"/>
                    <a:pt x="1431" y="115"/>
                    <a:pt x="1359" y="97"/>
                  </a:cubicBezTo>
                  <a:cubicBezTo>
                    <a:pt x="1260" y="85"/>
                    <a:pt x="1178" y="56"/>
                    <a:pt x="1130" y="56"/>
                  </a:cubicBezTo>
                  <a:cubicBezTo>
                    <a:pt x="1108" y="56"/>
                    <a:pt x="1093" y="62"/>
                    <a:pt x="1087" y="79"/>
                  </a:cubicBezTo>
                  <a:cubicBezTo>
                    <a:pt x="1069" y="97"/>
                    <a:pt x="1087" y="115"/>
                    <a:pt x="1123" y="152"/>
                  </a:cubicBezTo>
                  <a:cubicBezTo>
                    <a:pt x="1178" y="152"/>
                    <a:pt x="1250" y="170"/>
                    <a:pt x="1304" y="170"/>
                  </a:cubicBezTo>
                  <a:lnTo>
                    <a:pt x="1395" y="170"/>
                  </a:lnTo>
                  <a:lnTo>
                    <a:pt x="1304" y="206"/>
                  </a:lnTo>
                  <a:lnTo>
                    <a:pt x="1214" y="260"/>
                  </a:lnTo>
                  <a:lnTo>
                    <a:pt x="996" y="260"/>
                  </a:lnTo>
                  <a:cubicBezTo>
                    <a:pt x="915" y="260"/>
                    <a:pt x="842" y="256"/>
                    <a:pt x="786" y="256"/>
                  </a:cubicBezTo>
                  <a:cubicBezTo>
                    <a:pt x="729" y="256"/>
                    <a:pt x="689" y="260"/>
                    <a:pt x="670" y="278"/>
                  </a:cubicBezTo>
                  <a:cubicBezTo>
                    <a:pt x="652" y="333"/>
                    <a:pt x="670" y="333"/>
                    <a:pt x="743" y="351"/>
                  </a:cubicBezTo>
                  <a:lnTo>
                    <a:pt x="978" y="351"/>
                  </a:lnTo>
                  <a:cubicBezTo>
                    <a:pt x="1015" y="351"/>
                    <a:pt x="1087" y="351"/>
                    <a:pt x="1123" y="333"/>
                  </a:cubicBezTo>
                  <a:lnTo>
                    <a:pt x="1123" y="333"/>
                  </a:lnTo>
                  <a:cubicBezTo>
                    <a:pt x="1122" y="333"/>
                    <a:pt x="1086" y="351"/>
                    <a:pt x="1015" y="387"/>
                  </a:cubicBezTo>
                  <a:cubicBezTo>
                    <a:pt x="942" y="423"/>
                    <a:pt x="906" y="459"/>
                    <a:pt x="906" y="459"/>
                  </a:cubicBezTo>
                  <a:lnTo>
                    <a:pt x="888" y="459"/>
                  </a:lnTo>
                  <a:cubicBezTo>
                    <a:pt x="833" y="459"/>
                    <a:pt x="743" y="477"/>
                    <a:pt x="670" y="477"/>
                  </a:cubicBezTo>
                  <a:cubicBezTo>
                    <a:pt x="526" y="477"/>
                    <a:pt x="381" y="477"/>
                    <a:pt x="363" y="532"/>
                  </a:cubicBezTo>
                  <a:cubicBezTo>
                    <a:pt x="363" y="550"/>
                    <a:pt x="381" y="568"/>
                    <a:pt x="453" y="568"/>
                  </a:cubicBezTo>
                  <a:cubicBezTo>
                    <a:pt x="526" y="568"/>
                    <a:pt x="580" y="568"/>
                    <a:pt x="670" y="550"/>
                  </a:cubicBezTo>
                  <a:cubicBezTo>
                    <a:pt x="717" y="534"/>
                    <a:pt x="750" y="532"/>
                    <a:pt x="793" y="520"/>
                  </a:cubicBezTo>
                  <a:lnTo>
                    <a:pt x="793" y="520"/>
                  </a:lnTo>
                  <a:cubicBezTo>
                    <a:pt x="769" y="529"/>
                    <a:pt x="730" y="545"/>
                    <a:pt x="707" y="568"/>
                  </a:cubicBezTo>
                  <a:lnTo>
                    <a:pt x="616" y="659"/>
                  </a:lnTo>
                  <a:lnTo>
                    <a:pt x="399" y="731"/>
                  </a:lnTo>
                  <a:cubicBezTo>
                    <a:pt x="272" y="785"/>
                    <a:pt x="109" y="803"/>
                    <a:pt x="109" y="840"/>
                  </a:cubicBezTo>
                  <a:cubicBezTo>
                    <a:pt x="109" y="876"/>
                    <a:pt x="145" y="876"/>
                    <a:pt x="200" y="876"/>
                  </a:cubicBezTo>
                  <a:cubicBezTo>
                    <a:pt x="272" y="876"/>
                    <a:pt x="363" y="840"/>
                    <a:pt x="435" y="803"/>
                  </a:cubicBezTo>
                  <a:cubicBezTo>
                    <a:pt x="453" y="803"/>
                    <a:pt x="453" y="785"/>
                    <a:pt x="471" y="785"/>
                  </a:cubicBezTo>
                  <a:cubicBezTo>
                    <a:pt x="435" y="822"/>
                    <a:pt x="381" y="840"/>
                    <a:pt x="363" y="894"/>
                  </a:cubicBezTo>
                  <a:cubicBezTo>
                    <a:pt x="181" y="1021"/>
                    <a:pt x="0" y="1256"/>
                    <a:pt x="163" y="1256"/>
                  </a:cubicBezTo>
                  <a:cubicBezTo>
                    <a:pt x="166" y="1259"/>
                    <a:pt x="170" y="1260"/>
                    <a:pt x="174" y="1260"/>
                  </a:cubicBezTo>
                  <a:cubicBezTo>
                    <a:pt x="224" y="1260"/>
                    <a:pt x="372" y="1063"/>
                    <a:pt x="489" y="912"/>
                  </a:cubicBezTo>
                  <a:cubicBezTo>
                    <a:pt x="519" y="882"/>
                    <a:pt x="549" y="853"/>
                    <a:pt x="589" y="823"/>
                  </a:cubicBezTo>
                  <a:lnTo>
                    <a:pt x="589" y="823"/>
                  </a:lnTo>
                  <a:cubicBezTo>
                    <a:pt x="584" y="828"/>
                    <a:pt x="580" y="834"/>
                    <a:pt x="580" y="840"/>
                  </a:cubicBezTo>
                  <a:cubicBezTo>
                    <a:pt x="544" y="912"/>
                    <a:pt x="526" y="985"/>
                    <a:pt x="526" y="1057"/>
                  </a:cubicBezTo>
                  <a:cubicBezTo>
                    <a:pt x="526" y="1093"/>
                    <a:pt x="544" y="1148"/>
                    <a:pt x="562" y="1148"/>
                  </a:cubicBezTo>
                  <a:cubicBezTo>
                    <a:pt x="616" y="1148"/>
                    <a:pt x="616" y="1003"/>
                    <a:pt x="652" y="876"/>
                  </a:cubicBezTo>
                  <a:cubicBezTo>
                    <a:pt x="670" y="803"/>
                    <a:pt x="725" y="731"/>
                    <a:pt x="743" y="695"/>
                  </a:cubicBezTo>
                  <a:lnTo>
                    <a:pt x="833" y="604"/>
                  </a:lnTo>
                  <a:cubicBezTo>
                    <a:pt x="905" y="568"/>
                    <a:pt x="941" y="532"/>
                    <a:pt x="942" y="532"/>
                  </a:cubicBezTo>
                  <a:lnTo>
                    <a:pt x="942" y="532"/>
                  </a:lnTo>
                  <a:cubicBezTo>
                    <a:pt x="906" y="568"/>
                    <a:pt x="888" y="622"/>
                    <a:pt x="852" y="659"/>
                  </a:cubicBezTo>
                  <a:cubicBezTo>
                    <a:pt x="833" y="731"/>
                    <a:pt x="815" y="822"/>
                    <a:pt x="815" y="876"/>
                  </a:cubicBezTo>
                  <a:cubicBezTo>
                    <a:pt x="815" y="912"/>
                    <a:pt x="833" y="966"/>
                    <a:pt x="852" y="966"/>
                  </a:cubicBezTo>
                  <a:cubicBezTo>
                    <a:pt x="906" y="966"/>
                    <a:pt x="906" y="822"/>
                    <a:pt x="942" y="695"/>
                  </a:cubicBezTo>
                  <a:cubicBezTo>
                    <a:pt x="942" y="622"/>
                    <a:pt x="996" y="550"/>
                    <a:pt x="1015" y="514"/>
                  </a:cubicBezTo>
                  <a:lnTo>
                    <a:pt x="1015" y="477"/>
                  </a:lnTo>
                  <a:cubicBezTo>
                    <a:pt x="1015" y="477"/>
                    <a:pt x="1069" y="459"/>
                    <a:pt x="1123" y="423"/>
                  </a:cubicBezTo>
                  <a:cubicBezTo>
                    <a:pt x="1177" y="369"/>
                    <a:pt x="1250" y="351"/>
                    <a:pt x="1250" y="351"/>
                  </a:cubicBezTo>
                  <a:lnTo>
                    <a:pt x="1250" y="351"/>
                  </a:lnTo>
                  <a:cubicBezTo>
                    <a:pt x="1196" y="387"/>
                    <a:pt x="1159" y="441"/>
                    <a:pt x="1123" y="477"/>
                  </a:cubicBezTo>
                  <a:cubicBezTo>
                    <a:pt x="1087" y="550"/>
                    <a:pt x="1069" y="640"/>
                    <a:pt x="1069" y="695"/>
                  </a:cubicBezTo>
                  <a:cubicBezTo>
                    <a:pt x="1033" y="731"/>
                    <a:pt x="1069" y="785"/>
                    <a:pt x="1087" y="785"/>
                  </a:cubicBezTo>
                  <a:cubicBezTo>
                    <a:pt x="1159" y="785"/>
                    <a:pt x="1159" y="659"/>
                    <a:pt x="1196" y="532"/>
                  </a:cubicBezTo>
                  <a:cubicBezTo>
                    <a:pt x="1214" y="459"/>
                    <a:pt x="1268" y="387"/>
                    <a:pt x="1286" y="351"/>
                  </a:cubicBezTo>
                  <a:lnTo>
                    <a:pt x="1304" y="333"/>
                  </a:lnTo>
                  <a:lnTo>
                    <a:pt x="1395" y="278"/>
                  </a:lnTo>
                  <a:lnTo>
                    <a:pt x="1485" y="242"/>
                  </a:lnTo>
                  <a:lnTo>
                    <a:pt x="1431" y="296"/>
                  </a:lnTo>
                  <a:cubicBezTo>
                    <a:pt x="1377" y="351"/>
                    <a:pt x="1359" y="423"/>
                    <a:pt x="1359" y="459"/>
                  </a:cubicBezTo>
                  <a:cubicBezTo>
                    <a:pt x="1340" y="532"/>
                    <a:pt x="1359" y="550"/>
                    <a:pt x="1377" y="550"/>
                  </a:cubicBezTo>
                  <a:cubicBezTo>
                    <a:pt x="1431" y="550"/>
                    <a:pt x="1449" y="441"/>
                    <a:pt x="1485" y="333"/>
                  </a:cubicBezTo>
                  <a:cubicBezTo>
                    <a:pt x="1522" y="278"/>
                    <a:pt x="1558" y="242"/>
                    <a:pt x="1576" y="188"/>
                  </a:cubicBezTo>
                  <a:lnTo>
                    <a:pt x="1612" y="170"/>
                  </a:lnTo>
                  <a:cubicBezTo>
                    <a:pt x="1811" y="79"/>
                    <a:pt x="1974" y="25"/>
                    <a:pt x="1974" y="7"/>
                  </a:cubicBezTo>
                  <a:cubicBezTo>
                    <a:pt x="1974" y="3"/>
                    <a:pt x="1965" y="0"/>
                    <a:pt x="1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197627" y="3436928"/>
            <a:ext cx="2975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https://quizizz.com/join?gc=771026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0"/>
      <p:bldP spid="3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44"/>
          <p:cNvSpPr txBox="1">
            <a:spLocks noGrp="1"/>
          </p:cNvSpPr>
          <p:nvPr>
            <p:ph type="title"/>
          </p:nvPr>
        </p:nvSpPr>
        <p:spPr>
          <a:xfrm>
            <a:off x="4264871" y="2551503"/>
            <a:ext cx="35926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Luyện tập – Thực hành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14" name="Google Shape;2414;p44"/>
          <p:cNvSpPr txBox="1">
            <a:spLocks noGrp="1"/>
          </p:cNvSpPr>
          <p:nvPr>
            <p:ph type="title" idx="2"/>
          </p:nvPr>
        </p:nvSpPr>
        <p:spPr>
          <a:xfrm>
            <a:off x="5156205" y="126778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415" name="Google Shape;2415;p44"/>
          <p:cNvGrpSpPr/>
          <p:nvPr/>
        </p:nvGrpSpPr>
        <p:grpSpPr>
          <a:xfrm>
            <a:off x="2068554" y="2421548"/>
            <a:ext cx="1515806" cy="2014510"/>
            <a:chOff x="2293965" y="2036333"/>
            <a:chExt cx="1785192" cy="2372524"/>
          </a:xfrm>
        </p:grpSpPr>
        <p:sp>
          <p:nvSpPr>
            <p:cNvPr id="2416" name="Google Shape;2416;p44"/>
            <p:cNvSpPr/>
            <p:nvPr/>
          </p:nvSpPr>
          <p:spPr>
            <a:xfrm>
              <a:off x="3051173" y="4089976"/>
              <a:ext cx="312906" cy="318881"/>
            </a:xfrm>
            <a:custGeom>
              <a:avLst/>
              <a:gdLst/>
              <a:ahLst/>
              <a:cxnLst/>
              <a:rect l="l" t="t" r="r" b="b"/>
              <a:pathLst>
                <a:path w="943" h="961" extrusionOk="0">
                  <a:moveTo>
                    <a:pt x="37" y="1"/>
                  </a:moveTo>
                  <a:cubicBezTo>
                    <a:pt x="19" y="1"/>
                    <a:pt x="19" y="19"/>
                    <a:pt x="19" y="37"/>
                  </a:cubicBezTo>
                  <a:cubicBezTo>
                    <a:pt x="19" y="290"/>
                    <a:pt x="1" y="526"/>
                    <a:pt x="1" y="779"/>
                  </a:cubicBezTo>
                  <a:cubicBezTo>
                    <a:pt x="1" y="852"/>
                    <a:pt x="1" y="906"/>
                    <a:pt x="37" y="924"/>
                  </a:cubicBezTo>
                  <a:cubicBezTo>
                    <a:pt x="55" y="942"/>
                    <a:pt x="55" y="942"/>
                    <a:pt x="91" y="942"/>
                  </a:cubicBezTo>
                  <a:cubicBezTo>
                    <a:pt x="327" y="960"/>
                    <a:pt x="562" y="960"/>
                    <a:pt x="816" y="960"/>
                  </a:cubicBezTo>
                  <a:cubicBezTo>
                    <a:pt x="834" y="960"/>
                    <a:pt x="852" y="942"/>
                    <a:pt x="870" y="942"/>
                  </a:cubicBezTo>
                  <a:cubicBezTo>
                    <a:pt x="924" y="942"/>
                    <a:pt x="924" y="906"/>
                    <a:pt x="924" y="852"/>
                  </a:cubicBezTo>
                  <a:cubicBezTo>
                    <a:pt x="942" y="580"/>
                    <a:pt x="942" y="308"/>
                    <a:pt x="924" y="37"/>
                  </a:cubicBezTo>
                  <a:cubicBezTo>
                    <a:pt x="635" y="19"/>
                    <a:pt x="327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4"/>
            <p:cNvSpPr/>
            <p:nvPr/>
          </p:nvSpPr>
          <p:spPr>
            <a:xfrm>
              <a:off x="2293965" y="2036333"/>
              <a:ext cx="1785192" cy="2091809"/>
            </a:xfrm>
            <a:custGeom>
              <a:avLst/>
              <a:gdLst/>
              <a:ahLst/>
              <a:cxnLst/>
              <a:rect l="l" t="t" r="r" b="b"/>
              <a:pathLst>
                <a:path w="5380" h="6304" extrusionOk="0">
                  <a:moveTo>
                    <a:pt x="3086" y="1"/>
                  </a:moveTo>
                  <a:cubicBezTo>
                    <a:pt x="3043" y="1"/>
                    <a:pt x="2998" y="23"/>
                    <a:pt x="2971" y="69"/>
                  </a:cubicBezTo>
                  <a:cubicBezTo>
                    <a:pt x="2699" y="702"/>
                    <a:pt x="2192" y="1191"/>
                    <a:pt x="1558" y="1445"/>
                  </a:cubicBezTo>
                  <a:cubicBezTo>
                    <a:pt x="1522" y="1445"/>
                    <a:pt x="1486" y="1463"/>
                    <a:pt x="1468" y="1499"/>
                  </a:cubicBezTo>
                  <a:cubicBezTo>
                    <a:pt x="1377" y="1590"/>
                    <a:pt x="1432" y="1771"/>
                    <a:pt x="1522" y="1861"/>
                  </a:cubicBezTo>
                  <a:cubicBezTo>
                    <a:pt x="1710" y="2022"/>
                    <a:pt x="1957" y="2114"/>
                    <a:pt x="2205" y="2114"/>
                  </a:cubicBezTo>
                  <a:cubicBezTo>
                    <a:pt x="2292" y="2114"/>
                    <a:pt x="2379" y="2102"/>
                    <a:pt x="2464" y="2079"/>
                  </a:cubicBezTo>
                  <a:lnTo>
                    <a:pt x="2464" y="2079"/>
                  </a:lnTo>
                  <a:cubicBezTo>
                    <a:pt x="2464" y="2368"/>
                    <a:pt x="2210" y="2676"/>
                    <a:pt x="1939" y="2785"/>
                  </a:cubicBezTo>
                  <a:cubicBezTo>
                    <a:pt x="1667" y="2894"/>
                    <a:pt x="1341" y="2894"/>
                    <a:pt x="1051" y="2912"/>
                  </a:cubicBezTo>
                  <a:cubicBezTo>
                    <a:pt x="1015" y="2912"/>
                    <a:pt x="961" y="2912"/>
                    <a:pt x="943" y="2948"/>
                  </a:cubicBezTo>
                  <a:cubicBezTo>
                    <a:pt x="870" y="2966"/>
                    <a:pt x="870" y="3057"/>
                    <a:pt x="870" y="3129"/>
                  </a:cubicBezTo>
                  <a:cubicBezTo>
                    <a:pt x="870" y="3292"/>
                    <a:pt x="979" y="3437"/>
                    <a:pt x="1106" y="3582"/>
                  </a:cubicBezTo>
                  <a:cubicBezTo>
                    <a:pt x="1305" y="3781"/>
                    <a:pt x="1595" y="3926"/>
                    <a:pt x="1884" y="3926"/>
                  </a:cubicBezTo>
                  <a:cubicBezTo>
                    <a:pt x="1794" y="4234"/>
                    <a:pt x="1486" y="4487"/>
                    <a:pt x="1160" y="4578"/>
                  </a:cubicBezTo>
                  <a:cubicBezTo>
                    <a:pt x="940" y="4642"/>
                    <a:pt x="702" y="4652"/>
                    <a:pt x="471" y="4652"/>
                  </a:cubicBezTo>
                  <a:cubicBezTo>
                    <a:pt x="379" y="4652"/>
                    <a:pt x="288" y="4650"/>
                    <a:pt x="200" y="4650"/>
                  </a:cubicBezTo>
                  <a:cubicBezTo>
                    <a:pt x="164" y="4650"/>
                    <a:pt x="128" y="4650"/>
                    <a:pt x="110" y="4668"/>
                  </a:cubicBezTo>
                  <a:cubicBezTo>
                    <a:pt x="55" y="4686"/>
                    <a:pt x="37" y="4759"/>
                    <a:pt x="37" y="4795"/>
                  </a:cubicBezTo>
                  <a:cubicBezTo>
                    <a:pt x="1" y="5121"/>
                    <a:pt x="164" y="5429"/>
                    <a:pt x="399" y="5646"/>
                  </a:cubicBezTo>
                  <a:cubicBezTo>
                    <a:pt x="617" y="5845"/>
                    <a:pt x="961" y="6027"/>
                    <a:pt x="1251" y="6117"/>
                  </a:cubicBezTo>
                  <a:cubicBezTo>
                    <a:pt x="1765" y="6264"/>
                    <a:pt x="2328" y="6304"/>
                    <a:pt x="2870" y="6304"/>
                  </a:cubicBezTo>
                  <a:cubicBezTo>
                    <a:pt x="2995" y="6304"/>
                    <a:pt x="3120" y="6302"/>
                    <a:pt x="3243" y="6298"/>
                  </a:cubicBezTo>
                  <a:cubicBezTo>
                    <a:pt x="3732" y="6244"/>
                    <a:pt x="4601" y="5990"/>
                    <a:pt x="4963" y="5610"/>
                  </a:cubicBezTo>
                  <a:cubicBezTo>
                    <a:pt x="5180" y="5411"/>
                    <a:pt x="5325" y="5139"/>
                    <a:pt x="5380" y="4849"/>
                  </a:cubicBezTo>
                  <a:cubicBezTo>
                    <a:pt x="5380" y="4795"/>
                    <a:pt x="5325" y="4759"/>
                    <a:pt x="5289" y="4759"/>
                  </a:cubicBezTo>
                  <a:cubicBezTo>
                    <a:pt x="5228" y="4765"/>
                    <a:pt x="5163" y="4768"/>
                    <a:pt x="5096" y="4768"/>
                  </a:cubicBezTo>
                  <a:cubicBezTo>
                    <a:pt x="4784" y="4768"/>
                    <a:pt x="4426" y="4703"/>
                    <a:pt x="4202" y="4614"/>
                  </a:cubicBezTo>
                  <a:cubicBezTo>
                    <a:pt x="3876" y="4487"/>
                    <a:pt x="3550" y="4216"/>
                    <a:pt x="3478" y="3890"/>
                  </a:cubicBezTo>
                  <a:lnTo>
                    <a:pt x="3478" y="3890"/>
                  </a:lnTo>
                  <a:cubicBezTo>
                    <a:pt x="3523" y="3898"/>
                    <a:pt x="3569" y="3901"/>
                    <a:pt x="3617" y="3901"/>
                  </a:cubicBezTo>
                  <a:cubicBezTo>
                    <a:pt x="3898" y="3901"/>
                    <a:pt x="4218" y="3773"/>
                    <a:pt x="4420" y="3618"/>
                  </a:cubicBezTo>
                  <a:cubicBezTo>
                    <a:pt x="4673" y="3437"/>
                    <a:pt x="4818" y="3129"/>
                    <a:pt x="4764" y="2821"/>
                  </a:cubicBezTo>
                  <a:cubicBezTo>
                    <a:pt x="4764" y="2821"/>
                    <a:pt x="4764" y="2803"/>
                    <a:pt x="4746" y="2785"/>
                  </a:cubicBezTo>
                  <a:lnTo>
                    <a:pt x="4673" y="2785"/>
                  </a:lnTo>
                  <a:cubicBezTo>
                    <a:pt x="4611" y="2794"/>
                    <a:pt x="4548" y="2798"/>
                    <a:pt x="4484" y="2798"/>
                  </a:cubicBezTo>
                  <a:cubicBezTo>
                    <a:pt x="4004" y="2798"/>
                    <a:pt x="3489" y="2560"/>
                    <a:pt x="3297" y="2097"/>
                  </a:cubicBezTo>
                  <a:lnTo>
                    <a:pt x="3297" y="2097"/>
                  </a:lnTo>
                  <a:cubicBezTo>
                    <a:pt x="3358" y="2103"/>
                    <a:pt x="3419" y="2106"/>
                    <a:pt x="3480" y="2106"/>
                  </a:cubicBezTo>
                  <a:cubicBezTo>
                    <a:pt x="3798" y="2106"/>
                    <a:pt x="4110" y="2023"/>
                    <a:pt x="4383" y="1825"/>
                  </a:cubicBezTo>
                  <a:cubicBezTo>
                    <a:pt x="4456" y="1789"/>
                    <a:pt x="4510" y="1717"/>
                    <a:pt x="4474" y="1644"/>
                  </a:cubicBezTo>
                  <a:cubicBezTo>
                    <a:pt x="4474" y="1626"/>
                    <a:pt x="4456" y="1608"/>
                    <a:pt x="4420" y="1608"/>
                  </a:cubicBezTo>
                  <a:cubicBezTo>
                    <a:pt x="3858" y="1246"/>
                    <a:pt x="3387" y="702"/>
                    <a:pt x="3188" y="69"/>
                  </a:cubicBezTo>
                  <a:cubicBezTo>
                    <a:pt x="3170" y="23"/>
                    <a:pt x="3129" y="1"/>
                    <a:pt x="3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4"/>
            <p:cNvSpPr/>
            <p:nvPr/>
          </p:nvSpPr>
          <p:spPr>
            <a:xfrm>
              <a:off x="3165982" y="2395364"/>
              <a:ext cx="138037" cy="116138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287" y="0"/>
                  </a:moveTo>
                  <a:cubicBezTo>
                    <a:pt x="139" y="0"/>
                    <a:pt x="0" y="316"/>
                    <a:pt x="216" y="345"/>
                  </a:cubicBezTo>
                  <a:cubicBezTo>
                    <a:pt x="230" y="348"/>
                    <a:pt x="243" y="350"/>
                    <a:pt x="254" y="350"/>
                  </a:cubicBezTo>
                  <a:cubicBezTo>
                    <a:pt x="302" y="350"/>
                    <a:pt x="332" y="323"/>
                    <a:pt x="361" y="309"/>
                  </a:cubicBezTo>
                  <a:cubicBezTo>
                    <a:pt x="415" y="254"/>
                    <a:pt x="415" y="182"/>
                    <a:pt x="415" y="146"/>
                  </a:cubicBezTo>
                  <a:cubicBezTo>
                    <a:pt x="415" y="127"/>
                    <a:pt x="415" y="91"/>
                    <a:pt x="397" y="73"/>
                  </a:cubicBezTo>
                  <a:cubicBezTo>
                    <a:pt x="364" y="21"/>
                    <a:pt x="325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3201486" y="2762359"/>
              <a:ext cx="126423" cy="122111"/>
            </a:xfrm>
            <a:custGeom>
              <a:avLst/>
              <a:gdLst/>
              <a:ahLst/>
              <a:cxnLst/>
              <a:rect l="l" t="t" r="r" b="b"/>
              <a:pathLst>
                <a:path w="381" h="368" extrusionOk="0">
                  <a:moveTo>
                    <a:pt x="177" y="1"/>
                  </a:moveTo>
                  <a:cubicBezTo>
                    <a:pt x="142" y="1"/>
                    <a:pt x="110" y="11"/>
                    <a:pt x="91" y="36"/>
                  </a:cubicBezTo>
                  <a:cubicBezTo>
                    <a:pt x="1" y="126"/>
                    <a:pt x="37" y="289"/>
                    <a:pt x="127" y="343"/>
                  </a:cubicBezTo>
                  <a:cubicBezTo>
                    <a:pt x="157" y="358"/>
                    <a:pt x="190" y="367"/>
                    <a:pt x="221" y="367"/>
                  </a:cubicBezTo>
                  <a:cubicBezTo>
                    <a:pt x="265" y="367"/>
                    <a:pt x="305" y="350"/>
                    <a:pt x="326" y="307"/>
                  </a:cubicBezTo>
                  <a:cubicBezTo>
                    <a:pt x="363" y="253"/>
                    <a:pt x="381" y="217"/>
                    <a:pt x="381" y="162"/>
                  </a:cubicBezTo>
                  <a:cubicBezTo>
                    <a:pt x="381" y="144"/>
                    <a:pt x="381" y="108"/>
                    <a:pt x="363" y="72"/>
                  </a:cubicBezTo>
                  <a:cubicBezTo>
                    <a:pt x="327" y="36"/>
                    <a:pt x="245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3411859" y="2989988"/>
              <a:ext cx="154960" cy="123106"/>
            </a:xfrm>
            <a:custGeom>
              <a:avLst/>
              <a:gdLst/>
              <a:ahLst/>
              <a:cxnLst/>
              <a:rect l="l" t="t" r="r" b="b"/>
              <a:pathLst>
                <a:path w="467" h="371" extrusionOk="0">
                  <a:moveTo>
                    <a:pt x="219" y="0"/>
                  </a:moveTo>
                  <a:cubicBezTo>
                    <a:pt x="212" y="0"/>
                    <a:pt x="206" y="1"/>
                    <a:pt x="200" y="2"/>
                  </a:cubicBezTo>
                  <a:cubicBezTo>
                    <a:pt x="18" y="56"/>
                    <a:pt x="0" y="291"/>
                    <a:pt x="145" y="364"/>
                  </a:cubicBezTo>
                  <a:cubicBezTo>
                    <a:pt x="165" y="369"/>
                    <a:pt x="184" y="371"/>
                    <a:pt x="203" y="371"/>
                  </a:cubicBezTo>
                  <a:cubicBezTo>
                    <a:pt x="256" y="371"/>
                    <a:pt x="310" y="354"/>
                    <a:pt x="363" y="327"/>
                  </a:cubicBezTo>
                  <a:cubicBezTo>
                    <a:pt x="467" y="206"/>
                    <a:pt x="371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3333550" y="3861351"/>
              <a:ext cx="149319" cy="123106"/>
            </a:xfrm>
            <a:custGeom>
              <a:avLst/>
              <a:gdLst/>
              <a:ahLst/>
              <a:cxnLst/>
              <a:rect l="l" t="t" r="r" b="b"/>
              <a:pathLst>
                <a:path w="450" h="371" extrusionOk="0">
                  <a:moveTo>
                    <a:pt x="201" y="0"/>
                  </a:moveTo>
                  <a:cubicBezTo>
                    <a:pt x="195" y="0"/>
                    <a:pt x="188" y="1"/>
                    <a:pt x="182" y="1"/>
                  </a:cubicBezTo>
                  <a:cubicBezTo>
                    <a:pt x="1" y="19"/>
                    <a:pt x="1" y="291"/>
                    <a:pt x="146" y="364"/>
                  </a:cubicBezTo>
                  <a:cubicBezTo>
                    <a:pt x="160" y="368"/>
                    <a:pt x="176" y="371"/>
                    <a:pt x="193" y="371"/>
                  </a:cubicBezTo>
                  <a:cubicBezTo>
                    <a:pt x="239" y="371"/>
                    <a:pt x="292" y="354"/>
                    <a:pt x="345" y="327"/>
                  </a:cubicBezTo>
                  <a:cubicBezTo>
                    <a:pt x="449" y="206"/>
                    <a:pt x="353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2961250" y="3041752"/>
              <a:ext cx="126423" cy="139034"/>
            </a:xfrm>
            <a:custGeom>
              <a:avLst/>
              <a:gdLst/>
              <a:ahLst/>
              <a:cxnLst/>
              <a:rect l="l" t="t" r="r" b="b"/>
              <a:pathLst>
                <a:path w="381" h="419" extrusionOk="0">
                  <a:moveTo>
                    <a:pt x="194" y="1"/>
                  </a:moveTo>
                  <a:cubicBezTo>
                    <a:pt x="94" y="1"/>
                    <a:pt x="0" y="90"/>
                    <a:pt x="0" y="208"/>
                  </a:cubicBezTo>
                  <a:cubicBezTo>
                    <a:pt x="0" y="262"/>
                    <a:pt x="0" y="316"/>
                    <a:pt x="18" y="353"/>
                  </a:cubicBezTo>
                  <a:cubicBezTo>
                    <a:pt x="32" y="380"/>
                    <a:pt x="89" y="419"/>
                    <a:pt x="139" y="419"/>
                  </a:cubicBezTo>
                  <a:cubicBezTo>
                    <a:pt x="154" y="419"/>
                    <a:pt x="169" y="415"/>
                    <a:pt x="181" y="407"/>
                  </a:cubicBezTo>
                  <a:cubicBezTo>
                    <a:pt x="236" y="407"/>
                    <a:pt x="290" y="371"/>
                    <a:pt x="326" y="298"/>
                  </a:cubicBezTo>
                  <a:cubicBezTo>
                    <a:pt x="380" y="226"/>
                    <a:pt x="380" y="117"/>
                    <a:pt x="308" y="45"/>
                  </a:cubicBezTo>
                  <a:cubicBezTo>
                    <a:pt x="273" y="14"/>
                    <a:pt x="23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4"/>
            <p:cNvSpPr/>
            <p:nvPr/>
          </p:nvSpPr>
          <p:spPr>
            <a:xfrm>
              <a:off x="3207459" y="3187090"/>
              <a:ext cx="126423" cy="134056"/>
            </a:xfrm>
            <a:custGeom>
              <a:avLst/>
              <a:gdLst/>
              <a:ahLst/>
              <a:cxnLst/>
              <a:rect l="l" t="t" r="r" b="b"/>
              <a:pathLst>
                <a:path w="381" h="404" extrusionOk="0">
                  <a:moveTo>
                    <a:pt x="181" y="0"/>
                  </a:moveTo>
                  <a:cubicBezTo>
                    <a:pt x="78" y="0"/>
                    <a:pt x="1" y="91"/>
                    <a:pt x="1" y="204"/>
                  </a:cubicBezTo>
                  <a:cubicBezTo>
                    <a:pt x="1" y="277"/>
                    <a:pt x="19" y="331"/>
                    <a:pt x="73" y="367"/>
                  </a:cubicBezTo>
                  <a:cubicBezTo>
                    <a:pt x="109" y="385"/>
                    <a:pt x="164" y="404"/>
                    <a:pt x="200" y="404"/>
                  </a:cubicBezTo>
                  <a:lnTo>
                    <a:pt x="254" y="404"/>
                  </a:lnTo>
                  <a:cubicBezTo>
                    <a:pt x="272" y="404"/>
                    <a:pt x="290" y="385"/>
                    <a:pt x="308" y="367"/>
                  </a:cubicBezTo>
                  <a:cubicBezTo>
                    <a:pt x="363" y="313"/>
                    <a:pt x="381" y="241"/>
                    <a:pt x="381" y="186"/>
                  </a:cubicBezTo>
                  <a:cubicBezTo>
                    <a:pt x="381" y="114"/>
                    <a:pt x="345" y="41"/>
                    <a:pt x="272" y="23"/>
                  </a:cubicBezTo>
                  <a:cubicBezTo>
                    <a:pt x="241" y="7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4"/>
            <p:cNvSpPr/>
            <p:nvPr/>
          </p:nvSpPr>
          <p:spPr>
            <a:xfrm>
              <a:off x="2962909" y="3447570"/>
              <a:ext cx="175201" cy="133061"/>
            </a:xfrm>
            <a:custGeom>
              <a:avLst/>
              <a:gdLst/>
              <a:ahLst/>
              <a:cxnLst/>
              <a:rect l="l" t="t" r="r" b="b"/>
              <a:pathLst>
                <a:path w="528" h="401" extrusionOk="0">
                  <a:moveTo>
                    <a:pt x="220" y="0"/>
                  </a:moveTo>
                  <a:cubicBezTo>
                    <a:pt x="107" y="0"/>
                    <a:pt x="0" y="70"/>
                    <a:pt x="31" y="234"/>
                  </a:cubicBezTo>
                  <a:cubicBezTo>
                    <a:pt x="49" y="307"/>
                    <a:pt x="122" y="361"/>
                    <a:pt x="194" y="397"/>
                  </a:cubicBezTo>
                  <a:cubicBezTo>
                    <a:pt x="206" y="400"/>
                    <a:pt x="218" y="401"/>
                    <a:pt x="229" y="401"/>
                  </a:cubicBezTo>
                  <a:cubicBezTo>
                    <a:pt x="299" y="401"/>
                    <a:pt x="346" y="354"/>
                    <a:pt x="394" y="307"/>
                  </a:cubicBezTo>
                  <a:cubicBezTo>
                    <a:pt x="527" y="121"/>
                    <a:pt x="369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4"/>
            <p:cNvSpPr/>
            <p:nvPr/>
          </p:nvSpPr>
          <p:spPr>
            <a:xfrm>
              <a:off x="3381663" y="3573994"/>
              <a:ext cx="154960" cy="131734"/>
            </a:xfrm>
            <a:custGeom>
              <a:avLst/>
              <a:gdLst/>
              <a:ahLst/>
              <a:cxnLst/>
              <a:rect l="l" t="t" r="r" b="b"/>
              <a:pathLst>
                <a:path w="467" h="397" extrusionOk="0">
                  <a:moveTo>
                    <a:pt x="220" y="1"/>
                  </a:moveTo>
                  <a:cubicBezTo>
                    <a:pt x="176" y="1"/>
                    <a:pt x="135" y="16"/>
                    <a:pt x="109" y="52"/>
                  </a:cubicBezTo>
                  <a:cubicBezTo>
                    <a:pt x="1" y="215"/>
                    <a:pt x="109" y="397"/>
                    <a:pt x="291" y="397"/>
                  </a:cubicBezTo>
                  <a:cubicBezTo>
                    <a:pt x="309" y="397"/>
                    <a:pt x="327" y="397"/>
                    <a:pt x="363" y="378"/>
                  </a:cubicBezTo>
                  <a:lnTo>
                    <a:pt x="399" y="324"/>
                  </a:lnTo>
                  <a:cubicBezTo>
                    <a:pt x="417" y="306"/>
                    <a:pt x="454" y="252"/>
                    <a:pt x="454" y="215"/>
                  </a:cubicBezTo>
                  <a:cubicBezTo>
                    <a:pt x="466" y="99"/>
                    <a:pt x="331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3694235" y="3735259"/>
              <a:ext cx="166574" cy="120783"/>
            </a:xfrm>
            <a:custGeom>
              <a:avLst/>
              <a:gdLst/>
              <a:ahLst/>
              <a:cxnLst/>
              <a:rect l="l" t="t" r="r" b="b"/>
              <a:pathLst>
                <a:path w="502" h="364" extrusionOk="0">
                  <a:moveTo>
                    <a:pt x="257" y="0"/>
                  </a:moveTo>
                  <a:cubicBezTo>
                    <a:pt x="250" y="0"/>
                    <a:pt x="243" y="0"/>
                    <a:pt x="236" y="1"/>
                  </a:cubicBezTo>
                  <a:cubicBezTo>
                    <a:pt x="73" y="1"/>
                    <a:pt x="1" y="255"/>
                    <a:pt x="145" y="345"/>
                  </a:cubicBezTo>
                  <a:cubicBezTo>
                    <a:pt x="165" y="358"/>
                    <a:pt x="188" y="364"/>
                    <a:pt x="214" y="364"/>
                  </a:cubicBezTo>
                  <a:cubicBezTo>
                    <a:pt x="262" y="364"/>
                    <a:pt x="316" y="344"/>
                    <a:pt x="363" y="309"/>
                  </a:cubicBezTo>
                  <a:cubicBezTo>
                    <a:pt x="502" y="205"/>
                    <a:pt x="424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3125168" y="3661927"/>
              <a:ext cx="112819" cy="112488"/>
            </a:xfrm>
            <a:custGeom>
              <a:avLst/>
              <a:gdLst/>
              <a:ahLst/>
              <a:cxnLst/>
              <a:rect l="l" t="t" r="r" b="b"/>
              <a:pathLst>
                <a:path w="340" h="339" extrusionOk="0">
                  <a:moveTo>
                    <a:pt x="166" y="0"/>
                  </a:moveTo>
                  <a:cubicBezTo>
                    <a:pt x="80" y="0"/>
                    <a:pt x="1" y="81"/>
                    <a:pt x="13" y="204"/>
                  </a:cubicBezTo>
                  <a:cubicBezTo>
                    <a:pt x="13" y="258"/>
                    <a:pt x="86" y="313"/>
                    <a:pt x="158" y="331"/>
                  </a:cubicBezTo>
                  <a:cubicBezTo>
                    <a:pt x="170" y="331"/>
                    <a:pt x="198" y="339"/>
                    <a:pt x="221" y="339"/>
                  </a:cubicBezTo>
                  <a:cubicBezTo>
                    <a:pt x="233" y="339"/>
                    <a:pt x="243" y="337"/>
                    <a:pt x="249" y="331"/>
                  </a:cubicBezTo>
                  <a:cubicBezTo>
                    <a:pt x="321" y="313"/>
                    <a:pt x="339" y="240"/>
                    <a:pt x="339" y="168"/>
                  </a:cubicBezTo>
                  <a:cubicBezTo>
                    <a:pt x="339" y="132"/>
                    <a:pt x="339" y="77"/>
                    <a:pt x="285" y="59"/>
                  </a:cubicBezTo>
                  <a:cubicBezTo>
                    <a:pt x="250" y="18"/>
                    <a:pt x="207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2858055" y="3819874"/>
              <a:ext cx="169228" cy="138038"/>
            </a:xfrm>
            <a:custGeom>
              <a:avLst/>
              <a:gdLst/>
              <a:ahLst/>
              <a:cxnLst/>
              <a:rect l="l" t="t" r="r" b="b"/>
              <a:pathLst>
                <a:path w="510" h="416" extrusionOk="0">
                  <a:moveTo>
                    <a:pt x="231" y="1"/>
                  </a:moveTo>
                  <a:cubicBezTo>
                    <a:pt x="195" y="1"/>
                    <a:pt x="160" y="16"/>
                    <a:pt x="130" y="54"/>
                  </a:cubicBezTo>
                  <a:cubicBezTo>
                    <a:pt x="1" y="183"/>
                    <a:pt x="99" y="415"/>
                    <a:pt x="245" y="415"/>
                  </a:cubicBezTo>
                  <a:cubicBezTo>
                    <a:pt x="283" y="415"/>
                    <a:pt x="324" y="399"/>
                    <a:pt x="365" y="362"/>
                  </a:cubicBezTo>
                  <a:cubicBezTo>
                    <a:pt x="509" y="233"/>
                    <a:pt x="36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9" name="Google Shape;2429;p44"/>
          <p:cNvGrpSpPr/>
          <p:nvPr/>
        </p:nvGrpSpPr>
        <p:grpSpPr>
          <a:xfrm>
            <a:off x="799977" y="2581495"/>
            <a:ext cx="1792382" cy="2006975"/>
            <a:chOff x="799940" y="2224706"/>
            <a:chExt cx="2110919" cy="2363650"/>
          </a:xfrm>
        </p:grpSpPr>
        <p:sp>
          <p:nvSpPr>
            <p:cNvPr id="2430" name="Google Shape;2430;p44"/>
            <p:cNvSpPr/>
            <p:nvPr/>
          </p:nvSpPr>
          <p:spPr>
            <a:xfrm>
              <a:off x="2510310" y="3704400"/>
              <a:ext cx="138701" cy="115474"/>
            </a:xfrm>
            <a:custGeom>
              <a:avLst/>
              <a:gdLst/>
              <a:ahLst/>
              <a:cxnLst/>
              <a:rect l="l" t="t" r="r" b="b"/>
              <a:pathLst>
                <a:path w="418" h="348" extrusionOk="0">
                  <a:moveTo>
                    <a:pt x="237" y="0"/>
                  </a:moveTo>
                  <a:cubicBezTo>
                    <a:pt x="199" y="0"/>
                    <a:pt x="160" y="13"/>
                    <a:pt x="128" y="40"/>
                  </a:cubicBezTo>
                  <a:cubicBezTo>
                    <a:pt x="1" y="112"/>
                    <a:pt x="55" y="275"/>
                    <a:pt x="182" y="311"/>
                  </a:cubicBezTo>
                  <a:cubicBezTo>
                    <a:pt x="200" y="348"/>
                    <a:pt x="236" y="348"/>
                    <a:pt x="291" y="348"/>
                  </a:cubicBezTo>
                  <a:cubicBezTo>
                    <a:pt x="363" y="348"/>
                    <a:pt x="417" y="257"/>
                    <a:pt x="417" y="185"/>
                  </a:cubicBezTo>
                  <a:cubicBezTo>
                    <a:pt x="417" y="70"/>
                    <a:pt x="328" y="0"/>
                    <a:pt x="237" y="0"/>
                  </a:cubicBezTo>
                  <a:close/>
                </a:path>
              </a:pathLst>
            </a:custGeom>
            <a:solidFill>
              <a:srgbClr val="A3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1039451" y="2610425"/>
              <a:ext cx="1619027" cy="1968642"/>
            </a:xfrm>
            <a:custGeom>
              <a:avLst/>
              <a:gdLst/>
              <a:ahLst/>
              <a:cxnLst/>
              <a:rect l="l" t="t" r="r" b="b"/>
              <a:pathLst>
                <a:path w="4529" h="5507" extrusionOk="0">
                  <a:moveTo>
                    <a:pt x="2496" y="1"/>
                  </a:moveTo>
                  <a:cubicBezTo>
                    <a:pt x="2304" y="1"/>
                    <a:pt x="2127" y="109"/>
                    <a:pt x="1975" y="231"/>
                  </a:cubicBezTo>
                  <a:cubicBezTo>
                    <a:pt x="1287" y="702"/>
                    <a:pt x="653" y="1299"/>
                    <a:pt x="91" y="1897"/>
                  </a:cubicBezTo>
                  <a:cubicBezTo>
                    <a:pt x="1" y="2875"/>
                    <a:pt x="1" y="3871"/>
                    <a:pt x="19" y="4867"/>
                  </a:cubicBezTo>
                  <a:cubicBezTo>
                    <a:pt x="19" y="5012"/>
                    <a:pt x="55" y="5139"/>
                    <a:pt x="109" y="5229"/>
                  </a:cubicBezTo>
                  <a:cubicBezTo>
                    <a:pt x="236" y="5374"/>
                    <a:pt x="417" y="5392"/>
                    <a:pt x="562" y="5410"/>
                  </a:cubicBezTo>
                  <a:cubicBezTo>
                    <a:pt x="1077" y="5475"/>
                    <a:pt x="1592" y="5507"/>
                    <a:pt x="2104" y="5507"/>
                  </a:cubicBezTo>
                  <a:cubicBezTo>
                    <a:pt x="2744" y="5507"/>
                    <a:pt x="3379" y="5456"/>
                    <a:pt x="4003" y="5356"/>
                  </a:cubicBezTo>
                  <a:cubicBezTo>
                    <a:pt x="4094" y="5320"/>
                    <a:pt x="4184" y="5320"/>
                    <a:pt x="4275" y="5265"/>
                  </a:cubicBezTo>
                  <a:cubicBezTo>
                    <a:pt x="4438" y="5139"/>
                    <a:pt x="4456" y="4939"/>
                    <a:pt x="4456" y="4740"/>
                  </a:cubicBezTo>
                  <a:cubicBezTo>
                    <a:pt x="4510" y="3780"/>
                    <a:pt x="4528" y="2821"/>
                    <a:pt x="4528" y="1861"/>
                  </a:cubicBezTo>
                  <a:cubicBezTo>
                    <a:pt x="4528" y="1046"/>
                    <a:pt x="3586" y="502"/>
                    <a:pt x="2862" y="86"/>
                  </a:cubicBezTo>
                  <a:cubicBezTo>
                    <a:pt x="2790" y="68"/>
                    <a:pt x="2699" y="32"/>
                    <a:pt x="2609" y="14"/>
                  </a:cubicBezTo>
                  <a:cubicBezTo>
                    <a:pt x="2570" y="5"/>
                    <a:pt x="253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4"/>
            <p:cNvSpPr/>
            <p:nvPr/>
          </p:nvSpPr>
          <p:spPr>
            <a:xfrm>
              <a:off x="799940" y="2224706"/>
              <a:ext cx="2110919" cy="1127134"/>
            </a:xfrm>
            <a:custGeom>
              <a:avLst/>
              <a:gdLst/>
              <a:ahLst/>
              <a:cxnLst/>
              <a:rect l="l" t="t" r="r" b="b"/>
              <a:pathLst>
                <a:path w="5905" h="3153" extrusionOk="0">
                  <a:moveTo>
                    <a:pt x="2961" y="0"/>
                  </a:moveTo>
                  <a:cubicBezTo>
                    <a:pt x="2751" y="0"/>
                    <a:pt x="2543" y="67"/>
                    <a:pt x="2337" y="223"/>
                  </a:cubicBezTo>
                  <a:cubicBezTo>
                    <a:pt x="1594" y="839"/>
                    <a:pt x="942" y="1509"/>
                    <a:pt x="309" y="2215"/>
                  </a:cubicBezTo>
                  <a:cubicBezTo>
                    <a:pt x="146" y="2378"/>
                    <a:pt x="1" y="2596"/>
                    <a:pt x="37" y="2831"/>
                  </a:cubicBezTo>
                  <a:cubicBezTo>
                    <a:pt x="93" y="3040"/>
                    <a:pt x="308" y="3152"/>
                    <a:pt x="528" y="3152"/>
                  </a:cubicBezTo>
                  <a:cubicBezTo>
                    <a:pt x="595" y="3152"/>
                    <a:pt x="662" y="3142"/>
                    <a:pt x="725" y="3121"/>
                  </a:cubicBezTo>
                  <a:cubicBezTo>
                    <a:pt x="961" y="3030"/>
                    <a:pt x="1178" y="2813"/>
                    <a:pt x="1359" y="2596"/>
                  </a:cubicBezTo>
                  <a:cubicBezTo>
                    <a:pt x="1757" y="2125"/>
                    <a:pt x="2228" y="1726"/>
                    <a:pt x="2735" y="1364"/>
                  </a:cubicBezTo>
                  <a:cubicBezTo>
                    <a:pt x="2844" y="1274"/>
                    <a:pt x="2989" y="1183"/>
                    <a:pt x="3134" y="1183"/>
                  </a:cubicBezTo>
                  <a:cubicBezTo>
                    <a:pt x="3153" y="1180"/>
                    <a:pt x="3171" y="1179"/>
                    <a:pt x="3190" y="1179"/>
                  </a:cubicBezTo>
                  <a:cubicBezTo>
                    <a:pt x="3417" y="1179"/>
                    <a:pt x="3600" y="1378"/>
                    <a:pt x="3768" y="1545"/>
                  </a:cubicBezTo>
                  <a:cubicBezTo>
                    <a:pt x="4184" y="1998"/>
                    <a:pt x="4619" y="2451"/>
                    <a:pt x="5017" y="2922"/>
                  </a:cubicBezTo>
                  <a:cubicBezTo>
                    <a:pt x="5126" y="3030"/>
                    <a:pt x="5252" y="3139"/>
                    <a:pt x="5397" y="3139"/>
                  </a:cubicBezTo>
                  <a:cubicBezTo>
                    <a:pt x="5470" y="3139"/>
                    <a:pt x="5524" y="3121"/>
                    <a:pt x="5578" y="3103"/>
                  </a:cubicBezTo>
                  <a:cubicBezTo>
                    <a:pt x="5741" y="3012"/>
                    <a:pt x="5886" y="2831"/>
                    <a:pt x="5886" y="2650"/>
                  </a:cubicBezTo>
                  <a:cubicBezTo>
                    <a:pt x="5904" y="2378"/>
                    <a:pt x="5723" y="2125"/>
                    <a:pt x="5560" y="1926"/>
                  </a:cubicBezTo>
                  <a:cubicBezTo>
                    <a:pt x="5089" y="1364"/>
                    <a:pt x="4528" y="857"/>
                    <a:pt x="3949" y="404"/>
                  </a:cubicBezTo>
                  <a:cubicBezTo>
                    <a:pt x="3618" y="162"/>
                    <a:pt x="3288" y="0"/>
                    <a:pt x="2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1686845" y="2989351"/>
              <a:ext cx="330669" cy="343181"/>
            </a:xfrm>
            <a:custGeom>
              <a:avLst/>
              <a:gdLst/>
              <a:ahLst/>
              <a:cxnLst/>
              <a:rect l="l" t="t" r="r" b="b"/>
              <a:pathLst>
                <a:path w="925" h="960" extrusionOk="0">
                  <a:moveTo>
                    <a:pt x="270" y="1"/>
                  </a:moveTo>
                  <a:cubicBezTo>
                    <a:pt x="199" y="1"/>
                    <a:pt x="117" y="8"/>
                    <a:pt x="73" y="40"/>
                  </a:cubicBezTo>
                  <a:cubicBezTo>
                    <a:pt x="1" y="76"/>
                    <a:pt x="19" y="257"/>
                    <a:pt x="1" y="330"/>
                  </a:cubicBezTo>
                  <a:cubicBezTo>
                    <a:pt x="1" y="457"/>
                    <a:pt x="1" y="583"/>
                    <a:pt x="19" y="710"/>
                  </a:cubicBezTo>
                  <a:cubicBezTo>
                    <a:pt x="19" y="764"/>
                    <a:pt x="19" y="783"/>
                    <a:pt x="55" y="819"/>
                  </a:cubicBezTo>
                  <a:cubicBezTo>
                    <a:pt x="91" y="891"/>
                    <a:pt x="182" y="909"/>
                    <a:pt x="272" y="946"/>
                  </a:cubicBezTo>
                  <a:cubicBezTo>
                    <a:pt x="354" y="955"/>
                    <a:pt x="435" y="959"/>
                    <a:pt x="515" y="959"/>
                  </a:cubicBezTo>
                  <a:cubicBezTo>
                    <a:pt x="594" y="959"/>
                    <a:pt x="671" y="955"/>
                    <a:pt x="743" y="946"/>
                  </a:cubicBezTo>
                  <a:cubicBezTo>
                    <a:pt x="779" y="946"/>
                    <a:pt x="816" y="946"/>
                    <a:pt x="834" y="909"/>
                  </a:cubicBezTo>
                  <a:cubicBezTo>
                    <a:pt x="906" y="873"/>
                    <a:pt x="906" y="801"/>
                    <a:pt x="906" y="728"/>
                  </a:cubicBezTo>
                  <a:cubicBezTo>
                    <a:pt x="906" y="583"/>
                    <a:pt x="906" y="384"/>
                    <a:pt x="924" y="239"/>
                  </a:cubicBezTo>
                  <a:cubicBezTo>
                    <a:pt x="924" y="167"/>
                    <a:pt x="924" y="131"/>
                    <a:pt x="888" y="76"/>
                  </a:cubicBezTo>
                  <a:cubicBezTo>
                    <a:pt x="870" y="58"/>
                    <a:pt x="798" y="40"/>
                    <a:pt x="743" y="40"/>
                  </a:cubicBezTo>
                  <a:cubicBezTo>
                    <a:pt x="635" y="4"/>
                    <a:pt x="508" y="4"/>
                    <a:pt x="381" y="4"/>
                  </a:cubicBezTo>
                  <a:cubicBezTo>
                    <a:pt x="359" y="4"/>
                    <a:pt x="317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1220693" y="3605286"/>
              <a:ext cx="201261" cy="434338"/>
            </a:xfrm>
            <a:custGeom>
              <a:avLst/>
              <a:gdLst/>
              <a:ahLst/>
              <a:cxnLst/>
              <a:rect l="l" t="t" r="r" b="b"/>
              <a:pathLst>
                <a:path w="563" h="1215" extrusionOk="0">
                  <a:moveTo>
                    <a:pt x="214" y="1"/>
                  </a:moveTo>
                  <a:cubicBezTo>
                    <a:pt x="98" y="1"/>
                    <a:pt x="1" y="46"/>
                    <a:pt x="1" y="182"/>
                  </a:cubicBezTo>
                  <a:cubicBezTo>
                    <a:pt x="19" y="490"/>
                    <a:pt x="19" y="762"/>
                    <a:pt x="1" y="1034"/>
                  </a:cubicBezTo>
                  <a:cubicBezTo>
                    <a:pt x="1" y="1070"/>
                    <a:pt x="1" y="1088"/>
                    <a:pt x="19" y="1142"/>
                  </a:cubicBezTo>
                  <a:cubicBezTo>
                    <a:pt x="37" y="1160"/>
                    <a:pt x="55" y="1178"/>
                    <a:pt x="109" y="1178"/>
                  </a:cubicBezTo>
                  <a:cubicBezTo>
                    <a:pt x="200" y="1215"/>
                    <a:pt x="254" y="1215"/>
                    <a:pt x="363" y="1215"/>
                  </a:cubicBezTo>
                  <a:cubicBezTo>
                    <a:pt x="399" y="1215"/>
                    <a:pt x="454" y="1215"/>
                    <a:pt x="472" y="1178"/>
                  </a:cubicBezTo>
                  <a:cubicBezTo>
                    <a:pt x="508" y="1142"/>
                    <a:pt x="544" y="1070"/>
                    <a:pt x="544" y="997"/>
                  </a:cubicBezTo>
                  <a:cubicBezTo>
                    <a:pt x="562" y="726"/>
                    <a:pt x="562" y="472"/>
                    <a:pt x="562" y="219"/>
                  </a:cubicBezTo>
                  <a:cubicBezTo>
                    <a:pt x="562" y="182"/>
                    <a:pt x="562" y="146"/>
                    <a:pt x="544" y="128"/>
                  </a:cubicBezTo>
                  <a:lnTo>
                    <a:pt x="472" y="56"/>
                  </a:lnTo>
                  <a:cubicBezTo>
                    <a:pt x="395" y="25"/>
                    <a:pt x="30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2302067" y="3628880"/>
              <a:ext cx="194469" cy="417179"/>
            </a:xfrm>
            <a:custGeom>
              <a:avLst/>
              <a:gdLst/>
              <a:ahLst/>
              <a:cxnLst/>
              <a:rect l="l" t="t" r="r" b="b"/>
              <a:pathLst>
                <a:path w="544" h="1167" extrusionOk="0">
                  <a:moveTo>
                    <a:pt x="228" y="0"/>
                  </a:moveTo>
                  <a:cubicBezTo>
                    <a:pt x="200" y="0"/>
                    <a:pt x="172" y="2"/>
                    <a:pt x="145" y="8"/>
                  </a:cubicBezTo>
                  <a:cubicBezTo>
                    <a:pt x="0" y="26"/>
                    <a:pt x="0" y="62"/>
                    <a:pt x="0" y="189"/>
                  </a:cubicBezTo>
                  <a:lnTo>
                    <a:pt x="0" y="913"/>
                  </a:lnTo>
                  <a:cubicBezTo>
                    <a:pt x="0" y="986"/>
                    <a:pt x="0" y="1058"/>
                    <a:pt x="18" y="1094"/>
                  </a:cubicBezTo>
                  <a:cubicBezTo>
                    <a:pt x="18" y="1112"/>
                    <a:pt x="18" y="1112"/>
                    <a:pt x="54" y="1149"/>
                  </a:cubicBezTo>
                  <a:cubicBezTo>
                    <a:pt x="73" y="1149"/>
                    <a:pt x="73" y="1167"/>
                    <a:pt x="91" y="1167"/>
                  </a:cubicBezTo>
                  <a:lnTo>
                    <a:pt x="380" y="1167"/>
                  </a:lnTo>
                  <a:cubicBezTo>
                    <a:pt x="417" y="1167"/>
                    <a:pt x="435" y="1167"/>
                    <a:pt x="453" y="1149"/>
                  </a:cubicBezTo>
                  <a:cubicBezTo>
                    <a:pt x="525" y="1112"/>
                    <a:pt x="525" y="1022"/>
                    <a:pt x="525" y="986"/>
                  </a:cubicBezTo>
                  <a:cubicBezTo>
                    <a:pt x="543" y="714"/>
                    <a:pt x="543" y="442"/>
                    <a:pt x="525" y="171"/>
                  </a:cubicBezTo>
                  <a:cubicBezTo>
                    <a:pt x="525" y="116"/>
                    <a:pt x="525" y="98"/>
                    <a:pt x="507" y="80"/>
                  </a:cubicBezTo>
                  <a:cubicBezTo>
                    <a:pt x="471" y="62"/>
                    <a:pt x="453" y="62"/>
                    <a:pt x="435" y="26"/>
                  </a:cubicBezTo>
                  <a:cubicBezTo>
                    <a:pt x="371" y="13"/>
                    <a:pt x="298" y="0"/>
                    <a:pt x="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4"/>
            <p:cNvSpPr/>
            <p:nvPr/>
          </p:nvSpPr>
          <p:spPr>
            <a:xfrm>
              <a:off x="1848783" y="2990424"/>
              <a:ext cx="6792" cy="343538"/>
            </a:xfrm>
            <a:custGeom>
              <a:avLst/>
              <a:gdLst/>
              <a:ahLst/>
              <a:cxnLst/>
              <a:rect l="l" t="t" r="r" b="b"/>
              <a:pathLst>
                <a:path w="19" h="961" fill="none" extrusionOk="0">
                  <a:moveTo>
                    <a:pt x="19" y="1"/>
                  </a:moveTo>
                  <a:cubicBezTo>
                    <a:pt x="0" y="327"/>
                    <a:pt x="0" y="671"/>
                    <a:pt x="0" y="961"/>
                  </a:cubicBezTo>
                </a:path>
              </a:pathLst>
            </a:custGeom>
            <a:noFill/>
            <a:ln w="2725" cap="flat" cmpd="sng">
              <a:solidFill>
                <a:schemeClr val="dk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4"/>
            <p:cNvSpPr/>
            <p:nvPr/>
          </p:nvSpPr>
          <p:spPr>
            <a:xfrm>
              <a:off x="1686845" y="3152361"/>
              <a:ext cx="324234" cy="13227"/>
            </a:xfrm>
            <a:custGeom>
              <a:avLst/>
              <a:gdLst/>
              <a:ahLst/>
              <a:cxnLst/>
              <a:rect l="l" t="t" r="r" b="b"/>
              <a:pathLst>
                <a:path w="907" h="37" fill="none" extrusionOk="0">
                  <a:moveTo>
                    <a:pt x="1" y="1"/>
                  </a:moveTo>
                  <a:cubicBezTo>
                    <a:pt x="290" y="37"/>
                    <a:pt x="635" y="1"/>
                    <a:pt x="906" y="1"/>
                  </a:cubicBezTo>
                </a:path>
              </a:pathLst>
            </a:custGeom>
            <a:noFill/>
            <a:ln w="2725" cap="flat" cmpd="sng">
              <a:solidFill>
                <a:schemeClr val="dk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4"/>
            <p:cNvSpPr/>
            <p:nvPr/>
          </p:nvSpPr>
          <p:spPr>
            <a:xfrm>
              <a:off x="1557438" y="3618513"/>
              <a:ext cx="544085" cy="969128"/>
            </a:xfrm>
            <a:custGeom>
              <a:avLst/>
              <a:gdLst/>
              <a:ahLst/>
              <a:cxnLst/>
              <a:rect l="l" t="t" r="r" b="b"/>
              <a:pathLst>
                <a:path w="1522" h="2711" extrusionOk="0">
                  <a:moveTo>
                    <a:pt x="435" y="1"/>
                  </a:moveTo>
                  <a:cubicBezTo>
                    <a:pt x="363" y="1"/>
                    <a:pt x="290" y="1"/>
                    <a:pt x="254" y="19"/>
                  </a:cubicBezTo>
                  <a:cubicBezTo>
                    <a:pt x="145" y="55"/>
                    <a:pt x="145" y="182"/>
                    <a:pt x="109" y="272"/>
                  </a:cubicBezTo>
                  <a:cubicBezTo>
                    <a:pt x="37" y="1051"/>
                    <a:pt x="19" y="1848"/>
                    <a:pt x="1" y="2663"/>
                  </a:cubicBezTo>
                  <a:cubicBezTo>
                    <a:pt x="236" y="2696"/>
                    <a:pt x="452" y="2710"/>
                    <a:pt x="667" y="2710"/>
                  </a:cubicBezTo>
                  <a:cubicBezTo>
                    <a:pt x="914" y="2710"/>
                    <a:pt x="1160" y="2692"/>
                    <a:pt x="1431" y="2663"/>
                  </a:cubicBezTo>
                  <a:cubicBezTo>
                    <a:pt x="1449" y="1830"/>
                    <a:pt x="1504" y="960"/>
                    <a:pt x="1522" y="127"/>
                  </a:cubicBezTo>
                  <a:cubicBezTo>
                    <a:pt x="1522" y="91"/>
                    <a:pt x="1522" y="37"/>
                    <a:pt x="1467" y="19"/>
                  </a:cubicBezTo>
                  <a:cubicBezTo>
                    <a:pt x="1449" y="1"/>
                    <a:pt x="1395" y="1"/>
                    <a:pt x="1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>
              <a:off x="1628576" y="3689651"/>
              <a:ext cx="388938" cy="898705"/>
            </a:xfrm>
            <a:custGeom>
              <a:avLst/>
              <a:gdLst/>
              <a:ahLst/>
              <a:cxnLst/>
              <a:rect l="l" t="t" r="r" b="b"/>
              <a:pathLst>
                <a:path w="1088" h="2514" extrusionOk="0">
                  <a:moveTo>
                    <a:pt x="327" y="1"/>
                  </a:moveTo>
                  <a:cubicBezTo>
                    <a:pt x="272" y="1"/>
                    <a:pt x="236" y="1"/>
                    <a:pt x="182" y="19"/>
                  </a:cubicBezTo>
                  <a:cubicBezTo>
                    <a:pt x="109" y="73"/>
                    <a:pt x="91" y="164"/>
                    <a:pt x="91" y="254"/>
                  </a:cubicBezTo>
                  <a:cubicBezTo>
                    <a:pt x="55" y="997"/>
                    <a:pt x="19" y="1721"/>
                    <a:pt x="1" y="2464"/>
                  </a:cubicBezTo>
                  <a:cubicBezTo>
                    <a:pt x="182" y="2500"/>
                    <a:pt x="354" y="2513"/>
                    <a:pt x="524" y="2513"/>
                  </a:cubicBezTo>
                  <a:cubicBezTo>
                    <a:pt x="693" y="2513"/>
                    <a:pt x="861" y="2500"/>
                    <a:pt x="1033" y="2482"/>
                  </a:cubicBezTo>
                  <a:cubicBezTo>
                    <a:pt x="1051" y="1703"/>
                    <a:pt x="1069" y="924"/>
                    <a:pt x="1087" y="127"/>
                  </a:cubicBezTo>
                  <a:cubicBezTo>
                    <a:pt x="1087" y="91"/>
                    <a:pt x="1087" y="37"/>
                    <a:pt x="1069" y="19"/>
                  </a:cubicBezTo>
                  <a:cubicBezTo>
                    <a:pt x="1051" y="1"/>
                    <a:pt x="1033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0" name="Google Shape;2440;p44"/>
          <p:cNvSpPr/>
          <p:nvPr/>
        </p:nvSpPr>
        <p:spPr>
          <a:xfrm>
            <a:off x="7440364" y="1064436"/>
            <a:ext cx="1114721" cy="1045149"/>
          </a:xfrm>
          <a:custGeom>
            <a:avLst/>
            <a:gdLst/>
            <a:ahLst/>
            <a:cxnLst/>
            <a:rect l="l" t="t" r="r" b="b"/>
            <a:pathLst>
              <a:path w="34865" h="32689" extrusionOk="0">
                <a:moveTo>
                  <a:pt x="18238" y="10229"/>
                </a:moveTo>
                <a:lnTo>
                  <a:pt x="18907" y="12630"/>
                </a:lnTo>
                <a:lnTo>
                  <a:pt x="17721" y="14150"/>
                </a:lnTo>
                <a:lnTo>
                  <a:pt x="16992" y="12357"/>
                </a:lnTo>
                <a:lnTo>
                  <a:pt x="18238" y="10229"/>
                </a:lnTo>
                <a:close/>
                <a:moveTo>
                  <a:pt x="13101" y="12691"/>
                </a:moveTo>
                <a:lnTo>
                  <a:pt x="14925" y="13177"/>
                </a:lnTo>
                <a:lnTo>
                  <a:pt x="15654" y="14971"/>
                </a:lnTo>
                <a:lnTo>
                  <a:pt x="14742" y="14849"/>
                </a:lnTo>
                <a:lnTo>
                  <a:pt x="13101" y="12691"/>
                </a:lnTo>
                <a:close/>
                <a:moveTo>
                  <a:pt x="22554" y="14028"/>
                </a:moveTo>
                <a:lnTo>
                  <a:pt x="20366" y="15670"/>
                </a:lnTo>
                <a:lnTo>
                  <a:pt x="19454" y="15548"/>
                </a:lnTo>
                <a:lnTo>
                  <a:pt x="20639" y="14028"/>
                </a:lnTo>
                <a:close/>
                <a:moveTo>
                  <a:pt x="14438" y="17038"/>
                </a:moveTo>
                <a:lnTo>
                  <a:pt x="15350" y="17129"/>
                </a:lnTo>
                <a:lnTo>
                  <a:pt x="14195" y="18649"/>
                </a:lnTo>
                <a:lnTo>
                  <a:pt x="12280" y="18649"/>
                </a:lnTo>
                <a:lnTo>
                  <a:pt x="14438" y="17038"/>
                </a:lnTo>
                <a:close/>
                <a:moveTo>
                  <a:pt x="19150" y="17706"/>
                </a:moveTo>
                <a:lnTo>
                  <a:pt x="20062" y="17828"/>
                </a:lnTo>
                <a:lnTo>
                  <a:pt x="21703" y="19986"/>
                </a:lnTo>
                <a:lnTo>
                  <a:pt x="19879" y="19500"/>
                </a:lnTo>
                <a:lnTo>
                  <a:pt x="19150" y="17706"/>
                </a:lnTo>
                <a:close/>
                <a:moveTo>
                  <a:pt x="17083" y="18557"/>
                </a:moveTo>
                <a:lnTo>
                  <a:pt x="17782" y="20320"/>
                </a:lnTo>
                <a:lnTo>
                  <a:pt x="16536" y="22448"/>
                </a:lnTo>
                <a:lnTo>
                  <a:pt x="15897" y="20077"/>
                </a:lnTo>
                <a:lnTo>
                  <a:pt x="17083" y="18557"/>
                </a:lnTo>
                <a:close/>
                <a:moveTo>
                  <a:pt x="11291" y="1"/>
                </a:moveTo>
                <a:cubicBezTo>
                  <a:pt x="11153" y="1"/>
                  <a:pt x="11014" y="26"/>
                  <a:pt x="10882" y="77"/>
                </a:cubicBezTo>
                <a:cubicBezTo>
                  <a:pt x="10305" y="320"/>
                  <a:pt x="10031" y="958"/>
                  <a:pt x="10274" y="1536"/>
                </a:cubicBezTo>
                <a:lnTo>
                  <a:pt x="11733" y="5183"/>
                </a:lnTo>
                <a:lnTo>
                  <a:pt x="9879" y="4363"/>
                </a:lnTo>
                <a:cubicBezTo>
                  <a:pt x="9745" y="4313"/>
                  <a:pt x="9608" y="4290"/>
                  <a:pt x="9473" y="4290"/>
                </a:cubicBezTo>
                <a:cubicBezTo>
                  <a:pt x="9028" y="4290"/>
                  <a:pt x="8614" y="4543"/>
                  <a:pt x="8450" y="4940"/>
                </a:cubicBezTo>
                <a:cubicBezTo>
                  <a:pt x="8207" y="5518"/>
                  <a:pt x="8481" y="6156"/>
                  <a:pt x="8998" y="6399"/>
                </a:cubicBezTo>
                <a:lnTo>
                  <a:pt x="12888" y="8010"/>
                </a:lnTo>
                <a:lnTo>
                  <a:pt x="13952" y="10655"/>
                </a:lnTo>
                <a:lnTo>
                  <a:pt x="10639" y="9773"/>
                </a:lnTo>
                <a:cubicBezTo>
                  <a:pt x="10545" y="9748"/>
                  <a:pt x="10449" y="9736"/>
                  <a:pt x="10355" y="9736"/>
                </a:cubicBezTo>
                <a:cubicBezTo>
                  <a:pt x="9993" y="9736"/>
                  <a:pt x="9647" y="9915"/>
                  <a:pt x="9454" y="10229"/>
                </a:cubicBezTo>
                <a:cubicBezTo>
                  <a:pt x="9210" y="10594"/>
                  <a:pt x="9210" y="11141"/>
                  <a:pt x="9514" y="11506"/>
                </a:cubicBezTo>
                <a:lnTo>
                  <a:pt x="11733" y="14484"/>
                </a:lnTo>
                <a:lnTo>
                  <a:pt x="8298" y="13998"/>
                </a:lnTo>
                <a:lnTo>
                  <a:pt x="5745" y="10655"/>
                </a:lnTo>
                <a:cubicBezTo>
                  <a:pt x="5512" y="10350"/>
                  <a:pt x="5184" y="10204"/>
                  <a:pt x="4860" y="10204"/>
                </a:cubicBezTo>
                <a:cubicBezTo>
                  <a:pt x="4635" y="10204"/>
                  <a:pt x="4412" y="10274"/>
                  <a:pt x="4225" y="10411"/>
                </a:cubicBezTo>
                <a:cubicBezTo>
                  <a:pt x="3739" y="10807"/>
                  <a:pt x="3648" y="11475"/>
                  <a:pt x="3982" y="11931"/>
                </a:cubicBezTo>
                <a:lnTo>
                  <a:pt x="5198" y="13542"/>
                </a:lnTo>
                <a:lnTo>
                  <a:pt x="1338" y="12995"/>
                </a:lnTo>
                <a:cubicBezTo>
                  <a:pt x="1297" y="12991"/>
                  <a:pt x="1256" y="12989"/>
                  <a:pt x="1215" y="12989"/>
                </a:cubicBezTo>
                <a:cubicBezTo>
                  <a:pt x="658" y="12989"/>
                  <a:pt x="177" y="13371"/>
                  <a:pt x="92" y="13937"/>
                </a:cubicBezTo>
                <a:cubicBezTo>
                  <a:pt x="0" y="14545"/>
                  <a:pt x="426" y="15092"/>
                  <a:pt x="1034" y="15214"/>
                </a:cubicBezTo>
                <a:lnTo>
                  <a:pt x="4894" y="15731"/>
                </a:lnTo>
                <a:lnTo>
                  <a:pt x="3314" y="16946"/>
                </a:lnTo>
                <a:cubicBezTo>
                  <a:pt x="2827" y="17342"/>
                  <a:pt x="2736" y="18010"/>
                  <a:pt x="3070" y="18466"/>
                </a:cubicBezTo>
                <a:cubicBezTo>
                  <a:pt x="3276" y="18754"/>
                  <a:pt x="3594" y="18903"/>
                  <a:pt x="3918" y="18903"/>
                </a:cubicBezTo>
                <a:cubicBezTo>
                  <a:pt x="4073" y="18903"/>
                  <a:pt x="4230" y="18869"/>
                  <a:pt x="4377" y="18801"/>
                </a:cubicBezTo>
                <a:cubicBezTo>
                  <a:pt x="4438" y="18770"/>
                  <a:pt x="4560" y="18740"/>
                  <a:pt x="4651" y="18649"/>
                </a:cubicBezTo>
                <a:lnTo>
                  <a:pt x="7995" y="16126"/>
                </a:lnTo>
                <a:lnTo>
                  <a:pt x="11429" y="16612"/>
                </a:lnTo>
                <a:lnTo>
                  <a:pt x="8481" y="18861"/>
                </a:lnTo>
                <a:cubicBezTo>
                  <a:pt x="8086" y="19105"/>
                  <a:pt x="7934" y="19621"/>
                  <a:pt x="8086" y="20077"/>
                </a:cubicBezTo>
                <a:cubicBezTo>
                  <a:pt x="8238" y="20533"/>
                  <a:pt x="8663" y="20837"/>
                  <a:pt x="9119" y="20837"/>
                </a:cubicBezTo>
                <a:lnTo>
                  <a:pt x="12554" y="20867"/>
                </a:lnTo>
                <a:lnTo>
                  <a:pt x="10791" y="23117"/>
                </a:lnTo>
                <a:lnTo>
                  <a:pt x="6627" y="23633"/>
                </a:lnTo>
                <a:cubicBezTo>
                  <a:pt x="6019" y="23725"/>
                  <a:pt x="5593" y="24241"/>
                  <a:pt x="5654" y="24849"/>
                </a:cubicBezTo>
                <a:cubicBezTo>
                  <a:pt x="5737" y="25402"/>
                  <a:pt x="6172" y="25804"/>
                  <a:pt x="6707" y="25804"/>
                </a:cubicBezTo>
                <a:cubicBezTo>
                  <a:pt x="6760" y="25804"/>
                  <a:pt x="6815" y="25800"/>
                  <a:pt x="6870" y="25792"/>
                </a:cubicBezTo>
                <a:lnTo>
                  <a:pt x="8846" y="25579"/>
                </a:lnTo>
                <a:lnTo>
                  <a:pt x="6414" y="28679"/>
                </a:lnTo>
                <a:cubicBezTo>
                  <a:pt x="6049" y="29196"/>
                  <a:pt x="6140" y="29865"/>
                  <a:pt x="6627" y="30199"/>
                </a:cubicBezTo>
                <a:cubicBezTo>
                  <a:pt x="6812" y="30365"/>
                  <a:pt x="7031" y="30442"/>
                  <a:pt x="7263" y="30442"/>
                </a:cubicBezTo>
                <a:cubicBezTo>
                  <a:pt x="7412" y="30442"/>
                  <a:pt x="7566" y="30410"/>
                  <a:pt x="7721" y="30351"/>
                </a:cubicBezTo>
                <a:cubicBezTo>
                  <a:pt x="7903" y="30290"/>
                  <a:pt x="8055" y="30169"/>
                  <a:pt x="8177" y="30017"/>
                </a:cubicBezTo>
                <a:lnTo>
                  <a:pt x="10609" y="26916"/>
                </a:lnTo>
                <a:lnTo>
                  <a:pt x="10821" y="28892"/>
                </a:lnTo>
                <a:cubicBezTo>
                  <a:pt x="10906" y="29459"/>
                  <a:pt x="11387" y="29840"/>
                  <a:pt x="11945" y="29840"/>
                </a:cubicBezTo>
                <a:cubicBezTo>
                  <a:pt x="11985" y="29840"/>
                  <a:pt x="12026" y="29838"/>
                  <a:pt x="12068" y="29834"/>
                </a:cubicBezTo>
                <a:cubicBezTo>
                  <a:pt x="12159" y="29834"/>
                  <a:pt x="12250" y="29804"/>
                  <a:pt x="12311" y="29743"/>
                </a:cubicBezTo>
                <a:cubicBezTo>
                  <a:pt x="12767" y="29561"/>
                  <a:pt x="13040" y="29105"/>
                  <a:pt x="13010" y="28618"/>
                </a:cubicBezTo>
                <a:lnTo>
                  <a:pt x="12463" y="24424"/>
                </a:lnTo>
                <a:lnTo>
                  <a:pt x="14226" y="22205"/>
                </a:lnTo>
                <a:lnTo>
                  <a:pt x="15107" y="25488"/>
                </a:lnTo>
                <a:cubicBezTo>
                  <a:pt x="15198" y="25913"/>
                  <a:pt x="15563" y="26217"/>
                  <a:pt x="16019" y="26308"/>
                </a:cubicBezTo>
                <a:cubicBezTo>
                  <a:pt x="16064" y="26315"/>
                  <a:pt x="16109" y="26319"/>
                  <a:pt x="16155" y="26319"/>
                </a:cubicBezTo>
                <a:cubicBezTo>
                  <a:pt x="16515" y="26319"/>
                  <a:pt x="16898" y="26112"/>
                  <a:pt x="17113" y="25761"/>
                </a:cubicBezTo>
                <a:lnTo>
                  <a:pt x="18846" y="22843"/>
                </a:lnTo>
                <a:lnTo>
                  <a:pt x="19910" y="25457"/>
                </a:lnTo>
                <a:lnTo>
                  <a:pt x="18299" y="29348"/>
                </a:lnTo>
                <a:cubicBezTo>
                  <a:pt x="18056" y="29895"/>
                  <a:pt x="18329" y="30564"/>
                  <a:pt x="18846" y="30776"/>
                </a:cubicBezTo>
                <a:cubicBezTo>
                  <a:pt x="18990" y="30837"/>
                  <a:pt x="19138" y="30866"/>
                  <a:pt x="19283" y="30866"/>
                </a:cubicBezTo>
                <a:cubicBezTo>
                  <a:pt x="19718" y="30866"/>
                  <a:pt x="20122" y="30609"/>
                  <a:pt x="20305" y="30199"/>
                </a:cubicBezTo>
                <a:lnTo>
                  <a:pt x="21095" y="28345"/>
                </a:lnTo>
                <a:lnTo>
                  <a:pt x="22584" y="31992"/>
                </a:lnTo>
                <a:cubicBezTo>
                  <a:pt x="22744" y="32427"/>
                  <a:pt x="23145" y="32689"/>
                  <a:pt x="23580" y="32689"/>
                </a:cubicBezTo>
                <a:cubicBezTo>
                  <a:pt x="23723" y="32689"/>
                  <a:pt x="23870" y="32660"/>
                  <a:pt x="24013" y="32600"/>
                </a:cubicBezTo>
                <a:cubicBezTo>
                  <a:pt x="24591" y="32387"/>
                  <a:pt x="24864" y="31719"/>
                  <a:pt x="24621" y="31141"/>
                </a:cubicBezTo>
                <a:lnTo>
                  <a:pt x="23162" y="27524"/>
                </a:lnTo>
                <a:lnTo>
                  <a:pt x="23162" y="27524"/>
                </a:lnTo>
                <a:lnTo>
                  <a:pt x="25016" y="28314"/>
                </a:lnTo>
                <a:cubicBezTo>
                  <a:pt x="25153" y="28375"/>
                  <a:pt x="25290" y="28406"/>
                  <a:pt x="25426" y="28406"/>
                </a:cubicBezTo>
                <a:cubicBezTo>
                  <a:pt x="25563" y="28406"/>
                  <a:pt x="25700" y="28375"/>
                  <a:pt x="25837" y="28314"/>
                </a:cubicBezTo>
                <a:cubicBezTo>
                  <a:pt x="26110" y="28193"/>
                  <a:pt x="26323" y="28010"/>
                  <a:pt x="26445" y="27706"/>
                </a:cubicBezTo>
                <a:cubicBezTo>
                  <a:pt x="26688" y="27129"/>
                  <a:pt x="26414" y="26491"/>
                  <a:pt x="25898" y="26247"/>
                </a:cubicBezTo>
                <a:lnTo>
                  <a:pt x="22007" y="24606"/>
                </a:lnTo>
                <a:lnTo>
                  <a:pt x="20943" y="21992"/>
                </a:lnTo>
                <a:lnTo>
                  <a:pt x="20943" y="21992"/>
                </a:lnTo>
                <a:lnTo>
                  <a:pt x="24256" y="22874"/>
                </a:lnTo>
                <a:cubicBezTo>
                  <a:pt x="24338" y="22897"/>
                  <a:pt x="24428" y="22907"/>
                  <a:pt x="24518" y="22907"/>
                </a:cubicBezTo>
                <a:cubicBezTo>
                  <a:pt x="24665" y="22907"/>
                  <a:pt x="24812" y="22881"/>
                  <a:pt x="24925" y="22843"/>
                </a:cubicBezTo>
                <a:cubicBezTo>
                  <a:pt x="25138" y="22752"/>
                  <a:pt x="25320" y="22600"/>
                  <a:pt x="25442" y="22418"/>
                </a:cubicBezTo>
                <a:cubicBezTo>
                  <a:pt x="25685" y="22022"/>
                  <a:pt x="25685" y="21506"/>
                  <a:pt x="25381" y="21111"/>
                </a:cubicBezTo>
                <a:lnTo>
                  <a:pt x="23162" y="18162"/>
                </a:lnTo>
                <a:lnTo>
                  <a:pt x="26597" y="18649"/>
                </a:lnTo>
                <a:lnTo>
                  <a:pt x="29150" y="21992"/>
                </a:lnTo>
                <a:cubicBezTo>
                  <a:pt x="29363" y="22290"/>
                  <a:pt x="29695" y="22439"/>
                  <a:pt x="30031" y="22439"/>
                </a:cubicBezTo>
                <a:cubicBezTo>
                  <a:pt x="30175" y="22439"/>
                  <a:pt x="30320" y="22412"/>
                  <a:pt x="30457" y="22357"/>
                </a:cubicBezTo>
                <a:cubicBezTo>
                  <a:pt x="30518" y="22296"/>
                  <a:pt x="30609" y="22266"/>
                  <a:pt x="30700" y="22205"/>
                </a:cubicBezTo>
                <a:cubicBezTo>
                  <a:pt x="31217" y="21810"/>
                  <a:pt x="31278" y="21111"/>
                  <a:pt x="30943" y="20685"/>
                </a:cubicBezTo>
                <a:lnTo>
                  <a:pt x="29727" y="19074"/>
                </a:lnTo>
                <a:lnTo>
                  <a:pt x="33588" y="19621"/>
                </a:lnTo>
                <a:cubicBezTo>
                  <a:pt x="33641" y="19629"/>
                  <a:pt x="33692" y="19633"/>
                  <a:pt x="33742" y="19633"/>
                </a:cubicBezTo>
                <a:cubicBezTo>
                  <a:pt x="33892" y="19633"/>
                  <a:pt x="34028" y="19598"/>
                  <a:pt x="34165" y="19530"/>
                </a:cubicBezTo>
                <a:cubicBezTo>
                  <a:pt x="34500" y="19378"/>
                  <a:pt x="34773" y="19074"/>
                  <a:pt x="34864" y="18649"/>
                </a:cubicBezTo>
                <a:cubicBezTo>
                  <a:pt x="34864" y="18162"/>
                  <a:pt x="34439" y="17585"/>
                  <a:pt x="33831" y="17524"/>
                </a:cubicBezTo>
                <a:lnTo>
                  <a:pt x="29940" y="16977"/>
                </a:lnTo>
                <a:lnTo>
                  <a:pt x="31551" y="15761"/>
                </a:lnTo>
                <a:cubicBezTo>
                  <a:pt x="32038" y="15396"/>
                  <a:pt x="32129" y="14697"/>
                  <a:pt x="31764" y="14241"/>
                </a:cubicBezTo>
                <a:cubicBezTo>
                  <a:pt x="31549" y="13955"/>
                  <a:pt x="31219" y="13806"/>
                  <a:pt x="30890" y="13806"/>
                </a:cubicBezTo>
                <a:cubicBezTo>
                  <a:pt x="30660" y="13806"/>
                  <a:pt x="30432" y="13878"/>
                  <a:pt x="30244" y="14028"/>
                </a:cubicBezTo>
                <a:lnTo>
                  <a:pt x="26901" y="16582"/>
                </a:lnTo>
                <a:lnTo>
                  <a:pt x="23466" y="16065"/>
                </a:lnTo>
                <a:lnTo>
                  <a:pt x="26414" y="13846"/>
                </a:lnTo>
                <a:cubicBezTo>
                  <a:pt x="26809" y="13573"/>
                  <a:pt x="26961" y="13086"/>
                  <a:pt x="26809" y="12630"/>
                </a:cubicBezTo>
                <a:cubicBezTo>
                  <a:pt x="26658" y="12144"/>
                  <a:pt x="26232" y="11870"/>
                  <a:pt x="25776" y="11870"/>
                </a:cubicBezTo>
                <a:lnTo>
                  <a:pt x="22341" y="11810"/>
                </a:lnTo>
                <a:lnTo>
                  <a:pt x="24104" y="9591"/>
                </a:lnTo>
                <a:lnTo>
                  <a:pt x="28268" y="9044"/>
                </a:lnTo>
                <a:cubicBezTo>
                  <a:pt x="28390" y="9044"/>
                  <a:pt x="28481" y="9013"/>
                  <a:pt x="28542" y="8952"/>
                </a:cubicBezTo>
                <a:cubicBezTo>
                  <a:pt x="28998" y="8770"/>
                  <a:pt x="29272" y="8314"/>
                  <a:pt x="29241" y="7828"/>
                </a:cubicBezTo>
                <a:cubicBezTo>
                  <a:pt x="29158" y="7275"/>
                  <a:pt x="28699" y="6873"/>
                  <a:pt x="28159" y="6873"/>
                </a:cubicBezTo>
                <a:cubicBezTo>
                  <a:pt x="28105" y="6873"/>
                  <a:pt x="28050" y="6877"/>
                  <a:pt x="27995" y="6885"/>
                </a:cubicBezTo>
                <a:lnTo>
                  <a:pt x="26019" y="7098"/>
                </a:lnTo>
                <a:lnTo>
                  <a:pt x="26019" y="7098"/>
                </a:lnTo>
                <a:lnTo>
                  <a:pt x="28451" y="3998"/>
                </a:lnTo>
                <a:cubicBezTo>
                  <a:pt x="28846" y="3481"/>
                  <a:pt x="28755" y="2812"/>
                  <a:pt x="28268" y="2478"/>
                </a:cubicBezTo>
                <a:cubicBezTo>
                  <a:pt x="28063" y="2311"/>
                  <a:pt x="27819" y="2231"/>
                  <a:pt x="27581" y="2231"/>
                </a:cubicBezTo>
                <a:cubicBezTo>
                  <a:pt x="27256" y="2231"/>
                  <a:pt x="26942" y="2380"/>
                  <a:pt x="26749" y="2661"/>
                </a:cubicBezTo>
                <a:lnTo>
                  <a:pt x="24317" y="5761"/>
                </a:lnTo>
                <a:lnTo>
                  <a:pt x="24043" y="3785"/>
                </a:lnTo>
                <a:cubicBezTo>
                  <a:pt x="23987" y="3219"/>
                  <a:pt x="23508" y="2837"/>
                  <a:pt x="22950" y="2837"/>
                </a:cubicBezTo>
                <a:cubicBezTo>
                  <a:pt x="22910" y="2837"/>
                  <a:pt x="22869" y="2839"/>
                  <a:pt x="22828" y="2843"/>
                </a:cubicBezTo>
                <a:cubicBezTo>
                  <a:pt x="22220" y="2934"/>
                  <a:pt x="21825" y="3451"/>
                  <a:pt x="21885" y="4059"/>
                </a:cubicBezTo>
                <a:lnTo>
                  <a:pt x="22433" y="8253"/>
                </a:lnTo>
                <a:lnTo>
                  <a:pt x="20670" y="10472"/>
                </a:lnTo>
                <a:lnTo>
                  <a:pt x="19788" y="7189"/>
                </a:lnTo>
                <a:cubicBezTo>
                  <a:pt x="19697" y="6764"/>
                  <a:pt x="19332" y="6430"/>
                  <a:pt x="18876" y="6369"/>
                </a:cubicBezTo>
                <a:cubicBezTo>
                  <a:pt x="18835" y="6362"/>
                  <a:pt x="18794" y="6359"/>
                  <a:pt x="18752" y="6359"/>
                </a:cubicBezTo>
                <a:cubicBezTo>
                  <a:pt x="18389" y="6359"/>
                  <a:pt x="18000" y="6589"/>
                  <a:pt x="17782" y="6916"/>
                </a:cubicBezTo>
                <a:lnTo>
                  <a:pt x="16049" y="9834"/>
                </a:lnTo>
                <a:lnTo>
                  <a:pt x="14986" y="7220"/>
                </a:lnTo>
                <a:lnTo>
                  <a:pt x="16597" y="3329"/>
                </a:lnTo>
                <a:cubicBezTo>
                  <a:pt x="16840" y="2782"/>
                  <a:pt x="16566" y="2113"/>
                  <a:pt x="16049" y="1901"/>
                </a:cubicBezTo>
                <a:cubicBezTo>
                  <a:pt x="15905" y="1840"/>
                  <a:pt x="15757" y="1811"/>
                  <a:pt x="15612" y="1811"/>
                </a:cubicBezTo>
                <a:cubicBezTo>
                  <a:pt x="15177" y="1811"/>
                  <a:pt x="14773" y="2068"/>
                  <a:pt x="14590" y="2478"/>
                </a:cubicBezTo>
                <a:lnTo>
                  <a:pt x="13800" y="4332"/>
                </a:lnTo>
                <a:lnTo>
                  <a:pt x="12311" y="685"/>
                </a:lnTo>
                <a:cubicBezTo>
                  <a:pt x="12149" y="247"/>
                  <a:pt x="11725" y="1"/>
                  <a:pt x="112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3" grpId="0"/>
      <p:bldP spid="24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3293" y="737290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54835" y="6485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 1</a:t>
            </a:r>
            <a:r>
              <a:rPr lang="vi-VN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nhẩm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4835" y="750063"/>
            <a:ext cx="1523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6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0580" y="1283985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 :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1253" y="1318108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62550" y="793139"/>
            <a:ext cx="944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7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22483" y="1353035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55091" y="817892"/>
            <a:ext cx="1000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 x 8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6989" y="77571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22566" y="817892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99404" y="330903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83279" y="3278257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99404" y="282543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20485" y="1305335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00097" y="2803466"/>
            <a:ext cx="785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23292" y="129037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endParaRPr lang="en-US" alt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89446" y="1359202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799350" y="2853117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793981" y="3310459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35454" y="2803466"/>
            <a:ext cx="1346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18 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48041" y="3278257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: 2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30297" y="2838724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9569" y="3321173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 : 3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18326" y="2845033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08535" y="3316421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: 4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3035" y="1785001"/>
            <a:ext cx="839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Hỏi: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 đã biết 9 x 6 = 54 thì có thể ghi ngay kết quả của 54 : 9 được không? Vì sao?</a:t>
            </a:r>
            <a:endParaRPr lang="en-US" sz="1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870" y="2243725"/>
            <a:ext cx="713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=&gt; Khi đã biết 9 x 6 = 54 thì có thể ghi ngay kết quả của 54 : 9 = 6 vì nếu lấy tích chia cho thừa số này thì được kết quả là thừa số kia (câu a).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477" y="3734893"/>
            <a:ext cx="836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Hỏi: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 đã biết 18 : 9 = 2 thì có thể ghi ngay kết quả của 18 : 2 được không? Vì sao?</a:t>
            </a:r>
            <a:endParaRPr lang="en-US" sz="1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1808876" y="4191235"/>
            <a:ext cx="66860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=&gt; Khi đã biết 9 x 6 = 54 thì có thể ghi ngay kết quả của 54 : 9 = 6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SBC chia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ố chia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b).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1" grpId="1"/>
      <p:bldP spid="3" grpId="0"/>
      <p:bldP spid="3" grpId="1"/>
      <p:bldP spid="4" grpId="0"/>
      <p:bldP spid="4" grpId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362906" y="495270"/>
            <a:ext cx="6128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72581"/>
              </p:ext>
            </p:extLst>
          </p:nvPr>
        </p:nvGraphicFramePr>
        <p:xfrm>
          <a:off x="308749" y="1694162"/>
          <a:ext cx="8418785" cy="2394895"/>
        </p:xfrm>
        <a:graphic>
          <a:graphicData uri="http://schemas.openxmlformats.org/drawingml/2006/table">
            <a:tbl>
              <a:tblPr/>
              <a:tblGrid>
                <a:gridCol w="1954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61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chia 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chia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580" y="3316117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58" descr="Ý nghĩa hoa hướng dương Ý nghĩa hoa tư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94" y="3361394"/>
            <a:ext cx="731520" cy="43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47325" y="2431194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pic>
        <p:nvPicPr>
          <p:cNvPr id="14" name="Picture 54" descr="20 Hạt giống cúc họa mi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31" y="2411902"/>
            <a:ext cx="755649" cy="47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41416" y="1814280"/>
            <a:ext cx="585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6281" y="2432170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6238" y="1818295"/>
            <a:ext cx="5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3079" y="3316117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pic>
        <p:nvPicPr>
          <p:cNvPr id="19" name="Picture 60" descr="Những loài hoa đẹp nhất thế giới hiện n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05" y="1761203"/>
            <a:ext cx="654002" cy="49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8" descr="Hoa Trà: Hình ảnh, ý nghĩa, cách trồng và chăm sóc giúp hoa nở đẹ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21" y="2413531"/>
            <a:ext cx="707323" cy="47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6" descr="Top 10 loại hoa màu tím đẹp nhất - Top10tphc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38" y="1784335"/>
            <a:ext cx="681491" cy="4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2" descr="Thảm hoa cẩm tú cầu trên đỉnh Mẫu Sơn - VnExpress Du lị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25" y="3316117"/>
            <a:ext cx="598455" cy="4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1" name="Google Shape;2361;p43"/>
          <p:cNvGrpSpPr/>
          <p:nvPr/>
        </p:nvGrpSpPr>
        <p:grpSpPr>
          <a:xfrm>
            <a:off x="7940068" y="3296039"/>
            <a:ext cx="1297055" cy="2089888"/>
            <a:chOff x="414092" y="2234570"/>
            <a:chExt cx="1548151" cy="2372525"/>
          </a:xfrm>
        </p:grpSpPr>
        <p:sp>
          <p:nvSpPr>
            <p:cNvPr id="2362" name="Google Shape;2362;p43"/>
            <p:cNvSpPr/>
            <p:nvPr/>
          </p:nvSpPr>
          <p:spPr>
            <a:xfrm>
              <a:off x="1102850" y="4282598"/>
              <a:ext cx="288234" cy="324498"/>
            </a:xfrm>
            <a:custGeom>
              <a:avLst/>
              <a:gdLst/>
              <a:ahLst/>
              <a:cxnLst/>
              <a:rect l="l" t="t" r="r" b="b"/>
              <a:pathLst>
                <a:path w="978" h="1101" extrusionOk="0">
                  <a:moveTo>
                    <a:pt x="585" y="1"/>
                  </a:moveTo>
                  <a:cubicBezTo>
                    <a:pt x="412" y="1"/>
                    <a:pt x="220" y="42"/>
                    <a:pt x="127" y="159"/>
                  </a:cubicBezTo>
                  <a:cubicBezTo>
                    <a:pt x="0" y="304"/>
                    <a:pt x="73" y="720"/>
                    <a:pt x="54" y="920"/>
                  </a:cubicBezTo>
                  <a:cubicBezTo>
                    <a:pt x="54" y="938"/>
                    <a:pt x="54" y="974"/>
                    <a:pt x="73" y="992"/>
                  </a:cubicBezTo>
                  <a:cubicBezTo>
                    <a:pt x="91" y="1010"/>
                    <a:pt x="109" y="1028"/>
                    <a:pt x="127" y="1028"/>
                  </a:cubicBezTo>
                  <a:cubicBezTo>
                    <a:pt x="362" y="1083"/>
                    <a:pt x="580" y="1101"/>
                    <a:pt x="815" y="1101"/>
                  </a:cubicBezTo>
                  <a:cubicBezTo>
                    <a:pt x="869" y="1101"/>
                    <a:pt x="906" y="1101"/>
                    <a:pt x="924" y="1064"/>
                  </a:cubicBezTo>
                  <a:cubicBezTo>
                    <a:pt x="924" y="1028"/>
                    <a:pt x="942" y="1010"/>
                    <a:pt x="942" y="992"/>
                  </a:cubicBezTo>
                  <a:cubicBezTo>
                    <a:pt x="978" y="720"/>
                    <a:pt x="978" y="467"/>
                    <a:pt x="942" y="195"/>
                  </a:cubicBezTo>
                  <a:lnTo>
                    <a:pt x="942" y="123"/>
                  </a:lnTo>
                  <a:cubicBezTo>
                    <a:pt x="924" y="87"/>
                    <a:pt x="887" y="68"/>
                    <a:pt x="833" y="32"/>
                  </a:cubicBezTo>
                  <a:cubicBezTo>
                    <a:pt x="769" y="13"/>
                    <a:pt x="680" y="1"/>
                    <a:pt x="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3"/>
            <p:cNvSpPr/>
            <p:nvPr/>
          </p:nvSpPr>
          <p:spPr>
            <a:xfrm>
              <a:off x="414092" y="2234570"/>
              <a:ext cx="1548151" cy="2132372"/>
            </a:xfrm>
            <a:custGeom>
              <a:avLst/>
              <a:gdLst/>
              <a:ahLst/>
              <a:cxnLst/>
              <a:rect l="l" t="t" r="r" b="b"/>
              <a:pathLst>
                <a:path w="5253" h="7235" extrusionOk="0">
                  <a:moveTo>
                    <a:pt x="2914" y="0"/>
                  </a:moveTo>
                  <a:cubicBezTo>
                    <a:pt x="2862" y="0"/>
                    <a:pt x="2808" y="27"/>
                    <a:pt x="2772" y="81"/>
                  </a:cubicBezTo>
                  <a:cubicBezTo>
                    <a:pt x="2573" y="462"/>
                    <a:pt x="2337" y="860"/>
                    <a:pt x="2047" y="1186"/>
                  </a:cubicBezTo>
                  <a:cubicBezTo>
                    <a:pt x="1703" y="1603"/>
                    <a:pt x="1269" y="1965"/>
                    <a:pt x="762" y="2164"/>
                  </a:cubicBezTo>
                  <a:cubicBezTo>
                    <a:pt x="689" y="2182"/>
                    <a:pt x="580" y="2237"/>
                    <a:pt x="580" y="2327"/>
                  </a:cubicBezTo>
                  <a:cubicBezTo>
                    <a:pt x="580" y="2363"/>
                    <a:pt x="599" y="2400"/>
                    <a:pt x="599" y="2418"/>
                  </a:cubicBezTo>
                  <a:cubicBezTo>
                    <a:pt x="663" y="2572"/>
                    <a:pt x="829" y="2663"/>
                    <a:pt x="990" y="2663"/>
                  </a:cubicBezTo>
                  <a:cubicBezTo>
                    <a:pt x="1056" y="2663"/>
                    <a:pt x="1121" y="2648"/>
                    <a:pt x="1178" y="2617"/>
                  </a:cubicBezTo>
                  <a:cubicBezTo>
                    <a:pt x="1245" y="2751"/>
                    <a:pt x="1406" y="2854"/>
                    <a:pt x="1558" y="2854"/>
                  </a:cubicBezTo>
                  <a:cubicBezTo>
                    <a:pt x="1571" y="2854"/>
                    <a:pt x="1583" y="2854"/>
                    <a:pt x="1595" y="2852"/>
                  </a:cubicBezTo>
                  <a:cubicBezTo>
                    <a:pt x="1776" y="2816"/>
                    <a:pt x="1902" y="2707"/>
                    <a:pt x="1957" y="2544"/>
                  </a:cubicBezTo>
                  <a:cubicBezTo>
                    <a:pt x="1975" y="2671"/>
                    <a:pt x="2084" y="2780"/>
                    <a:pt x="2228" y="2816"/>
                  </a:cubicBezTo>
                  <a:cubicBezTo>
                    <a:pt x="2260" y="2825"/>
                    <a:pt x="2294" y="2830"/>
                    <a:pt x="2329" y="2830"/>
                  </a:cubicBezTo>
                  <a:cubicBezTo>
                    <a:pt x="2432" y="2830"/>
                    <a:pt x="2541" y="2789"/>
                    <a:pt x="2609" y="2707"/>
                  </a:cubicBezTo>
                  <a:lnTo>
                    <a:pt x="2609" y="2707"/>
                  </a:lnTo>
                  <a:cubicBezTo>
                    <a:pt x="2518" y="3124"/>
                    <a:pt x="2156" y="3432"/>
                    <a:pt x="1739" y="3613"/>
                  </a:cubicBezTo>
                  <a:cubicBezTo>
                    <a:pt x="1341" y="3794"/>
                    <a:pt x="888" y="3848"/>
                    <a:pt x="454" y="3884"/>
                  </a:cubicBezTo>
                  <a:cubicBezTo>
                    <a:pt x="436" y="3884"/>
                    <a:pt x="417" y="3884"/>
                    <a:pt x="381" y="3903"/>
                  </a:cubicBezTo>
                  <a:cubicBezTo>
                    <a:pt x="363" y="3903"/>
                    <a:pt x="363" y="3921"/>
                    <a:pt x="363" y="3957"/>
                  </a:cubicBezTo>
                  <a:cubicBezTo>
                    <a:pt x="293" y="4221"/>
                    <a:pt x="530" y="4519"/>
                    <a:pt x="810" y="4519"/>
                  </a:cubicBezTo>
                  <a:cubicBezTo>
                    <a:pt x="818" y="4519"/>
                    <a:pt x="826" y="4519"/>
                    <a:pt x="834" y="4518"/>
                  </a:cubicBezTo>
                  <a:lnTo>
                    <a:pt x="834" y="4518"/>
                  </a:lnTo>
                  <a:cubicBezTo>
                    <a:pt x="798" y="4681"/>
                    <a:pt x="961" y="4826"/>
                    <a:pt x="1106" y="4862"/>
                  </a:cubicBezTo>
                  <a:cubicBezTo>
                    <a:pt x="1122" y="4864"/>
                    <a:pt x="1139" y="4865"/>
                    <a:pt x="1157" y="4865"/>
                  </a:cubicBezTo>
                  <a:cubicBezTo>
                    <a:pt x="1305" y="4865"/>
                    <a:pt x="1461" y="4797"/>
                    <a:pt x="1558" y="4699"/>
                  </a:cubicBezTo>
                  <a:cubicBezTo>
                    <a:pt x="1595" y="4790"/>
                    <a:pt x="1685" y="4844"/>
                    <a:pt x="1776" y="4881"/>
                  </a:cubicBezTo>
                  <a:cubicBezTo>
                    <a:pt x="1866" y="4917"/>
                    <a:pt x="1957" y="4917"/>
                    <a:pt x="2047" y="4917"/>
                  </a:cubicBezTo>
                  <a:cubicBezTo>
                    <a:pt x="2210" y="4917"/>
                    <a:pt x="2410" y="4899"/>
                    <a:pt x="2500" y="4772"/>
                  </a:cubicBezTo>
                  <a:lnTo>
                    <a:pt x="2500" y="4772"/>
                  </a:lnTo>
                  <a:cubicBezTo>
                    <a:pt x="2446" y="4953"/>
                    <a:pt x="2410" y="5170"/>
                    <a:pt x="2301" y="5333"/>
                  </a:cubicBezTo>
                  <a:cubicBezTo>
                    <a:pt x="2192" y="5496"/>
                    <a:pt x="2011" y="5605"/>
                    <a:pt x="1866" y="5677"/>
                  </a:cubicBezTo>
                  <a:cubicBezTo>
                    <a:pt x="1618" y="5785"/>
                    <a:pt x="1351" y="5840"/>
                    <a:pt x="1084" y="5840"/>
                  </a:cubicBezTo>
                  <a:cubicBezTo>
                    <a:pt x="767" y="5840"/>
                    <a:pt x="449" y="5762"/>
                    <a:pt x="164" y="5605"/>
                  </a:cubicBezTo>
                  <a:cubicBezTo>
                    <a:pt x="37" y="5732"/>
                    <a:pt x="1" y="6021"/>
                    <a:pt x="92" y="6166"/>
                  </a:cubicBezTo>
                  <a:cubicBezTo>
                    <a:pt x="174" y="6315"/>
                    <a:pt x="379" y="6404"/>
                    <a:pt x="552" y="6404"/>
                  </a:cubicBezTo>
                  <a:cubicBezTo>
                    <a:pt x="568" y="6404"/>
                    <a:pt x="583" y="6403"/>
                    <a:pt x="599" y="6402"/>
                  </a:cubicBezTo>
                  <a:cubicBezTo>
                    <a:pt x="599" y="6583"/>
                    <a:pt x="707" y="6764"/>
                    <a:pt x="870" y="6818"/>
                  </a:cubicBezTo>
                  <a:cubicBezTo>
                    <a:pt x="925" y="6842"/>
                    <a:pt x="985" y="6854"/>
                    <a:pt x="1045" y="6854"/>
                  </a:cubicBezTo>
                  <a:cubicBezTo>
                    <a:pt x="1166" y="6854"/>
                    <a:pt x="1287" y="6806"/>
                    <a:pt x="1359" y="6710"/>
                  </a:cubicBezTo>
                  <a:cubicBezTo>
                    <a:pt x="1395" y="6891"/>
                    <a:pt x="1522" y="7054"/>
                    <a:pt x="1703" y="7126"/>
                  </a:cubicBezTo>
                  <a:cubicBezTo>
                    <a:pt x="1759" y="7143"/>
                    <a:pt x="1817" y="7151"/>
                    <a:pt x="1874" y="7151"/>
                  </a:cubicBezTo>
                  <a:cubicBezTo>
                    <a:pt x="2002" y="7151"/>
                    <a:pt x="2128" y="7111"/>
                    <a:pt x="2228" y="7036"/>
                  </a:cubicBezTo>
                  <a:cubicBezTo>
                    <a:pt x="2342" y="7149"/>
                    <a:pt x="2509" y="7208"/>
                    <a:pt x="2679" y="7208"/>
                  </a:cubicBezTo>
                  <a:cubicBezTo>
                    <a:pt x="2835" y="7208"/>
                    <a:pt x="2994" y="7158"/>
                    <a:pt x="3116" y="7054"/>
                  </a:cubicBezTo>
                  <a:cubicBezTo>
                    <a:pt x="3297" y="7162"/>
                    <a:pt x="3514" y="7217"/>
                    <a:pt x="3605" y="7235"/>
                  </a:cubicBezTo>
                  <a:cubicBezTo>
                    <a:pt x="3786" y="7162"/>
                    <a:pt x="3949" y="7017"/>
                    <a:pt x="3985" y="6836"/>
                  </a:cubicBezTo>
                  <a:cubicBezTo>
                    <a:pt x="4054" y="6888"/>
                    <a:pt x="4136" y="6911"/>
                    <a:pt x="4216" y="6911"/>
                  </a:cubicBezTo>
                  <a:cubicBezTo>
                    <a:pt x="4304" y="6911"/>
                    <a:pt x="4390" y="6884"/>
                    <a:pt x="4456" y="6836"/>
                  </a:cubicBezTo>
                  <a:cubicBezTo>
                    <a:pt x="4601" y="6746"/>
                    <a:pt x="4691" y="6583"/>
                    <a:pt x="4764" y="6420"/>
                  </a:cubicBezTo>
                  <a:cubicBezTo>
                    <a:pt x="4909" y="6420"/>
                    <a:pt x="5072" y="6347"/>
                    <a:pt x="5162" y="6221"/>
                  </a:cubicBezTo>
                  <a:cubicBezTo>
                    <a:pt x="5253" y="6076"/>
                    <a:pt x="5253" y="5895"/>
                    <a:pt x="5180" y="5768"/>
                  </a:cubicBezTo>
                  <a:lnTo>
                    <a:pt x="5180" y="5768"/>
                  </a:lnTo>
                  <a:cubicBezTo>
                    <a:pt x="4956" y="5917"/>
                    <a:pt x="4676" y="5997"/>
                    <a:pt x="4394" y="5997"/>
                  </a:cubicBezTo>
                  <a:cubicBezTo>
                    <a:pt x="4198" y="5997"/>
                    <a:pt x="4001" y="5958"/>
                    <a:pt x="3822" y="5877"/>
                  </a:cubicBezTo>
                  <a:cubicBezTo>
                    <a:pt x="3406" y="5677"/>
                    <a:pt x="3080" y="5261"/>
                    <a:pt x="3007" y="4790"/>
                  </a:cubicBezTo>
                  <a:lnTo>
                    <a:pt x="3007" y="4790"/>
                  </a:lnTo>
                  <a:cubicBezTo>
                    <a:pt x="3118" y="4917"/>
                    <a:pt x="3243" y="4974"/>
                    <a:pt x="3382" y="4974"/>
                  </a:cubicBezTo>
                  <a:cubicBezTo>
                    <a:pt x="3402" y="4974"/>
                    <a:pt x="3422" y="4973"/>
                    <a:pt x="3442" y="4971"/>
                  </a:cubicBezTo>
                  <a:cubicBezTo>
                    <a:pt x="3605" y="4953"/>
                    <a:pt x="3768" y="4844"/>
                    <a:pt x="3822" y="4699"/>
                  </a:cubicBezTo>
                  <a:cubicBezTo>
                    <a:pt x="3904" y="4745"/>
                    <a:pt x="3994" y="4767"/>
                    <a:pt x="4085" y="4767"/>
                  </a:cubicBezTo>
                  <a:cubicBezTo>
                    <a:pt x="4175" y="4767"/>
                    <a:pt x="4266" y="4745"/>
                    <a:pt x="4347" y="4699"/>
                  </a:cubicBezTo>
                  <a:cubicBezTo>
                    <a:pt x="4510" y="4609"/>
                    <a:pt x="4601" y="4428"/>
                    <a:pt x="4583" y="4247"/>
                  </a:cubicBezTo>
                  <a:lnTo>
                    <a:pt x="4583" y="4247"/>
                  </a:lnTo>
                  <a:cubicBezTo>
                    <a:pt x="4604" y="4250"/>
                    <a:pt x="4626" y="4251"/>
                    <a:pt x="4649" y="4251"/>
                  </a:cubicBezTo>
                  <a:cubicBezTo>
                    <a:pt x="4762" y="4251"/>
                    <a:pt x="4888" y="4213"/>
                    <a:pt x="4963" y="4138"/>
                  </a:cubicBezTo>
                  <a:cubicBezTo>
                    <a:pt x="5054" y="4047"/>
                    <a:pt x="5108" y="3884"/>
                    <a:pt x="5054" y="3758"/>
                  </a:cubicBezTo>
                  <a:lnTo>
                    <a:pt x="5054" y="3758"/>
                  </a:lnTo>
                  <a:cubicBezTo>
                    <a:pt x="4891" y="3805"/>
                    <a:pt x="4719" y="3830"/>
                    <a:pt x="4545" y="3830"/>
                  </a:cubicBezTo>
                  <a:cubicBezTo>
                    <a:pt x="4253" y="3830"/>
                    <a:pt x="3956" y="3760"/>
                    <a:pt x="3695" y="3613"/>
                  </a:cubicBezTo>
                  <a:cubicBezTo>
                    <a:pt x="3387" y="3432"/>
                    <a:pt x="3116" y="3124"/>
                    <a:pt x="3116" y="2762"/>
                  </a:cubicBezTo>
                  <a:lnTo>
                    <a:pt x="3116" y="2762"/>
                  </a:lnTo>
                  <a:cubicBezTo>
                    <a:pt x="3172" y="2793"/>
                    <a:pt x="3236" y="2807"/>
                    <a:pt x="3300" y="2807"/>
                  </a:cubicBezTo>
                  <a:cubicBezTo>
                    <a:pt x="3462" y="2807"/>
                    <a:pt x="3625" y="2713"/>
                    <a:pt x="3677" y="2544"/>
                  </a:cubicBezTo>
                  <a:cubicBezTo>
                    <a:pt x="3769" y="2652"/>
                    <a:pt x="3901" y="2734"/>
                    <a:pt x="4038" y="2734"/>
                  </a:cubicBezTo>
                  <a:cubicBezTo>
                    <a:pt x="4063" y="2734"/>
                    <a:pt x="4087" y="2731"/>
                    <a:pt x="4112" y="2725"/>
                  </a:cubicBezTo>
                  <a:cubicBezTo>
                    <a:pt x="4257" y="2707"/>
                    <a:pt x="4402" y="2544"/>
                    <a:pt x="4347" y="2400"/>
                  </a:cubicBezTo>
                  <a:lnTo>
                    <a:pt x="4347" y="2400"/>
                  </a:lnTo>
                  <a:cubicBezTo>
                    <a:pt x="4442" y="2452"/>
                    <a:pt x="4549" y="2480"/>
                    <a:pt x="4655" y="2480"/>
                  </a:cubicBezTo>
                  <a:cubicBezTo>
                    <a:pt x="4730" y="2480"/>
                    <a:pt x="4804" y="2466"/>
                    <a:pt x="4872" y="2436"/>
                  </a:cubicBezTo>
                  <a:cubicBezTo>
                    <a:pt x="4945" y="2400"/>
                    <a:pt x="5017" y="2345"/>
                    <a:pt x="5035" y="2273"/>
                  </a:cubicBezTo>
                  <a:cubicBezTo>
                    <a:pt x="5054" y="2218"/>
                    <a:pt x="5054" y="2128"/>
                    <a:pt x="4981" y="2074"/>
                  </a:cubicBezTo>
                  <a:cubicBezTo>
                    <a:pt x="4945" y="2055"/>
                    <a:pt x="4927" y="2037"/>
                    <a:pt x="4872" y="2037"/>
                  </a:cubicBezTo>
                  <a:cubicBezTo>
                    <a:pt x="4076" y="1802"/>
                    <a:pt x="3442" y="1186"/>
                    <a:pt x="3170" y="426"/>
                  </a:cubicBezTo>
                  <a:lnTo>
                    <a:pt x="3043" y="81"/>
                  </a:lnTo>
                  <a:cubicBezTo>
                    <a:pt x="3016" y="27"/>
                    <a:pt x="2966" y="0"/>
                    <a:pt x="29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3"/>
            <p:cNvSpPr/>
            <p:nvPr/>
          </p:nvSpPr>
          <p:spPr>
            <a:xfrm>
              <a:off x="1316226" y="2840225"/>
              <a:ext cx="53639" cy="64251"/>
            </a:xfrm>
            <a:custGeom>
              <a:avLst/>
              <a:gdLst/>
              <a:ahLst/>
              <a:cxnLst/>
              <a:rect l="l" t="t" r="r" b="b"/>
              <a:pathLst>
                <a:path w="182" h="218" extrusionOk="0">
                  <a:moveTo>
                    <a:pt x="91" y="0"/>
                  </a:moveTo>
                  <a:cubicBezTo>
                    <a:pt x="55" y="0"/>
                    <a:pt x="19" y="37"/>
                    <a:pt x="0" y="91"/>
                  </a:cubicBezTo>
                  <a:cubicBezTo>
                    <a:pt x="0" y="127"/>
                    <a:pt x="0" y="182"/>
                    <a:pt x="55" y="200"/>
                  </a:cubicBezTo>
                  <a:cubicBezTo>
                    <a:pt x="73" y="218"/>
                    <a:pt x="91" y="218"/>
                    <a:pt x="109" y="218"/>
                  </a:cubicBezTo>
                  <a:cubicBezTo>
                    <a:pt x="145" y="218"/>
                    <a:pt x="163" y="182"/>
                    <a:pt x="182" y="127"/>
                  </a:cubicBezTo>
                  <a:lnTo>
                    <a:pt x="182" y="37"/>
                  </a:lnTo>
                  <a:cubicBezTo>
                    <a:pt x="182" y="19"/>
                    <a:pt x="109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3"/>
            <p:cNvSpPr/>
            <p:nvPr/>
          </p:nvSpPr>
          <p:spPr>
            <a:xfrm>
              <a:off x="931913" y="2834036"/>
              <a:ext cx="43029" cy="49220"/>
            </a:xfrm>
            <a:custGeom>
              <a:avLst/>
              <a:gdLst/>
              <a:ahLst/>
              <a:cxnLst/>
              <a:rect l="l" t="t" r="r" b="b"/>
              <a:pathLst>
                <a:path w="146" h="167" extrusionOk="0">
                  <a:moveTo>
                    <a:pt x="64" y="1"/>
                  </a:moveTo>
                  <a:cubicBezTo>
                    <a:pt x="52" y="1"/>
                    <a:pt x="47" y="11"/>
                    <a:pt x="37" y="21"/>
                  </a:cubicBezTo>
                  <a:cubicBezTo>
                    <a:pt x="19" y="21"/>
                    <a:pt x="1" y="40"/>
                    <a:pt x="1" y="94"/>
                  </a:cubicBezTo>
                  <a:lnTo>
                    <a:pt x="1" y="130"/>
                  </a:lnTo>
                  <a:cubicBezTo>
                    <a:pt x="19" y="166"/>
                    <a:pt x="37" y="166"/>
                    <a:pt x="91" y="166"/>
                  </a:cubicBezTo>
                  <a:cubicBezTo>
                    <a:pt x="109" y="166"/>
                    <a:pt x="145" y="130"/>
                    <a:pt x="145" y="112"/>
                  </a:cubicBezTo>
                  <a:cubicBezTo>
                    <a:pt x="145" y="76"/>
                    <a:pt x="145" y="40"/>
                    <a:pt x="109" y="21"/>
                  </a:cubicBezTo>
                  <a:cubicBezTo>
                    <a:pt x="86" y="6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3"/>
            <p:cNvSpPr/>
            <p:nvPr/>
          </p:nvSpPr>
          <p:spPr>
            <a:xfrm>
              <a:off x="1241367" y="3213934"/>
              <a:ext cx="53933" cy="47746"/>
            </a:xfrm>
            <a:custGeom>
              <a:avLst/>
              <a:gdLst/>
              <a:ahLst/>
              <a:cxnLst/>
              <a:rect l="l" t="t" r="r" b="b"/>
              <a:pathLst>
                <a:path w="183" h="162" extrusionOk="0">
                  <a:moveTo>
                    <a:pt x="73" y="0"/>
                  </a:moveTo>
                  <a:cubicBezTo>
                    <a:pt x="37" y="18"/>
                    <a:pt x="1" y="73"/>
                    <a:pt x="37" y="109"/>
                  </a:cubicBezTo>
                  <a:cubicBezTo>
                    <a:pt x="37" y="127"/>
                    <a:pt x="55" y="145"/>
                    <a:pt x="73" y="145"/>
                  </a:cubicBezTo>
                  <a:cubicBezTo>
                    <a:pt x="85" y="145"/>
                    <a:pt x="106" y="161"/>
                    <a:pt x="123" y="161"/>
                  </a:cubicBezTo>
                  <a:cubicBezTo>
                    <a:pt x="132" y="161"/>
                    <a:pt x="140" y="157"/>
                    <a:pt x="146" y="145"/>
                  </a:cubicBezTo>
                  <a:cubicBezTo>
                    <a:pt x="164" y="127"/>
                    <a:pt x="182" y="109"/>
                    <a:pt x="182" y="54"/>
                  </a:cubicBezTo>
                  <a:cubicBezTo>
                    <a:pt x="182" y="36"/>
                    <a:pt x="182" y="18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3"/>
            <p:cNvSpPr/>
            <p:nvPr/>
          </p:nvSpPr>
          <p:spPr>
            <a:xfrm>
              <a:off x="1374875" y="3341843"/>
              <a:ext cx="48334" cy="48336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91" y="1"/>
                  </a:moveTo>
                  <a:cubicBezTo>
                    <a:pt x="73" y="1"/>
                    <a:pt x="37" y="19"/>
                    <a:pt x="37" y="37"/>
                  </a:cubicBezTo>
                  <a:cubicBezTo>
                    <a:pt x="1" y="55"/>
                    <a:pt x="1" y="109"/>
                    <a:pt x="37" y="127"/>
                  </a:cubicBezTo>
                  <a:cubicBezTo>
                    <a:pt x="55" y="146"/>
                    <a:pt x="73" y="164"/>
                    <a:pt x="91" y="164"/>
                  </a:cubicBezTo>
                  <a:cubicBezTo>
                    <a:pt x="109" y="164"/>
                    <a:pt x="146" y="146"/>
                    <a:pt x="164" y="127"/>
                  </a:cubicBezTo>
                  <a:lnTo>
                    <a:pt x="164" y="37"/>
                  </a:lnTo>
                  <a:cubicBezTo>
                    <a:pt x="146" y="19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3"/>
            <p:cNvSpPr/>
            <p:nvPr/>
          </p:nvSpPr>
          <p:spPr>
            <a:xfrm>
              <a:off x="1561726" y="3442344"/>
              <a:ext cx="48334" cy="49220"/>
            </a:xfrm>
            <a:custGeom>
              <a:avLst/>
              <a:gdLst/>
              <a:ahLst/>
              <a:cxnLst/>
              <a:rect l="l" t="t" r="r" b="b"/>
              <a:pathLst>
                <a:path w="164" h="167" extrusionOk="0">
                  <a:moveTo>
                    <a:pt x="94" y="1"/>
                  </a:moveTo>
                  <a:cubicBezTo>
                    <a:pt x="88" y="1"/>
                    <a:pt x="81" y="2"/>
                    <a:pt x="73" y="4"/>
                  </a:cubicBezTo>
                  <a:cubicBezTo>
                    <a:pt x="37" y="40"/>
                    <a:pt x="1" y="58"/>
                    <a:pt x="37" y="112"/>
                  </a:cubicBezTo>
                  <a:cubicBezTo>
                    <a:pt x="37" y="149"/>
                    <a:pt x="73" y="167"/>
                    <a:pt x="91" y="167"/>
                  </a:cubicBezTo>
                  <a:cubicBezTo>
                    <a:pt x="145" y="167"/>
                    <a:pt x="163" y="131"/>
                    <a:pt x="163" y="112"/>
                  </a:cubicBezTo>
                  <a:cubicBezTo>
                    <a:pt x="163" y="64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3"/>
            <p:cNvSpPr/>
            <p:nvPr/>
          </p:nvSpPr>
          <p:spPr>
            <a:xfrm>
              <a:off x="1108154" y="2898875"/>
              <a:ext cx="53639" cy="48336"/>
            </a:xfrm>
            <a:custGeom>
              <a:avLst/>
              <a:gdLst/>
              <a:ahLst/>
              <a:cxnLst/>
              <a:rect l="l" t="t" r="r" b="b"/>
              <a:pathLst>
                <a:path w="182" h="164" extrusionOk="0">
                  <a:moveTo>
                    <a:pt x="73" y="1"/>
                  </a:moveTo>
                  <a:cubicBezTo>
                    <a:pt x="36" y="19"/>
                    <a:pt x="0" y="37"/>
                    <a:pt x="36" y="91"/>
                  </a:cubicBezTo>
                  <a:cubicBezTo>
                    <a:pt x="36" y="146"/>
                    <a:pt x="73" y="164"/>
                    <a:pt x="91" y="164"/>
                  </a:cubicBezTo>
                  <a:cubicBezTo>
                    <a:pt x="109" y="164"/>
                    <a:pt x="163" y="109"/>
                    <a:pt x="163" y="91"/>
                  </a:cubicBezTo>
                  <a:cubicBezTo>
                    <a:pt x="181" y="37"/>
                    <a:pt x="145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3"/>
            <p:cNvSpPr/>
            <p:nvPr/>
          </p:nvSpPr>
          <p:spPr>
            <a:xfrm>
              <a:off x="1054810" y="3502173"/>
              <a:ext cx="48334" cy="42736"/>
            </a:xfrm>
            <a:custGeom>
              <a:avLst/>
              <a:gdLst/>
              <a:ahLst/>
              <a:cxnLst/>
              <a:rect l="l" t="t" r="r" b="b"/>
              <a:pathLst>
                <a:path w="164" h="145" extrusionOk="0">
                  <a:moveTo>
                    <a:pt x="73" y="0"/>
                  </a:moveTo>
                  <a:cubicBezTo>
                    <a:pt x="36" y="18"/>
                    <a:pt x="0" y="36"/>
                    <a:pt x="36" y="91"/>
                  </a:cubicBezTo>
                  <a:cubicBezTo>
                    <a:pt x="36" y="127"/>
                    <a:pt x="73" y="145"/>
                    <a:pt x="91" y="145"/>
                  </a:cubicBezTo>
                  <a:cubicBezTo>
                    <a:pt x="127" y="145"/>
                    <a:pt x="163" y="109"/>
                    <a:pt x="163" y="91"/>
                  </a:cubicBezTo>
                  <a:cubicBezTo>
                    <a:pt x="163" y="36"/>
                    <a:pt x="127" y="0"/>
                    <a:pt x="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3"/>
            <p:cNvSpPr/>
            <p:nvPr/>
          </p:nvSpPr>
          <p:spPr>
            <a:xfrm>
              <a:off x="1343045" y="3512783"/>
              <a:ext cx="48039" cy="61009"/>
            </a:xfrm>
            <a:custGeom>
              <a:avLst/>
              <a:gdLst/>
              <a:ahLst/>
              <a:cxnLst/>
              <a:rect l="l" t="t" r="r" b="b"/>
              <a:pathLst>
                <a:path w="163" h="207" extrusionOk="0">
                  <a:moveTo>
                    <a:pt x="72" y="0"/>
                  </a:moveTo>
                  <a:cubicBezTo>
                    <a:pt x="18" y="18"/>
                    <a:pt x="18" y="36"/>
                    <a:pt x="0" y="91"/>
                  </a:cubicBezTo>
                  <a:lnTo>
                    <a:pt x="0" y="181"/>
                  </a:lnTo>
                  <a:cubicBezTo>
                    <a:pt x="13" y="194"/>
                    <a:pt x="44" y="207"/>
                    <a:pt x="67" y="207"/>
                  </a:cubicBezTo>
                  <a:cubicBezTo>
                    <a:pt x="77" y="207"/>
                    <a:pt x="85" y="205"/>
                    <a:pt x="91" y="199"/>
                  </a:cubicBezTo>
                  <a:cubicBezTo>
                    <a:pt x="145" y="181"/>
                    <a:pt x="145" y="127"/>
                    <a:pt x="145" y="91"/>
                  </a:cubicBezTo>
                  <a:cubicBezTo>
                    <a:pt x="163" y="55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3"/>
            <p:cNvSpPr/>
            <p:nvPr/>
          </p:nvSpPr>
          <p:spPr>
            <a:xfrm>
              <a:off x="1129374" y="3365127"/>
              <a:ext cx="53639" cy="50988"/>
            </a:xfrm>
            <a:custGeom>
              <a:avLst/>
              <a:gdLst/>
              <a:ahLst/>
              <a:cxnLst/>
              <a:rect l="l" t="t" r="r" b="b"/>
              <a:pathLst>
                <a:path w="182" h="173" extrusionOk="0">
                  <a:moveTo>
                    <a:pt x="82" y="0"/>
                  </a:moveTo>
                  <a:cubicBezTo>
                    <a:pt x="50" y="0"/>
                    <a:pt x="15" y="39"/>
                    <a:pt x="1" y="67"/>
                  </a:cubicBezTo>
                  <a:lnTo>
                    <a:pt x="55" y="12"/>
                  </a:lnTo>
                  <a:lnTo>
                    <a:pt x="55" y="12"/>
                  </a:lnTo>
                  <a:cubicBezTo>
                    <a:pt x="55" y="30"/>
                    <a:pt x="19" y="48"/>
                    <a:pt x="19" y="67"/>
                  </a:cubicBezTo>
                  <a:lnTo>
                    <a:pt x="19" y="139"/>
                  </a:lnTo>
                  <a:lnTo>
                    <a:pt x="55" y="157"/>
                  </a:lnTo>
                  <a:cubicBezTo>
                    <a:pt x="66" y="168"/>
                    <a:pt x="78" y="172"/>
                    <a:pt x="90" y="172"/>
                  </a:cubicBezTo>
                  <a:cubicBezTo>
                    <a:pt x="120" y="172"/>
                    <a:pt x="151" y="147"/>
                    <a:pt x="164" y="121"/>
                  </a:cubicBezTo>
                  <a:cubicBezTo>
                    <a:pt x="182" y="67"/>
                    <a:pt x="164" y="30"/>
                    <a:pt x="109" y="12"/>
                  </a:cubicBezTo>
                  <a:cubicBezTo>
                    <a:pt x="101" y="4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3"/>
            <p:cNvSpPr/>
            <p:nvPr/>
          </p:nvSpPr>
          <p:spPr>
            <a:xfrm>
              <a:off x="931913" y="3387820"/>
              <a:ext cx="53639" cy="55704"/>
            </a:xfrm>
            <a:custGeom>
              <a:avLst/>
              <a:gdLst/>
              <a:ahLst/>
              <a:cxnLst/>
              <a:rect l="l" t="t" r="r" b="b"/>
              <a:pathLst>
                <a:path w="182" h="189" extrusionOk="0">
                  <a:moveTo>
                    <a:pt x="106" y="1"/>
                  </a:moveTo>
                  <a:cubicBezTo>
                    <a:pt x="101" y="1"/>
                    <a:pt x="96" y="3"/>
                    <a:pt x="91" y="8"/>
                  </a:cubicBezTo>
                  <a:cubicBezTo>
                    <a:pt x="81" y="4"/>
                    <a:pt x="72" y="3"/>
                    <a:pt x="64" y="3"/>
                  </a:cubicBezTo>
                  <a:cubicBezTo>
                    <a:pt x="31" y="3"/>
                    <a:pt x="19" y="29"/>
                    <a:pt x="19" y="44"/>
                  </a:cubicBezTo>
                  <a:cubicBezTo>
                    <a:pt x="1" y="62"/>
                    <a:pt x="1" y="116"/>
                    <a:pt x="19" y="153"/>
                  </a:cubicBezTo>
                  <a:cubicBezTo>
                    <a:pt x="37" y="171"/>
                    <a:pt x="55" y="189"/>
                    <a:pt x="109" y="189"/>
                  </a:cubicBezTo>
                  <a:cubicBezTo>
                    <a:pt x="127" y="189"/>
                    <a:pt x="145" y="153"/>
                    <a:pt x="182" y="134"/>
                  </a:cubicBezTo>
                  <a:cubicBezTo>
                    <a:pt x="182" y="98"/>
                    <a:pt x="182" y="62"/>
                    <a:pt x="145" y="44"/>
                  </a:cubicBezTo>
                  <a:cubicBezTo>
                    <a:pt x="132" y="17"/>
                    <a:pt x="119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3"/>
            <p:cNvSpPr/>
            <p:nvPr/>
          </p:nvSpPr>
          <p:spPr>
            <a:xfrm>
              <a:off x="782490" y="3470637"/>
              <a:ext cx="53639" cy="47746"/>
            </a:xfrm>
            <a:custGeom>
              <a:avLst/>
              <a:gdLst/>
              <a:ahLst/>
              <a:cxnLst/>
              <a:rect l="l" t="t" r="r" b="b"/>
              <a:pathLst>
                <a:path w="182" h="162" extrusionOk="0">
                  <a:moveTo>
                    <a:pt x="96" y="1"/>
                  </a:moveTo>
                  <a:cubicBezTo>
                    <a:pt x="81" y="1"/>
                    <a:pt x="66" y="5"/>
                    <a:pt x="55" y="16"/>
                  </a:cubicBezTo>
                  <a:cubicBezTo>
                    <a:pt x="19" y="35"/>
                    <a:pt x="1" y="71"/>
                    <a:pt x="1" y="107"/>
                  </a:cubicBezTo>
                  <a:cubicBezTo>
                    <a:pt x="1" y="143"/>
                    <a:pt x="55" y="161"/>
                    <a:pt x="73" y="161"/>
                  </a:cubicBezTo>
                  <a:cubicBezTo>
                    <a:pt x="109" y="161"/>
                    <a:pt x="182" y="125"/>
                    <a:pt x="163" y="35"/>
                  </a:cubicBezTo>
                  <a:cubicBezTo>
                    <a:pt x="163" y="22"/>
                    <a:pt x="129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3"/>
            <p:cNvSpPr/>
            <p:nvPr/>
          </p:nvSpPr>
          <p:spPr>
            <a:xfrm>
              <a:off x="1545812" y="2818711"/>
              <a:ext cx="43029" cy="53936"/>
            </a:xfrm>
            <a:custGeom>
              <a:avLst/>
              <a:gdLst/>
              <a:ahLst/>
              <a:cxnLst/>
              <a:rect l="l" t="t" r="r" b="b"/>
              <a:pathLst>
                <a:path w="146" h="183" extrusionOk="0">
                  <a:moveTo>
                    <a:pt x="91" y="1"/>
                  </a:moveTo>
                  <a:cubicBezTo>
                    <a:pt x="55" y="1"/>
                    <a:pt x="36" y="19"/>
                    <a:pt x="18" y="55"/>
                  </a:cubicBezTo>
                  <a:cubicBezTo>
                    <a:pt x="0" y="73"/>
                    <a:pt x="0" y="92"/>
                    <a:pt x="0" y="110"/>
                  </a:cubicBezTo>
                  <a:cubicBezTo>
                    <a:pt x="0" y="146"/>
                    <a:pt x="0" y="164"/>
                    <a:pt x="18" y="164"/>
                  </a:cubicBezTo>
                  <a:cubicBezTo>
                    <a:pt x="36" y="182"/>
                    <a:pt x="36" y="182"/>
                    <a:pt x="55" y="182"/>
                  </a:cubicBezTo>
                  <a:cubicBezTo>
                    <a:pt x="109" y="182"/>
                    <a:pt x="145" y="146"/>
                    <a:pt x="145" y="92"/>
                  </a:cubicBezTo>
                  <a:cubicBezTo>
                    <a:pt x="145" y="55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3"/>
            <p:cNvSpPr/>
            <p:nvPr/>
          </p:nvSpPr>
          <p:spPr>
            <a:xfrm>
              <a:off x="1182718" y="3779507"/>
              <a:ext cx="48334" cy="50399"/>
            </a:xfrm>
            <a:custGeom>
              <a:avLst/>
              <a:gdLst/>
              <a:ahLst/>
              <a:cxnLst/>
              <a:rect l="l" t="t" r="r" b="b"/>
              <a:pathLst>
                <a:path w="164" h="171" extrusionOk="0">
                  <a:moveTo>
                    <a:pt x="55" y="1"/>
                  </a:moveTo>
                  <a:cubicBezTo>
                    <a:pt x="19" y="19"/>
                    <a:pt x="1" y="73"/>
                    <a:pt x="1" y="109"/>
                  </a:cubicBezTo>
                  <a:cubicBezTo>
                    <a:pt x="1" y="150"/>
                    <a:pt x="31" y="170"/>
                    <a:pt x="62" y="170"/>
                  </a:cubicBezTo>
                  <a:cubicBezTo>
                    <a:pt x="72" y="170"/>
                    <a:pt x="82" y="168"/>
                    <a:pt x="91" y="164"/>
                  </a:cubicBezTo>
                  <a:cubicBezTo>
                    <a:pt x="109" y="164"/>
                    <a:pt x="109" y="127"/>
                    <a:pt x="146" y="109"/>
                  </a:cubicBezTo>
                  <a:cubicBezTo>
                    <a:pt x="164" y="91"/>
                    <a:pt x="164" y="37"/>
                    <a:pt x="146" y="19"/>
                  </a:cubicBezTo>
                  <a:cubicBezTo>
                    <a:pt x="109" y="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3"/>
            <p:cNvSpPr/>
            <p:nvPr/>
          </p:nvSpPr>
          <p:spPr>
            <a:xfrm>
              <a:off x="1343045" y="3931878"/>
              <a:ext cx="42734" cy="53051"/>
            </a:xfrm>
            <a:custGeom>
              <a:avLst/>
              <a:gdLst/>
              <a:ahLst/>
              <a:cxnLst/>
              <a:rect l="l" t="t" r="r" b="b"/>
              <a:pathLst>
                <a:path w="145" h="180" extrusionOk="0">
                  <a:moveTo>
                    <a:pt x="80" y="1"/>
                  </a:moveTo>
                  <a:cubicBezTo>
                    <a:pt x="66" y="1"/>
                    <a:pt x="42" y="9"/>
                    <a:pt x="18" y="9"/>
                  </a:cubicBezTo>
                  <a:cubicBezTo>
                    <a:pt x="0" y="27"/>
                    <a:pt x="0" y="81"/>
                    <a:pt x="0" y="99"/>
                  </a:cubicBezTo>
                  <a:cubicBezTo>
                    <a:pt x="0" y="118"/>
                    <a:pt x="18" y="172"/>
                    <a:pt x="54" y="172"/>
                  </a:cubicBezTo>
                  <a:cubicBezTo>
                    <a:pt x="60" y="178"/>
                    <a:pt x="66" y="180"/>
                    <a:pt x="72" y="180"/>
                  </a:cubicBezTo>
                  <a:cubicBezTo>
                    <a:pt x="85" y="180"/>
                    <a:pt x="97" y="172"/>
                    <a:pt x="109" y="172"/>
                  </a:cubicBezTo>
                  <a:cubicBezTo>
                    <a:pt x="145" y="136"/>
                    <a:pt x="145" y="118"/>
                    <a:pt x="145" y="99"/>
                  </a:cubicBezTo>
                  <a:cubicBezTo>
                    <a:pt x="145" y="81"/>
                    <a:pt x="145" y="27"/>
                    <a:pt x="91" y="9"/>
                  </a:cubicBezTo>
                  <a:cubicBezTo>
                    <a:pt x="91" y="3"/>
                    <a:pt x="87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3"/>
            <p:cNvSpPr/>
            <p:nvPr/>
          </p:nvSpPr>
          <p:spPr>
            <a:xfrm>
              <a:off x="1438829" y="4108417"/>
              <a:ext cx="53933" cy="63662"/>
            </a:xfrm>
            <a:custGeom>
              <a:avLst/>
              <a:gdLst/>
              <a:ahLst/>
              <a:cxnLst/>
              <a:rect l="l" t="t" r="r" b="b"/>
              <a:pathLst>
                <a:path w="183" h="216" extrusionOk="0">
                  <a:moveTo>
                    <a:pt x="91" y="1"/>
                  </a:moveTo>
                  <a:cubicBezTo>
                    <a:pt x="80" y="1"/>
                    <a:pt x="68" y="3"/>
                    <a:pt x="55" y="7"/>
                  </a:cubicBezTo>
                  <a:cubicBezTo>
                    <a:pt x="19" y="44"/>
                    <a:pt x="1" y="62"/>
                    <a:pt x="1" y="116"/>
                  </a:cubicBezTo>
                  <a:lnTo>
                    <a:pt x="1" y="152"/>
                  </a:lnTo>
                  <a:cubicBezTo>
                    <a:pt x="1" y="170"/>
                    <a:pt x="19" y="170"/>
                    <a:pt x="19" y="189"/>
                  </a:cubicBezTo>
                  <a:cubicBezTo>
                    <a:pt x="28" y="207"/>
                    <a:pt x="46" y="216"/>
                    <a:pt x="67" y="216"/>
                  </a:cubicBezTo>
                  <a:cubicBezTo>
                    <a:pt x="87" y="216"/>
                    <a:pt x="110" y="207"/>
                    <a:pt x="128" y="189"/>
                  </a:cubicBezTo>
                  <a:cubicBezTo>
                    <a:pt x="146" y="170"/>
                    <a:pt x="182" y="98"/>
                    <a:pt x="146" y="80"/>
                  </a:cubicBezTo>
                  <a:cubicBezTo>
                    <a:pt x="146" y="25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3"/>
            <p:cNvSpPr/>
            <p:nvPr/>
          </p:nvSpPr>
          <p:spPr>
            <a:xfrm>
              <a:off x="1609765" y="4073050"/>
              <a:ext cx="53639" cy="50399"/>
            </a:xfrm>
            <a:custGeom>
              <a:avLst/>
              <a:gdLst/>
              <a:ahLst/>
              <a:cxnLst/>
              <a:rect l="l" t="t" r="r" b="b"/>
              <a:pathLst>
                <a:path w="182" h="171" extrusionOk="0">
                  <a:moveTo>
                    <a:pt x="91" y="1"/>
                  </a:moveTo>
                  <a:cubicBezTo>
                    <a:pt x="55" y="1"/>
                    <a:pt x="0" y="19"/>
                    <a:pt x="0" y="73"/>
                  </a:cubicBezTo>
                  <a:cubicBezTo>
                    <a:pt x="0" y="109"/>
                    <a:pt x="19" y="164"/>
                    <a:pt x="55" y="164"/>
                  </a:cubicBezTo>
                  <a:cubicBezTo>
                    <a:pt x="64" y="168"/>
                    <a:pt x="75" y="170"/>
                    <a:pt x="87" y="170"/>
                  </a:cubicBezTo>
                  <a:cubicBezTo>
                    <a:pt x="123" y="170"/>
                    <a:pt x="163" y="150"/>
                    <a:pt x="163" y="109"/>
                  </a:cubicBezTo>
                  <a:cubicBezTo>
                    <a:pt x="182" y="73"/>
                    <a:pt x="16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3"/>
            <p:cNvSpPr/>
            <p:nvPr/>
          </p:nvSpPr>
          <p:spPr>
            <a:xfrm>
              <a:off x="1209538" y="4153215"/>
              <a:ext cx="64248" cy="63367"/>
            </a:xfrm>
            <a:custGeom>
              <a:avLst/>
              <a:gdLst/>
              <a:ahLst/>
              <a:cxnLst/>
              <a:rect l="l" t="t" r="r" b="b"/>
              <a:pathLst>
                <a:path w="218" h="215" extrusionOk="0">
                  <a:moveTo>
                    <a:pt x="55" y="0"/>
                  </a:moveTo>
                  <a:cubicBezTo>
                    <a:pt x="18" y="18"/>
                    <a:pt x="0" y="73"/>
                    <a:pt x="0" y="109"/>
                  </a:cubicBezTo>
                  <a:cubicBezTo>
                    <a:pt x="0" y="145"/>
                    <a:pt x="0" y="163"/>
                    <a:pt x="18" y="181"/>
                  </a:cubicBezTo>
                  <a:cubicBezTo>
                    <a:pt x="18" y="200"/>
                    <a:pt x="55" y="200"/>
                    <a:pt x="73" y="200"/>
                  </a:cubicBezTo>
                  <a:cubicBezTo>
                    <a:pt x="83" y="210"/>
                    <a:pt x="97" y="215"/>
                    <a:pt x="112" y="215"/>
                  </a:cubicBezTo>
                  <a:cubicBezTo>
                    <a:pt x="147" y="215"/>
                    <a:pt x="187" y="189"/>
                    <a:pt x="199" y="163"/>
                  </a:cubicBezTo>
                  <a:cubicBezTo>
                    <a:pt x="218" y="109"/>
                    <a:pt x="199" y="55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3"/>
            <p:cNvSpPr/>
            <p:nvPr/>
          </p:nvSpPr>
          <p:spPr>
            <a:xfrm>
              <a:off x="1150889" y="4000549"/>
              <a:ext cx="53639" cy="51578"/>
            </a:xfrm>
            <a:custGeom>
              <a:avLst/>
              <a:gdLst/>
              <a:ahLst/>
              <a:cxnLst/>
              <a:rect l="l" t="t" r="r" b="b"/>
              <a:pathLst>
                <a:path w="182" h="175" extrusionOk="0">
                  <a:moveTo>
                    <a:pt x="101" y="0"/>
                  </a:moveTo>
                  <a:cubicBezTo>
                    <a:pt x="82" y="0"/>
                    <a:pt x="59" y="13"/>
                    <a:pt x="36" y="48"/>
                  </a:cubicBezTo>
                  <a:cubicBezTo>
                    <a:pt x="18" y="66"/>
                    <a:pt x="0" y="120"/>
                    <a:pt x="18" y="138"/>
                  </a:cubicBezTo>
                  <a:cubicBezTo>
                    <a:pt x="36" y="156"/>
                    <a:pt x="73" y="174"/>
                    <a:pt x="109" y="174"/>
                  </a:cubicBezTo>
                  <a:cubicBezTo>
                    <a:pt x="127" y="174"/>
                    <a:pt x="127" y="156"/>
                    <a:pt x="163" y="156"/>
                  </a:cubicBezTo>
                  <a:cubicBezTo>
                    <a:pt x="181" y="138"/>
                    <a:pt x="181" y="120"/>
                    <a:pt x="181" y="84"/>
                  </a:cubicBezTo>
                  <a:cubicBezTo>
                    <a:pt x="181" y="66"/>
                    <a:pt x="163" y="48"/>
                    <a:pt x="127" y="11"/>
                  </a:cubicBezTo>
                  <a:cubicBezTo>
                    <a:pt x="120" y="5"/>
                    <a:pt x="111" y="0"/>
                    <a:pt x="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3"/>
            <p:cNvSpPr/>
            <p:nvPr/>
          </p:nvSpPr>
          <p:spPr>
            <a:xfrm>
              <a:off x="969342" y="3987581"/>
              <a:ext cx="53639" cy="53936"/>
            </a:xfrm>
            <a:custGeom>
              <a:avLst/>
              <a:gdLst/>
              <a:ahLst/>
              <a:cxnLst/>
              <a:rect l="l" t="t" r="r" b="b"/>
              <a:pathLst>
                <a:path w="182" h="183" extrusionOk="0">
                  <a:moveTo>
                    <a:pt x="91" y="1"/>
                  </a:moveTo>
                  <a:lnTo>
                    <a:pt x="55" y="19"/>
                  </a:lnTo>
                  <a:cubicBezTo>
                    <a:pt x="18" y="37"/>
                    <a:pt x="0" y="92"/>
                    <a:pt x="18" y="128"/>
                  </a:cubicBezTo>
                  <a:cubicBezTo>
                    <a:pt x="55" y="182"/>
                    <a:pt x="91" y="182"/>
                    <a:pt x="109" y="182"/>
                  </a:cubicBezTo>
                  <a:cubicBezTo>
                    <a:pt x="163" y="182"/>
                    <a:pt x="181" y="128"/>
                    <a:pt x="181" y="92"/>
                  </a:cubicBezTo>
                  <a:cubicBezTo>
                    <a:pt x="181" y="73"/>
                    <a:pt x="181" y="37"/>
                    <a:pt x="163" y="19"/>
                  </a:cubicBezTo>
                  <a:cubicBezTo>
                    <a:pt x="145" y="1"/>
                    <a:pt x="109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3"/>
            <p:cNvSpPr/>
            <p:nvPr/>
          </p:nvSpPr>
          <p:spPr>
            <a:xfrm>
              <a:off x="969342" y="4174435"/>
              <a:ext cx="58943" cy="53641"/>
            </a:xfrm>
            <a:custGeom>
              <a:avLst/>
              <a:gdLst/>
              <a:ahLst/>
              <a:cxnLst/>
              <a:rect l="l" t="t" r="r" b="b"/>
              <a:pathLst>
                <a:path w="200" h="182" extrusionOk="0">
                  <a:moveTo>
                    <a:pt x="145" y="1"/>
                  </a:moveTo>
                  <a:cubicBezTo>
                    <a:pt x="91" y="1"/>
                    <a:pt x="55" y="1"/>
                    <a:pt x="18" y="37"/>
                  </a:cubicBezTo>
                  <a:cubicBezTo>
                    <a:pt x="0" y="73"/>
                    <a:pt x="18" y="91"/>
                    <a:pt x="18" y="109"/>
                  </a:cubicBezTo>
                  <a:cubicBezTo>
                    <a:pt x="18" y="164"/>
                    <a:pt x="73" y="182"/>
                    <a:pt x="109" y="182"/>
                  </a:cubicBezTo>
                  <a:cubicBezTo>
                    <a:pt x="163" y="182"/>
                    <a:pt x="200" y="128"/>
                    <a:pt x="200" y="91"/>
                  </a:cubicBezTo>
                  <a:cubicBezTo>
                    <a:pt x="200" y="37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3"/>
            <p:cNvSpPr/>
            <p:nvPr/>
          </p:nvSpPr>
          <p:spPr>
            <a:xfrm>
              <a:off x="771881" y="4070987"/>
              <a:ext cx="43029" cy="50399"/>
            </a:xfrm>
            <a:custGeom>
              <a:avLst/>
              <a:gdLst/>
              <a:ahLst/>
              <a:cxnLst/>
              <a:rect l="l" t="t" r="r" b="b"/>
              <a:pathLst>
                <a:path w="146" h="171" extrusionOk="0">
                  <a:moveTo>
                    <a:pt x="63" y="0"/>
                  </a:moveTo>
                  <a:cubicBezTo>
                    <a:pt x="44" y="0"/>
                    <a:pt x="31" y="13"/>
                    <a:pt x="18" y="26"/>
                  </a:cubicBezTo>
                  <a:cubicBezTo>
                    <a:pt x="0" y="44"/>
                    <a:pt x="0" y="98"/>
                    <a:pt x="18" y="116"/>
                  </a:cubicBezTo>
                  <a:cubicBezTo>
                    <a:pt x="18" y="134"/>
                    <a:pt x="55" y="171"/>
                    <a:pt x="91" y="171"/>
                  </a:cubicBezTo>
                  <a:cubicBezTo>
                    <a:pt x="109" y="171"/>
                    <a:pt x="109" y="134"/>
                    <a:pt x="127" y="134"/>
                  </a:cubicBezTo>
                  <a:cubicBezTo>
                    <a:pt x="145" y="116"/>
                    <a:pt x="145" y="80"/>
                    <a:pt x="145" y="44"/>
                  </a:cubicBezTo>
                  <a:cubicBezTo>
                    <a:pt x="145" y="29"/>
                    <a:pt x="121" y="3"/>
                    <a:pt x="103" y="3"/>
                  </a:cubicBezTo>
                  <a:cubicBezTo>
                    <a:pt x="98" y="3"/>
                    <a:pt x="94" y="4"/>
                    <a:pt x="91" y="8"/>
                  </a:cubicBezTo>
                  <a:cubicBezTo>
                    <a:pt x="80" y="2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3"/>
            <p:cNvSpPr/>
            <p:nvPr/>
          </p:nvSpPr>
          <p:spPr>
            <a:xfrm>
              <a:off x="617153" y="4025011"/>
              <a:ext cx="37429" cy="48336"/>
            </a:xfrm>
            <a:custGeom>
              <a:avLst/>
              <a:gdLst/>
              <a:ahLst/>
              <a:cxnLst/>
              <a:rect l="l" t="t" r="r" b="b"/>
              <a:pathLst>
                <a:path w="127" h="164" extrusionOk="0">
                  <a:moveTo>
                    <a:pt x="18" y="1"/>
                  </a:moveTo>
                  <a:cubicBezTo>
                    <a:pt x="0" y="37"/>
                    <a:pt x="0" y="55"/>
                    <a:pt x="0" y="91"/>
                  </a:cubicBezTo>
                  <a:cubicBezTo>
                    <a:pt x="0" y="146"/>
                    <a:pt x="36" y="164"/>
                    <a:pt x="73" y="164"/>
                  </a:cubicBezTo>
                  <a:cubicBezTo>
                    <a:pt x="91" y="164"/>
                    <a:pt x="127" y="146"/>
                    <a:pt x="127" y="91"/>
                  </a:cubicBezTo>
                  <a:cubicBezTo>
                    <a:pt x="127" y="55"/>
                    <a:pt x="109" y="37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6" name="Google Shape;2386;p43"/>
          <p:cNvGrpSpPr/>
          <p:nvPr/>
        </p:nvGrpSpPr>
        <p:grpSpPr>
          <a:xfrm>
            <a:off x="8588965" y="3022689"/>
            <a:ext cx="1286737" cy="2226047"/>
            <a:chOff x="7199958" y="2371953"/>
            <a:chExt cx="1286737" cy="2226047"/>
          </a:xfrm>
        </p:grpSpPr>
        <p:sp>
          <p:nvSpPr>
            <p:cNvPr id="2387" name="Google Shape;2387;p43"/>
            <p:cNvSpPr/>
            <p:nvPr/>
          </p:nvSpPr>
          <p:spPr>
            <a:xfrm>
              <a:off x="7680350" y="4335984"/>
              <a:ext cx="267309" cy="262015"/>
            </a:xfrm>
            <a:custGeom>
              <a:avLst/>
              <a:gdLst/>
              <a:ahLst/>
              <a:cxnLst/>
              <a:rect l="l" t="t" r="r" b="b"/>
              <a:pathLst>
                <a:path w="907" h="889" extrusionOk="0">
                  <a:moveTo>
                    <a:pt x="1" y="1"/>
                  </a:moveTo>
                  <a:lnTo>
                    <a:pt x="1" y="635"/>
                  </a:lnTo>
                  <a:cubicBezTo>
                    <a:pt x="1" y="689"/>
                    <a:pt x="1" y="707"/>
                    <a:pt x="19" y="761"/>
                  </a:cubicBezTo>
                  <a:cubicBezTo>
                    <a:pt x="37" y="798"/>
                    <a:pt x="110" y="852"/>
                    <a:pt x="164" y="870"/>
                  </a:cubicBezTo>
                  <a:cubicBezTo>
                    <a:pt x="218" y="888"/>
                    <a:pt x="272" y="888"/>
                    <a:pt x="345" y="888"/>
                  </a:cubicBezTo>
                  <a:lnTo>
                    <a:pt x="725" y="888"/>
                  </a:lnTo>
                  <a:cubicBezTo>
                    <a:pt x="743" y="888"/>
                    <a:pt x="798" y="888"/>
                    <a:pt x="834" y="870"/>
                  </a:cubicBezTo>
                  <a:cubicBezTo>
                    <a:pt x="888" y="852"/>
                    <a:pt x="906" y="761"/>
                    <a:pt x="906" y="689"/>
                  </a:cubicBezTo>
                  <a:lnTo>
                    <a:pt x="906" y="73"/>
                  </a:lnTo>
                  <a:cubicBezTo>
                    <a:pt x="906" y="55"/>
                    <a:pt x="906" y="37"/>
                    <a:pt x="888" y="37"/>
                  </a:cubicBezTo>
                  <a:cubicBezTo>
                    <a:pt x="580" y="37"/>
                    <a:pt x="309" y="3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3"/>
            <p:cNvSpPr/>
            <p:nvPr/>
          </p:nvSpPr>
          <p:spPr>
            <a:xfrm>
              <a:off x="7199958" y="2371953"/>
              <a:ext cx="1286737" cy="1991196"/>
            </a:xfrm>
            <a:custGeom>
              <a:avLst/>
              <a:gdLst/>
              <a:ahLst/>
              <a:cxnLst/>
              <a:rect l="l" t="t" r="r" b="b"/>
              <a:pathLst>
                <a:path w="4366" h="6756" extrusionOk="0">
                  <a:moveTo>
                    <a:pt x="2373" y="1"/>
                  </a:moveTo>
                  <a:cubicBezTo>
                    <a:pt x="2247" y="1"/>
                    <a:pt x="2156" y="109"/>
                    <a:pt x="2084" y="218"/>
                  </a:cubicBezTo>
                  <a:cubicBezTo>
                    <a:pt x="1667" y="834"/>
                    <a:pt x="1468" y="1178"/>
                    <a:pt x="1088" y="1793"/>
                  </a:cubicBezTo>
                  <a:cubicBezTo>
                    <a:pt x="1015" y="1902"/>
                    <a:pt x="943" y="2065"/>
                    <a:pt x="1033" y="2174"/>
                  </a:cubicBezTo>
                  <a:cubicBezTo>
                    <a:pt x="1178" y="2300"/>
                    <a:pt x="1450" y="2174"/>
                    <a:pt x="1558" y="2337"/>
                  </a:cubicBezTo>
                  <a:cubicBezTo>
                    <a:pt x="1577" y="2373"/>
                    <a:pt x="1577" y="2445"/>
                    <a:pt x="1577" y="2482"/>
                  </a:cubicBezTo>
                  <a:cubicBezTo>
                    <a:pt x="1558" y="2699"/>
                    <a:pt x="1432" y="2880"/>
                    <a:pt x="1287" y="3061"/>
                  </a:cubicBezTo>
                  <a:cubicBezTo>
                    <a:pt x="1069" y="3351"/>
                    <a:pt x="834" y="3659"/>
                    <a:pt x="635" y="3985"/>
                  </a:cubicBezTo>
                  <a:cubicBezTo>
                    <a:pt x="544" y="4111"/>
                    <a:pt x="472" y="4293"/>
                    <a:pt x="580" y="4419"/>
                  </a:cubicBezTo>
                  <a:cubicBezTo>
                    <a:pt x="635" y="4452"/>
                    <a:pt x="702" y="4458"/>
                    <a:pt x="771" y="4458"/>
                  </a:cubicBezTo>
                  <a:cubicBezTo>
                    <a:pt x="817" y="4458"/>
                    <a:pt x="863" y="4456"/>
                    <a:pt x="906" y="4456"/>
                  </a:cubicBezTo>
                  <a:cubicBezTo>
                    <a:pt x="921" y="4453"/>
                    <a:pt x="938" y="4451"/>
                    <a:pt x="955" y="4451"/>
                  </a:cubicBezTo>
                  <a:cubicBezTo>
                    <a:pt x="1046" y="4451"/>
                    <a:pt x="1160" y="4491"/>
                    <a:pt x="1160" y="4582"/>
                  </a:cubicBezTo>
                  <a:cubicBezTo>
                    <a:pt x="1160" y="4637"/>
                    <a:pt x="1124" y="4691"/>
                    <a:pt x="1106" y="4727"/>
                  </a:cubicBezTo>
                  <a:cubicBezTo>
                    <a:pt x="925" y="5017"/>
                    <a:pt x="743" y="5289"/>
                    <a:pt x="544" y="5560"/>
                  </a:cubicBezTo>
                  <a:cubicBezTo>
                    <a:pt x="309" y="5832"/>
                    <a:pt x="92" y="6122"/>
                    <a:pt x="19" y="6466"/>
                  </a:cubicBezTo>
                  <a:cubicBezTo>
                    <a:pt x="1" y="6556"/>
                    <a:pt x="1" y="6701"/>
                    <a:pt x="92" y="6737"/>
                  </a:cubicBezTo>
                  <a:cubicBezTo>
                    <a:pt x="164" y="6755"/>
                    <a:pt x="200" y="6755"/>
                    <a:pt x="273" y="6755"/>
                  </a:cubicBezTo>
                  <a:cubicBezTo>
                    <a:pt x="816" y="6728"/>
                    <a:pt x="1364" y="6724"/>
                    <a:pt x="1914" y="6724"/>
                  </a:cubicBezTo>
                  <a:cubicBezTo>
                    <a:pt x="2189" y="6724"/>
                    <a:pt x="2464" y="6725"/>
                    <a:pt x="2740" y="6725"/>
                  </a:cubicBezTo>
                  <a:cubicBezTo>
                    <a:pt x="3016" y="6725"/>
                    <a:pt x="3292" y="6724"/>
                    <a:pt x="3569" y="6719"/>
                  </a:cubicBezTo>
                  <a:cubicBezTo>
                    <a:pt x="3750" y="6719"/>
                    <a:pt x="3967" y="6719"/>
                    <a:pt x="4148" y="6665"/>
                  </a:cubicBezTo>
                  <a:cubicBezTo>
                    <a:pt x="4202" y="6647"/>
                    <a:pt x="4257" y="6629"/>
                    <a:pt x="4293" y="6574"/>
                  </a:cubicBezTo>
                  <a:cubicBezTo>
                    <a:pt x="4329" y="6538"/>
                    <a:pt x="4347" y="6484"/>
                    <a:pt x="4347" y="6448"/>
                  </a:cubicBezTo>
                  <a:cubicBezTo>
                    <a:pt x="4365" y="6285"/>
                    <a:pt x="4347" y="6103"/>
                    <a:pt x="4257" y="5940"/>
                  </a:cubicBezTo>
                  <a:cubicBezTo>
                    <a:pt x="4202" y="5850"/>
                    <a:pt x="4148" y="5796"/>
                    <a:pt x="4076" y="5705"/>
                  </a:cubicBezTo>
                  <a:cubicBezTo>
                    <a:pt x="3931" y="5524"/>
                    <a:pt x="3804" y="5361"/>
                    <a:pt x="3659" y="5162"/>
                  </a:cubicBezTo>
                  <a:cubicBezTo>
                    <a:pt x="3550" y="4999"/>
                    <a:pt x="3424" y="4818"/>
                    <a:pt x="3424" y="4618"/>
                  </a:cubicBezTo>
                  <a:cubicBezTo>
                    <a:pt x="3424" y="4546"/>
                    <a:pt x="3442" y="4474"/>
                    <a:pt x="3514" y="4456"/>
                  </a:cubicBezTo>
                  <a:lnTo>
                    <a:pt x="3840" y="4456"/>
                  </a:lnTo>
                  <a:cubicBezTo>
                    <a:pt x="3895" y="4456"/>
                    <a:pt x="3913" y="4437"/>
                    <a:pt x="3931" y="4419"/>
                  </a:cubicBezTo>
                  <a:cubicBezTo>
                    <a:pt x="3985" y="4293"/>
                    <a:pt x="3967" y="4148"/>
                    <a:pt x="3895" y="4021"/>
                  </a:cubicBezTo>
                  <a:cubicBezTo>
                    <a:pt x="3623" y="3514"/>
                    <a:pt x="3170" y="3079"/>
                    <a:pt x="2989" y="2518"/>
                  </a:cubicBezTo>
                  <a:cubicBezTo>
                    <a:pt x="2971" y="2445"/>
                    <a:pt x="2971" y="2373"/>
                    <a:pt x="2989" y="2337"/>
                  </a:cubicBezTo>
                  <a:cubicBezTo>
                    <a:pt x="3080" y="2192"/>
                    <a:pt x="3333" y="2264"/>
                    <a:pt x="3442" y="2192"/>
                  </a:cubicBezTo>
                  <a:cubicBezTo>
                    <a:pt x="3550" y="2119"/>
                    <a:pt x="3532" y="1975"/>
                    <a:pt x="3478" y="1848"/>
                  </a:cubicBezTo>
                  <a:cubicBezTo>
                    <a:pt x="3279" y="1286"/>
                    <a:pt x="2989" y="743"/>
                    <a:pt x="2663" y="218"/>
                  </a:cubicBezTo>
                  <a:cubicBezTo>
                    <a:pt x="2609" y="109"/>
                    <a:pt x="2518" y="1"/>
                    <a:pt x="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3"/>
            <p:cNvSpPr/>
            <p:nvPr/>
          </p:nvSpPr>
          <p:spPr>
            <a:xfrm>
              <a:off x="7739293" y="2729451"/>
              <a:ext cx="48334" cy="117892"/>
            </a:xfrm>
            <a:custGeom>
              <a:avLst/>
              <a:gdLst/>
              <a:ahLst/>
              <a:cxnLst/>
              <a:rect l="l" t="t" r="r" b="b"/>
              <a:pathLst>
                <a:path w="164" h="400" fill="none" extrusionOk="0">
                  <a:moveTo>
                    <a:pt x="163" y="1"/>
                  </a:moveTo>
                  <a:cubicBezTo>
                    <a:pt x="109" y="146"/>
                    <a:pt x="54" y="254"/>
                    <a:pt x="0" y="39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3"/>
            <p:cNvSpPr/>
            <p:nvPr/>
          </p:nvSpPr>
          <p:spPr>
            <a:xfrm>
              <a:off x="7888716" y="2857655"/>
              <a:ext cx="295" cy="96377"/>
            </a:xfrm>
            <a:custGeom>
              <a:avLst/>
              <a:gdLst/>
              <a:ahLst/>
              <a:cxnLst/>
              <a:rect l="l" t="t" r="r" b="b"/>
              <a:pathLst>
                <a:path w="1" h="327" fill="none" extrusionOk="0">
                  <a:moveTo>
                    <a:pt x="0" y="1"/>
                  </a:moveTo>
                  <a:lnTo>
                    <a:pt x="0" y="327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3"/>
            <p:cNvSpPr/>
            <p:nvPr/>
          </p:nvSpPr>
          <p:spPr>
            <a:xfrm>
              <a:off x="7792637" y="3119074"/>
              <a:ext cx="21514" cy="133807"/>
            </a:xfrm>
            <a:custGeom>
              <a:avLst/>
              <a:gdLst/>
              <a:ahLst/>
              <a:cxnLst/>
              <a:rect l="l" t="t" r="r" b="b"/>
              <a:pathLst>
                <a:path w="73" h="454" fill="none" extrusionOk="0">
                  <a:moveTo>
                    <a:pt x="73" y="1"/>
                  </a:moveTo>
                  <a:cubicBezTo>
                    <a:pt x="54" y="146"/>
                    <a:pt x="18" y="291"/>
                    <a:pt x="0" y="454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3"/>
            <p:cNvSpPr/>
            <p:nvPr/>
          </p:nvSpPr>
          <p:spPr>
            <a:xfrm>
              <a:off x="7931155" y="3178019"/>
              <a:ext cx="43029" cy="112292"/>
            </a:xfrm>
            <a:custGeom>
              <a:avLst/>
              <a:gdLst/>
              <a:ahLst/>
              <a:cxnLst/>
              <a:rect l="l" t="t" r="r" b="b"/>
              <a:pathLst>
                <a:path w="146" h="381" fill="none" extrusionOk="0">
                  <a:moveTo>
                    <a:pt x="1" y="0"/>
                  </a:moveTo>
                  <a:cubicBezTo>
                    <a:pt x="55" y="145"/>
                    <a:pt x="92" y="254"/>
                    <a:pt x="146" y="380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3"/>
            <p:cNvSpPr/>
            <p:nvPr/>
          </p:nvSpPr>
          <p:spPr>
            <a:xfrm>
              <a:off x="7621701" y="3391398"/>
              <a:ext cx="53639" cy="112292"/>
            </a:xfrm>
            <a:custGeom>
              <a:avLst/>
              <a:gdLst/>
              <a:ahLst/>
              <a:cxnLst/>
              <a:rect l="l" t="t" r="r" b="b"/>
              <a:pathLst>
                <a:path w="182" h="381" fill="none" extrusionOk="0">
                  <a:moveTo>
                    <a:pt x="182" y="0"/>
                  </a:moveTo>
                  <a:cubicBezTo>
                    <a:pt x="109" y="109"/>
                    <a:pt x="37" y="254"/>
                    <a:pt x="1" y="381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3"/>
            <p:cNvSpPr/>
            <p:nvPr/>
          </p:nvSpPr>
          <p:spPr>
            <a:xfrm>
              <a:off x="7824467" y="3450048"/>
              <a:ext cx="295" cy="155028"/>
            </a:xfrm>
            <a:custGeom>
              <a:avLst/>
              <a:gdLst/>
              <a:ahLst/>
              <a:cxnLst/>
              <a:rect l="l" t="t" r="r" b="b"/>
              <a:pathLst>
                <a:path w="1" h="526" fill="none" extrusionOk="0">
                  <a:moveTo>
                    <a:pt x="1" y="1"/>
                  </a:moveTo>
                  <a:lnTo>
                    <a:pt x="1" y="526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3"/>
            <p:cNvSpPr/>
            <p:nvPr/>
          </p:nvSpPr>
          <p:spPr>
            <a:xfrm>
              <a:off x="8000709" y="3455353"/>
              <a:ext cx="37724" cy="117892"/>
            </a:xfrm>
            <a:custGeom>
              <a:avLst/>
              <a:gdLst/>
              <a:ahLst/>
              <a:cxnLst/>
              <a:rect l="l" t="t" r="r" b="b"/>
              <a:pathLst>
                <a:path w="128" h="400" fill="none" extrusionOk="0">
                  <a:moveTo>
                    <a:pt x="0" y="1"/>
                  </a:moveTo>
                  <a:cubicBezTo>
                    <a:pt x="37" y="146"/>
                    <a:pt x="91" y="272"/>
                    <a:pt x="127" y="39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3"/>
            <p:cNvSpPr/>
            <p:nvPr/>
          </p:nvSpPr>
          <p:spPr>
            <a:xfrm>
              <a:off x="7637615" y="3711762"/>
              <a:ext cx="48334" cy="138818"/>
            </a:xfrm>
            <a:custGeom>
              <a:avLst/>
              <a:gdLst/>
              <a:ahLst/>
              <a:cxnLst/>
              <a:rect l="l" t="t" r="r" b="b"/>
              <a:pathLst>
                <a:path w="164" h="471" fill="none" extrusionOk="0">
                  <a:moveTo>
                    <a:pt x="164" y="0"/>
                  </a:moveTo>
                  <a:cubicBezTo>
                    <a:pt x="92" y="163"/>
                    <a:pt x="55" y="326"/>
                    <a:pt x="1" y="471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3"/>
            <p:cNvSpPr/>
            <p:nvPr/>
          </p:nvSpPr>
          <p:spPr>
            <a:xfrm>
              <a:off x="7925850" y="3690247"/>
              <a:ext cx="5600" cy="128502"/>
            </a:xfrm>
            <a:custGeom>
              <a:avLst/>
              <a:gdLst/>
              <a:ahLst/>
              <a:cxnLst/>
              <a:rect l="l" t="t" r="r" b="b"/>
              <a:pathLst>
                <a:path w="19" h="436" fill="none" extrusionOk="0">
                  <a:moveTo>
                    <a:pt x="1" y="1"/>
                  </a:moveTo>
                  <a:cubicBezTo>
                    <a:pt x="1" y="145"/>
                    <a:pt x="19" y="308"/>
                    <a:pt x="19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3"/>
            <p:cNvSpPr/>
            <p:nvPr/>
          </p:nvSpPr>
          <p:spPr>
            <a:xfrm>
              <a:off x="7771123" y="3866491"/>
              <a:ext cx="16504" cy="144418"/>
            </a:xfrm>
            <a:custGeom>
              <a:avLst/>
              <a:gdLst/>
              <a:ahLst/>
              <a:cxnLst/>
              <a:rect l="l" t="t" r="r" b="b"/>
              <a:pathLst>
                <a:path w="56" h="490" fill="none" extrusionOk="0">
                  <a:moveTo>
                    <a:pt x="55" y="0"/>
                  </a:moveTo>
                  <a:cubicBezTo>
                    <a:pt x="37" y="163"/>
                    <a:pt x="1" y="344"/>
                    <a:pt x="1" y="48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3"/>
            <p:cNvSpPr/>
            <p:nvPr/>
          </p:nvSpPr>
          <p:spPr>
            <a:xfrm>
              <a:off x="7418934" y="4010610"/>
              <a:ext cx="85763" cy="122902"/>
            </a:xfrm>
            <a:custGeom>
              <a:avLst/>
              <a:gdLst/>
              <a:ahLst/>
              <a:cxnLst/>
              <a:rect l="l" t="t" r="r" b="b"/>
              <a:pathLst>
                <a:path w="291" h="417" fill="none" extrusionOk="0">
                  <a:moveTo>
                    <a:pt x="290" y="0"/>
                  </a:moveTo>
                  <a:cubicBezTo>
                    <a:pt x="200" y="145"/>
                    <a:pt x="91" y="272"/>
                    <a:pt x="0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3"/>
            <p:cNvSpPr/>
            <p:nvPr/>
          </p:nvSpPr>
          <p:spPr>
            <a:xfrm>
              <a:off x="7578966" y="4090480"/>
              <a:ext cx="48334" cy="128502"/>
            </a:xfrm>
            <a:custGeom>
              <a:avLst/>
              <a:gdLst/>
              <a:ahLst/>
              <a:cxnLst/>
              <a:rect l="l" t="t" r="r" b="b"/>
              <a:pathLst>
                <a:path w="164" h="436" fill="none" extrusionOk="0">
                  <a:moveTo>
                    <a:pt x="164" y="1"/>
                  </a:moveTo>
                  <a:cubicBezTo>
                    <a:pt x="109" y="146"/>
                    <a:pt x="37" y="272"/>
                    <a:pt x="1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3"/>
            <p:cNvSpPr/>
            <p:nvPr/>
          </p:nvSpPr>
          <p:spPr>
            <a:xfrm>
              <a:off x="7942060" y="3957266"/>
              <a:ext cx="16209" cy="122902"/>
            </a:xfrm>
            <a:custGeom>
              <a:avLst/>
              <a:gdLst/>
              <a:ahLst/>
              <a:cxnLst/>
              <a:rect l="l" t="t" r="r" b="b"/>
              <a:pathLst>
                <a:path w="55" h="417" fill="none" extrusionOk="0">
                  <a:moveTo>
                    <a:pt x="0" y="0"/>
                  </a:moveTo>
                  <a:lnTo>
                    <a:pt x="55" y="417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3"/>
            <p:cNvSpPr/>
            <p:nvPr/>
          </p:nvSpPr>
          <p:spPr>
            <a:xfrm>
              <a:off x="8118007" y="3877101"/>
              <a:ext cx="48334" cy="122902"/>
            </a:xfrm>
            <a:custGeom>
              <a:avLst/>
              <a:gdLst/>
              <a:ahLst/>
              <a:cxnLst/>
              <a:rect l="l" t="t" r="r" b="b"/>
              <a:pathLst>
                <a:path w="164" h="417" fill="none" extrusionOk="0">
                  <a:moveTo>
                    <a:pt x="1" y="0"/>
                  </a:moveTo>
                  <a:cubicBezTo>
                    <a:pt x="73" y="145"/>
                    <a:pt x="128" y="272"/>
                    <a:pt x="164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3"/>
            <p:cNvSpPr/>
            <p:nvPr/>
          </p:nvSpPr>
          <p:spPr>
            <a:xfrm>
              <a:off x="8086177" y="4090480"/>
              <a:ext cx="48334" cy="123197"/>
            </a:xfrm>
            <a:custGeom>
              <a:avLst/>
              <a:gdLst/>
              <a:ahLst/>
              <a:cxnLst/>
              <a:rect l="l" t="t" r="r" b="b"/>
              <a:pathLst>
                <a:path w="164" h="418" fill="none" extrusionOk="0">
                  <a:moveTo>
                    <a:pt x="0" y="1"/>
                  </a:moveTo>
                  <a:cubicBezTo>
                    <a:pt x="54" y="146"/>
                    <a:pt x="109" y="272"/>
                    <a:pt x="163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3"/>
            <p:cNvSpPr/>
            <p:nvPr/>
          </p:nvSpPr>
          <p:spPr>
            <a:xfrm>
              <a:off x="8315468" y="4079870"/>
              <a:ext cx="53639" cy="91072"/>
            </a:xfrm>
            <a:custGeom>
              <a:avLst/>
              <a:gdLst/>
              <a:ahLst/>
              <a:cxnLst/>
              <a:rect l="l" t="t" r="r" b="b"/>
              <a:pathLst>
                <a:path w="182" h="309" fill="none" extrusionOk="0">
                  <a:moveTo>
                    <a:pt x="1" y="1"/>
                  </a:moveTo>
                  <a:cubicBezTo>
                    <a:pt x="55" y="109"/>
                    <a:pt x="110" y="218"/>
                    <a:pt x="182" y="308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3"/>
            <p:cNvSpPr/>
            <p:nvPr/>
          </p:nvSpPr>
          <p:spPr>
            <a:xfrm>
              <a:off x="8160741" y="3450048"/>
              <a:ext cx="37724" cy="96377"/>
            </a:xfrm>
            <a:custGeom>
              <a:avLst/>
              <a:gdLst/>
              <a:ahLst/>
              <a:cxnLst/>
              <a:rect l="l" t="t" r="r" b="b"/>
              <a:pathLst>
                <a:path w="128" h="327" fill="none" extrusionOk="0">
                  <a:moveTo>
                    <a:pt x="1" y="1"/>
                  </a:moveTo>
                  <a:cubicBezTo>
                    <a:pt x="37" y="91"/>
                    <a:pt x="91" y="218"/>
                    <a:pt x="127" y="32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3"/>
            <p:cNvSpPr/>
            <p:nvPr/>
          </p:nvSpPr>
          <p:spPr>
            <a:xfrm>
              <a:off x="8006014" y="2772186"/>
              <a:ext cx="48334" cy="128502"/>
            </a:xfrm>
            <a:custGeom>
              <a:avLst/>
              <a:gdLst/>
              <a:ahLst/>
              <a:cxnLst/>
              <a:rect l="l" t="t" r="r" b="b"/>
              <a:pathLst>
                <a:path w="164" h="436" fill="none" extrusionOk="0">
                  <a:moveTo>
                    <a:pt x="1" y="1"/>
                  </a:moveTo>
                  <a:cubicBezTo>
                    <a:pt x="55" y="128"/>
                    <a:pt x="109" y="291"/>
                    <a:pt x="164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3"/>
            <p:cNvSpPr/>
            <p:nvPr/>
          </p:nvSpPr>
          <p:spPr>
            <a:xfrm>
              <a:off x="7824467" y="4165340"/>
              <a:ext cx="11199" cy="96377"/>
            </a:xfrm>
            <a:custGeom>
              <a:avLst/>
              <a:gdLst/>
              <a:ahLst/>
              <a:cxnLst/>
              <a:rect l="l" t="t" r="r" b="b"/>
              <a:pathLst>
                <a:path w="38" h="327" fill="none" extrusionOk="0">
                  <a:moveTo>
                    <a:pt x="37" y="0"/>
                  </a:moveTo>
                  <a:cubicBezTo>
                    <a:pt x="37" y="109"/>
                    <a:pt x="1" y="200"/>
                    <a:pt x="1" y="326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51191" y="485525"/>
            <a:ext cx="764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5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96021"/>
              </p:ext>
            </p:extLst>
          </p:nvPr>
        </p:nvGraphicFramePr>
        <p:xfrm>
          <a:off x="8205044" y="349446"/>
          <a:ext cx="397258" cy="57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39680" imgH="393480" progId="Equation.3">
                  <p:embed/>
                </p:oleObj>
              </mc:Choice>
              <mc:Fallback>
                <p:oleObj name="Equation" r:id="rId4" imgW="139680" imgH="393480" progId="Equation.3">
                  <p:embed/>
                  <p:pic>
                    <p:nvPicPr>
                      <p:cNvPr id="819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5044" y="349446"/>
                        <a:ext cx="397258" cy="578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195201" y="2445758"/>
            <a:ext cx="445497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vi-VN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altLang="en-US" sz="1800" b="1" u="sng" dirty="0">
              <a:solidFill>
                <a:srgbClr val="CD5E6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: 9 = 4 (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– 4 = 32 (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32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1819" y="1637479"/>
            <a:ext cx="12612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249460" y="2170893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1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1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157879" y="3213650"/>
            <a:ext cx="4160520" cy="0"/>
          </a:xfrm>
          <a:prstGeom prst="line">
            <a:avLst/>
          </a:prstGeom>
          <a:ln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11824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080102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5154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1408190" y="2714993"/>
            <a:ext cx="2895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Left Brace 98"/>
          <p:cNvSpPr/>
          <p:nvPr/>
        </p:nvSpPr>
        <p:spPr>
          <a:xfrm rot="16200000">
            <a:off x="296473" y="3098570"/>
            <a:ext cx="182880" cy="457200"/>
          </a:xfrm>
          <a:prstGeom prst="leftBrace">
            <a:avLst>
              <a:gd name="adj1" fmla="val 8333"/>
              <a:gd name="adj2" fmla="val 5066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rot="16200000">
            <a:off x="2376215" y="1497014"/>
            <a:ext cx="193448" cy="3699262"/>
          </a:xfrm>
          <a:prstGeom prst="leftBrace">
            <a:avLst>
              <a:gd name="adj1" fmla="val 8333"/>
              <a:gd name="adj2" fmla="val 50661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01" name="Text Box 15"/>
          <p:cNvSpPr txBox="1">
            <a:spLocks noChangeArrowheads="1"/>
          </p:cNvSpPr>
          <p:nvPr/>
        </p:nvSpPr>
        <p:spPr bwMode="auto">
          <a:xfrm>
            <a:off x="1956103" y="3411849"/>
            <a:ext cx="146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5"/>
          <p:cNvSpPr txBox="1">
            <a:spLocks noChangeArrowheads="1"/>
          </p:cNvSpPr>
          <p:nvPr/>
        </p:nvSpPr>
        <p:spPr bwMode="auto">
          <a:xfrm>
            <a:off x="-298127" y="3487254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đã xây       </a:t>
            </a:r>
            <a:r>
              <a:rPr lang="en-US" alt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318399" y="316793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57879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77181" y="3173822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981936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579829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708767"/>
              </p:ext>
            </p:extLst>
          </p:nvPr>
        </p:nvGraphicFramePr>
        <p:xfrm>
          <a:off x="438323" y="3475313"/>
          <a:ext cx="248550" cy="36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5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23" y="3475313"/>
                        <a:ext cx="248550" cy="36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1" name="Straight Connector 110"/>
          <p:cNvCxnSpPr/>
          <p:nvPr/>
        </p:nvCxnSpPr>
        <p:spPr>
          <a:xfrm>
            <a:off x="2493995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936748" y="3160413"/>
            <a:ext cx="2122" cy="112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eft Brace 112"/>
          <p:cNvSpPr/>
          <p:nvPr/>
        </p:nvSpPr>
        <p:spPr>
          <a:xfrm rot="5400000">
            <a:off x="2141968" y="1034338"/>
            <a:ext cx="182880" cy="4169664"/>
          </a:xfrm>
          <a:prstGeom prst="leftBrace">
            <a:avLst>
              <a:gd name="adj1" fmla="val 8333"/>
              <a:gd name="adj2" fmla="val 506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0" y="839468"/>
            <a:ext cx="190137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804281" y="884348"/>
            <a:ext cx="164592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377068" y="1115239"/>
            <a:ext cx="3200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377067" y="1193411"/>
            <a:ext cx="3200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60550" y="2233173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93" grpId="0"/>
      <p:bldP spid="98" grpId="0"/>
      <p:bldP spid="99" grpId="0" animBg="1"/>
      <p:bldP spid="100" grpId="0" animBg="1"/>
      <p:bldP spid="101" grpId="0"/>
      <p:bldP spid="102" grpId="0"/>
      <p:bldP spid="11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762000" y="403580"/>
            <a:ext cx="8077200" cy="609600"/>
            <a:chOff x="188" y="157"/>
            <a:chExt cx="5088" cy="512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88" y="157"/>
              <a:ext cx="50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u="sng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 4: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1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265814"/>
                </p:ext>
              </p:extLst>
            </p:nvPr>
          </p:nvGraphicFramePr>
          <p:xfrm>
            <a:off x="1040" y="157"/>
            <a:ext cx="181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4" imgW="139639" imgH="393529" progId="Equation.3">
                    <p:embed/>
                  </p:oleObj>
                </mc:Choice>
                <mc:Fallback>
                  <p:oleObj name="Equation" r:id="rId4" imgW="139639" imgH="393529" progId="Equation.3">
                    <p:embed/>
                    <p:pic>
                      <p:nvPicPr>
                        <p:cNvPr id="1127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0" y="157"/>
                          <a:ext cx="181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392684" y="1225873"/>
            <a:ext cx="3815899" cy="2687316"/>
            <a:chOff x="211" y="969"/>
            <a:chExt cx="2477" cy="2375"/>
          </a:xfrm>
        </p:grpSpPr>
        <p:pic>
          <p:nvPicPr>
            <p:cNvPr id="16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14"/>
              <a:ext cx="2448" cy="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1" y="969"/>
              <a:ext cx="48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4497388" y="1271585"/>
            <a:ext cx="4341813" cy="2357441"/>
            <a:chOff x="3025" y="985"/>
            <a:chExt cx="2735" cy="1701"/>
          </a:xfrm>
        </p:grpSpPr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" y="1344"/>
              <a:ext cx="2457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025" y="985"/>
              <a:ext cx="4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307087" y="4059372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: 9 = 2 (ô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110656" y="4059372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: 9 = 2 (ô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3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08" y="2887806"/>
            <a:ext cx="1219200" cy="6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25" y="3390901"/>
            <a:ext cx="121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44"/>
          <p:cNvSpPr txBox="1">
            <a:spLocks noGrp="1"/>
          </p:cNvSpPr>
          <p:nvPr>
            <p:ph type="title"/>
          </p:nvPr>
        </p:nvSpPr>
        <p:spPr>
          <a:xfrm>
            <a:off x="3603551" y="2504002"/>
            <a:ext cx="35926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14" name="Google Shape;2414;p44"/>
          <p:cNvSpPr txBox="1">
            <a:spLocks noGrp="1"/>
          </p:cNvSpPr>
          <p:nvPr>
            <p:ph type="title" idx="2"/>
          </p:nvPr>
        </p:nvSpPr>
        <p:spPr>
          <a:xfrm>
            <a:off x="2160100" y="1975497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</a:t>
            </a:r>
            <a:r>
              <a:rPr lang="vi-VN" sz="4800" dirty="0"/>
              <a:t>3</a:t>
            </a:r>
            <a:endParaRPr sz="4800" dirty="0"/>
          </a:p>
        </p:txBody>
      </p:sp>
      <p:grpSp>
        <p:nvGrpSpPr>
          <p:cNvPr id="2415" name="Google Shape;2415;p44"/>
          <p:cNvGrpSpPr/>
          <p:nvPr/>
        </p:nvGrpSpPr>
        <p:grpSpPr>
          <a:xfrm>
            <a:off x="7440364" y="3233530"/>
            <a:ext cx="1515806" cy="2014510"/>
            <a:chOff x="2293965" y="2036333"/>
            <a:chExt cx="1785192" cy="2372524"/>
          </a:xfrm>
        </p:grpSpPr>
        <p:sp>
          <p:nvSpPr>
            <p:cNvPr id="2416" name="Google Shape;2416;p44"/>
            <p:cNvSpPr/>
            <p:nvPr/>
          </p:nvSpPr>
          <p:spPr>
            <a:xfrm>
              <a:off x="3051173" y="4089976"/>
              <a:ext cx="312906" cy="318881"/>
            </a:xfrm>
            <a:custGeom>
              <a:avLst/>
              <a:gdLst/>
              <a:ahLst/>
              <a:cxnLst/>
              <a:rect l="l" t="t" r="r" b="b"/>
              <a:pathLst>
                <a:path w="943" h="961" extrusionOk="0">
                  <a:moveTo>
                    <a:pt x="37" y="1"/>
                  </a:moveTo>
                  <a:cubicBezTo>
                    <a:pt x="19" y="1"/>
                    <a:pt x="19" y="19"/>
                    <a:pt x="19" y="37"/>
                  </a:cubicBezTo>
                  <a:cubicBezTo>
                    <a:pt x="19" y="290"/>
                    <a:pt x="1" y="526"/>
                    <a:pt x="1" y="779"/>
                  </a:cubicBezTo>
                  <a:cubicBezTo>
                    <a:pt x="1" y="852"/>
                    <a:pt x="1" y="906"/>
                    <a:pt x="37" y="924"/>
                  </a:cubicBezTo>
                  <a:cubicBezTo>
                    <a:pt x="55" y="942"/>
                    <a:pt x="55" y="942"/>
                    <a:pt x="91" y="942"/>
                  </a:cubicBezTo>
                  <a:cubicBezTo>
                    <a:pt x="327" y="960"/>
                    <a:pt x="562" y="960"/>
                    <a:pt x="816" y="960"/>
                  </a:cubicBezTo>
                  <a:cubicBezTo>
                    <a:pt x="834" y="960"/>
                    <a:pt x="852" y="942"/>
                    <a:pt x="870" y="942"/>
                  </a:cubicBezTo>
                  <a:cubicBezTo>
                    <a:pt x="924" y="942"/>
                    <a:pt x="924" y="906"/>
                    <a:pt x="924" y="852"/>
                  </a:cubicBezTo>
                  <a:cubicBezTo>
                    <a:pt x="942" y="580"/>
                    <a:pt x="942" y="308"/>
                    <a:pt x="924" y="37"/>
                  </a:cubicBezTo>
                  <a:cubicBezTo>
                    <a:pt x="635" y="19"/>
                    <a:pt x="327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4"/>
            <p:cNvSpPr/>
            <p:nvPr/>
          </p:nvSpPr>
          <p:spPr>
            <a:xfrm>
              <a:off x="2293965" y="2036333"/>
              <a:ext cx="1785192" cy="2091809"/>
            </a:xfrm>
            <a:custGeom>
              <a:avLst/>
              <a:gdLst/>
              <a:ahLst/>
              <a:cxnLst/>
              <a:rect l="l" t="t" r="r" b="b"/>
              <a:pathLst>
                <a:path w="5380" h="6304" extrusionOk="0">
                  <a:moveTo>
                    <a:pt x="3086" y="1"/>
                  </a:moveTo>
                  <a:cubicBezTo>
                    <a:pt x="3043" y="1"/>
                    <a:pt x="2998" y="23"/>
                    <a:pt x="2971" y="69"/>
                  </a:cubicBezTo>
                  <a:cubicBezTo>
                    <a:pt x="2699" y="702"/>
                    <a:pt x="2192" y="1191"/>
                    <a:pt x="1558" y="1445"/>
                  </a:cubicBezTo>
                  <a:cubicBezTo>
                    <a:pt x="1522" y="1445"/>
                    <a:pt x="1486" y="1463"/>
                    <a:pt x="1468" y="1499"/>
                  </a:cubicBezTo>
                  <a:cubicBezTo>
                    <a:pt x="1377" y="1590"/>
                    <a:pt x="1432" y="1771"/>
                    <a:pt x="1522" y="1861"/>
                  </a:cubicBezTo>
                  <a:cubicBezTo>
                    <a:pt x="1710" y="2022"/>
                    <a:pt x="1957" y="2114"/>
                    <a:pt x="2205" y="2114"/>
                  </a:cubicBezTo>
                  <a:cubicBezTo>
                    <a:pt x="2292" y="2114"/>
                    <a:pt x="2379" y="2102"/>
                    <a:pt x="2464" y="2079"/>
                  </a:cubicBezTo>
                  <a:lnTo>
                    <a:pt x="2464" y="2079"/>
                  </a:lnTo>
                  <a:cubicBezTo>
                    <a:pt x="2464" y="2368"/>
                    <a:pt x="2210" y="2676"/>
                    <a:pt x="1939" y="2785"/>
                  </a:cubicBezTo>
                  <a:cubicBezTo>
                    <a:pt x="1667" y="2894"/>
                    <a:pt x="1341" y="2894"/>
                    <a:pt x="1051" y="2912"/>
                  </a:cubicBezTo>
                  <a:cubicBezTo>
                    <a:pt x="1015" y="2912"/>
                    <a:pt x="961" y="2912"/>
                    <a:pt x="943" y="2948"/>
                  </a:cubicBezTo>
                  <a:cubicBezTo>
                    <a:pt x="870" y="2966"/>
                    <a:pt x="870" y="3057"/>
                    <a:pt x="870" y="3129"/>
                  </a:cubicBezTo>
                  <a:cubicBezTo>
                    <a:pt x="870" y="3292"/>
                    <a:pt x="979" y="3437"/>
                    <a:pt x="1106" y="3582"/>
                  </a:cubicBezTo>
                  <a:cubicBezTo>
                    <a:pt x="1305" y="3781"/>
                    <a:pt x="1595" y="3926"/>
                    <a:pt x="1884" y="3926"/>
                  </a:cubicBezTo>
                  <a:cubicBezTo>
                    <a:pt x="1794" y="4234"/>
                    <a:pt x="1486" y="4487"/>
                    <a:pt x="1160" y="4578"/>
                  </a:cubicBezTo>
                  <a:cubicBezTo>
                    <a:pt x="940" y="4642"/>
                    <a:pt x="702" y="4652"/>
                    <a:pt x="471" y="4652"/>
                  </a:cubicBezTo>
                  <a:cubicBezTo>
                    <a:pt x="379" y="4652"/>
                    <a:pt x="288" y="4650"/>
                    <a:pt x="200" y="4650"/>
                  </a:cubicBezTo>
                  <a:cubicBezTo>
                    <a:pt x="164" y="4650"/>
                    <a:pt x="128" y="4650"/>
                    <a:pt x="110" y="4668"/>
                  </a:cubicBezTo>
                  <a:cubicBezTo>
                    <a:pt x="55" y="4686"/>
                    <a:pt x="37" y="4759"/>
                    <a:pt x="37" y="4795"/>
                  </a:cubicBezTo>
                  <a:cubicBezTo>
                    <a:pt x="1" y="5121"/>
                    <a:pt x="164" y="5429"/>
                    <a:pt x="399" y="5646"/>
                  </a:cubicBezTo>
                  <a:cubicBezTo>
                    <a:pt x="617" y="5845"/>
                    <a:pt x="961" y="6027"/>
                    <a:pt x="1251" y="6117"/>
                  </a:cubicBezTo>
                  <a:cubicBezTo>
                    <a:pt x="1765" y="6264"/>
                    <a:pt x="2328" y="6304"/>
                    <a:pt x="2870" y="6304"/>
                  </a:cubicBezTo>
                  <a:cubicBezTo>
                    <a:pt x="2995" y="6304"/>
                    <a:pt x="3120" y="6302"/>
                    <a:pt x="3243" y="6298"/>
                  </a:cubicBezTo>
                  <a:cubicBezTo>
                    <a:pt x="3732" y="6244"/>
                    <a:pt x="4601" y="5990"/>
                    <a:pt x="4963" y="5610"/>
                  </a:cubicBezTo>
                  <a:cubicBezTo>
                    <a:pt x="5180" y="5411"/>
                    <a:pt x="5325" y="5139"/>
                    <a:pt x="5380" y="4849"/>
                  </a:cubicBezTo>
                  <a:cubicBezTo>
                    <a:pt x="5380" y="4795"/>
                    <a:pt x="5325" y="4759"/>
                    <a:pt x="5289" y="4759"/>
                  </a:cubicBezTo>
                  <a:cubicBezTo>
                    <a:pt x="5228" y="4765"/>
                    <a:pt x="5163" y="4768"/>
                    <a:pt x="5096" y="4768"/>
                  </a:cubicBezTo>
                  <a:cubicBezTo>
                    <a:pt x="4784" y="4768"/>
                    <a:pt x="4426" y="4703"/>
                    <a:pt x="4202" y="4614"/>
                  </a:cubicBezTo>
                  <a:cubicBezTo>
                    <a:pt x="3876" y="4487"/>
                    <a:pt x="3550" y="4216"/>
                    <a:pt x="3478" y="3890"/>
                  </a:cubicBezTo>
                  <a:lnTo>
                    <a:pt x="3478" y="3890"/>
                  </a:lnTo>
                  <a:cubicBezTo>
                    <a:pt x="3523" y="3898"/>
                    <a:pt x="3569" y="3901"/>
                    <a:pt x="3617" y="3901"/>
                  </a:cubicBezTo>
                  <a:cubicBezTo>
                    <a:pt x="3898" y="3901"/>
                    <a:pt x="4218" y="3773"/>
                    <a:pt x="4420" y="3618"/>
                  </a:cubicBezTo>
                  <a:cubicBezTo>
                    <a:pt x="4673" y="3437"/>
                    <a:pt x="4818" y="3129"/>
                    <a:pt x="4764" y="2821"/>
                  </a:cubicBezTo>
                  <a:cubicBezTo>
                    <a:pt x="4764" y="2821"/>
                    <a:pt x="4764" y="2803"/>
                    <a:pt x="4746" y="2785"/>
                  </a:cubicBezTo>
                  <a:lnTo>
                    <a:pt x="4673" y="2785"/>
                  </a:lnTo>
                  <a:cubicBezTo>
                    <a:pt x="4611" y="2794"/>
                    <a:pt x="4548" y="2798"/>
                    <a:pt x="4484" y="2798"/>
                  </a:cubicBezTo>
                  <a:cubicBezTo>
                    <a:pt x="4004" y="2798"/>
                    <a:pt x="3489" y="2560"/>
                    <a:pt x="3297" y="2097"/>
                  </a:cubicBezTo>
                  <a:lnTo>
                    <a:pt x="3297" y="2097"/>
                  </a:lnTo>
                  <a:cubicBezTo>
                    <a:pt x="3358" y="2103"/>
                    <a:pt x="3419" y="2106"/>
                    <a:pt x="3480" y="2106"/>
                  </a:cubicBezTo>
                  <a:cubicBezTo>
                    <a:pt x="3798" y="2106"/>
                    <a:pt x="4110" y="2023"/>
                    <a:pt x="4383" y="1825"/>
                  </a:cubicBezTo>
                  <a:cubicBezTo>
                    <a:pt x="4456" y="1789"/>
                    <a:pt x="4510" y="1717"/>
                    <a:pt x="4474" y="1644"/>
                  </a:cubicBezTo>
                  <a:cubicBezTo>
                    <a:pt x="4474" y="1626"/>
                    <a:pt x="4456" y="1608"/>
                    <a:pt x="4420" y="1608"/>
                  </a:cubicBezTo>
                  <a:cubicBezTo>
                    <a:pt x="3858" y="1246"/>
                    <a:pt x="3387" y="702"/>
                    <a:pt x="3188" y="69"/>
                  </a:cubicBezTo>
                  <a:cubicBezTo>
                    <a:pt x="3170" y="23"/>
                    <a:pt x="3129" y="1"/>
                    <a:pt x="3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4"/>
            <p:cNvSpPr/>
            <p:nvPr/>
          </p:nvSpPr>
          <p:spPr>
            <a:xfrm>
              <a:off x="3165982" y="2395364"/>
              <a:ext cx="138037" cy="116138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287" y="0"/>
                  </a:moveTo>
                  <a:cubicBezTo>
                    <a:pt x="139" y="0"/>
                    <a:pt x="0" y="316"/>
                    <a:pt x="216" y="345"/>
                  </a:cubicBezTo>
                  <a:cubicBezTo>
                    <a:pt x="230" y="348"/>
                    <a:pt x="243" y="350"/>
                    <a:pt x="254" y="350"/>
                  </a:cubicBezTo>
                  <a:cubicBezTo>
                    <a:pt x="302" y="350"/>
                    <a:pt x="332" y="323"/>
                    <a:pt x="361" y="309"/>
                  </a:cubicBezTo>
                  <a:cubicBezTo>
                    <a:pt x="415" y="254"/>
                    <a:pt x="415" y="182"/>
                    <a:pt x="415" y="146"/>
                  </a:cubicBezTo>
                  <a:cubicBezTo>
                    <a:pt x="415" y="127"/>
                    <a:pt x="415" y="91"/>
                    <a:pt x="397" y="73"/>
                  </a:cubicBezTo>
                  <a:cubicBezTo>
                    <a:pt x="364" y="21"/>
                    <a:pt x="325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3201486" y="2762359"/>
              <a:ext cx="126423" cy="122111"/>
            </a:xfrm>
            <a:custGeom>
              <a:avLst/>
              <a:gdLst/>
              <a:ahLst/>
              <a:cxnLst/>
              <a:rect l="l" t="t" r="r" b="b"/>
              <a:pathLst>
                <a:path w="381" h="368" extrusionOk="0">
                  <a:moveTo>
                    <a:pt x="177" y="1"/>
                  </a:moveTo>
                  <a:cubicBezTo>
                    <a:pt x="142" y="1"/>
                    <a:pt x="110" y="11"/>
                    <a:pt x="91" y="36"/>
                  </a:cubicBezTo>
                  <a:cubicBezTo>
                    <a:pt x="1" y="126"/>
                    <a:pt x="37" y="289"/>
                    <a:pt x="127" y="343"/>
                  </a:cubicBezTo>
                  <a:cubicBezTo>
                    <a:pt x="157" y="358"/>
                    <a:pt x="190" y="367"/>
                    <a:pt x="221" y="367"/>
                  </a:cubicBezTo>
                  <a:cubicBezTo>
                    <a:pt x="265" y="367"/>
                    <a:pt x="305" y="350"/>
                    <a:pt x="326" y="307"/>
                  </a:cubicBezTo>
                  <a:cubicBezTo>
                    <a:pt x="363" y="253"/>
                    <a:pt x="381" y="217"/>
                    <a:pt x="381" y="162"/>
                  </a:cubicBezTo>
                  <a:cubicBezTo>
                    <a:pt x="381" y="144"/>
                    <a:pt x="381" y="108"/>
                    <a:pt x="363" y="72"/>
                  </a:cubicBezTo>
                  <a:cubicBezTo>
                    <a:pt x="327" y="36"/>
                    <a:pt x="245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3411859" y="2989988"/>
              <a:ext cx="154960" cy="123106"/>
            </a:xfrm>
            <a:custGeom>
              <a:avLst/>
              <a:gdLst/>
              <a:ahLst/>
              <a:cxnLst/>
              <a:rect l="l" t="t" r="r" b="b"/>
              <a:pathLst>
                <a:path w="467" h="371" extrusionOk="0">
                  <a:moveTo>
                    <a:pt x="219" y="0"/>
                  </a:moveTo>
                  <a:cubicBezTo>
                    <a:pt x="212" y="0"/>
                    <a:pt x="206" y="1"/>
                    <a:pt x="200" y="2"/>
                  </a:cubicBezTo>
                  <a:cubicBezTo>
                    <a:pt x="18" y="56"/>
                    <a:pt x="0" y="291"/>
                    <a:pt x="145" y="364"/>
                  </a:cubicBezTo>
                  <a:cubicBezTo>
                    <a:pt x="165" y="369"/>
                    <a:pt x="184" y="371"/>
                    <a:pt x="203" y="371"/>
                  </a:cubicBezTo>
                  <a:cubicBezTo>
                    <a:pt x="256" y="371"/>
                    <a:pt x="310" y="354"/>
                    <a:pt x="363" y="327"/>
                  </a:cubicBezTo>
                  <a:cubicBezTo>
                    <a:pt x="467" y="206"/>
                    <a:pt x="371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3333550" y="3861351"/>
              <a:ext cx="149319" cy="123106"/>
            </a:xfrm>
            <a:custGeom>
              <a:avLst/>
              <a:gdLst/>
              <a:ahLst/>
              <a:cxnLst/>
              <a:rect l="l" t="t" r="r" b="b"/>
              <a:pathLst>
                <a:path w="450" h="371" extrusionOk="0">
                  <a:moveTo>
                    <a:pt x="201" y="0"/>
                  </a:moveTo>
                  <a:cubicBezTo>
                    <a:pt x="195" y="0"/>
                    <a:pt x="188" y="1"/>
                    <a:pt x="182" y="1"/>
                  </a:cubicBezTo>
                  <a:cubicBezTo>
                    <a:pt x="1" y="19"/>
                    <a:pt x="1" y="291"/>
                    <a:pt x="146" y="364"/>
                  </a:cubicBezTo>
                  <a:cubicBezTo>
                    <a:pt x="160" y="368"/>
                    <a:pt x="176" y="371"/>
                    <a:pt x="193" y="371"/>
                  </a:cubicBezTo>
                  <a:cubicBezTo>
                    <a:pt x="239" y="371"/>
                    <a:pt x="292" y="354"/>
                    <a:pt x="345" y="327"/>
                  </a:cubicBezTo>
                  <a:cubicBezTo>
                    <a:pt x="449" y="206"/>
                    <a:pt x="353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2961250" y="3041752"/>
              <a:ext cx="126423" cy="139034"/>
            </a:xfrm>
            <a:custGeom>
              <a:avLst/>
              <a:gdLst/>
              <a:ahLst/>
              <a:cxnLst/>
              <a:rect l="l" t="t" r="r" b="b"/>
              <a:pathLst>
                <a:path w="381" h="419" extrusionOk="0">
                  <a:moveTo>
                    <a:pt x="194" y="1"/>
                  </a:moveTo>
                  <a:cubicBezTo>
                    <a:pt x="94" y="1"/>
                    <a:pt x="0" y="90"/>
                    <a:pt x="0" y="208"/>
                  </a:cubicBezTo>
                  <a:cubicBezTo>
                    <a:pt x="0" y="262"/>
                    <a:pt x="0" y="316"/>
                    <a:pt x="18" y="353"/>
                  </a:cubicBezTo>
                  <a:cubicBezTo>
                    <a:pt x="32" y="380"/>
                    <a:pt x="89" y="419"/>
                    <a:pt x="139" y="419"/>
                  </a:cubicBezTo>
                  <a:cubicBezTo>
                    <a:pt x="154" y="419"/>
                    <a:pt x="169" y="415"/>
                    <a:pt x="181" y="407"/>
                  </a:cubicBezTo>
                  <a:cubicBezTo>
                    <a:pt x="236" y="407"/>
                    <a:pt x="290" y="371"/>
                    <a:pt x="326" y="298"/>
                  </a:cubicBezTo>
                  <a:cubicBezTo>
                    <a:pt x="380" y="226"/>
                    <a:pt x="380" y="117"/>
                    <a:pt x="308" y="45"/>
                  </a:cubicBezTo>
                  <a:cubicBezTo>
                    <a:pt x="273" y="14"/>
                    <a:pt x="23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4"/>
            <p:cNvSpPr/>
            <p:nvPr/>
          </p:nvSpPr>
          <p:spPr>
            <a:xfrm>
              <a:off x="3207459" y="3187090"/>
              <a:ext cx="126423" cy="134056"/>
            </a:xfrm>
            <a:custGeom>
              <a:avLst/>
              <a:gdLst/>
              <a:ahLst/>
              <a:cxnLst/>
              <a:rect l="l" t="t" r="r" b="b"/>
              <a:pathLst>
                <a:path w="381" h="404" extrusionOk="0">
                  <a:moveTo>
                    <a:pt x="181" y="0"/>
                  </a:moveTo>
                  <a:cubicBezTo>
                    <a:pt x="78" y="0"/>
                    <a:pt x="1" y="91"/>
                    <a:pt x="1" y="204"/>
                  </a:cubicBezTo>
                  <a:cubicBezTo>
                    <a:pt x="1" y="277"/>
                    <a:pt x="19" y="331"/>
                    <a:pt x="73" y="367"/>
                  </a:cubicBezTo>
                  <a:cubicBezTo>
                    <a:pt x="109" y="385"/>
                    <a:pt x="164" y="404"/>
                    <a:pt x="200" y="404"/>
                  </a:cubicBezTo>
                  <a:lnTo>
                    <a:pt x="254" y="404"/>
                  </a:lnTo>
                  <a:cubicBezTo>
                    <a:pt x="272" y="404"/>
                    <a:pt x="290" y="385"/>
                    <a:pt x="308" y="367"/>
                  </a:cubicBezTo>
                  <a:cubicBezTo>
                    <a:pt x="363" y="313"/>
                    <a:pt x="381" y="241"/>
                    <a:pt x="381" y="186"/>
                  </a:cubicBezTo>
                  <a:cubicBezTo>
                    <a:pt x="381" y="114"/>
                    <a:pt x="345" y="41"/>
                    <a:pt x="272" y="23"/>
                  </a:cubicBezTo>
                  <a:cubicBezTo>
                    <a:pt x="241" y="7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4"/>
            <p:cNvSpPr/>
            <p:nvPr/>
          </p:nvSpPr>
          <p:spPr>
            <a:xfrm>
              <a:off x="2962909" y="3447570"/>
              <a:ext cx="175201" cy="133061"/>
            </a:xfrm>
            <a:custGeom>
              <a:avLst/>
              <a:gdLst/>
              <a:ahLst/>
              <a:cxnLst/>
              <a:rect l="l" t="t" r="r" b="b"/>
              <a:pathLst>
                <a:path w="528" h="401" extrusionOk="0">
                  <a:moveTo>
                    <a:pt x="220" y="0"/>
                  </a:moveTo>
                  <a:cubicBezTo>
                    <a:pt x="107" y="0"/>
                    <a:pt x="0" y="70"/>
                    <a:pt x="31" y="234"/>
                  </a:cubicBezTo>
                  <a:cubicBezTo>
                    <a:pt x="49" y="307"/>
                    <a:pt x="122" y="361"/>
                    <a:pt x="194" y="397"/>
                  </a:cubicBezTo>
                  <a:cubicBezTo>
                    <a:pt x="206" y="400"/>
                    <a:pt x="218" y="401"/>
                    <a:pt x="229" y="401"/>
                  </a:cubicBezTo>
                  <a:cubicBezTo>
                    <a:pt x="299" y="401"/>
                    <a:pt x="346" y="354"/>
                    <a:pt x="394" y="307"/>
                  </a:cubicBezTo>
                  <a:cubicBezTo>
                    <a:pt x="527" y="121"/>
                    <a:pt x="369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4"/>
            <p:cNvSpPr/>
            <p:nvPr/>
          </p:nvSpPr>
          <p:spPr>
            <a:xfrm>
              <a:off x="3381663" y="3573994"/>
              <a:ext cx="154960" cy="131734"/>
            </a:xfrm>
            <a:custGeom>
              <a:avLst/>
              <a:gdLst/>
              <a:ahLst/>
              <a:cxnLst/>
              <a:rect l="l" t="t" r="r" b="b"/>
              <a:pathLst>
                <a:path w="467" h="397" extrusionOk="0">
                  <a:moveTo>
                    <a:pt x="220" y="1"/>
                  </a:moveTo>
                  <a:cubicBezTo>
                    <a:pt x="176" y="1"/>
                    <a:pt x="135" y="16"/>
                    <a:pt x="109" y="52"/>
                  </a:cubicBezTo>
                  <a:cubicBezTo>
                    <a:pt x="1" y="215"/>
                    <a:pt x="109" y="397"/>
                    <a:pt x="291" y="397"/>
                  </a:cubicBezTo>
                  <a:cubicBezTo>
                    <a:pt x="309" y="397"/>
                    <a:pt x="327" y="397"/>
                    <a:pt x="363" y="378"/>
                  </a:cubicBezTo>
                  <a:lnTo>
                    <a:pt x="399" y="324"/>
                  </a:lnTo>
                  <a:cubicBezTo>
                    <a:pt x="417" y="306"/>
                    <a:pt x="454" y="252"/>
                    <a:pt x="454" y="215"/>
                  </a:cubicBezTo>
                  <a:cubicBezTo>
                    <a:pt x="466" y="99"/>
                    <a:pt x="331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3694235" y="3735259"/>
              <a:ext cx="166574" cy="120783"/>
            </a:xfrm>
            <a:custGeom>
              <a:avLst/>
              <a:gdLst/>
              <a:ahLst/>
              <a:cxnLst/>
              <a:rect l="l" t="t" r="r" b="b"/>
              <a:pathLst>
                <a:path w="502" h="364" extrusionOk="0">
                  <a:moveTo>
                    <a:pt x="257" y="0"/>
                  </a:moveTo>
                  <a:cubicBezTo>
                    <a:pt x="250" y="0"/>
                    <a:pt x="243" y="0"/>
                    <a:pt x="236" y="1"/>
                  </a:cubicBezTo>
                  <a:cubicBezTo>
                    <a:pt x="73" y="1"/>
                    <a:pt x="1" y="255"/>
                    <a:pt x="145" y="345"/>
                  </a:cubicBezTo>
                  <a:cubicBezTo>
                    <a:pt x="165" y="358"/>
                    <a:pt x="188" y="364"/>
                    <a:pt x="214" y="364"/>
                  </a:cubicBezTo>
                  <a:cubicBezTo>
                    <a:pt x="262" y="364"/>
                    <a:pt x="316" y="344"/>
                    <a:pt x="363" y="309"/>
                  </a:cubicBezTo>
                  <a:cubicBezTo>
                    <a:pt x="502" y="205"/>
                    <a:pt x="424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3125168" y="3661927"/>
              <a:ext cx="112819" cy="112488"/>
            </a:xfrm>
            <a:custGeom>
              <a:avLst/>
              <a:gdLst/>
              <a:ahLst/>
              <a:cxnLst/>
              <a:rect l="l" t="t" r="r" b="b"/>
              <a:pathLst>
                <a:path w="340" h="339" extrusionOk="0">
                  <a:moveTo>
                    <a:pt x="166" y="0"/>
                  </a:moveTo>
                  <a:cubicBezTo>
                    <a:pt x="80" y="0"/>
                    <a:pt x="1" y="81"/>
                    <a:pt x="13" y="204"/>
                  </a:cubicBezTo>
                  <a:cubicBezTo>
                    <a:pt x="13" y="258"/>
                    <a:pt x="86" y="313"/>
                    <a:pt x="158" y="331"/>
                  </a:cubicBezTo>
                  <a:cubicBezTo>
                    <a:pt x="170" y="331"/>
                    <a:pt x="198" y="339"/>
                    <a:pt x="221" y="339"/>
                  </a:cubicBezTo>
                  <a:cubicBezTo>
                    <a:pt x="233" y="339"/>
                    <a:pt x="243" y="337"/>
                    <a:pt x="249" y="331"/>
                  </a:cubicBezTo>
                  <a:cubicBezTo>
                    <a:pt x="321" y="313"/>
                    <a:pt x="339" y="240"/>
                    <a:pt x="339" y="168"/>
                  </a:cubicBezTo>
                  <a:cubicBezTo>
                    <a:pt x="339" y="132"/>
                    <a:pt x="339" y="77"/>
                    <a:pt x="285" y="59"/>
                  </a:cubicBezTo>
                  <a:cubicBezTo>
                    <a:pt x="250" y="18"/>
                    <a:pt x="207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2858055" y="3819874"/>
              <a:ext cx="169228" cy="138038"/>
            </a:xfrm>
            <a:custGeom>
              <a:avLst/>
              <a:gdLst/>
              <a:ahLst/>
              <a:cxnLst/>
              <a:rect l="l" t="t" r="r" b="b"/>
              <a:pathLst>
                <a:path w="510" h="416" extrusionOk="0">
                  <a:moveTo>
                    <a:pt x="231" y="1"/>
                  </a:moveTo>
                  <a:cubicBezTo>
                    <a:pt x="195" y="1"/>
                    <a:pt x="160" y="16"/>
                    <a:pt x="130" y="54"/>
                  </a:cubicBezTo>
                  <a:cubicBezTo>
                    <a:pt x="1" y="183"/>
                    <a:pt x="99" y="415"/>
                    <a:pt x="245" y="415"/>
                  </a:cubicBezTo>
                  <a:cubicBezTo>
                    <a:pt x="283" y="415"/>
                    <a:pt x="324" y="399"/>
                    <a:pt x="365" y="362"/>
                  </a:cubicBezTo>
                  <a:cubicBezTo>
                    <a:pt x="509" y="233"/>
                    <a:pt x="36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0" name="Google Shape;2440;p44"/>
          <p:cNvSpPr/>
          <p:nvPr/>
        </p:nvSpPr>
        <p:spPr>
          <a:xfrm>
            <a:off x="7440364" y="1064436"/>
            <a:ext cx="1114721" cy="1045149"/>
          </a:xfrm>
          <a:custGeom>
            <a:avLst/>
            <a:gdLst/>
            <a:ahLst/>
            <a:cxnLst/>
            <a:rect l="l" t="t" r="r" b="b"/>
            <a:pathLst>
              <a:path w="34865" h="32689" extrusionOk="0">
                <a:moveTo>
                  <a:pt x="18238" y="10229"/>
                </a:moveTo>
                <a:lnTo>
                  <a:pt x="18907" y="12630"/>
                </a:lnTo>
                <a:lnTo>
                  <a:pt x="17721" y="14150"/>
                </a:lnTo>
                <a:lnTo>
                  <a:pt x="16992" y="12357"/>
                </a:lnTo>
                <a:lnTo>
                  <a:pt x="18238" y="10229"/>
                </a:lnTo>
                <a:close/>
                <a:moveTo>
                  <a:pt x="13101" y="12691"/>
                </a:moveTo>
                <a:lnTo>
                  <a:pt x="14925" y="13177"/>
                </a:lnTo>
                <a:lnTo>
                  <a:pt x="15654" y="14971"/>
                </a:lnTo>
                <a:lnTo>
                  <a:pt x="14742" y="14849"/>
                </a:lnTo>
                <a:lnTo>
                  <a:pt x="13101" y="12691"/>
                </a:lnTo>
                <a:close/>
                <a:moveTo>
                  <a:pt x="22554" y="14028"/>
                </a:moveTo>
                <a:lnTo>
                  <a:pt x="20366" y="15670"/>
                </a:lnTo>
                <a:lnTo>
                  <a:pt x="19454" y="15548"/>
                </a:lnTo>
                <a:lnTo>
                  <a:pt x="20639" y="14028"/>
                </a:lnTo>
                <a:close/>
                <a:moveTo>
                  <a:pt x="14438" y="17038"/>
                </a:moveTo>
                <a:lnTo>
                  <a:pt x="15350" y="17129"/>
                </a:lnTo>
                <a:lnTo>
                  <a:pt x="14195" y="18649"/>
                </a:lnTo>
                <a:lnTo>
                  <a:pt x="12280" y="18649"/>
                </a:lnTo>
                <a:lnTo>
                  <a:pt x="14438" y="17038"/>
                </a:lnTo>
                <a:close/>
                <a:moveTo>
                  <a:pt x="19150" y="17706"/>
                </a:moveTo>
                <a:lnTo>
                  <a:pt x="20062" y="17828"/>
                </a:lnTo>
                <a:lnTo>
                  <a:pt x="21703" y="19986"/>
                </a:lnTo>
                <a:lnTo>
                  <a:pt x="19879" y="19500"/>
                </a:lnTo>
                <a:lnTo>
                  <a:pt x="19150" y="17706"/>
                </a:lnTo>
                <a:close/>
                <a:moveTo>
                  <a:pt x="17083" y="18557"/>
                </a:moveTo>
                <a:lnTo>
                  <a:pt x="17782" y="20320"/>
                </a:lnTo>
                <a:lnTo>
                  <a:pt x="16536" y="22448"/>
                </a:lnTo>
                <a:lnTo>
                  <a:pt x="15897" y="20077"/>
                </a:lnTo>
                <a:lnTo>
                  <a:pt x="17083" y="18557"/>
                </a:lnTo>
                <a:close/>
                <a:moveTo>
                  <a:pt x="11291" y="1"/>
                </a:moveTo>
                <a:cubicBezTo>
                  <a:pt x="11153" y="1"/>
                  <a:pt x="11014" y="26"/>
                  <a:pt x="10882" y="77"/>
                </a:cubicBezTo>
                <a:cubicBezTo>
                  <a:pt x="10305" y="320"/>
                  <a:pt x="10031" y="958"/>
                  <a:pt x="10274" y="1536"/>
                </a:cubicBezTo>
                <a:lnTo>
                  <a:pt x="11733" y="5183"/>
                </a:lnTo>
                <a:lnTo>
                  <a:pt x="9879" y="4363"/>
                </a:lnTo>
                <a:cubicBezTo>
                  <a:pt x="9745" y="4313"/>
                  <a:pt x="9608" y="4290"/>
                  <a:pt x="9473" y="4290"/>
                </a:cubicBezTo>
                <a:cubicBezTo>
                  <a:pt x="9028" y="4290"/>
                  <a:pt x="8614" y="4543"/>
                  <a:pt x="8450" y="4940"/>
                </a:cubicBezTo>
                <a:cubicBezTo>
                  <a:pt x="8207" y="5518"/>
                  <a:pt x="8481" y="6156"/>
                  <a:pt x="8998" y="6399"/>
                </a:cubicBezTo>
                <a:lnTo>
                  <a:pt x="12888" y="8010"/>
                </a:lnTo>
                <a:lnTo>
                  <a:pt x="13952" y="10655"/>
                </a:lnTo>
                <a:lnTo>
                  <a:pt x="10639" y="9773"/>
                </a:lnTo>
                <a:cubicBezTo>
                  <a:pt x="10545" y="9748"/>
                  <a:pt x="10449" y="9736"/>
                  <a:pt x="10355" y="9736"/>
                </a:cubicBezTo>
                <a:cubicBezTo>
                  <a:pt x="9993" y="9736"/>
                  <a:pt x="9647" y="9915"/>
                  <a:pt x="9454" y="10229"/>
                </a:cubicBezTo>
                <a:cubicBezTo>
                  <a:pt x="9210" y="10594"/>
                  <a:pt x="9210" y="11141"/>
                  <a:pt x="9514" y="11506"/>
                </a:cubicBezTo>
                <a:lnTo>
                  <a:pt x="11733" y="14484"/>
                </a:lnTo>
                <a:lnTo>
                  <a:pt x="8298" y="13998"/>
                </a:lnTo>
                <a:lnTo>
                  <a:pt x="5745" y="10655"/>
                </a:lnTo>
                <a:cubicBezTo>
                  <a:pt x="5512" y="10350"/>
                  <a:pt x="5184" y="10204"/>
                  <a:pt x="4860" y="10204"/>
                </a:cubicBezTo>
                <a:cubicBezTo>
                  <a:pt x="4635" y="10204"/>
                  <a:pt x="4412" y="10274"/>
                  <a:pt x="4225" y="10411"/>
                </a:cubicBezTo>
                <a:cubicBezTo>
                  <a:pt x="3739" y="10807"/>
                  <a:pt x="3648" y="11475"/>
                  <a:pt x="3982" y="11931"/>
                </a:cubicBezTo>
                <a:lnTo>
                  <a:pt x="5198" y="13542"/>
                </a:lnTo>
                <a:lnTo>
                  <a:pt x="1338" y="12995"/>
                </a:lnTo>
                <a:cubicBezTo>
                  <a:pt x="1297" y="12991"/>
                  <a:pt x="1256" y="12989"/>
                  <a:pt x="1215" y="12989"/>
                </a:cubicBezTo>
                <a:cubicBezTo>
                  <a:pt x="658" y="12989"/>
                  <a:pt x="177" y="13371"/>
                  <a:pt x="92" y="13937"/>
                </a:cubicBezTo>
                <a:cubicBezTo>
                  <a:pt x="0" y="14545"/>
                  <a:pt x="426" y="15092"/>
                  <a:pt x="1034" y="15214"/>
                </a:cubicBezTo>
                <a:lnTo>
                  <a:pt x="4894" y="15731"/>
                </a:lnTo>
                <a:lnTo>
                  <a:pt x="3314" y="16946"/>
                </a:lnTo>
                <a:cubicBezTo>
                  <a:pt x="2827" y="17342"/>
                  <a:pt x="2736" y="18010"/>
                  <a:pt x="3070" y="18466"/>
                </a:cubicBezTo>
                <a:cubicBezTo>
                  <a:pt x="3276" y="18754"/>
                  <a:pt x="3594" y="18903"/>
                  <a:pt x="3918" y="18903"/>
                </a:cubicBezTo>
                <a:cubicBezTo>
                  <a:pt x="4073" y="18903"/>
                  <a:pt x="4230" y="18869"/>
                  <a:pt x="4377" y="18801"/>
                </a:cubicBezTo>
                <a:cubicBezTo>
                  <a:pt x="4438" y="18770"/>
                  <a:pt x="4560" y="18740"/>
                  <a:pt x="4651" y="18649"/>
                </a:cubicBezTo>
                <a:lnTo>
                  <a:pt x="7995" y="16126"/>
                </a:lnTo>
                <a:lnTo>
                  <a:pt x="11429" y="16612"/>
                </a:lnTo>
                <a:lnTo>
                  <a:pt x="8481" y="18861"/>
                </a:lnTo>
                <a:cubicBezTo>
                  <a:pt x="8086" y="19105"/>
                  <a:pt x="7934" y="19621"/>
                  <a:pt x="8086" y="20077"/>
                </a:cubicBezTo>
                <a:cubicBezTo>
                  <a:pt x="8238" y="20533"/>
                  <a:pt x="8663" y="20837"/>
                  <a:pt x="9119" y="20837"/>
                </a:cubicBezTo>
                <a:lnTo>
                  <a:pt x="12554" y="20867"/>
                </a:lnTo>
                <a:lnTo>
                  <a:pt x="10791" y="23117"/>
                </a:lnTo>
                <a:lnTo>
                  <a:pt x="6627" y="23633"/>
                </a:lnTo>
                <a:cubicBezTo>
                  <a:pt x="6019" y="23725"/>
                  <a:pt x="5593" y="24241"/>
                  <a:pt x="5654" y="24849"/>
                </a:cubicBezTo>
                <a:cubicBezTo>
                  <a:pt x="5737" y="25402"/>
                  <a:pt x="6172" y="25804"/>
                  <a:pt x="6707" y="25804"/>
                </a:cubicBezTo>
                <a:cubicBezTo>
                  <a:pt x="6760" y="25804"/>
                  <a:pt x="6815" y="25800"/>
                  <a:pt x="6870" y="25792"/>
                </a:cubicBezTo>
                <a:lnTo>
                  <a:pt x="8846" y="25579"/>
                </a:lnTo>
                <a:lnTo>
                  <a:pt x="6414" y="28679"/>
                </a:lnTo>
                <a:cubicBezTo>
                  <a:pt x="6049" y="29196"/>
                  <a:pt x="6140" y="29865"/>
                  <a:pt x="6627" y="30199"/>
                </a:cubicBezTo>
                <a:cubicBezTo>
                  <a:pt x="6812" y="30365"/>
                  <a:pt x="7031" y="30442"/>
                  <a:pt x="7263" y="30442"/>
                </a:cubicBezTo>
                <a:cubicBezTo>
                  <a:pt x="7412" y="30442"/>
                  <a:pt x="7566" y="30410"/>
                  <a:pt x="7721" y="30351"/>
                </a:cubicBezTo>
                <a:cubicBezTo>
                  <a:pt x="7903" y="30290"/>
                  <a:pt x="8055" y="30169"/>
                  <a:pt x="8177" y="30017"/>
                </a:cubicBezTo>
                <a:lnTo>
                  <a:pt x="10609" y="26916"/>
                </a:lnTo>
                <a:lnTo>
                  <a:pt x="10821" y="28892"/>
                </a:lnTo>
                <a:cubicBezTo>
                  <a:pt x="10906" y="29459"/>
                  <a:pt x="11387" y="29840"/>
                  <a:pt x="11945" y="29840"/>
                </a:cubicBezTo>
                <a:cubicBezTo>
                  <a:pt x="11985" y="29840"/>
                  <a:pt x="12026" y="29838"/>
                  <a:pt x="12068" y="29834"/>
                </a:cubicBezTo>
                <a:cubicBezTo>
                  <a:pt x="12159" y="29834"/>
                  <a:pt x="12250" y="29804"/>
                  <a:pt x="12311" y="29743"/>
                </a:cubicBezTo>
                <a:cubicBezTo>
                  <a:pt x="12767" y="29561"/>
                  <a:pt x="13040" y="29105"/>
                  <a:pt x="13010" y="28618"/>
                </a:cubicBezTo>
                <a:lnTo>
                  <a:pt x="12463" y="24424"/>
                </a:lnTo>
                <a:lnTo>
                  <a:pt x="14226" y="22205"/>
                </a:lnTo>
                <a:lnTo>
                  <a:pt x="15107" y="25488"/>
                </a:lnTo>
                <a:cubicBezTo>
                  <a:pt x="15198" y="25913"/>
                  <a:pt x="15563" y="26217"/>
                  <a:pt x="16019" y="26308"/>
                </a:cubicBezTo>
                <a:cubicBezTo>
                  <a:pt x="16064" y="26315"/>
                  <a:pt x="16109" y="26319"/>
                  <a:pt x="16155" y="26319"/>
                </a:cubicBezTo>
                <a:cubicBezTo>
                  <a:pt x="16515" y="26319"/>
                  <a:pt x="16898" y="26112"/>
                  <a:pt x="17113" y="25761"/>
                </a:cubicBezTo>
                <a:lnTo>
                  <a:pt x="18846" y="22843"/>
                </a:lnTo>
                <a:lnTo>
                  <a:pt x="19910" y="25457"/>
                </a:lnTo>
                <a:lnTo>
                  <a:pt x="18299" y="29348"/>
                </a:lnTo>
                <a:cubicBezTo>
                  <a:pt x="18056" y="29895"/>
                  <a:pt x="18329" y="30564"/>
                  <a:pt x="18846" y="30776"/>
                </a:cubicBezTo>
                <a:cubicBezTo>
                  <a:pt x="18990" y="30837"/>
                  <a:pt x="19138" y="30866"/>
                  <a:pt x="19283" y="30866"/>
                </a:cubicBezTo>
                <a:cubicBezTo>
                  <a:pt x="19718" y="30866"/>
                  <a:pt x="20122" y="30609"/>
                  <a:pt x="20305" y="30199"/>
                </a:cubicBezTo>
                <a:lnTo>
                  <a:pt x="21095" y="28345"/>
                </a:lnTo>
                <a:lnTo>
                  <a:pt x="22584" y="31992"/>
                </a:lnTo>
                <a:cubicBezTo>
                  <a:pt x="22744" y="32427"/>
                  <a:pt x="23145" y="32689"/>
                  <a:pt x="23580" y="32689"/>
                </a:cubicBezTo>
                <a:cubicBezTo>
                  <a:pt x="23723" y="32689"/>
                  <a:pt x="23870" y="32660"/>
                  <a:pt x="24013" y="32600"/>
                </a:cubicBezTo>
                <a:cubicBezTo>
                  <a:pt x="24591" y="32387"/>
                  <a:pt x="24864" y="31719"/>
                  <a:pt x="24621" y="31141"/>
                </a:cubicBezTo>
                <a:lnTo>
                  <a:pt x="23162" y="27524"/>
                </a:lnTo>
                <a:lnTo>
                  <a:pt x="23162" y="27524"/>
                </a:lnTo>
                <a:lnTo>
                  <a:pt x="25016" y="28314"/>
                </a:lnTo>
                <a:cubicBezTo>
                  <a:pt x="25153" y="28375"/>
                  <a:pt x="25290" y="28406"/>
                  <a:pt x="25426" y="28406"/>
                </a:cubicBezTo>
                <a:cubicBezTo>
                  <a:pt x="25563" y="28406"/>
                  <a:pt x="25700" y="28375"/>
                  <a:pt x="25837" y="28314"/>
                </a:cubicBezTo>
                <a:cubicBezTo>
                  <a:pt x="26110" y="28193"/>
                  <a:pt x="26323" y="28010"/>
                  <a:pt x="26445" y="27706"/>
                </a:cubicBezTo>
                <a:cubicBezTo>
                  <a:pt x="26688" y="27129"/>
                  <a:pt x="26414" y="26491"/>
                  <a:pt x="25898" y="26247"/>
                </a:cubicBezTo>
                <a:lnTo>
                  <a:pt x="22007" y="24606"/>
                </a:lnTo>
                <a:lnTo>
                  <a:pt x="20943" y="21992"/>
                </a:lnTo>
                <a:lnTo>
                  <a:pt x="20943" y="21992"/>
                </a:lnTo>
                <a:lnTo>
                  <a:pt x="24256" y="22874"/>
                </a:lnTo>
                <a:cubicBezTo>
                  <a:pt x="24338" y="22897"/>
                  <a:pt x="24428" y="22907"/>
                  <a:pt x="24518" y="22907"/>
                </a:cubicBezTo>
                <a:cubicBezTo>
                  <a:pt x="24665" y="22907"/>
                  <a:pt x="24812" y="22881"/>
                  <a:pt x="24925" y="22843"/>
                </a:cubicBezTo>
                <a:cubicBezTo>
                  <a:pt x="25138" y="22752"/>
                  <a:pt x="25320" y="22600"/>
                  <a:pt x="25442" y="22418"/>
                </a:cubicBezTo>
                <a:cubicBezTo>
                  <a:pt x="25685" y="22022"/>
                  <a:pt x="25685" y="21506"/>
                  <a:pt x="25381" y="21111"/>
                </a:cubicBezTo>
                <a:lnTo>
                  <a:pt x="23162" y="18162"/>
                </a:lnTo>
                <a:lnTo>
                  <a:pt x="26597" y="18649"/>
                </a:lnTo>
                <a:lnTo>
                  <a:pt x="29150" y="21992"/>
                </a:lnTo>
                <a:cubicBezTo>
                  <a:pt x="29363" y="22290"/>
                  <a:pt x="29695" y="22439"/>
                  <a:pt x="30031" y="22439"/>
                </a:cubicBezTo>
                <a:cubicBezTo>
                  <a:pt x="30175" y="22439"/>
                  <a:pt x="30320" y="22412"/>
                  <a:pt x="30457" y="22357"/>
                </a:cubicBezTo>
                <a:cubicBezTo>
                  <a:pt x="30518" y="22296"/>
                  <a:pt x="30609" y="22266"/>
                  <a:pt x="30700" y="22205"/>
                </a:cubicBezTo>
                <a:cubicBezTo>
                  <a:pt x="31217" y="21810"/>
                  <a:pt x="31278" y="21111"/>
                  <a:pt x="30943" y="20685"/>
                </a:cubicBezTo>
                <a:lnTo>
                  <a:pt x="29727" y="19074"/>
                </a:lnTo>
                <a:lnTo>
                  <a:pt x="33588" y="19621"/>
                </a:lnTo>
                <a:cubicBezTo>
                  <a:pt x="33641" y="19629"/>
                  <a:pt x="33692" y="19633"/>
                  <a:pt x="33742" y="19633"/>
                </a:cubicBezTo>
                <a:cubicBezTo>
                  <a:pt x="33892" y="19633"/>
                  <a:pt x="34028" y="19598"/>
                  <a:pt x="34165" y="19530"/>
                </a:cubicBezTo>
                <a:cubicBezTo>
                  <a:pt x="34500" y="19378"/>
                  <a:pt x="34773" y="19074"/>
                  <a:pt x="34864" y="18649"/>
                </a:cubicBezTo>
                <a:cubicBezTo>
                  <a:pt x="34864" y="18162"/>
                  <a:pt x="34439" y="17585"/>
                  <a:pt x="33831" y="17524"/>
                </a:cubicBezTo>
                <a:lnTo>
                  <a:pt x="29940" y="16977"/>
                </a:lnTo>
                <a:lnTo>
                  <a:pt x="31551" y="15761"/>
                </a:lnTo>
                <a:cubicBezTo>
                  <a:pt x="32038" y="15396"/>
                  <a:pt x="32129" y="14697"/>
                  <a:pt x="31764" y="14241"/>
                </a:cubicBezTo>
                <a:cubicBezTo>
                  <a:pt x="31549" y="13955"/>
                  <a:pt x="31219" y="13806"/>
                  <a:pt x="30890" y="13806"/>
                </a:cubicBezTo>
                <a:cubicBezTo>
                  <a:pt x="30660" y="13806"/>
                  <a:pt x="30432" y="13878"/>
                  <a:pt x="30244" y="14028"/>
                </a:cubicBezTo>
                <a:lnTo>
                  <a:pt x="26901" y="16582"/>
                </a:lnTo>
                <a:lnTo>
                  <a:pt x="23466" y="16065"/>
                </a:lnTo>
                <a:lnTo>
                  <a:pt x="26414" y="13846"/>
                </a:lnTo>
                <a:cubicBezTo>
                  <a:pt x="26809" y="13573"/>
                  <a:pt x="26961" y="13086"/>
                  <a:pt x="26809" y="12630"/>
                </a:cubicBezTo>
                <a:cubicBezTo>
                  <a:pt x="26658" y="12144"/>
                  <a:pt x="26232" y="11870"/>
                  <a:pt x="25776" y="11870"/>
                </a:cubicBezTo>
                <a:lnTo>
                  <a:pt x="22341" y="11810"/>
                </a:lnTo>
                <a:lnTo>
                  <a:pt x="24104" y="9591"/>
                </a:lnTo>
                <a:lnTo>
                  <a:pt x="28268" y="9044"/>
                </a:lnTo>
                <a:cubicBezTo>
                  <a:pt x="28390" y="9044"/>
                  <a:pt x="28481" y="9013"/>
                  <a:pt x="28542" y="8952"/>
                </a:cubicBezTo>
                <a:cubicBezTo>
                  <a:pt x="28998" y="8770"/>
                  <a:pt x="29272" y="8314"/>
                  <a:pt x="29241" y="7828"/>
                </a:cubicBezTo>
                <a:cubicBezTo>
                  <a:pt x="29158" y="7275"/>
                  <a:pt x="28699" y="6873"/>
                  <a:pt x="28159" y="6873"/>
                </a:cubicBezTo>
                <a:cubicBezTo>
                  <a:pt x="28105" y="6873"/>
                  <a:pt x="28050" y="6877"/>
                  <a:pt x="27995" y="6885"/>
                </a:cubicBezTo>
                <a:lnTo>
                  <a:pt x="26019" y="7098"/>
                </a:lnTo>
                <a:lnTo>
                  <a:pt x="26019" y="7098"/>
                </a:lnTo>
                <a:lnTo>
                  <a:pt x="28451" y="3998"/>
                </a:lnTo>
                <a:cubicBezTo>
                  <a:pt x="28846" y="3481"/>
                  <a:pt x="28755" y="2812"/>
                  <a:pt x="28268" y="2478"/>
                </a:cubicBezTo>
                <a:cubicBezTo>
                  <a:pt x="28063" y="2311"/>
                  <a:pt x="27819" y="2231"/>
                  <a:pt x="27581" y="2231"/>
                </a:cubicBezTo>
                <a:cubicBezTo>
                  <a:pt x="27256" y="2231"/>
                  <a:pt x="26942" y="2380"/>
                  <a:pt x="26749" y="2661"/>
                </a:cubicBezTo>
                <a:lnTo>
                  <a:pt x="24317" y="5761"/>
                </a:lnTo>
                <a:lnTo>
                  <a:pt x="24043" y="3785"/>
                </a:lnTo>
                <a:cubicBezTo>
                  <a:pt x="23987" y="3219"/>
                  <a:pt x="23508" y="2837"/>
                  <a:pt x="22950" y="2837"/>
                </a:cubicBezTo>
                <a:cubicBezTo>
                  <a:pt x="22910" y="2837"/>
                  <a:pt x="22869" y="2839"/>
                  <a:pt x="22828" y="2843"/>
                </a:cubicBezTo>
                <a:cubicBezTo>
                  <a:pt x="22220" y="2934"/>
                  <a:pt x="21825" y="3451"/>
                  <a:pt x="21885" y="4059"/>
                </a:cubicBezTo>
                <a:lnTo>
                  <a:pt x="22433" y="8253"/>
                </a:lnTo>
                <a:lnTo>
                  <a:pt x="20670" y="10472"/>
                </a:lnTo>
                <a:lnTo>
                  <a:pt x="19788" y="7189"/>
                </a:lnTo>
                <a:cubicBezTo>
                  <a:pt x="19697" y="6764"/>
                  <a:pt x="19332" y="6430"/>
                  <a:pt x="18876" y="6369"/>
                </a:cubicBezTo>
                <a:cubicBezTo>
                  <a:pt x="18835" y="6362"/>
                  <a:pt x="18794" y="6359"/>
                  <a:pt x="18752" y="6359"/>
                </a:cubicBezTo>
                <a:cubicBezTo>
                  <a:pt x="18389" y="6359"/>
                  <a:pt x="18000" y="6589"/>
                  <a:pt x="17782" y="6916"/>
                </a:cubicBezTo>
                <a:lnTo>
                  <a:pt x="16049" y="9834"/>
                </a:lnTo>
                <a:lnTo>
                  <a:pt x="14986" y="7220"/>
                </a:lnTo>
                <a:lnTo>
                  <a:pt x="16597" y="3329"/>
                </a:lnTo>
                <a:cubicBezTo>
                  <a:pt x="16840" y="2782"/>
                  <a:pt x="16566" y="2113"/>
                  <a:pt x="16049" y="1901"/>
                </a:cubicBezTo>
                <a:cubicBezTo>
                  <a:pt x="15905" y="1840"/>
                  <a:pt x="15757" y="1811"/>
                  <a:pt x="15612" y="1811"/>
                </a:cubicBezTo>
                <a:cubicBezTo>
                  <a:pt x="15177" y="1811"/>
                  <a:pt x="14773" y="2068"/>
                  <a:pt x="14590" y="2478"/>
                </a:cubicBezTo>
                <a:lnTo>
                  <a:pt x="13800" y="4332"/>
                </a:lnTo>
                <a:lnTo>
                  <a:pt x="12311" y="685"/>
                </a:lnTo>
                <a:cubicBezTo>
                  <a:pt x="12149" y="247"/>
                  <a:pt x="11725" y="1"/>
                  <a:pt x="112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209;p65"/>
          <p:cNvGrpSpPr/>
          <p:nvPr/>
        </p:nvGrpSpPr>
        <p:grpSpPr>
          <a:xfrm>
            <a:off x="5577759" y="751441"/>
            <a:ext cx="1313654" cy="1379898"/>
            <a:chOff x="6688215" y="1122800"/>
            <a:chExt cx="1313654" cy="1379898"/>
          </a:xfrm>
        </p:grpSpPr>
        <p:sp>
          <p:nvSpPr>
            <p:cNvPr id="31" name="Google Shape;3210;p65"/>
            <p:cNvSpPr/>
            <p:nvPr/>
          </p:nvSpPr>
          <p:spPr>
            <a:xfrm>
              <a:off x="7630868" y="1221244"/>
              <a:ext cx="276527" cy="238692"/>
            </a:xfrm>
            <a:custGeom>
              <a:avLst/>
              <a:gdLst/>
              <a:ahLst/>
              <a:cxnLst/>
              <a:rect l="l" t="t" r="r" b="b"/>
              <a:pathLst>
                <a:path w="1323" h="1142" fill="none" extrusionOk="0">
                  <a:moveTo>
                    <a:pt x="869" y="688"/>
                  </a:moveTo>
                  <a:cubicBezTo>
                    <a:pt x="598" y="906"/>
                    <a:pt x="0" y="1141"/>
                    <a:pt x="0" y="1141"/>
                  </a:cubicBezTo>
                  <a:cubicBezTo>
                    <a:pt x="0" y="1141"/>
                    <a:pt x="290" y="598"/>
                    <a:pt x="598" y="363"/>
                  </a:cubicBezTo>
                  <a:cubicBezTo>
                    <a:pt x="869" y="145"/>
                    <a:pt x="1159" y="0"/>
                    <a:pt x="1250" y="91"/>
                  </a:cubicBezTo>
                  <a:cubicBezTo>
                    <a:pt x="1322" y="181"/>
                    <a:pt x="1141" y="435"/>
                    <a:pt x="869" y="688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11;p65"/>
            <p:cNvSpPr/>
            <p:nvPr/>
          </p:nvSpPr>
          <p:spPr>
            <a:xfrm>
              <a:off x="7627105" y="1429419"/>
              <a:ext cx="340694" cy="109941"/>
            </a:xfrm>
            <a:custGeom>
              <a:avLst/>
              <a:gdLst/>
              <a:ahLst/>
              <a:cxnLst/>
              <a:rect l="l" t="t" r="r" b="b"/>
              <a:pathLst>
                <a:path w="1630" h="526" fill="none" extrusionOk="0">
                  <a:moveTo>
                    <a:pt x="906" y="489"/>
                  </a:moveTo>
                  <a:cubicBezTo>
                    <a:pt x="543" y="435"/>
                    <a:pt x="0" y="145"/>
                    <a:pt x="0" y="145"/>
                  </a:cubicBezTo>
                  <a:cubicBezTo>
                    <a:pt x="0" y="145"/>
                    <a:pt x="616" y="0"/>
                    <a:pt x="960" y="55"/>
                  </a:cubicBezTo>
                  <a:cubicBezTo>
                    <a:pt x="1340" y="91"/>
                    <a:pt x="1630" y="236"/>
                    <a:pt x="1594" y="344"/>
                  </a:cubicBezTo>
                  <a:cubicBezTo>
                    <a:pt x="1576" y="489"/>
                    <a:pt x="1268" y="526"/>
                    <a:pt x="906" y="489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2;p65"/>
            <p:cNvSpPr/>
            <p:nvPr/>
          </p:nvSpPr>
          <p:spPr>
            <a:xfrm>
              <a:off x="7611847" y="1122800"/>
              <a:ext cx="121438" cy="333375"/>
            </a:xfrm>
            <a:custGeom>
              <a:avLst/>
              <a:gdLst/>
              <a:ahLst/>
              <a:cxnLst/>
              <a:rect l="l" t="t" r="r" b="b"/>
              <a:pathLst>
                <a:path w="581" h="1595" fill="none" extrusionOk="0">
                  <a:moveTo>
                    <a:pt x="91" y="616"/>
                  </a:moveTo>
                  <a:cubicBezTo>
                    <a:pt x="1" y="978"/>
                    <a:pt x="73" y="1594"/>
                    <a:pt x="73" y="1594"/>
                  </a:cubicBezTo>
                  <a:cubicBezTo>
                    <a:pt x="73" y="1594"/>
                    <a:pt x="417" y="1069"/>
                    <a:pt x="508" y="725"/>
                  </a:cubicBezTo>
                  <a:cubicBezTo>
                    <a:pt x="580" y="363"/>
                    <a:pt x="562" y="55"/>
                    <a:pt x="453" y="19"/>
                  </a:cubicBezTo>
                  <a:cubicBezTo>
                    <a:pt x="345" y="0"/>
                    <a:pt x="182" y="272"/>
                    <a:pt x="91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13;p65"/>
            <p:cNvSpPr/>
            <p:nvPr/>
          </p:nvSpPr>
          <p:spPr>
            <a:xfrm>
              <a:off x="7426452" y="1164393"/>
              <a:ext cx="204626" cy="295544"/>
            </a:xfrm>
            <a:custGeom>
              <a:avLst/>
              <a:gdLst/>
              <a:ahLst/>
              <a:cxnLst/>
              <a:rect l="l" t="t" r="r" b="b"/>
              <a:pathLst>
                <a:path w="979" h="1414" fill="none" extrusionOk="0">
                  <a:moveTo>
                    <a:pt x="272" y="725"/>
                  </a:moveTo>
                  <a:cubicBezTo>
                    <a:pt x="489" y="1051"/>
                    <a:pt x="978" y="1413"/>
                    <a:pt x="978" y="1413"/>
                  </a:cubicBezTo>
                  <a:cubicBezTo>
                    <a:pt x="978" y="1413"/>
                    <a:pt x="851" y="798"/>
                    <a:pt x="670" y="508"/>
                  </a:cubicBezTo>
                  <a:cubicBezTo>
                    <a:pt x="453" y="182"/>
                    <a:pt x="236" y="1"/>
                    <a:pt x="127" y="55"/>
                  </a:cubicBezTo>
                  <a:cubicBezTo>
                    <a:pt x="0" y="91"/>
                    <a:pt x="91" y="435"/>
                    <a:pt x="272" y="725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14;p65"/>
            <p:cNvSpPr/>
            <p:nvPr/>
          </p:nvSpPr>
          <p:spPr>
            <a:xfrm>
              <a:off x="7615610" y="1463487"/>
              <a:ext cx="386260" cy="465680"/>
            </a:xfrm>
            <a:custGeom>
              <a:avLst/>
              <a:gdLst/>
              <a:ahLst/>
              <a:cxnLst/>
              <a:rect l="l" t="t" r="r" b="b"/>
              <a:pathLst>
                <a:path w="1848" h="2228" fill="none" extrusionOk="0">
                  <a:moveTo>
                    <a:pt x="1" y="0"/>
                  </a:moveTo>
                  <a:cubicBezTo>
                    <a:pt x="272" y="163"/>
                    <a:pt x="508" y="417"/>
                    <a:pt x="617" y="707"/>
                  </a:cubicBezTo>
                  <a:cubicBezTo>
                    <a:pt x="689" y="906"/>
                    <a:pt x="707" y="1105"/>
                    <a:pt x="725" y="1322"/>
                  </a:cubicBezTo>
                  <a:cubicBezTo>
                    <a:pt x="761" y="1522"/>
                    <a:pt x="798" y="1739"/>
                    <a:pt x="906" y="1902"/>
                  </a:cubicBezTo>
                  <a:cubicBezTo>
                    <a:pt x="1033" y="2083"/>
                    <a:pt x="1214" y="2228"/>
                    <a:pt x="1431" y="2228"/>
                  </a:cubicBezTo>
                  <a:cubicBezTo>
                    <a:pt x="1631" y="2228"/>
                    <a:pt x="1848" y="2047"/>
                    <a:pt x="1848" y="1829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15;p65"/>
            <p:cNvSpPr/>
            <p:nvPr/>
          </p:nvSpPr>
          <p:spPr>
            <a:xfrm>
              <a:off x="7062977" y="1198462"/>
              <a:ext cx="549082" cy="265237"/>
            </a:xfrm>
            <a:custGeom>
              <a:avLst/>
              <a:gdLst/>
              <a:ahLst/>
              <a:cxnLst/>
              <a:rect l="l" t="t" r="r" b="b"/>
              <a:pathLst>
                <a:path w="2627" h="1269" fill="none" extrusionOk="0">
                  <a:moveTo>
                    <a:pt x="2627" y="1268"/>
                  </a:moveTo>
                  <a:cubicBezTo>
                    <a:pt x="2446" y="1015"/>
                    <a:pt x="2138" y="888"/>
                    <a:pt x="1812" y="834"/>
                  </a:cubicBezTo>
                  <a:cubicBezTo>
                    <a:pt x="1504" y="797"/>
                    <a:pt x="1178" y="834"/>
                    <a:pt x="870" y="834"/>
                  </a:cubicBezTo>
                  <a:cubicBezTo>
                    <a:pt x="689" y="834"/>
                    <a:pt x="472" y="870"/>
                    <a:pt x="327" y="779"/>
                  </a:cubicBezTo>
                  <a:cubicBezTo>
                    <a:pt x="146" y="707"/>
                    <a:pt x="1" y="544"/>
                    <a:pt x="1" y="363"/>
                  </a:cubicBezTo>
                  <a:cubicBezTo>
                    <a:pt x="1" y="182"/>
                    <a:pt x="200" y="1"/>
                    <a:pt x="363" y="73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16;p65"/>
            <p:cNvSpPr/>
            <p:nvPr/>
          </p:nvSpPr>
          <p:spPr>
            <a:xfrm>
              <a:off x="6960769" y="2212582"/>
              <a:ext cx="272765" cy="198562"/>
            </a:xfrm>
            <a:custGeom>
              <a:avLst/>
              <a:gdLst/>
              <a:ahLst/>
              <a:cxnLst/>
              <a:rect l="l" t="t" r="r" b="b"/>
              <a:pathLst>
                <a:path w="1305" h="950" extrusionOk="0">
                  <a:moveTo>
                    <a:pt x="149" y="1"/>
                  </a:moveTo>
                  <a:cubicBezTo>
                    <a:pt x="95" y="1"/>
                    <a:pt x="31" y="41"/>
                    <a:pt x="19" y="111"/>
                  </a:cubicBezTo>
                  <a:cubicBezTo>
                    <a:pt x="1" y="509"/>
                    <a:pt x="272" y="907"/>
                    <a:pt x="689" y="944"/>
                  </a:cubicBezTo>
                  <a:cubicBezTo>
                    <a:pt x="724" y="948"/>
                    <a:pt x="763" y="950"/>
                    <a:pt x="802" y="950"/>
                  </a:cubicBezTo>
                  <a:cubicBezTo>
                    <a:pt x="947" y="950"/>
                    <a:pt x="1111" y="920"/>
                    <a:pt x="1196" y="835"/>
                  </a:cubicBezTo>
                  <a:cubicBezTo>
                    <a:pt x="1305" y="726"/>
                    <a:pt x="1232" y="582"/>
                    <a:pt x="1124" y="509"/>
                  </a:cubicBezTo>
                  <a:cubicBezTo>
                    <a:pt x="1015" y="455"/>
                    <a:pt x="906" y="400"/>
                    <a:pt x="816" y="310"/>
                  </a:cubicBezTo>
                  <a:cubicBezTo>
                    <a:pt x="725" y="237"/>
                    <a:pt x="653" y="147"/>
                    <a:pt x="544" y="93"/>
                  </a:cubicBezTo>
                  <a:cubicBezTo>
                    <a:pt x="484" y="44"/>
                    <a:pt x="399" y="20"/>
                    <a:pt x="323" y="20"/>
                  </a:cubicBezTo>
                  <a:cubicBezTo>
                    <a:pt x="285" y="20"/>
                    <a:pt x="248" y="26"/>
                    <a:pt x="218" y="38"/>
                  </a:cubicBezTo>
                  <a:cubicBezTo>
                    <a:pt x="205" y="13"/>
                    <a:pt x="17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17;p65"/>
            <p:cNvSpPr/>
            <p:nvPr/>
          </p:nvSpPr>
          <p:spPr>
            <a:xfrm>
              <a:off x="6688215" y="1402665"/>
              <a:ext cx="1056362" cy="1100033"/>
            </a:xfrm>
            <a:custGeom>
              <a:avLst/>
              <a:gdLst/>
              <a:ahLst/>
              <a:cxnLst/>
              <a:rect l="l" t="t" r="r" b="b"/>
              <a:pathLst>
                <a:path w="5054" h="5263" extrusionOk="0">
                  <a:moveTo>
                    <a:pt x="3855" y="1"/>
                  </a:moveTo>
                  <a:cubicBezTo>
                    <a:pt x="3530" y="1"/>
                    <a:pt x="3197" y="142"/>
                    <a:pt x="2880" y="346"/>
                  </a:cubicBezTo>
                  <a:cubicBezTo>
                    <a:pt x="2862" y="346"/>
                    <a:pt x="2862" y="364"/>
                    <a:pt x="2844" y="364"/>
                  </a:cubicBezTo>
                  <a:cubicBezTo>
                    <a:pt x="2518" y="581"/>
                    <a:pt x="2210" y="853"/>
                    <a:pt x="1939" y="1124"/>
                  </a:cubicBezTo>
                  <a:lnTo>
                    <a:pt x="1884" y="1179"/>
                  </a:lnTo>
                  <a:lnTo>
                    <a:pt x="1703" y="1360"/>
                  </a:lnTo>
                  <a:cubicBezTo>
                    <a:pt x="1251" y="1650"/>
                    <a:pt x="762" y="1885"/>
                    <a:pt x="327" y="2211"/>
                  </a:cubicBezTo>
                  <a:cubicBezTo>
                    <a:pt x="254" y="2265"/>
                    <a:pt x="218" y="2301"/>
                    <a:pt x="164" y="2374"/>
                  </a:cubicBezTo>
                  <a:cubicBezTo>
                    <a:pt x="164" y="2392"/>
                    <a:pt x="146" y="2392"/>
                    <a:pt x="146" y="2428"/>
                  </a:cubicBezTo>
                  <a:cubicBezTo>
                    <a:pt x="55" y="2573"/>
                    <a:pt x="1" y="2754"/>
                    <a:pt x="73" y="2935"/>
                  </a:cubicBezTo>
                  <a:cubicBezTo>
                    <a:pt x="164" y="3261"/>
                    <a:pt x="472" y="3424"/>
                    <a:pt x="707" y="3605"/>
                  </a:cubicBezTo>
                  <a:cubicBezTo>
                    <a:pt x="888" y="3750"/>
                    <a:pt x="1088" y="3895"/>
                    <a:pt x="1305" y="4004"/>
                  </a:cubicBezTo>
                  <a:cubicBezTo>
                    <a:pt x="1414" y="4076"/>
                    <a:pt x="1522" y="4149"/>
                    <a:pt x="1631" y="4185"/>
                  </a:cubicBezTo>
                  <a:cubicBezTo>
                    <a:pt x="1902" y="4366"/>
                    <a:pt x="2174" y="4529"/>
                    <a:pt x="2482" y="4692"/>
                  </a:cubicBezTo>
                  <a:cubicBezTo>
                    <a:pt x="2844" y="4873"/>
                    <a:pt x="3224" y="5018"/>
                    <a:pt x="3605" y="5163"/>
                  </a:cubicBezTo>
                  <a:cubicBezTo>
                    <a:pt x="3781" y="5224"/>
                    <a:pt x="3952" y="5262"/>
                    <a:pt x="4106" y="5262"/>
                  </a:cubicBezTo>
                  <a:cubicBezTo>
                    <a:pt x="4410" y="5262"/>
                    <a:pt x="4650" y="5113"/>
                    <a:pt x="4746" y="4692"/>
                  </a:cubicBezTo>
                  <a:cubicBezTo>
                    <a:pt x="4854" y="4185"/>
                    <a:pt x="4619" y="3660"/>
                    <a:pt x="4709" y="3153"/>
                  </a:cubicBezTo>
                  <a:cubicBezTo>
                    <a:pt x="4709" y="3044"/>
                    <a:pt x="4746" y="2990"/>
                    <a:pt x="4764" y="2899"/>
                  </a:cubicBezTo>
                  <a:cubicBezTo>
                    <a:pt x="4782" y="2899"/>
                    <a:pt x="4782" y="2881"/>
                    <a:pt x="4782" y="2845"/>
                  </a:cubicBezTo>
                  <a:cubicBezTo>
                    <a:pt x="4854" y="2537"/>
                    <a:pt x="4945" y="2247"/>
                    <a:pt x="4981" y="1939"/>
                  </a:cubicBezTo>
                  <a:cubicBezTo>
                    <a:pt x="5017" y="1885"/>
                    <a:pt x="5017" y="1831"/>
                    <a:pt x="5017" y="1758"/>
                  </a:cubicBezTo>
                  <a:lnTo>
                    <a:pt x="5017" y="1722"/>
                  </a:lnTo>
                  <a:cubicBezTo>
                    <a:pt x="5054" y="1215"/>
                    <a:pt x="5017" y="672"/>
                    <a:pt x="4601" y="346"/>
                  </a:cubicBezTo>
                  <a:cubicBezTo>
                    <a:pt x="4601" y="309"/>
                    <a:pt x="4601" y="309"/>
                    <a:pt x="4583" y="291"/>
                  </a:cubicBezTo>
                  <a:cubicBezTo>
                    <a:pt x="4353" y="86"/>
                    <a:pt x="4107" y="1"/>
                    <a:pt x="3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18;p65"/>
            <p:cNvSpPr/>
            <p:nvPr/>
          </p:nvSpPr>
          <p:spPr>
            <a:xfrm>
              <a:off x="7286413" y="1482298"/>
              <a:ext cx="450636" cy="288019"/>
            </a:xfrm>
            <a:custGeom>
              <a:avLst/>
              <a:gdLst/>
              <a:ahLst/>
              <a:cxnLst/>
              <a:rect l="l" t="t" r="r" b="b"/>
              <a:pathLst>
                <a:path w="2156" h="1378" extrusionOk="0">
                  <a:moveTo>
                    <a:pt x="36" y="1"/>
                  </a:moveTo>
                  <a:cubicBezTo>
                    <a:pt x="18" y="1"/>
                    <a:pt x="18" y="19"/>
                    <a:pt x="0" y="19"/>
                  </a:cubicBezTo>
                  <a:cubicBezTo>
                    <a:pt x="544" y="671"/>
                    <a:pt x="1304" y="1160"/>
                    <a:pt x="2155" y="1377"/>
                  </a:cubicBezTo>
                  <a:lnTo>
                    <a:pt x="2155" y="1341"/>
                  </a:lnTo>
                  <a:cubicBezTo>
                    <a:pt x="1340" y="1106"/>
                    <a:pt x="580" y="63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19;p65"/>
            <p:cNvSpPr/>
            <p:nvPr/>
          </p:nvSpPr>
          <p:spPr>
            <a:xfrm>
              <a:off x="7085759" y="1645118"/>
              <a:ext cx="601963" cy="363682"/>
            </a:xfrm>
            <a:custGeom>
              <a:avLst/>
              <a:gdLst/>
              <a:ahLst/>
              <a:cxnLst/>
              <a:rect l="l" t="t" r="r" b="b"/>
              <a:pathLst>
                <a:path w="2880" h="1740" extrusionOk="0">
                  <a:moveTo>
                    <a:pt x="55" y="1"/>
                  </a:moveTo>
                  <a:lnTo>
                    <a:pt x="0" y="37"/>
                  </a:lnTo>
                  <a:cubicBezTo>
                    <a:pt x="399" y="562"/>
                    <a:pt x="906" y="1015"/>
                    <a:pt x="1504" y="1304"/>
                  </a:cubicBezTo>
                  <a:cubicBezTo>
                    <a:pt x="1902" y="1504"/>
                    <a:pt x="2391" y="1667"/>
                    <a:pt x="2862" y="1739"/>
                  </a:cubicBezTo>
                  <a:cubicBezTo>
                    <a:pt x="2880" y="1739"/>
                    <a:pt x="2880" y="1721"/>
                    <a:pt x="2880" y="1685"/>
                  </a:cubicBezTo>
                  <a:cubicBezTo>
                    <a:pt x="2427" y="1630"/>
                    <a:pt x="1956" y="1467"/>
                    <a:pt x="1540" y="1232"/>
                  </a:cubicBezTo>
                  <a:cubicBezTo>
                    <a:pt x="960" y="942"/>
                    <a:pt x="453" y="508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20;p65"/>
            <p:cNvSpPr/>
            <p:nvPr/>
          </p:nvSpPr>
          <p:spPr>
            <a:xfrm>
              <a:off x="7132997" y="1607078"/>
              <a:ext cx="34069" cy="21319"/>
            </a:xfrm>
            <a:custGeom>
              <a:avLst/>
              <a:gdLst/>
              <a:ahLst/>
              <a:cxnLst/>
              <a:rect l="l" t="t" r="r" b="b"/>
              <a:pathLst>
                <a:path w="163" h="102" extrusionOk="0">
                  <a:moveTo>
                    <a:pt x="84" y="0"/>
                  </a:moveTo>
                  <a:cubicBezTo>
                    <a:pt x="45" y="0"/>
                    <a:pt x="1" y="51"/>
                    <a:pt x="28" y="92"/>
                  </a:cubicBezTo>
                  <a:cubicBezTo>
                    <a:pt x="42" y="99"/>
                    <a:pt x="56" y="102"/>
                    <a:pt x="69" y="102"/>
                  </a:cubicBezTo>
                  <a:cubicBezTo>
                    <a:pt x="123" y="102"/>
                    <a:pt x="162" y="49"/>
                    <a:pt x="119" y="20"/>
                  </a:cubicBezTo>
                  <a:cubicBezTo>
                    <a:pt x="109" y="6"/>
                    <a:pt x="97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21;p65"/>
            <p:cNvSpPr/>
            <p:nvPr/>
          </p:nvSpPr>
          <p:spPr>
            <a:xfrm>
              <a:off x="7164349" y="1644909"/>
              <a:ext cx="33651" cy="21319"/>
            </a:xfrm>
            <a:custGeom>
              <a:avLst/>
              <a:gdLst/>
              <a:ahLst/>
              <a:cxnLst/>
              <a:rect l="l" t="t" r="r" b="b"/>
              <a:pathLst>
                <a:path w="161" h="102" extrusionOk="0">
                  <a:moveTo>
                    <a:pt x="87" y="0"/>
                  </a:moveTo>
                  <a:cubicBezTo>
                    <a:pt x="41" y="0"/>
                    <a:pt x="0" y="51"/>
                    <a:pt x="41" y="92"/>
                  </a:cubicBezTo>
                  <a:cubicBezTo>
                    <a:pt x="48" y="99"/>
                    <a:pt x="57" y="102"/>
                    <a:pt x="66" y="102"/>
                  </a:cubicBezTo>
                  <a:cubicBezTo>
                    <a:pt x="107" y="102"/>
                    <a:pt x="161" y="49"/>
                    <a:pt x="132" y="20"/>
                  </a:cubicBezTo>
                  <a:cubicBezTo>
                    <a:pt x="118" y="6"/>
                    <a:pt x="102" y="0"/>
                    <a:pt x="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22;p65"/>
            <p:cNvSpPr/>
            <p:nvPr/>
          </p:nvSpPr>
          <p:spPr>
            <a:xfrm>
              <a:off x="7199463" y="1678978"/>
              <a:ext cx="32188" cy="19647"/>
            </a:xfrm>
            <a:custGeom>
              <a:avLst/>
              <a:gdLst/>
              <a:ahLst/>
              <a:cxnLst/>
              <a:rect l="l" t="t" r="r" b="b"/>
              <a:pathLst>
                <a:path w="154" h="94" extrusionOk="0">
                  <a:moveTo>
                    <a:pt x="81" y="0"/>
                  </a:moveTo>
                  <a:cubicBezTo>
                    <a:pt x="36" y="0"/>
                    <a:pt x="0" y="47"/>
                    <a:pt x="54" y="74"/>
                  </a:cubicBezTo>
                  <a:cubicBezTo>
                    <a:pt x="63" y="88"/>
                    <a:pt x="75" y="94"/>
                    <a:pt x="87" y="94"/>
                  </a:cubicBezTo>
                  <a:cubicBezTo>
                    <a:pt x="120" y="94"/>
                    <a:pt x="153" y="47"/>
                    <a:pt x="127" y="20"/>
                  </a:cubicBezTo>
                  <a:cubicBezTo>
                    <a:pt x="113" y="6"/>
                    <a:pt x="96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23;p65"/>
            <p:cNvSpPr/>
            <p:nvPr/>
          </p:nvSpPr>
          <p:spPr>
            <a:xfrm>
              <a:off x="7232487" y="1711165"/>
              <a:ext cx="33024" cy="2320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89" y="1"/>
                  </a:moveTo>
                  <a:cubicBezTo>
                    <a:pt x="49" y="1"/>
                    <a:pt x="0" y="57"/>
                    <a:pt x="59" y="101"/>
                  </a:cubicBezTo>
                  <a:cubicBezTo>
                    <a:pt x="66" y="108"/>
                    <a:pt x="74" y="111"/>
                    <a:pt x="82" y="111"/>
                  </a:cubicBezTo>
                  <a:cubicBezTo>
                    <a:pt x="118" y="111"/>
                    <a:pt x="158" y="55"/>
                    <a:pt x="113" y="11"/>
                  </a:cubicBezTo>
                  <a:cubicBezTo>
                    <a:pt x="107" y="4"/>
                    <a:pt x="98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24;p65"/>
            <p:cNvSpPr/>
            <p:nvPr/>
          </p:nvSpPr>
          <p:spPr>
            <a:xfrm>
              <a:off x="7273663" y="1740009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70" y="1"/>
                  </a:moveTo>
                  <a:cubicBezTo>
                    <a:pt x="36" y="1"/>
                    <a:pt x="1" y="65"/>
                    <a:pt x="43" y="108"/>
                  </a:cubicBezTo>
                  <a:cubicBezTo>
                    <a:pt x="49" y="114"/>
                    <a:pt x="56" y="116"/>
                    <a:pt x="63" y="116"/>
                  </a:cubicBezTo>
                  <a:cubicBezTo>
                    <a:pt x="99" y="116"/>
                    <a:pt x="143" y="48"/>
                    <a:pt x="97" y="17"/>
                  </a:cubicBezTo>
                  <a:cubicBezTo>
                    <a:pt x="90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25;p65"/>
            <p:cNvSpPr/>
            <p:nvPr/>
          </p:nvSpPr>
          <p:spPr>
            <a:xfrm>
              <a:off x="7310867" y="1768225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81" y="1"/>
                  </a:moveTo>
                  <a:cubicBezTo>
                    <a:pt x="44" y="1"/>
                    <a:pt x="1" y="69"/>
                    <a:pt x="46" y="100"/>
                  </a:cubicBezTo>
                  <a:cubicBezTo>
                    <a:pt x="54" y="112"/>
                    <a:pt x="64" y="117"/>
                    <a:pt x="73" y="117"/>
                  </a:cubicBezTo>
                  <a:cubicBezTo>
                    <a:pt x="108" y="117"/>
                    <a:pt x="143" y="52"/>
                    <a:pt x="101" y="9"/>
                  </a:cubicBezTo>
                  <a:cubicBezTo>
                    <a:pt x="95" y="3"/>
                    <a:pt x="8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26;p65"/>
            <p:cNvSpPr/>
            <p:nvPr/>
          </p:nvSpPr>
          <p:spPr>
            <a:xfrm>
              <a:off x="7349326" y="1796860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63" y="0"/>
                  </a:moveTo>
                  <a:cubicBezTo>
                    <a:pt x="25" y="0"/>
                    <a:pt x="1" y="65"/>
                    <a:pt x="43" y="108"/>
                  </a:cubicBezTo>
                  <a:cubicBezTo>
                    <a:pt x="52" y="113"/>
                    <a:pt x="61" y="116"/>
                    <a:pt x="69" y="116"/>
                  </a:cubicBezTo>
                  <a:cubicBezTo>
                    <a:pt x="112" y="116"/>
                    <a:pt x="143" y="47"/>
                    <a:pt x="98" y="17"/>
                  </a:cubicBezTo>
                  <a:cubicBezTo>
                    <a:pt x="86" y="5"/>
                    <a:pt x="74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27;p65"/>
            <p:cNvSpPr/>
            <p:nvPr/>
          </p:nvSpPr>
          <p:spPr>
            <a:xfrm>
              <a:off x="7386948" y="1821523"/>
              <a:ext cx="32606" cy="24245"/>
            </a:xfrm>
            <a:custGeom>
              <a:avLst/>
              <a:gdLst/>
              <a:ahLst/>
              <a:cxnLst/>
              <a:rect l="l" t="t" r="r" b="b"/>
              <a:pathLst>
                <a:path w="156" h="116" extrusionOk="0">
                  <a:moveTo>
                    <a:pt x="76" y="0"/>
                  </a:moveTo>
                  <a:cubicBezTo>
                    <a:pt x="32" y="0"/>
                    <a:pt x="0" y="83"/>
                    <a:pt x="63" y="98"/>
                  </a:cubicBezTo>
                  <a:cubicBezTo>
                    <a:pt x="78" y="110"/>
                    <a:pt x="92" y="115"/>
                    <a:pt x="104" y="115"/>
                  </a:cubicBezTo>
                  <a:cubicBezTo>
                    <a:pt x="146" y="115"/>
                    <a:pt x="155" y="50"/>
                    <a:pt x="99" y="8"/>
                  </a:cubicBezTo>
                  <a:cubicBezTo>
                    <a:pt x="91" y="3"/>
                    <a:pt x="83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28;p65"/>
            <p:cNvSpPr/>
            <p:nvPr/>
          </p:nvSpPr>
          <p:spPr>
            <a:xfrm>
              <a:off x="7427706" y="1845350"/>
              <a:ext cx="34487" cy="22573"/>
            </a:xfrm>
            <a:custGeom>
              <a:avLst/>
              <a:gdLst/>
              <a:ahLst/>
              <a:cxnLst/>
              <a:rect l="l" t="t" r="r" b="b"/>
              <a:pathLst>
                <a:path w="165" h="108" extrusionOk="0">
                  <a:moveTo>
                    <a:pt x="102" y="0"/>
                  </a:moveTo>
                  <a:cubicBezTo>
                    <a:pt x="40" y="0"/>
                    <a:pt x="1" y="76"/>
                    <a:pt x="67" y="93"/>
                  </a:cubicBezTo>
                  <a:cubicBezTo>
                    <a:pt x="81" y="103"/>
                    <a:pt x="93" y="108"/>
                    <a:pt x="104" y="108"/>
                  </a:cubicBezTo>
                  <a:cubicBezTo>
                    <a:pt x="150" y="108"/>
                    <a:pt x="165" y="32"/>
                    <a:pt x="121" y="2"/>
                  </a:cubicBezTo>
                  <a:cubicBezTo>
                    <a:pt x="115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29;p65"/>
            <p:cNvSpPr/>
            <p:nvPr/>
          </p:nvSpPr>
          <p:spPr>
            <a:xfrm>
              <a:off x="7472853" y="1864161"/>
              <a:ext cx="33651" cy="23200"/>
            </a:xfrm>
            <a:custGeom>
              <a:avLst/>
              <a:gdLst/>
              <a:ahLst/>
              <a:cxnLst/>
              <a:rect l="l" t="t" r="r" b="b"/>
              <a:pathLst>
                <a:path w="161" h="111" extrusionOk="0">
                  <a:moveTo>
                    <a:pt x="86" y="1"/>
                  </a:moveTo>
                  <a:cubicBezTo>
                    <a:pt x="26" y="1"/>
                    <a:pt x="1" y="77"/>
                    <a:pt x="50" y="93"/>
                  </a:cubicBezTo>
                  <a:cubicBezTo>
                    <a:pt x="66" y="105"/>
                    <a:pt x="81" y="110"/>
                    <a:pt x="93" y="110"/>
                  </a:cubicBezTo>
                  <a:cubicBezTo>
                    <a:pt x="140" y="110"/>
                    <a:pt x="161" y="45"/>
                    <a:pt x="104" y="3"/>
                  </a:cubicBezTo>
                  <a:cubicBezTo>
                    <a:pt x="98" y="1"/>
                    <a:pt x="92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30;p65"/>
            <p:cNvSpPr/>
            <p:nvPr/>
          </p:nvSpPr>
          <p:spPr>
            <a:xfrm>
              <a:off x="7518627" y="1883181"/>
              <a:ext cx="30725" cy="22573"/>
            </a:xfrm>
            <a:custGeom>
              <a:avLst/>
              <a:gdLst/>
              <a:ahLst/>
              <a:cxnLst/>
              <a:rect l="l" t="t" r="r" b="b"/>
              <a:pathLst>
                <a:path w="147" h="108" extrusionOk="0">
                  <a:moveTo>
                    <a:pt x="88" y="0"/>
                  </a:moveTo>
                  <a:cubicBezTo>
                    <a:pt x="40" y="0"/>
                    <a:pt x="0" y="77"/>
                    <a:pt x="66" y="93"/>
                  </a:cubicBezTo>
                  <a:cubicBezTo>
                    <a:pt x="80" y="104"/>
                    <a:pt x="92" y="108"/>
                    <a:pt x="102" y="108"/>
                  </a:cubicBezTo>
                  <a:cubicBezTo>
                    <a:pt x="143" y="108"/>
                    <a:pt x="146" y="32"/>
                    <a:pt x="103" y="2"/>
                  </a:cubicBezTo>
                  <a:cubicBezTo>
                    <a:pt x="98" y="1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1;p65"/>
            <p:cNvSpPr/>
            <p:nvPr/>
          </p:nvSpPr>
          <p:spPr>
            <a:xfrm>
              <a:off x="7567327" y="1902201"/>
              <a:ext cx="29680" cy="26963"/>
            </a:xfrm>
            <a:custGeom>
              <a:avLst/>
              <a:gdLst/>
              <a:ahLst/>
              <a:cxnLst/>
              <a:rect l="l" t="t" r="r" b="b"/>
              <a:pathLst>
                <a:path w="142" h="129" extrusionOk="0">
                  <a:moveTo>
                    <a:pt x="71" y="0"/>
                  </a:moveTo>
                  <a:cubicBezTo>
                    <a:pt x="12" y="0"/>
                    <a:pt x="0" y="95"/>
                    <a:pt x="51" y="129"/>
                  </a:cubicBezTo>
                  <a:cubicBezTo>
                    <a:pt x="105" y="129"/>
                    <a:pt x="141" y="38"/>
                    <a:pt x="87" y="2"/>
                  </a:cubicBezTo>
                  <a:cubicBezTo>
                    <a:pt x="81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32;p65"/>
            <p:cNvSpPr/>
            <p:nvPr/>
          </p:nvSpPr>
          <p:spPr>
            <a:xfrm>
              <a:off x="7613101" y="1917250"/>
              <a:ext cx="33024" cy="23409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70" y="0"/>
                  </a:moveTo>
                  <a:cubicBezTo>
                    <a:pt x="11" y="0"/>
                    <a:pt x="0" y="94"/>
                    <a:pt x="67" y="111"/>
                  </a:cubicBezTo>
                  <a:cubicBezTo>
                    <a:pt x="103" y="111"/>
                    <a:pt x="158" y="2"/>
                    <a:pt x="85" y="2"/>
                  </a:cubicBezTo>
                  <a:cubicBezTo>
                    <a:pt x="80" y="1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33;p65"/>
            <p:cNvSpPr/>
            <p:nvPr/>
          </p:nvSpPr>
          <p:spPr>
            <a:xfrm>
              <a:off x="7655740" y="1927491"/>
              <a:ext cx="31979" cy="24454"/>
            </a:xfrm>
            <a:custGeom>
              <a:avLst/>
              <a:gdLst/>
              <a:ahLst/>
              <a:cxnLst/>
              <a:rect l="l" t="t" r="r" b="b"/>
              <a:pathLst>
                <a:path w="153" h="117" extrusionOk="0">
                  <a:moveTo>
                    <a:pt x="59" y="1"/>
                  </a:moveTo>
                  <a:cubicBezTo>
                    <a:pt x="18" y="1"/>
                    <a:pt x="0" y="85"/>
                    <a:pt x="62" y="116"/>
                  </a:cubicBezTo>
                  <a:cubicBezTo>
                    <a:pt x="135" y="116"/>
                    <a:pt x="153" y="26"/>
                    <a:pt x="80" y="8"/>
                  </a:cubicBezTo>
                  <a:cubicBezTo>
                    <a:pt x="73" y="3"/>
                    <a:pt x="66" y="1"/>
                    <a:pt x="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34;p65"/>
            <p:cNvSpPr/>
            <p:nvPr/>
          </p:nvSpPr>
          <p:spPr>
            <a:xfrm>
              <a:off x="7153898" y="1998973"/>
              <a:ext cx="193339" cy="176198"/>
            </a:xfrm>
            <a:custGeom>
              <a:avLst/>
              <a:gdLst/>
              <a:ahLst/>
              <a:cxnLst/>
              <a:rect l="l" t="t" r="r" b="b"/>
              <a:pathLst>
                <a:path w="925" h="843" extrusionOk="0">
                  <a:moveTo>
                    <a:pt x="275" y="0"/>
                  </a:moveTo>
                  <a:cubicBezTo>
                    <a:pt x="237" y="0"/>
                    <a:pt x="199" y="19"/>
                    <a:pt x="163" y="64"/>
                  </a:cubicBezTo>
                  <a:cubicBezTo>
                    <a:pt x="0" y="245"/>
                    <a:pt x="91" y="571"/>
                    <a:pt x="109" y="770"/>
                  </a:cubicBezTo>
                  <a:cubicBezTo>
                    <a:pt x="109" y="807"/>
                    <a:pt x="182" y="843"/>
                    <a:pt x="200" y="843"/>
                  </a:cubicBezTo>
                  <a:cubicBezTo>
                    <a:pt x="363" y="789"/>
                    <a:pt x="489" y="752"/>
                    <a:pt x="634" y="680"/>
                  </a:cubicBezTo>
                  <a:cubicBezTo>
                    <a:pt x="725" y="626"/>
                    <a:pt x="833" y="589"/>
                    <a:pt x="888" y="481"/>
                  </a:cubicBezTo>
                  <a:cubicBezTo>
                    <a:pt x="924" y="390"/>
                    <a:pt x="888" y="300"/>
                    <a:pt x="815" y="245"/>
                  </a:cubicBezTo>
                  <a:cubicBezTo>
                    <a:pt x="770" y="227"/>
                    <a:pt x="720" y="218"/>
                    <a:pt x="670" y="218"/>
                  </a:cubicBezTo>
                  <a:cubicBezTo>
                    <a:pt x="621" y="218"/>
                    <a:pt x="571" y="227"/>
                    <a:pt x="526" y="245"/>
                  </a:cubicBezTo>
                  <a:cubicBezTo>
                    <a:pt x="473" y="128"/>
                    <a:pt x="374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35;p65"/>
            <p:cNvSpPr/>
            <p:nvPr/>
          </p:nvSpPr>
          <p:spPr>
            <a:xfrm>
              <a:off x="7422690" y="2145908"/>
              <a:ext cx="193130" cy="170972"/>
            </a:xfrm>
            <a:custGeom>
              <a:avLst/>
              <a:gdLst/>
              <a:ahLst/>
              <a:cxnLst/>
              <a:rect l="l" t="t" r="r" b="b"/>
              <a:pathLst>
                <a:path w="924" h="818" extrusionOk="0">
                  <a:moveTo>
                    <a:pt x="234" y="0"/>
                  </a:moveTo>
                  <a:cubicBezTo>
                    <a:pt x="185" y="0"/>
                    <a:pt x="139" y="24"/>
                    <a:pt x="109" y="86"/>
                  </a:cubicBezTo>
                  <a:cubicBezTo>
                    <a:pt x="0" y="285"/>
                    <a:pt x="163" y="593"/>
                    <a:pt x="218" y="774"/>
                  </a:cubicBezTo>
                  <a:cubicBezTo>
                    <a:pt x="244" y="800"/>
                    <a:pt x="271" y="817"/>
                    <a:pt x="304" y="817"/>
                  </a:cubicBezTo>
                  <a:cubicBezTo>
                    <a:pt x="316" y="817"/>
                    <a:pt x="330" y="815"/>
                    <a:pt x="344" y="810"/>
                  </a:cubicBezTo>
                  <a:cubicBezTo>
                    <a:pt x="471" y="738"/>
                    <a:pt x="616" y="647"/>
                    <a:pt x="725" y="556"/>
                  </a:cubicBezTo>
                  <a:cubicBezTo>
                    <a:pt x="797" y="502"/>
                    <a:pt x="906" y="412"/>
                    <a:pt x="924" y="321"/>
                  </a:cubicBezTo>
                  <a:cubicBezTo>
                    <a:pt x="924" y="194"/>
                    <a:pt x="869" y="140"/>
                    <a:pt x="779" y="104"/>
                  </a:cubicBezTo>
                  <a:cubicBezTo>
                    <a:pt x="758" y="99"/>
                    <a:pt x="734" y="97"/>
                    <a:pt x="710" y="97"/>
                  </a:cubicBezTo>
                  <a:cubicBezTo>
                    <a:pt x="633" y="97"/>
                    <a:pt x="549" y="121"/>
                    <a:pt x="507" y="176"/>
                  </a:cubicBezTo>
                  <a:cubicBezTo>
                    <a:pt x="447" y="92"/>
                    <a:pt x="332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36;p65"/>
            <p:cNvSpPr/>
            <p:nvPr/>
          </p:nvSpPr>
          <p:spPr>
            <a:xfrm>
              <a:off x="6907889" y="1807937"/>
              <a:ext cx="185605" cy="162821"/>
            </a:xfrm>
            <a:custGeom>
              <a:avLst/>
              <a:gdLst/>
              <a:ahLst/>
              <a:cxnLst/>
              <a:rect l="l" t="t" r="r" b="b"/>
              <a:pathLst>
                <a:path w="888" h="779" extrusionOk="0">
                  <a:moveTo>
                    <a:pt x="351" y="0"/>
                  </a:moveTo>
                  <a:cubicBezTo>
                    <a:pt x="322" y="0"/>
                    <a:pt x="290" y="11"/>
                    <a:pt x="254" y="37"/>
                  </a:cubicBezTo>
                  <a:cubicBezTo>
                    <a:pt x="37" y="145"/>
                    <a:pt x="37" y="489"/>
                    <a:pt x="0" y="688"/>
                  </a:cubicBezTo>
                  <a:cubicBezTo>
                    <a:pt x="0" y="725"/>
                    <a:pt x="37" y="779"/>
                    <a:pt x="73" y="779"/>
                  </a:cubicBezTo>
                  <a:cubicBezTo>
                    <a:pt x="218" y="779"/>
                    <a:pt x="363" y="779"/>
                    <a:pt x="525" y="761"/>
                  </a:cubicBezTo>
                  <a:cubicBezTo>
                    <a:pt x="616" y="725"/>
                    <a:pt x="743" y="707"/>
                    <a:pt x="815" y="616"/>
                  </a:cubicBezTo>
                  <a:cubicBezTo>
                    <a:pt x="888" y="544"/>
                    <a:pt x="888" y="453"/>
                    <a:pt x="815" y="399"/>
                  </a:cubicBezTo>
                  <a:cubicBezTo>
                    <a:pt x="743" y="326"/>
                    <a:pt x="634" y="308"/>
                    <a:pt x="544" y="308"/>
                  </a:cubicBezTo>
                  <a:cubicBezTo>
                    <a:pt x="529" y="178"/>
                    <a:pt x="468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37;p65"/>
            <p:cNvSpPr/>
            <p:nvPr/>
          </p:nvSpPr>
          <p:spPr>
            <a:xfrm>
              <a:off x="6722284" y="1910144"/>
              <a:ext cx="4180" cy="7733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9" y="0"/>
                  </a:moveTo>
                  <a:cubicBezTo>
                    <a:pt x="19" y="18"/>
                    <a:pt x="1" y="18"/>
                    <a:pt x="1" y="36"/>
                  </a:cubicBezTo>
                  <a:cubicBezTo>
                    <a:pt x="19" y="18"/>
                    <a:pt x="19" y="18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38;p65"/>
            <p:cNvSpPr/>
            <p:nvPr/>
          </p:nvSpPr>
          <p:spPr>
            <a:xfrm>
              <a:off x="6736288" y="1934180"/>
              <a:ext cx="33024" cy="20274"/>
            </a:xfrm>
            <a:custGeom>
              <a:avLst/>
              <a:gdLst/>
              <a:ahLst/>
              <a:cxnLst/>
              <a:rect l="l" t="t" r="r" b="b"/>
              <a:pathLst>
                <a:path w="158" h="97" extrusionOk="0">
                  <a:moveTo>
                    <a:pt x="85" y="0"/>
                  </a:moveTo>
                  <a:cubicBezTo>
                    <a:pt x="45" y="0"/>
                    <a:pt x="1" y="42"/>
                    <a:pt x="43" y="84"/>
                  </a:cubicBezTo>
                  <a:cubicBezTo>
                    <a:pt x="51" y="93"/>
                    <a:pt x="62" y="96"/>
                    <a:pt x="73" y="96"/>
                  </a:cubicBezTo>
                  <a:cubicBezTo>
                    <a:pt x="112" y="96"/>
                    <a:pt x="157" y="54"/>
                    <a:pt x="115" y="12"/>
                  </a:cubicBezTo>
                  <a:cubicBezTo>
                    <a:pt x="107" y="4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39;p65"/>
            <p:cNvSpPr/>
            <p:nvPr/>
          </p:nvSpPr>
          <p:spPr>
            <a:xfrm>
              <a:off x="6767849" y="1966576"/>
              <a:ext cx="32606" cy="22991"/>
            </a:xfrm>
            <a:custGeom>
              <a:avLst/>
              <a:gdLst/>
              <a:ahLst/>
              <a:cxnLst/>
              <a:rect l="l" t="t" r="r" b="b"/>
              <a:pathLst>
                <a:path w="156" h="110" extrusionOk="0">
                  <a:moveTo>
                    <a:pt x="83" y="1"/>
                  </a:moveTo>
                  <a:cubicBezTo>
                    <a:pt x="38" y="1"/>
                    <a:pt x="0" y="52"/>
                    <a:pt x="55" y="92"/>
                  </a:cubicBezTo>
                  <a:cubicBezTo>
                    <a:pt x="67" y="104"/>
                    <a:pt x="79" y="109"/>
                    <a:pt x="90" y="109"/>
                  </a:cubicBezTo>
                  <a:cubicBezTo>
                    <a:pt x="129" y="109"/>
                    <a:pt x="155" y="48"/>
                    <a:pt x="127" y="20"/>
                  </a:cubicBezTo>
                  <a:cubicBezTo>
                    <a:pt x="113" y="6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40;p65"/>
            <p:cNvSpPr/>
            <p:nvPr/>
          </p:nvSpPr>
          <p:spPr>
            <a:xfrm>
              <a:off x="6801919" y="2000645"/>
              <a:ext cx="32188" cy="21319"/>
            </a:xfrm>
            <a:custGeom>
              <a:avLst/>
              <a:gdLst/>
              <a:ahLst/>
              <a:cxnLst/>
              <a:rect l="l" t="t" r="r" b="b"/>
              <a:pathLst>
                <a:path w="154" h="102" extrusionOk="0">
                  <a:moveTo>
                    <a:pt x="81" y="0"/>
                  </a:moveTo>
                  <a:cubicBezTo>
                    <a:pt x="37" y="0"/>
                    <a:pt x="1" y="47"/>
                    <a:pt x="55" y="74"/>
                  </a:cubicBezTo>
                  <a:cubicBezTo>
                    <a:pt x="64" y="94"/>
                    <a:pt x="77" y="102"/>
                    <a:pt x="89" y="102"/>
                  </a:cubicBezTo>
                  <a:cubicBezTo>
                    <a:pt x="122" y="102"/>
                    <a:pt x="153" y="46"/>
                    <a:pt x="127" y="20"/>
                  </a:cubicBezTo>
                  <a:cubicBezTo>
                    <a:pt x="113" y="6"/>
                    <a:pt x="97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41;p65"/>
            <p:cNvSpPr/>
            <p:nvPr/>
          </p:nvSpPr>
          <p:spPr>
            <a:xfrm>
              <a:off x="6834943" y="2033042"/>
              <a:ext cx="35742" cy="24663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89" y="0"/>
                  </a:moveTo>
                  <a:cubicBezTo>
                    <a:pt x="49" y="0"/>
                    <a:pt x="1" y="56"/>
                    <a:pt x="60" y="100"/>
                  </a:cubicBezTo>
                  <a:cubicBezTo>
                    <a:pt x="71" y="112"/>
                    <a:pt x="84" y="117"/>
                    <a:pt x="96" y="117"/>
                  </a:cubicBezTo>
                  <a:cubicBezTo>
                    <a:pt x="138" y="117"/>
                    <a:pt x="171" y="52"/>
                    <a:pt x="114" y="10"/>
                  </a:cubicBezTo>
                  <a:cubicBezTo>
                    <a:pt x="107" y="3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42;p65"/>
            <p:cNvSpPr/>
            <p:nvPr/>
          </p:nvSpPr>
          <p:spPr>
            <a:xfrm>
              <a:off x="6872356" y="2067320"/>
              <a:ext cx="37414" cy="21528"/>
            </a:xfrm>
            <a:custGeom>
              <a:avLst/>
              <a:gdLst/>
              <a:ahLst/>
              <a:cxnLst/>
              <a:rect l="l" t="t" r="r" b="b"/>
              <a:pathLst>
                <a:path w="179" h="103" extrusionOk="0">
                  <a:moveTo>
                    <a:pt x="95" y="0"/>
                  </a:moveTo>
                  <a:cubicBezTo>
                    <a:pt x="55" y="0"/>
                    <a:pt x="1" y="69"/>
                    <a:pt x="62" y="99"/>
                  </a:cubicBezTo>
                  <a:cubicBezTo>
                    <a:pt x="69" y="102"/>
                    <a:pt x="77" y="103"/>
                    <a:pt x="84" y="103"/>
                  </a:cubicBezTo>
                  <a:cubicBezTo>
                    <a:pt x="133" y="103"/>
                    <a:pt x="179" y="56"/>
                    <a:pt x="116" y="9"/>
                  </a:cubicBezTo>
                  <a:cubicBezTo>
                    <a:pt x="110" y="3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43;p65"/>
            <p:cNvSpPr/>
            <p:nvPr/>
          </p:nvSpPr>
          <p:spPr>
            <a:xfrm>
              <a:off x="6914159" y="2095745"/>
              <a:ext cx="29889" cy="24454"/>
            </a:xfrm>
            <a:custGeom>
              <a:avLst/>
              <a:gdLst/>
              <a:ahLst/>
              <a:cxnLst/>
              <a:rect l="l" t="t" r="r" b="b"/>
              <a:pathLst>
                <a:path w="143" h="117" extrusionOk="0">
                  <a:moveTo>
                    <a:pt x="70" y="1"/>
                  </a:moveTo>
                  <a:cubicBezTo>
                    <a:pt x="35" y="1"/>
                    <a:pt x="0" y="66"/>
                    <a:pt x="43" y="108"/>
                  </a:cubicBezTo>
                  <a:cubicBezTo>
                    <a:pt x="49" y="114"/>
                    <a:pt x="55" y="117"/>
                    <a:pt x="62" y="117"/>
                  </a:cubicBezTo>
                  <a:cubicBezTo>
                    <a:pt x="99" y="117"/>
                    <a:pt x="143" y="48"/>
                    <a:pt x="97" y="18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44;p65"/>
            <p:cNvSpPr/>
            <p:nvPr/>
          </p:nvSpPr>
          <p:spPr>
            <a:xfrm>
              <a:off x="6951364" y="2127933"/>
              <a:ext cx="33651" cy="22573"/>
            </a:xfrm>
            <a:custGeom>
              <a:avLst/>
              <a:gdLst/>
              <a:ahLst/>
              <a:cxnLst/>
              <a:rect l="l" t="t" r="r" b="b"/>
              <a:pathLst>
                <a:path w="161" h="108" extrusionOk="0">
                  <a:moveTo>
                    <a:pt x="80" y="0"/>
                  </a:moveTo>
                  <a:cubicBezTo>
                    <a:pt x="44" y="0"/>
                    <a:pt x="0" y="69"/>
                    <a:pt x="46" y="99"/>
                  </a:cubicBezTo>
                  <a:cubicBezTo>
                    <a:pt x="55" y="105"/>
                    <a:pt x="64" y="108"/>
                    <a:pt x="73" y="108"/>
                  </a:cubicBezTo>
                  <a:cubicBezTo>
                    <a:pt x="120" y="108"/>
                    <a:pt x="161" y="39"/>
                    <a:pt x="100" y="9"/>
                  </a:cubicBezTo>
                  <a:cubicBezTo>
                    <a:pt x="94" y="3"/>
                    <a:pt x="88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45;p65"/>
            <p:cNvSpPr/>
            <p:nvPr/>
          </p:nvSpPr>
          <p:spPr>
            <a:xfrm>
              <a:off x="6989822" y="2156358"/>
              <a:ext cx="34278" cy="23200"/>
            </a:xfrm>
            <a:custGeom>
              <a:avLst/>
              <a:gdLst/>
              <a:ahLst/>
              <a:cxnLst/>
              <a:rect l="l" t="t" r="r" b="b"/>
              <a:pathLst>
                <a:path w="164" h="111" extrusionOk="0">
                  <a:moveTo>
                    <a:pt x="70" y="1"/>
                  </a:moveTo>
                  <a:cubicBezTo>
                    <a:pt x="36" y="1"/>
                    <a:pt x="0" y="65"/>
                    <a:pt x="43" y="108"/>
                  </a:cubicBezTo>
                  <a:cubicBezTo>
                    <a:pt x="48" y="110"/>
                    <a:pt x="53" y="110"/>
                    <a:pt x="58" y="110"/>
                  </a:cubicBezTo>
                  <a:cubicBezTo>
                    <a:pt x="109" y="110"/>
                    <a:pt x="163" y="34"/>
                    <a:pt x="97" y="17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46;p65"/>
            <p:cNvSpPr/>
            <p:nvPr/>
          </p:nvSpPr>
          <p:spPr>
            <a:xfrm>
              <a:off x="7030789" y="2180813"/>
              <a:ext cx="30725" cy="24454"/>
            </a:xfrm>
            <a:custGeom>
              <a:avLst/>
              <a:gdLst/>
              <a:ahLst/>
              <a:cxnLst/>
              <a:rect l="l" t="t" r="r" b="b"/>
              <a:pathLst>
                <a:path w="147" h="117" extrusionOk="0">
                  <a:moveTo>
                    <a:pt x="85" y="1"/>
                  </a:moveTo>
                  <a:cubicBezTo>
                    <a:pt x="31" y="1"/>
                    <a:pt x="1" y="69"/>
                    <a:pt x="46" y="100"/>
                  </a:cubicBezTo>
                  <a:cubicBezTo>
                    <a:pt x="62" y="111"/>
                    <a:pt x="76" y="116"/>
                    <a:pt x="88" y="116"/>
                  </a:cubicBezTo>
                  <a:cubicBezTo>
                    <a:pt x="131" y="116"/>
                    <a:pt x="147" y="52"/>
                    <a:pt x="119" y="9"/>
                  </a:cubicBezTo>
                  <a:cubicBezTo>
                    <a:pt x="107" y="3"/>
                    <a:pt x="96" y="1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47;p65"/>
            <p:cNvSpPr/>
            <p:nvPr/>
          </p:nvSpPr>
          <p:spPr>
            <a:xfrm>
              <a:off x="7069247" y="2209447"/>
              <a:ext cx="33024" cy="22364"/>
            </a:xfrm>
            <a:custGeom>
              <a:avLst/>
              <a:gdLst/>
              <a:ahLst/>
              <a:cxnLst/>
              <a:rect l="l" t="t" r="r" b="b"/>
              <a:pathLst>
                <a:path w="158" h="107" extrusionOk="0">
                  <a:moveTo>
                    <a:pt x="71" y="0"/>
                  </a:moveTo>
                  <a:cubicBezTo>
                    <a:pt x="25" y="0"/>
                    <a:pt x="1" y="61"/>
                    <a:pt x="43" y="89"/>
                  </a:cubicBezTo>
                  <a:cubicBezTo>
                    <a:pt x="59" y="101"/>
                    <a:pt x="74" y="106"/>
                    <a:pt x="88" y="106"/>
                  </a:cubicBezTo>
                  <a:cubicBezTo>
                    <a:pt x="134" y="106"/>
                    <a:pt x="158" y="45"/>
                    <a:pt x="116" y="17"/>
                  </a:cubicBezTo>
                  <a:cubicBezTo>
                    <a:pt x="100" y="5"/>
                    <a:pt x="85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48;p65"/>
            <p:cNvSpPr/>
            <p:nvPr/>
          </p:nvSpPr>
          <p:spPr>
            <a:xfrm>
              <a:off x="7114812" y="2232020"/>
              <a:ext cx="33024" cy="24454"/>
            </a:xfrm>
            <a:custGeom>
              <a:avLst/>
              <a:gdLst/>
              <a:ahLst/>
              <a:cxnLst/>
              <a:rect l="l" t="t" r="r" b="b"/>
              <a:pathLst>
                <a:path w="158" h="117" extrusionOk="0">
                  <a:moveTo>
                    <a:pt x="55" y="1"/>
                  </a:moveTo>
                  <a:cubicBezTo>
                    <a:pt x="13" y="1"/>
                    <a:pt x="0" y="66"/>
                    <a:pt x="43" y="108"/>
                  </a:cubicBezTo>
                  <a:cubicBezTo>
                    <a:pt x="51" y="114"/>
                    <a:pt x="61" y="117"/>
                    <a:pt x="70" y="117"/>
                  </a:cubicBezTo>
                  <a:cubicBezTo>
                    <a:pt x="117" y="117"/>
                    <a:pt x="158" y="48"/>
                    <a:pt x="97" y="18"/>
                  </a:cubicBezTo>
                  <a:cubicBezTo>
                    <a:pt x="81" y="6"/>
                    <a:pt x="67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49;p65"/>
            <p:cNvSpPr/>
            <p:nvPr/>
          </p:nvSpPr>
          <p:spPr>
            <a:xfrm>
              <a:off x="7155570" y="2256683"/>
              <a:ext cx="30098" cy="24245"/>
            </a:xfrm>
            <a:custGeom>
              <a:avLst/>
              <a:gdLst/>
              <a:ahLst/>
              <a:cxnLst/>
              <a:rect l="l" t="t" r="r" b="b"/>
              <a:pathLst>
                <a:path w="144" h="116" extrusionOk="0">
                  <a:moveTo>
                    <a:pt x="73" y="1"/>
                  </a:moveTo>
                  <a:cubicBezTo>
                    <a:pt x="20" y="1"/>
                    <a:pt x="0" y="83"/>
                    <a:pt x="47" y="99"/>
                  </a:cubicBezTo>
                  <a:cubicBezTo>
                    <a:pt x="59" y="111"/>
                    <a:pt x="70" y="116"/>
                    <a:pt x="81" y="116"/>
                  </a:cubicBezTo>
                  <a:cubicBezTo>
                    <a:pt x="120" y="116"/>
                    <a:pt x="144" y="51"/>
                    <a:pt x="101" y="8"/>
                  </a:cubicBezTo>
                  <a:cubicBezTo>
                    <a:pt x="91" y="3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50;p65"/>
            <p:cNvSpPr/>
            <p:nvPr/>
          </p:nvSpPr>
          <p:spPr>
            <a:xfrm>
              <a:off x="7196955" y="2280511"/>
              <a:ext cx="30307" cy="23200"/>
            </a:xfrm>
            <a:custGeom>
              <a:avLst/>
              <a:gdLst/>
              <a:ahLst/>
              <a:cxnLst/>
              <a:rect l="l" t="t" r="r" b="b"/>
              <a:pathLst>
                <a:path w="145" h="111" extrusionOk="0">
                  <a:moveTo>
                    <a:pt x="88" y="1"/>
                  </a:moveTo>
                  <a:cubicBezTo>
                    <a:pt x="39" y="1"/>
                    <a:pt x="0" y="77"/>
                    <a:pt x="66" y="94"/>
                  </a:cubicBezTo>
                  <a:cubicBezTo>
                    <a:pt x="74" y="105"/>
                    <a:pt x="83" y="110"/>
                    <a:pt x="91" y="110"/>
                  </a:cubicBezTo>
                  <a:cubicBezTo>
                    <a:pt x="121" y="110"/>
                    <a:pt x="145" y="46"/>
                    <a:pt x="102" y="3"/>
                  </a:cubicBezTo>
                  <a:cubicBezTo>
                    <a:pt x="97" y="1"/>
                    <a:pt x="93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51;p65"/>
            <p:cNvSpPr/>
            <p:nvPr/>
          </p:nvSpPr>
          <p:spPr>
            <a:xfrm>
              <a:off x="7239594" y="2305801"/>
              <a:ext cx="33442" cy="20274"/>
            </a:xfrm>
            <a:custGeom>
              <a:avLst/>
              <a:gdLst/>
              <a:ahLst/>
              <a:cxnLst/>
              <a:rect l="l" t="t" r="r" b="b"/>
              <a:pathLst>
                <a:path w="160" h="97" extrusionOk="0">
                  <a:moveTo>
                    <a:pt x="82" y="0"/>
                  </a:moveTo>
                  <a:cubicBezTo>
                    <a:pt x="29" y="0"/>
                    <a:pt x="1" y="66"/>
                    <a:pt x="61" y="81"/>
                  </a:cubicBezTo>
                  <a:cubicBezTo>
                    <a:pt x="76" y="92"/>
                    <a:pt x="88" y="96"/>
                    <a:pt x="99" y="96"/>
                  </a:cubicBezTo>
                  <a:cubicBezTo>
                    <a:pt x="144" y="96"/>
                    <a:pt x="159" y="23"/>
                    <a:pt x="116" y="9"/>
                  </a:cubicBezTo>
                  <a:cubicBezTo>
                    <a:pt x="104" y="3"/>
                    <a:pt x="9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52;p65"/>
            <p:cNvSpPr/>
            <p:nvPr/>
          </p:nvSpPr>
          <p:spPr>
            <a:xfrm>
              <a:off x="7284323" y="2324612"/>
              <a:ext cx="34278" cy="22573"/>
            </a:xfrm>
            <a:custGeom>
              <a:avLst/>
              <a:gdLst/>
              <a:ahLst/>
              <a:cxnLst/>
              <a:rect l="l" t="t" r="r" b="b"/>
              <a:pathLst>
                <a:path w="164" h="108" extrusionOk="0">
                  <a:moveTo>
                    <a:pt x="69" y="1"/>
                  </a:moveTo>
                  <a:cubicBezTo>
                    <a:pt x="19" y="1"/>
                    <a:pt x="1" y="69"/>
                    <a:pt x="46" y="100"/>
                  </a:cubicBezTo>
                  <a:cubicBezTo>
                    <a:pt x="57" y="105"/>
                    <a:pt x="67" y="107"/>
                    <a:pt x="76" y="107"/>
                  </a:cubicBezTo>
                  <a:cubicBezTo>
                    <a:pt x="132" y="107"/>
                    <a:pt x="163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53;p65"/>
            <p:cNvSpPr/>
            <p:nvPr/>
          </p:nvSpPr>
          <p:spPr>
            <a:xfrm>
              <a:off x="7326752" y="2343632"/>
              <a:ext cx="33442" cy="22364"/>
            </a:xfrm>
            <a:custGeom>
              <a:avLst/>
              <a:gdLst/>
              <a:ahLst/>
              <a:cxnLst/>
              <a:rect l="l" t="t" r="r" b="b"/>
              <a:pathLst>
                <a:path w="160" h="107" extrusionOk="0">
                  <a:moveTo>
                    <a:pt x="65" y="0"/>
                  </a:moveTo>
                  <a:cubicBezTo>
                    <a:pt x="16" y="0"/>
                    <a:pt x="0" y="69"/>
                    <a:pt x="61" y="99"/>
                  </a:cubicBezTo>
                  <a:cubicBezTo>
                    <a:pt x="68" y="105"/>
                    <a:pt x="76" y="107"/>
                    <a:pt x="83" y="107"/>
                  </a:cubicBezTo>
                  <a:cubicBezTo>
                    <a:pt x="128" y="107"/>
                    <a:pt x="159" y="24"/>
                    <a:pt x="97" y="9"/>
                  </a:cubicBezTo>
                  <a:cubicBezTo>
                    <a:pt x="85" y="3"/>
                    <a:pt x="75" y="0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54;p65"/>
            <p:cNvSpPr/>
            <p:nvPr/>
          </p:nvSpPr>
          <p:spPr>
            <a:xfrm>
              <a:off x="7372108" y="2362652"/>
              <a:ext cx="34069" cy="22364"/>
            </a:xfrm>
            <a:custGeom>
              <a:avLst/>
              <a:gdLst/>
              <a:ahLst/>
              <a:cxnLst/>
              <a:rect l="l" t="t" r="r" b="b"/>
              <a:pathLst>
                <a:path w="163" h="107" extrusionOk="0">
                  <a:moveTo>
                    <a:pt x="82" y="0"/>
                  </a:moveTo>
                  <a:cubicBezTo>
                    <a:pt x="29" y="0"/>
                    <a:pt x="0" y="69"/>
                    <a:pt x="61" y="99"/>
                  </a:cubicBezTo>
                  <a:cubicBezTo>
                    <a:pt x="71" y="104"/>
                    <a:pt x="81" y="106"/>
                    <a:pt x="89" y="106"/>
                  </a:cubicBezTo>
                  <a:cubicBezTo>
                    <a:pt x="142" y="106"/>
                    <a:pt x="162" y="24"/>
                    <a:pt x="115" y="8"/>
                  </a:cubicBezTo>
                  <a:cubicBezTo>
                    <a:pt x="104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55;p65"/>
            <p:cNvSpPr/>
            <p:nvPr/>
          </p:nvSpPr>
          <p:spPr>
            <a:xfrm>
              <a:off x="7416837" y="2381463"/>
              <a:ext cx="34906" cy="21319"/>
            </a:xfrm>
            <a:custGeom>
              <a:avLst/>
              <a:gdLst/>
              <a:ahLst/>
              <a:cxnLst/>
              <a:rect l="l" t="t" r="r" b="b"/>
              <a:pathLst>
                <a:path w="167" h="102" extrusionOk="0">
                  <a:moveTo>
                    <a:pt x="69" y="1"/>
                  </a:moveTo>
                  <a:cubicBezTo>
                    <a:pt x="19" y="1"/>
                    <a:pt x="1" y="69"/>
                    <a:pt x="46" y="99"/>
                  </a:cubicBezTo>
                  <a:cubicBezTo>
                    <a:pt x="54" y="101"/>
                    <a:pt x="62" y="102"/>
                    <a:pt x="69" y="102"/>
                  </a:cubicBezTo>
                  <a:cubicBezTo>
                    <a:pt x="143" y="102"/>
                    <a:pt x="167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56;p65"/>
            <p:cNvSpPr/>
            <p:nvPr/>
          </p:nvSpPr>
          <p:spPr>
            <a:xfrm>
              <a:off x="7465329" y="2394213"/>
              <a:ext cx="31979" cy="2759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74" y="0"/>
                  </a:moveTo>
                  <a:cubicBezTo>
                    <a:pt x="27" y="0"/>
                    <a:pt x="1" y="96"/>
                    <a:pt x="68" y="129"/>
                  </a:cubicBezTo>
                  <a:cubicBezTo>
                    <a:pt x="72" y="130"/>
                    <a:pt x="76" y="131"/>
                    <a:pt x="80" y="131"/>
                  </a:cubicBezTo>
                  <a:cubicBezTo>
                    <a:pt x="127" y="131"/>
                    <a:pt x="153" y="36"/>
                    <a:pt x="86" y="2"/>
                  </a:cubicBezTo>
                  <a:cubicBezTo>
                    <a:pt x="82" y="1"/>
                    <a:pt x="78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57;p65"/>
            <p:cNvSpPr/>
            <p:nvPr/>
          </p:nvSpPr>
          <p:spPr>
            <a:xfrm>
              <a:off x="7514656" y="2409261"/>
              <a:ext cx="31143" cy="24663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70" y="1"/>
                  </a:moveTo>
                  <a:cubicBezTo>
                    <a:pt x="11" y="1"/>
                    <a:pt x="0" y="95"/>
                    <a:pt x="67" y="111"/>
                  </a:cubicBezTo>
                  <a:cubicBezTo>
                    <a:pt x="72" y="116"/>
                    <a:pt x="77" y="118"/>
                    <a:pt x="81" y="118"/>
                  </a:cubicBezTo>
                  <a:cubicBezTo>
                    <a:pt x="115" y="118"/>
                    <a:pt x="149" y="19"/>
                    <a:pt x="85" y="3"/>
                  </a:cubicBezTo>
                  <a:cubicBezTo>
                    <a:pt x="80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58;p65"/>
            <p:cNvSpPr/>
            <p:nvPr/>
          </p:nvSpPr>
          <p:spPr>
            <a:xfrm>
              <a:off x="7557086" y="2423474"/>
              <a:ext cx="32397" cy="24245"/>
            </a:xfrm>
            <a:custGeom>
              <a:avLst/>
              <a:gdLst/>
              <a:ahLst/>
              <a:cxnLst/>
              <a:rect l="l" t="t" r="r" b="b"/>
              <a:pathLst>
                <a:path w="155" h="116" extrusionOk="0">
                  <a:moveTo>
                    <a:pt x="57" y="1"/>
                  </a:moveTo>
                  <a:cubicBezTo>
                    <a:pt x="6" y="1"/>
                    <a:pt x="0" y="100"/>
                    <a:pt x="63" y="116"/>
                  </a:cubicBezTo>
                  <a:cubicBezTo>
                    <a:pt x="136" y="116"/>
                    <a:pt x="154" y="25"/>
                    <a:pt x="82" y="7"/>
                  </a:cubicBezTo>
                  <a:cubicBezTo>
                    <a:pt x="73" y="3"/>
                    <a:pt x="64" y="1"/>
                    <a:pt x="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59;p65"/>
            <p:cNvSpPr/>
            <p:nvPr/>
          </p:nvSpPr>
          <p:spPr>
            <a:xfrm>
              <a:off x="7605159" y="2432043"/>
              <a:ext cx="28844" cy="27590"/>
            </a:xfrm>
            <a:custGeom>
              <a:avLst/>
              <a:gdLst/>
              <a:ahLst/>
              <a:cxnLst/>
              <a:rect l="l" t="t" r="r" b="b"/>
              <a:pathLst>
                <a:path w="138" h="132" extrusionOk="0">
                  <a:moveTo>
                    <a:pt x="71" y="0"/>
                  </a:moveTo>
                  <a:cubicBezTo>
                    <a:pt x="12" y="0"/>
                    <a:pt x="1" y="96"/>
                    <a:pt x="51" y="129"/>
                  </a:cubicBezTo>
                  <a:cubicBezTo>
                    <a:pt x="56" y="131"/>
                    <a:pt x="61" y="131"/>
                    <a:pt x="66" y="131"/>
                  </a:cubicBezTo>
                  <a:cubicBezTo>
                    <a:pt x="126" y="131"/>
                    <a:pt x="137" y="36"/>
                    <a:pt x="87" y="2"/>
                  </a:cubicBezTo>
                  <a:cubicBezTo>
                    <a:pt x="82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3260;p65"/>
          <p:cNvGrpSpPr/>
          <p:nvPr/>
        </p:nvGrpSpPr>
        <p:grpSpPr>
          <a:xfrm>
            <a:off x="448823" y="13634"/>
            <a:ext cx="1417303" cy="1352022"/>
            <a:chOff x="989150" y="842975"/>
            <a:chExt cx="1417303" cy="1352022"/>
          </a:xfrm>
        </p:grpSpPr>
        <p:sp>
          <p:nvSpPr>
            <p:cNvPr id="82" name="Google Shape;3261;p65"/>
            <p:cNvSpPr/>
            <p:nvPr/>
          </p:nvSpPr>
          <p:spPr>
            <a:xfrm>
              <a:off x="1437414" y="1268479"/>
              <a:ext cx="969039" cy="926519"/>
            </a:xfrm>
            <a:custGeom>
              <a:avLst/>
              <a:gdLst/>
              <a:ahLst/>
              <a:cxnLst/>
              <a:rect l="l" t="t" r="r" b="b"/>
              <a:pathLst>
                <a:path w="3876" h="3706" extrusionOk="0">
                  <a:moveTo>
                    <a:pt x="2111" y="0"/>
                  </a:moveTo>
                  <a:cubicBezTo>
                    <a:pt x="1297" y="0"/>
                    <a:pt x="610" y="485"/>
                    <a:pt x="254" y="1214"/>
                  </a:cubicBezTo>
                  <a:cubicBezTo>
                    <a:pt x="73" y="1576"/>
                    <a:pt x="1" y="1993"/>
                    <a:pt x="55" y="2391"/>
                  </a:cubicBezTo>
                  <a:cubicBezTo>
                    <a:pt x="145" y="3216"/>
                    <a:pt x="868" y="3706"/>
                    <a:pt x="1628" y="3706"/>
                  </a:cubicBezTo>
                  <a:cubicBezTo>
                    <a:pt x="1786" y="3706"/>
                    <a:pt x="1946" y="3684"/>
                    <a:pt x="2101" y="3641"/>
                  </a:cubicBezTo>
                  <a:cubicBezTo>
                    <a:pt x="2989" y="3387"/>
                    <a:pt x="3695" y="2735"/>
                    <a:pt x="3822" y="1812"/>
                  </a:cubicBezTo>
                  <a:cubicBezTo>
                    <a:pt x="3876" y="1522"/>
                    <a:pt x="3858" y="1196"/>
                    <a:pt x="3731" y="924"/>
                  </a:cubicBezTo>
                  <a:cubicBezTo>
                    <a:pt x="3441" y="309"/>
                    <a:pt x="2789" y="19"/>
                    <a:pt x="2156" y="1"/>
                  </a:cubicBezTo>
                  <a:cubicBezTo>
                    <a:pt x="2141" y="1"/>
                    <a:pt x="2126" y="0"/>
                    <a:pt x="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62;p65"/>
            <p:cNvSpPr/>
            <p:nvPr/>
          </p:nvSpPr>
          <p:spPr>
            <a:xfrm>
              <a:off x="989150" y="1028727"/>
              <a:ext cx="674777" cy="335257"/>
            </a:xfrm>
            <a:custGeom>
              <a:avLst/>
              <a:gdLst/>
              <a:ahLst/>
              <a:cxnLst/>
              <a:rect l="l" t="t" r="r" b="b"/>
              <a:pathLst>
                <a:path w="2699" h="1341" fill="none" extrusionOk="0">
                  <a:moveTo>
                    <a:pt x="1033" y="1032"/>
                  </a:moveTo>
                  <a:cubicBezTo>
                    <a:pt x="1612" y="1268"/>
                    <a:pt x="2699" y="1340"/>
                    <a:pt x="2699" y="1340"/>
                  </a:cubicBezTo>
                  <a:cubicBezTo>
                    <a:pt x="2699" y="1340"/>
                    <a:pt x="1902" y="598"/>
                    <a:pt x="1323" y="326"/>
                  </a:cubicBezTo>
                  <a:cubicBezTo>
                    <a:pt x="725" y="54"/>
                    <a:pt x="182" y="0"/>
                    <a:pt x="91" y="217"/>
                  </a:cubicBezTo>
                  <a:cubicBezTo>
                    <a:pt x="1" y="417"/>
                    <a:pt x="417" y="779"/>
                    <a:pt x="1033" y="1032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63;p65"/>
            <p:cNvSpPr/>
            <p:nvPr/>
          </p:nvSpPr>
          <p:spPr>
            <a:xfrm>
              <a:off x="1623170" y="842975"/>
              <a:ext cx="176757" cy="525511"/>
            </a:xfrm>
            <a:custGeom>
              <a:avLst/>
              <a:gdLst/>
              <a:ahLst/>
              <a:cxnLst/>
              <a:rect l="l" t="t" r="r" b="b"/>
              <a:pathLst>
                <a:path w="707" h="2102" fill="none" extrusionOk="0">
                  <a:moveTo>
                    <a:pt x="72" y="834"/>
                  </a:moveTo>
                  <a:cubicBezTo>
                    <a:pt x="0" y="1323"/>
                    <a:pt x="181" y="2101"/>
                    <a:pt x="181" y="2101"/>
                  </a:cubicBezTo>
                  <a:cubicBezTo>
                    <a:pt x="181" y="2101"/>
                    <a:pt x="580" y="1413"/>
                    <a:pt x="634" y="924"/>
                  </a:cubicBezTo>
                  <a:cubicBezTo>
                    <a:pt x="706" y="453"/>
                    <a:pt x="634" y="55"/>
                    <a:pt x="489" y="19"/>
                  </a:cubicBezTo>
                  <a:cubicBezTo>
                    <a:pt x="326" y="1"/>
                    <a:pt x="145" y="363"/>
                    <a:pt x="72" y="834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64;p65"/>
            <p:cNvSpPr/>
            <p:nvPr/>
          </p:nvSpPr>
          <p:spPr>
            <a:xfrm>
              <a:off x="1505416" y="1847984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0" y="37"/>
                    <a:pt x="0" y="110"/>
                  </a:cubicBezTo>
                  <a:cubicBezTo>
                    <a:pt x="0" y="184"/>
                    <a:pt x="63" y="221"/>
                    <a:pt x="124" y="221"/>
                  </a:cubicBezTo>
                  <a:cubicBezTo>
                    <a:pt x="181" y="221"/>
                    <a:pt x="236" y="189"/>
                    <a:pt x="236" y="128"/>
                  </a:cubicBezTo>
                  <a:lnTo>
                    <a:pt x="236" y="110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65;p65"/>
            <p:cNvSpPr/>
            <p:nvPr/>
          </p:nvSpPr>
          <p:spPr>
            <a:xfrm>
              <a:off x="1623170" y="1807234"/>
              <a:ext cx="68003" cy="54751"/>
            </a:xfrm>
            <a:custGeom>
              <a:avLst/>
              <a:gdLst/>
              <a:ahLst/>
              <a:cxnLst/>
              <a:rect l="l" t="t" r="r" b="b"/>
              <a:pathLst>
                <a:path w="272" h="219" extrusionOk="0">
                  <a:moveTo>
                    <a:pt x="145" y="1"/>
                  </a:moveTo>
                  <a:cubicBezTo>
                    <a:pt x="0" y="1"/>
                    <a:pt x="0" y="218"/>
                    <a:pt x="145" y="218"/>
                  </a:cubicBezTo>
                  <a:cubicBezTo>
                    <a:pt x="272" y="218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66;p65"/>
            <p:cNvSpPr/>
            <p:nvPr/>
          </p:nvSpPr>
          <p:spPr>
            <a:xfrm>
              <a:off x="1736173" y="1743983"/>
              <a:ext cx="77253" cy="54501"/>
            </a:xfrm>
            <a:custGeom>
              <a:avLst/>
              <a:gdLst/>
              <a:ahLst/>
              <a:cxnLst/>
              <a:rect l="l" t="t" r="r" b="b"/>
              <a:pathLst>
                <a:path w="309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309" y="218"/>
                    <a:pt x="309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67;p65"/>
            <p:cNvSpPr/>
            <p:nvPr/>
          </p:nvSpPr>
          <p:spPr>
            <a:xfrm>
              <a:off x="1849427" y="1662482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3" y="0"/>
                  </a:moveTo>
                  <a:cubicBezTo>
                    <a:pt x="0" y="0"/>
                    <a:pt x="0" y="236"/>
                    <a:pt x="145" y="236"/>
                  </a:cubicBezTo>
                  <a:lnTo>
                    <a:pt x="163" y="236"/>
                  </a:lnTo>
                  <a:cubicBezTo>
                    <a:pt x="308" y="218"/>
                    <a:pt x="308" y="0"/>
                    <a:pt x="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68;p65"/>
            <p:cNvSpPr/>
            <p:nvPr/>
          </p:nvSpPr>
          <p:spPr>
            <a:xfrm>
              <a:off x="1939930" y="158098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2" y="200"/>
                    <a:pt x="272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69;p65"/>
            <p:cNvSpPr/>
            <p:nvPr/>
          </p:nvSpPr>
          <p:spPr>
            <a:xfrm>
              <a:off x="2030432" y="1475731"/>
              <a:ext cx="59252" cy="55251"/>
            </a:xfrm>
            <a:custGeom>
              <a:avLst/>
              <a:gdLst/>
              <a:ahLst/>
              <a:cxnLst/>
              <a:rect l="l" t="t" r="r" b="b"/>
              <a:pathLst>
                <a:path w="237" h="221" extrusionOk="0">
                  <a:moveTo>
                    <a:pt x="119" y="0"/>
                  </a:moveTo>
                  <a:cubicBezTo>
                    <a:pt x="60" y="0"/>
                    <a:pt x="1" y="32"/>
                    <a:pt x="1" y="95"/>
                  </a:cubicBezTo>
                  <a:cubicBezTo>
                    <a:pt x="1" y="179"/>
                    <a:pt x="63" y="220"/>
                    <a:pt x="124" y="220"/>
                  </a:cubicBezTo>
                  <a:cubicBezTo>
                    <a:pt x="181" y="220"/>
                    <a:pt x="236" y="184"/>
                    <a:pt x="236" y="114"/>
                  </a:cubicBezTo>
                  <a:lnTo>
                    <a:pt x="236" y="95"/>
                  </a:lnTo>
                  <a:cubicBezTo>
                    <a:pt x="236" y="32"/>
                    <a:pt x="177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70;p65"/>
            <p:cNvSpPr/>
            <p:nvPr/>
          </p:nvSpPr>
          <p:spPr>
            <a:xfrm>
              <a:off x="2095685" y="1373980"/>
              <a:ext cx="79003" cy="57751"/>
            </a:xfrm>
            <a:custGeom>
              <a:avLst/>
              <a:gdLst/>
              <a:ahLst/>
              <a:cxnLst/>
              <a:rect l="l" t="t" r="r" b="b"/>
              <a:pathLst>
                <a:path w="316" h="231" extrusionOk="0">
                  <a:moveTo>
                    <a:pt x="158" y="0"/>
                  </a:moveTo>
                  <a:cubicBezTo>
                    <a:pt x="132" y="0"/>
                    <a:pt x="106" y="10"/>
                    <a:pt x="84" y="32"/>
                  </a:cubicBezTo>
                  <a:cubicBezTo>
                    <a:pt x="1" y="115"/>
                    <a:pt x="77" y="230"/>
                    <a:pt x="158" y="230"/>
                  </a:cubicBezTo>
                  <a:cubicBezTo>
                    <a:pt x="183" y="230"/>
                    <a:pt x="208" y="220"/>
                    <a:pt x="229" y="195"/>
                  </a:cubicBezTo>
                  <a:lnTo>
                    <a:pt x="247" y="158"/>
                  </a:lnTo>
                  <a:cubicBezTo>
                    <a:pt x="316" y="90"/>
                    <a:pt x="239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71;p65"/>
            <p:cNvSpPr/>
            <p:nvPr/>
          </p:nvSpPr>
          <p:spPr>
            <a:xfrm>
              <a:off x="1645670" y="2051736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1" y="37"/>
                    <a:pt x="1" y="109"/>
                  </a:cubicBezTo>
                  <a:cubicBezTo>
                    <a:pt x="1" y="184"/>
                    <a:pt x="63" y="220"/>
                    <a:pt x="124" y="220"/>
                  </a:cubicBezTo>
                  <a:cubicBezTo>
                    <a:pt x="181" y="220"/>
                    <a:pt x="236" y="189"/>
                    <a:pt x="236" y="128"/>
                  </a:cubicBezTo>
                  <a:lnTo>
                    <a:pt x="236" y="109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72;p65"/>
            <p:cNvSpPr/>
            <p:nvPr/>
          </p:nvSpPr>
          <p:spPr>
            <a:xfrm>
              <a:off x="1736173" y="1970235"/>
              <a:ext cx="77253" cy="54751"/>
            </a:xfrm>
            <a:custGeom>
              <a:avLst/>
              <a:gdLst/>
              <a:ahLst/>
              <a:cxnLst/>
              <a:rect l="l" t="t" r="r" b="b"/>
              <a:pathLst>
                <a:path w="309" h="219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cubicBezTo>
                    <a:pt x="309" y="218"/>
                    <a:pt x="309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73;p65"/>
            <p:cNvSpPr/>
            <p:nvPr/>
          </p:nvSpPr>
          <p:spPr>
            <a:xfrm>
              <a:off x="1835926" y="1905735"/>
              <a:ext cx="54502" cy="55251"/>
            </a:xfrm>
            <a:custGeom>
              <a:avLst/>
              <a:gdLst/>
              <a:ahLst/>
              <a:cxnLst/>
              <a:rect l="l" t="t" r="r" b="b"/>
              <a:pathLst>
                <a:path w="218" h="221" extrusionOk="0">
                  <a:moveTo>
                    <a:pt x="102" y="1"/>
                  </a:moveTo>
                  <a:cubicBezTo>
                    <a:pt x="50" y="1"/>
                    <a:pt x="0" y="32"/>
                    <a:pt x="0" y="96"/>
                  </a:cubicBezTo>
                  <a:cubicBezTo>
                    <a:pt x="0" y="180"/>
                    <a:pt x="58" y="220"/>
                    <a:pt x="114" y="220"/>
                  </a:cubicBezTo>
                  <a:cubicBezTo>
                    <a:pt x="166" y="220"/>
                    <a:pt x="217" y="184"/>
                    <a:pt x="217" y="114"/>
                  </a:cubicBezTo>
                  <a:lnTo>
                    <a:pt x="217" y="96"/>
                  </a:lnTo>
                  <a:cubicBezTo>
                    <a:pt x="208" y="32"/>
                    <a:pt x="154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74;p65"/>
            <p:cNvSpPr/>
            <p:nvPr/>
          </p:nvSpPr>
          <p:spPr>
            <a:xfrm>
              <a:off x="1926429" y="1816484"/>
              <a:ext cx="68003" cy="59001"/>
            </a:xfrm>
            <a:custGeom>
              <a:avLst/>
              <a:gdLst/>
              <a:ahLst/>
              <a:cxnLst/>
              <a:rect l="l" t="t" r="r" b="b"/>
              <a:pathLst>
                <a:path w="272" h="236" extrusionOk="0">
                  <a:moveTo>
                    <a:pt x="127" y="0"/>
                  </a:moveTo>
                  <a:cubicBezTo>
                    <a:pt x="0" y="0"/>
                    <a:pt x="0" y="236"/>
                    <a:pt x="127" y="236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75;p65"/>
            <p:cNvSpPr/>
            <p:nvPr/>
          </p:nvSpPr>
          <p:spPr>
            <a:xfrm>
              <a:off x="2030432" y="1730483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4" y="0"/>
                  </a:moveTo>
                  <a:cubicBezTo>
                    <a:pt x="1" y="0"/>
                    <a:pt x="1" y="235"/>
                    <a:pt x="146" y="235"/>
                  </a:cubicBezTo>
                  <a:lnTo>
                    <a:pt x="164" y="235"/>
                  </a:lnTo>
                  <a:cubicBezTo>
                    <a:pt x="309" y="235"/>
                    <a:pt x="309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76;p65"/>
            <p:cNvSpPr/>
            <p:nvPr/>
          </p:nvSpPr>
          <p:spPr>
            <a:xfrm>
              <a:off x="2156186" y="1666233"/>
              <a:ext cx="82753" cy="57501"/>
            </a:xfrm>
            <a:custGeom>
              <a:avLst/>
              <a:gdLst/>
              <a:ahLst/>
              <a:cxnLst/>
              <a:rect l="l" t="t" r="r" b="b"/>
              <a:pathLst>
                <a:path w="331" h="230" extrusionOk="0">
                  <a:moveTo>
                    <a:pt x="161" y="1"/>
                  </a:moveTo>
                  <a:cubicBezTo>
                    <a:pt x="68" y="1"/>
                    <a:pt x="1" y="99"/>
                    <a:pt x="95" y="166"/>
                  </a:cubicBezTo>
                  <a:lnTo>
                    <a:pt x="114" y="203"/>
                  </a:lnTo>
                  <a:cubicBezTo>
                    <a:pt x="129" y="221"/>
                    <a:pt x="147" y="229"/>
                    <a:pt x="167" y="229"/>
                  </a:cubicBezTo>
                  <a:cubicBezTo>
                    <a:pt x="242" y="229"/>
                    <a:pt x="330" y="112"/>
                    <a:pt x="258" y="40"/>
                  </a:cubicBezTo>
                  <a:cubicBezTo>
                    <a:pt x="226" y="12"/>
                    <a:pt x="192" y="1"/>
                    <a:pt x="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77;p65"/>
            <p:cNvSpPr/>
            <p:nvPr/>
          </p:nvSpPr>
          <p:spPr>
            <a:xfrm>
              <a:off x="2279440" y="162623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3" y="218"/>
                    <a:pt x="273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78;p65"/>
            <p:cNvSpPr/>
            <p:nvPr/>
          </p:nvSpPr>
          <p:spPr>
            <a:xfrm>
              <a:off x="1541667" y="1345230"/>
              <a:ext cx="430267" cy="377258"/>
            </a:xfrm>
            <a:custGeom>
              <a:avLst/>
              <a:gdLst/>
              <a:ahLst/>
              <a:cxnLst/>
              <a:rect l="l" t="t" r="r" b="b"/>
              <a:pathLst>
                <a:path w="1721" h="1509" extrusionOk="0">
                  <a:moveTo>
                    <a:pt x="1698" y="1"/>
                  </a:moveTo>
                  <a:cubicBezTo>
                    <a:pt x="1655" y="1"/>
                    <a:pt x="1517" y="208"/>
                    <a:pt x="1413" y="382"/>
                  </a:cubicBezTo>
                  <a:cubicBezTo>
                    <a:pt x="1376" y="418"/>
                    <a:pt x="1358" y="454"/>
                    <a:pt x="1304" y="509"/>
                  </a:cubicBezTo>
                  <a:cubicBezTo>
                    <a:pt x="1304" y="473"/>
                    <a:pt x="1322" y="454"/>
                    <a:pt x="1322" y="436"/>
                  </a:cubicBezTo>
                  <a:cubicBezTo>
                    <a:pt x="1376" y="364"/>
                    <a:pt x="1376" y="291"/>
                    <a:pt x="1376" y="237"/>
                  </a:cubicBezTo>
                  <a:cubicBezTo>
                    <a:pt x="1376" y="165"/>
                    <a:pt x="1358" y="147"/>
                    <a:pt x="1322" y="147"/>
                  </a:cubicBezTo>
                  <a:cubicBezTo>
                    <a:pt x="1286" y="165"/>
                    <a:pt x="1304" y="291"/>
                    <a:pt x="1268" y="436"/>
                  </a:cubicBezTo>
                  <a:cubicBezTo>
                    <a:pt x="1231" y="527"/>
                    <a:pt x="1213" y="599"/>
                    <a:pt x="1195" y="636"/>
                  </a:cubicBezTo>
                  <a:lnTo>
                    <a:pt x="1105" y="726"/>
                  </a:lnTo>
                  <a:lnTo>
                    <a:pt x="1014" y="817"/>
                  </a:lnTo>
                  <a:lnTo>
                    <a:pt x="1087" y="690"/>
                  </a:lnTo>
                  <a:cubicBezTo>
                    <a:pt x="1105" y="617"/>
                    <a:pt x="1105" y="527"/>
                    <a:pt x="1105" y="473"/>
                  </a:cubicBezTo>
                  <a:cubicBezTo>
                    <a:pt x="1105" y="418"/>
                    <a:pt x="1087" y="382"/>
                    <a:pt x="1050" y="382"/>
                  </a:cubicBezTo>
                  <a:cubicBezTo>
                    <a:pt x="996" y="382"/>
                    <a:pt x="1014" y="527"/>
                    <a:pt x="996" y="654"/>
                  </a:cubicBezTo>
                  <a:cubicBezTo>
                    <a:pt x="960" y="744"/>
                    <a:pt x="942" y="817"/>
                    <a:pt x="924" y="871"/>
                  </a:cubicBezTo>
                  <a:lnTo>
                    <a:pt x="924" y="889"/>
                  </a:lnTo>
                  <a:cubicBezTo>
                    <a:pt x="924" y="889"/>
                    <a:pt x="851" y="925"/>
                    <a:pt x="815" y="980"/>
                  </a:cubicBezTo>
                  <a:cubicBezTo>
                    <a:pt x="785" y="994"/>
                    <a:pt x="759" y="1012"/>
                    <a:pt x="738" y="1028"/>
                  </a:cubicBezTo>
                  <a:lnTo>
                    <a:pt x="738" y="1028"/>
                  </a:lnTo>
                  <a:cubicBezTo>
                    <a:pt x="757" y="998"/>
                    <a:pt x="768" y="958"/>
                    <a:pt x="779" y="925"/>
                  </a:cubicBezTo>
                  <a:cubicBezTo>
                    <a:pt x="815" y="871"/>
                    <a:pt x="833" y="780"/>
                    <a:pt x="833" y="726"/>
                  </a:cubicBezTo>
                  <a:cubicBezTo>
                    <a:pt x="833" y="654"/>
                    <a:pt x="815" y="636"/>
                    <a:pt x="779" y="636"/>
                  </a:cubicBezTo>
                  <a:cubicBezTo>
                    <a:pt x="743" y="636"/>
                    <a:pt x="761" y="780"/>
                    <a:pt x="724" y="907"/>
                  </a:cubicBezTo>
                  <a:cubicBezTo>
                    <a:pt x="688" y="980"/>
                    <a:pt x="670" y="1052"/>
                    <a:pt x="652" y="1088"/>
                  </a:cubicBezTo>
                  <a:cubicBezTo>
                    <a:pt x="634" y="1088"/>
                    <a:pt x="634" y="1106"/>
                    <a:pt x="634" y="1106"/>
                  </a:cubicBezTo>
                  <a:cubicBezTo>
                    <a:pt x="634" y="1106"/>
                    <a:pt x="580" y="1161"/>
                    <a:pt x="543" y="1179"/>
                  </a:cubicBezTo>
                  <a:lnTo>
                    <a:pt x="453" y="1233"/>
                  </a:lnTo>
                  <a:cubicBezTo>
                    <a:pt x="471" y="1197"/>
                    <a:pt x="489" y="1161"/>
                    <a:pt x="507" y="1143"/>
                  </a:cubicBezTo>
                  <a:cubicBezTo>
                    <a:pt x="543" y="1070"/>
                    <a:pt x="561" y="998"/>
                    <a:pt x="561" y="962"/>
                  </a:cubicBezTo>
                  <a:cubicBezTo>
                    <a:pt x="561" y="907"/>
                    <a:pt x="543" y="889"/>
                    <a:pt x="507" y="889"/>
                  </a:cubicBezTo>
                  <a:cubicBezTo>
                    <a:pt x="471" y="889"/>
                    <a:pt x="471" y="998"/>
                    <a:pt x="417" y="1106"/>
                  </a:cubicBezTo>
                  <a:cubicBezTo>
                    <a:pt x="398" y="1179"/>
                    <a:pt x="380" y="1233"/>
                    <a:pt x="362" y="1269"/>
                  </a:cubicBezTo>
                  <a:lnTo>
                    <a:pt x="326" y="1287"/>
                  </a:lnTo>
                  <a:cubicBezTo>
                    <a:pt x="145" y="1414"/>
                    <a:pt x="0" y="1469"/>
                    <a:pt x="0" y="1505"/>
                  </a:cubicBezTo>
                  <a:cubicBezTo>
                    <a:pt x="0" y="1507"/>
                    <a:pt x="3" y="1508"/>
                    <a:pt x="8" y="1508"/>
                  </a:cubicBezTo>
                  <a:cubicBezTo>
                    <a:pt x="46" y="1508"/>
                    <a:pt x="204" y="1455"/>
                    <a:pt x="362" y="1360"/>
                  </a:cubicBezTo>
                  <a:lnTo>
                    <a:pt x="398" y="1342"/>
                  </a:lnTo>
                  <a:lnTo>
                    <a:pt x="580" y="1342"/>
                  </a:lnTo>
                  <a:cubicBezTo>
                    <a:pt x="663" y="1352"/>
                    <a:pt x="735" y="1363"/>
                    <a:pt x="784" y="1363"/>
                  </a:cubicBezTo>
                  <a:cubicBezTo>
                    <a:pt x="820" y="1363"/>
                    <a:pt x="844" y="1357"/>
                    <a:pt x="851" y="1342"/>
                  </a:cubicBezTo>
                  <a:cubicBezTo>
                    <a:pt x="851" y="1324"/>
                    <a:pt x="833" y="1287"/>
                    <a:pt x="779" y="1269"/>
                  </a:cubicBezTo>
                  <a:lnTo>
                    <a:pt x="598" y="1269"/>
                  </a:lnTo>
                  <a:cubicBezTo>
                    <a:pt x="580" y="1269"/>
                    <a:pt x="543" y="1287"/>
                    <a:pt x="507" y="1287"/>
                  </a:cubicBezTo>
                  <a:lnTo>
                    <a:pt x="598" y="1251"/>
                  </a:lnTo>
                  <a:cubicBezTo>
                    <a:pt x="652" y="1197"/>
                    <a:pt x="688" y="1179"/>
                    <a:pt x="688" y="1179"/>
                  </a:cubicBezTo>
                  <a:lnTo>
                    <a:pt x="724" y="1179"/>
                  </a:lnTo>
                  <a:cubicBezTo>
                    <a:pt x="761" y="1179"/>
                    <a:pt x="851" y="1161"/>
                    <a:pt x="924" y="1161"/>
                  </a:cubicBezTo>
                  <a:cubicBezTo>
                    <a:pt x="1050" y="1161"/>
                    <a:pt x="1195" y="1161"/>
                    <a:pt x="1213" y="1106"/>
                  </a:cubicBezTo>
                  <a:cubicBezTo>
                    <a:pt x="1213" y="1088"/>
                    <a:pt x="1195" y="1070"/>
                    <a:pt x="1123" y="1070"/>
                  </a:cubicBezTo>
                  <a:cubicBezTo>
                    <a:pt x="1050" y="1070"/>
                    <a:pt x="960" y="1070"/>
                    <a:pt x="906" y="1088"/>
                  </a:cubicBezTo>
                  <a:cubicBezTo>
                    <a:pt x="852" y="1088"/>
                    <a:pt x="808" y="1098"/>
                    <a:pt x="774" y="1118"/>
                  </a:cubicBezTo>
                  <a:lnTo>
                    <a:pt x="774" y="1118"/>
                  </a:lnTo>
                  <a:cubicBezTo>
                    <a:pt x="798" y="1099"/>
                    <a:pt x="831" y="1073"/>
                    <a:pt x="851" y="1052"/>
                  </a:cubicBezTo>
                  <a:cubicBezTo>
                    <a:pt x="924" y="998"/>
                    <a:pt x="960" y="962"/>
                    <a:pt x="960" y="962"/>
                  </a:cubicBezTo>
                  <a:lnTo>
                    <a:pt x="996" y="962"/>
                  </a:lnTo>
                  <a:cubicBezTo>
                    <a:pt x="1032" y="925"/>
                    <a:pt x="1123" y="925"/>
                    <a:pt x="1195" y="907"/>
                  </a:cubicBezTo>
                  <a:cubicBezTo>
                    <a:pt x="1322" y="889"/>
                    <a:pt x="1485" y="871"/>
                    <a:pt x="1485" y="817"/>
                  </a:cubicBezTo>
                  <a:cubicBezTo>
                    <a:pt x="1485" y="780"/>
                    <a:pt x="1467" y="780"/>
                    <a:pt x="1394" y="780"/>
                  </a:cubicBezTo>
                  <a:cubicBezTo>
                    <a:pt x="1322" y="780"/>
                    <a:pt x="1231" y="799"/>
                    <a:pt x="1177" y="817"/>
                  </a:cubicBezTo>
                  <a:lnTo>
                    <a:pt x="1032" y="889"/>
                  </a:lnTo>
                  <a:lnTo>
                    <a:pt x="1123" y="799"/>
                  </a:lnTo>
                  <a:lnTo>
                    <a:pt x="1213" y="708"/>
                  </a:lnTo>
                  <a:cubicBezTo>
                    <a:pt x="1268" y="690"/>
                    <a:pt x="1322" y="636"/>
                    <a:pt x="1394" y="617"/>
                  </a:cubicBezTo>
                  <a:cubicBezTo>
                    <a:pt x="1557" y="545"/>
                    <a:pt x="1684" y="509"/>
                    <a:pt x="1684" y="454"/>
                  </a:cubicBezTo>
                  <a:cubicBezTo>
                    <a:pt x="1675" y="445"/>
                    <a:pt x="1666" y="441"/>
                    <a:pt x="1650" y="441"/>
                  </a:cubicBezTo>
                  <a:cubicBezTo>
                    <a:pt x="1634" y="441"/>
                    <a:pt x="1612" y="445"/>
                    <a:pt x="1576" y="454"/>
                  </a:cubicBezTo>
                  <a:cubicBezTo>
                    <a:pt x="1539" y="454"/>
                    <a:pt x="1449" y="509"/>
                    <a:pt x="1376" y="545"/>
                  </a:cubicBezTo>
                  <a:cubicBezTo>
                    <a:pt x="1358" y="545"/>
                    <a:pt x="1358" y="581"/>
                    <a:pt x="1322" y="581"/>
                  </a:cubicBezTo>
                  <a:cubicBezTo>
                    <a:pt x="1358" y="545"/>
                    <a:pt x="1394" y="509"/>
                    <a:pt x="1413" y="454"/>
                  </a:cubicBezTo>
                  <a:cubicBezTo>
                    <a:pt x="1576" y="310"/>
                    <a:pt x="1720" y="56"/>
                    <a:pt x="1702" y="2"/>
                  </a:cubicBezTo>
                  <a:cubicBezTo>
                    <a:pt x="1701" y="1"/>
                    <a:pt x="1699" y="1"/>
                    <a:pt x="1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79;p65"/>
            <p:cNvSpPr/>
            <p:nvPr/>
          </p:nvSpPr>
          <p:spPr>
            <a:xfrm>
              <a:off x="1844927" y="1837484"/>
              <a:ext cx="493770" cy="315256"/>
            </a:xfrm>
            <a:custGeom>
              <a:avLst/>
              <a:gdLst/>
              <a:ahLst/>
              <a:cxnLst/>
              <a:rect l="l" t="t" r="r" b="b"/>
              <a:pathLst>
                <a:path w="1975" h="1261" extrusionOk="0">
                  <a:moveTo>
                    <a:pt x="1949" y="0"/>
                  </a:moveTo>
                  <a:cubicBezTo>
                    <a:pt x="1891" y="0"/>
                    <a:pt x="1744" y="27"/>
                    <a:pt x="1576" y="97"/>
                  </a:cubicBezTo>
                  <a:lnTo>
                    <a:pt x="1540" y="115"/>
                  </a:lnTo>
                  <a:cubicBezTo>
                    <a:pt x="1485" y="115"/>
                    <a:pt x="1431" y="115"/>
                    <a:pt x="1359" y="97"/>
                  </a:cubicBezTo>
                  <a:cubicBezTo>
                    <a:pt x="1260" y="85"/>
                    <a:pt x="1178" y="56"/>
                    <a:pt x="1130" y="56"/>
                  </a:cubicBezTo>
                  <a:cubicBezTo>
                    <a:pt x="1108" y="56"/>
                    <a:pt x="1093" y="62"/>
                    <a:pt x="1087" y="79"/>
                  </a:cubicBezTo>
                  <a:cubicBezTo>
                    <a:pt x="1069" y="97"/>
                    <a:pt x="1087" y="115"/>
                    <a:pt x="1123" y="152"/>
                  </a:cubicBezTo>
                  <a:cubicBezTo>
                    <a:pt x="1178" y="152"/>
                    <a:pt x="1250" y="170"/>
                    <a:pt x="1304" y="170"/>
                  </a:cubicBezTo>
                  <a:lnTo>
                    <a:pt x="1395" y="170"/>
                  </a:lnTo>
                  <a:lnTo>
                    <a:pt x="1304" y="206"/>
                  </a:lnTo>
                  <a:lnTo>
                    <a:pt x="1214" y="260"/>
                  </a:lnTo>
                  <a:lnTo>
                    <a:pt x="996" y="260"/>
                  </a:lnTo>
                  <a:cubicBezTo>
                    <a:pt x="915" y="260"/>
                    <a:pt x="842" y="256"/>
                    <a:pt x="786" y="256"/>
                  </a:cubicBezTo>
                  <a:cubicBezTo>
                    <a:pt x="729" y="256"/>
                    <a:pt x="689" y="260"/>
                    <a:pt x="670" y="278"/>
                  </a:cubicBezTo>
                  <a:cubicBezTo>
                    <a:pt x="652" y="333"/>
                    <a:pt x="670" y="333"/>
                    <a:pt x="743" y="351"/>
                  </a:cubicBezTo>
                  <a:lnTo>
                    <a:pt x="978" y="351"/>
                  </a:lnTo>
                  <a:cubicBezTo>
                    <a:pt x="1015" y="351"/>
                    <a:pt x="1087" y="351"/>
                    <a:pt x="1123" y="333"/>
                  </a:cubicBezTo>
                  <a:lnTo>
                    <a:pt x="1123" y="333"/>
                  </a:lnTo>
                  <a:cubicBezTo>
                    <a:pt x="1122" y="333"/>
                    <a:pt x="1086" y="351"/>
                    <a:pt x="1015" y="387"/>
                  </a:cubicBezTo>
                  <a:cubicBezTo>
                    <a:pt x="942" y="423"/>
                    <a:pt x="906" y="459"/>
                    <a:pt x="906" y="459"/>
                  </a:cubicBezTo>
                  <a:lnTo>
                    <a:pt x="888" y="459"/>
                  </a:lnTo>
                  <a:cubicBezTo>
                    <a:pt x="833" y="459"/>
                    <a:pt x="743" y="477"/>
                    <a:pt x="670" y="477"/>
                  </a:cubicBezTo>
                  <a:cubicBezTo>
                    <a:pt x="526" y="477"/>
                    <a:pt x="381" y="477"/>
                    <a:pt x="363" y="532"/>
                  </a:cubicBezTo>
                  <a:cubicBezTo>
                    <a:pt x="363" y="550"/>
                    <a:pt x="381" y="568"/>
                    <a:pt x="453" y="568"/>
                  </a:cubicBezTo>
                  <a:cubicBezTo>
                    <a:pt x="526" y="568"/>
                    <a:pt x="580" y="568"/>
                    <a:pt x="670" y="550"/>
                  </a:cubicBezTo>
                  <a:cubicBezTo>
                    <a:pt x="717" y="534"/>
                    <a:pt x="750" y="532"/>
                    <a:pt x="793" y="520"/>
                  </a:cubicBezTo>
                  <a:lnTo>
                    <a:pt x="793" y="520"/>
                  </a:lnTo>
                  <a:cubicBezTo>
                    <a:pt x="769" y="529"/>
                    <a:pt x="730" y="545"/>
                    <a:pt x="707" y="568"/>
                  </a:cubicBezTo>
                  <a:lnTo>
                    <a:pt x="616" y="659"/>
                  </a:lnTo>
                  <a:lnTo>
                    <a:pt x="399" y="731"/>
                  </a:lnTo>
                  <a:cubicBezTo>
                    <a:pt x="272" y="785"/>
                    <a:pt x="109" y="803"/>
                    <a:pt x="109" y="840"/>
                  </a:cubicBezTo>
                  <a:cubicBezTo>
                    <a:pt x="109" y="876"/>
                    <a:pt x="145" y="876"/>
                    <a:pt x="200" y="876"/>
                  </a:cubicBezTo>
                  <a:cubicBezTo>
                    <a:pt x="272" y="876"/>
                    <a:pt x="363" y="840"/>
                    <a:pt x="435" y="803"/>
                  </a:cubicBezTo>
                  <a:cubicBezTo>
                    <a:pt x="453" y="803"/>
                    <a:pt x="453" y="785"/>
                    <a:pt x="471" y="785"/>
                  </a:cubicBezTo>
                  <a:cubicBezTo>
                    <a:pt x="435" y="822"/>
                    <a:pt x="381" y="840"/>
                    <a:pt x="363" y="894"/>
                  </a:cubicBezTo>
                  <a:cubicBezTo>
                    <a:pt x="181" y="1021"/>
                    <a:pt x="0" y="1256"/>
                    <a:pt x="163" y="1256"/>
                  </a:cubicBezTo>
                  <a:cubicBezTo>
                    <a:pt x="166" y="1259"/>
                    <a:pt x="170" y="1260"/>
                    <a:pt x="174" y="1260"/>
                  </a:cubicBezTo>
                  <a:cubicBezTo>
                    <a:pt x="224" y="1260"/>
                    <a:pt x="372" y="1063"/>
                    <a:pt x="489" y="912"/>
                  </a:cubicBezTo>
                  <a:cubicBezTo>
                    <a:pt x="519" y="882"/>
                    <a:pt x="549" y="853"/>
                    <a:pt x="589" y="823"/>
                  </a:cubicBezTo>
                  <a:lnTo>
                    <a:pt x="589" y="823"/>
                  </a:lnTo>
                  <a:cubicBezTo>
                    <a:pt x="584" y="828"/>
                    <a:pt x="580" y="834"/>
                    <a:pt x="580" y="840"/>
                  </a:cubicBezTo>
                  <a:cubicBezTo>
                    <a:pt x="544" y="912"/>
                    <a:pt x="526" y="985"/>
                    <a:pt x="526" y="1057"/>
                  </a:cubicBezTo>
                  <a:cubicBezTo>
                    <a:pt x="526" y="1093"/>
                    <a:pt x="544" y="1148"/>
                    <a:pt x="562" y="1148"/>
                  </a:cubicBezTo>
                  <a:cubicBezTo>
                    <a:pt x="616" y="1148"/>
                    <a:pt x="616" y="1003"/>
                    <a:pt x="652" y="876"/>
                  </a:cubicBezTo>
                  <a:cubicBezTo>
                    <a:pt x="670" y="803"/>
                    <a:pt x="725" y="731"/>
                    <a:pt x="743" y="695"/>
                  </a:cubicBezTo>
                  <a:lnTo>
                    <a:pt x="833" y="604"/>
                  </a:lnTo>
                  <a:cubicBezTo>
                    <a:pt x="905" y="568"/>
                    <a:pt x="941" y="532"/>
                    <a:pt x="942" y="532"/>
                  </a:cubicBezTo>
                  <a:lnTo>
                    <a:pt x="942" y="532"/>
                  </a:lnTo>
                  <a:cubicBezTo>
                    <a:pt x="906" y="568"/>
                    <a:pt x="888" y="622"/>
                    <a:pt x="852" y="659"/>
                  </a:cubicBezTo>
                  <a:cubicBezTo>
                    <a:pt x="833" y="731"/>
                    <a:pt x="815" y="822"/>
                    <a:pt x="815" y="876"/>
                  </a:cubicBezTo>
                  <a:cubicBezTo>
                    <a:pt x="815" y="912"/>
                    <a:pt x="833" y="966"/>
                    <a:pt x="852" y="966"/>
                  </a:cubicBezTo>
                  <a:cubicBezTo>
                    <a:pt x="906" y="966"/>
                    <a:pt x="906" y="822"/>
                    <a:pt x="942" y="695"/>
                  </a:cubicBezTo>
                  <a:cubicBezTo>
                    <a:pt x="942" y="622"/>
                    <a:pt x="996" y="550"/>
                    <a:pt x="1015" y="514"/>
                  </a:cubicBezTo>
                  <a:lnTo>
                    <a:pt x="1015" y="477"/>
                  </a:lnTo>
                  <a:cubicBezTo>
                    <a:pt x="1015" y="477"/>
                    <a:pt x="1069" y="459"/>
                    <a:pt x="1123" y="423"/>
                  </a:cubicBezTo>
                  <a:cubicBezTo>
                    <a:pt x="1177" y="369"/>
                    <a:pt x="1250" y="351"/>
                    <a:pt x="1250" y="351"/>
                  </a:cubicBezTo>
                  <a:lnTo>
                    <a:pt x="1250" y="351"/>
                  </a:lnTo>
                  <a:cubicBezTo>
                    <a:pt x="1196" y="387"/>
                    <a:pt x="1159" y="441"/>
                    <a:pt x="1123" y="477"/>
                  </a:cubicBezTo>
                  <a:cubicBezTo>
                    <a:pt x="1087" y="550"/>
                    <a:pt x="1069" y="640"/>
                    <a:pt x="1069" y="695"/>
                  </a:cubicBezTo>
                  <a:cubicBezTo>
                    <a:pt x="1033" y="731"/>
                    <a:pt x="1069" y="785"/>
                    <a:pt x="1087" y="785"/>
                  </a:cubicBezTo>
                  <a:cubicBezTo>
                    <a:pt x="1159" y="785"/>
                    <a:pt x="1159" y="659"/>
                    <a:pt x="1196" y="532"/>
                  </a:cubicBezTo>
                  <a:cubicBezTo>
                    <a:pt x="1214" y="459"/>
                    <a:pt x="1268" y="387"/>
                    <a:pt x="1286" y="351"/>
                  </a:cubicBezTo>
                  <a:lnTo>
                    <a:pt x="1304" y="333"/>
                  </a:lnTo>
                  <a:lnTo>
                    <a:pt x="1395" y="278"/>
                  </a:lnTo>
                  <a:lnTo>
                    <a:pt x="1485" y="242"/>
                  </a:lnTo>
                  <a:lnTo>
                    <a:pt x="1431" y="296"/>
                  </a:lnTo>
                  <a:cubicBezTo>
                    <a:pt x="1377" y="351"/>
                    <a:pt x="1359" y="423"/>
                    <a:pt x="1359" y="459"/>
                  </a:cubicBezTo>
                  <a:cubicBezTo>
                    <a:pt x="1340" y="532"/>
                    <a:pt x="1359" y="550"/>
                    <a:pt x="1377" y="550"/>
                  </a:cubicBezTo>
                  <a:cubicBezTo>
                    <a:pt x="1431" y="550"/>
                    <a:pt x="1449" y="441"/>
                    <a:pt x="1485" y="333"/>
                  </a:cubicBezTo>
                  <a:cubicBezTo>
                    <a:pt x="1522" y="278"/>
                    <a:pt x="1558" y="242"/>
                    <a:pt x="1576" y="188"/>
                  </a:cubicBezTo>
                  <a:lnTo>
                    <a:pt x="1612" y="170"/>
                  </a:lnTo>
                  <a:cubicBezTo>
                    <a:pt x="1811" y="79"/>
                    <a:pt x="1974" y="25"/>
                    <a:pt x="1974" y="7"/>
                  </a:cubicBezTo>
                  <a:cubicBezTo>
                    <a:pt x="1974" y="3"/>
                    <a:pt x="1965" y="0"/>
                    <a:pt x="1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5819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3" grpId="0"/>
      <p:bldP spid="2414" grpId="0"/>
    </p:bldLst>
  </p:timing>
</p:sld>
</file>

<file path=ppt/theme/theme1.xml><?xml version="1.0" encoding="utf-8"?>
<a:theme xmlns:a="http://schemas.openxmlformats.org/drawingml/2006/main" name="Welcome Winter! by Slidesgo">
  <a:themeElements>
    <a:clrScheme name="Simple Light">
      <a:dk1>
        <a:srgbClr val="212D35"/>
      </a:dk1>
      <a:lt1>
        <a:srgbClr val="567185"/>
      </a:lt1>
      <a:dk2>
        <a:srgbClr val="8BB6C5"/>
      </a:dk2>
      <a:lt2>
        <a:srgbClr val="BDD5DC"/>
      </a:lt2>
      <a:accent1>
        <a:srgbClr val="CD5E62"/>
      </a:accent1>
      <a:accent2>
        <a:srgbClr val="FFFFFF"/>
      </a:accent2>
      <a:accent3>
        <a:srgbClr val="D1C4B0"/>
      </a:accent3>
      <a:accent4>
        <a:srgbClr val="EAF9FD"/>
      </a:accent4>
      <a:accent5>
        <a:srgbClr val="FFFFFF"/>
      </a:accent5>
      <a:accent6>
        <a:srgbClr val="FFFFFF"/>
      </a:accent6>
      <a:hlink>
        <a:srgbClr val="21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604</Words>
  <Application>Microsoft Office PowerPoint</Application>
  <PresentationFormat>Trình chiếu Trên màn hình (16:9)</PresentationFormat>
  <Paragraphs>101</Paragraphs>
  <Slides>13</Slides>
  <Notes>10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Times New Roman</vt:lpstr>
      <vt:lpstr>Montserrat</vt:lpstr>
      <vt:lpstr>Cedarville Cursive</vt:lpstr>
      <vt:lpstr>Cambria</vt:lpstr>
      <vt:lpstr>Lilita One</vt:lpstr>
      <vt:lpstr>Calibri</vt:lpstr>
      <vt:lpstr>Arial</vt:lpstr>
      <vt:lpstr>Montserrat Medium</vt:lpstr>
      <vt:lpstr>Welcome Winter! by Slidesgo</vt:lpstr>
      <vt:lpstr>Equation</vt:lpstr>
      <vt:lpstr>Toán 3 - Tuần 14 LUYỆN TẬP </vt:lpstr>
      <vt:lpstr>Mục tiêu bài học</vt:lpstr>
      <vt:lpstr>Khởi động</vt:lpstr>
      <vt:lpstr>Luyện tập – Thực hành</vt:lpstr>
      <vt:lpstr>Bản trình bày PowerPoint</vt:lpstr>
      <vt:lpstr>Bản trình bày PowerPoint</vt:lpstr>
      <vt:lpstr>Bản trình bày PowerPoint</vt:lpstr>
      <vt:lpstr>Bản trình bày PowerPoint</vt:lpstr>
      <vt:lpstr>CỦNG CỐ</vt:lpstr>
      <vt:lpstr>Bản trình bày PowerPoint</vt:lpstr>
      <vt:lpstr>Bản trình bày PowerPoint</vt:lpstr>
      <vt:lpstr>Dặn dò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Winter!</dc:title>
  <dc:creator>ASUS</dc:creator>
  <cp:lastModifiedBy>Windows 10</cp:lastModifiedBy>
  <cp:revision>28</cp:revision>
  <dcterms:modified xsi:type="dcterms:W3CDTF">2021-12-08T02:22:38Z</dcterms:modified>
</cp:coreProperties>
</file>