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76" r:id="rId2"/>
  </p:sldMasterIdLst>
  <p:notesMasterIdLst>
    <p:notesMasterId r:id="rId19"/>
  </p:notesMasterIdLst>
  <p:sldIdLst>
    <p:sldId id="288" r:id="rId3"/>
    <p:sldId id="283" r:id="rId4"/>
    <p:sldId id="279" r:id="rId5"/>
    <p:sldId id="273" r:id="rId6"/>
    <p:sldId id="275" r:id="rId7"/>
    <p:sldId id="277" r:id="rId8"/>
    <p:sldId id="284" r:id="rId9"/>
    <p:sldId id="292" r:id="rId10"/>
    <p:sldId id="260" r:id="rId11"/>
    <p:sldId id="290" r:id="rId12"/>
    <p:sldId id="285" r:id="rId13"/>
    <p:sldId id="289" r:id="rId14"/>
    <p:sldId id="291" r:id="rId15"/>
    <p:sldId id="261" r:id="rId16"/>
    <p:sldId id="281" r:id="rId17"/>
    <p:sldId id="293" r:id="rId18"/>
  </p:sldIdLst>
  <p:sldSz cx="9144000" cy="5143500" type="screen16x9"/>
  <p:notesSz cx="6858000" cy="9144000"/>
  <p:custDataLst>
    <p:tags r:id="rId2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3023"/>
    <a:srgbClr val="FF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366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C074E-21BE-412F-AE3A-6D8B81F2737E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2A529-C440-4150-8ED7-3A6B7806D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04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Còn câu cuối thì mn nên chọn luôn chứ đừng quay vì quay lỡ ko trúng ô số đó rồi quay đi quay lại mất thời gian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E27-F064-43A7-904D-437E9F2641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58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click vào</a:t>
            </a:r>
            <a:r>
              <a:rPr lang="en-US" baseline="0"/>
              <a:t> hình tròn A và B để ra đáp án. Click vào vòng quay để quay về vòng quay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E27-F064-43A7-904D-437E9F2641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47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click vào</a:t>
            </a:r>
            <a:r>
              <a:rPr lang="en-US" baseline="0"/>
              <a:t> hình tròn A và B để ra đáp án. Click vào vòng quay để quay về vòng quay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E27-F064-43A7-904D-437E9F2641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47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E27-F064-43A7-904D-437E9F2641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46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nên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vở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, </a:t>
            </a:r>
            <a:r>
              <a:rPr lang="en-US" baseline="0" dirty="0" err="1"/>
              <a:t>chữa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408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phân</a:t>
            </a:r>
            <a:r>
              <a:rPr lang="en-US" baseline="0" dirty="0"/>
              <a:t> </a:t>
            </a:r>
            <a:r>
              <a:rPr lang="en-US" baseline="0" dirty="0" err="1"/>
              <a:t>tích</a:t>
            </a:r>
            <a:r>
              <a:rPr lang="en-US" baseline="0" dirty="0"/>
              <a:t> </a:t>
            </a:r>
            <a:r>
              <a:rPr lang="en-US" baseline="0" dirty="0" err="1"/>
              <a:t>đề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2A529-C440-4150-8ED7-3A6B7806D21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89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Hoàn</a:t>
            </a:r>
            <a:r>
              <a:rPr lang="en-US" baseline="0"/>
              <a:t> thành bài nào GV linh động viết vào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27845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>
    <p:cover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48839"/>
      </p:ext>
    </p:extLst>
  </p:cSld>
  <p:clrMapOvr>
    <a:masterClrMapping/>
  </p:clrMapOvr>
  <p:transition spd="slow">
    <p:cove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44005"/>
      </p:ext>
    </p:extLst>
  </p:cSld>
  <p:clrMapOvr>
    <a:masterClrMapping/>
  </p:clrMapOvr>
  <p:transition spd="slow">
    <p:cover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22876"/>
      </p:ext>
    </p:extLst>
  </p:cSld>
  <p:clrMapOvr>
    <a:masterClrMapping/>
  </p:clrMapOvr>
  <p:transition spd="slow">
    <p:cover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53780"/>
      </p:ext>
    </p:extLst>
  </p:cSld>
  <p:clrMapOvr>
    <a:masterClrMapping/>
  </p:clrMapOvr>
  <p:transition spd="slow">
    <p:cover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cover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cover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slow">
    <p:cover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33294"/>
      </p:ext>
    </p:extLst>
  </p:cSld>
  <p:clrMapOvr>
    <a:masterClrMapping/>
  </p:clrMapOvr>
  <p:transition spd="slow">
    <p:cover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31032"/>
      </p:ext>
    </p:extLst>
  </p:cSld>
  <p:clrMapOvr>
    <a:masterClrMapping/>
  </p:clrMapOvr>
  <p:transition spd="slow">
    <p:cover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58715"/>
      </p:ext>
    </p:extLst>
  </p:cSld>
  <p:clrMapOvr>
    <a:masterClrMapping/>
  </p:clrMapOvr>
  <p:transition spd="slow">
    <p:cover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2858"/>
      </p:ext>
    </p:extLst>
  </p:cSld>
  <p:clrMapOvr>
    <a:masterClrMapping/>
  </p:clrMapOvr>
  <p:transition spd="slow">
    <p:cover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3709275" y="3589725"/>
            <a:ext cx="4462200" cy="612900"/>
          </a:xfrm>
          <a:prstGeom prst="rect">
            <a:avLst/>
          </a:prstGeom>
        </p:spPr>
        <p:txBody>
          <a:bodyPr spcFirstLastPara="1" wrap="square" lIns="91413" tIns="91413" rIns="91413" bIns="91413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25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709275" y="1128500"/>
            <a:ext cx="4721400" cy="2442300"/>
          </a:xfrm>
          <a:prstGeom prst="rect">
            <a:avLst/>
          </a:prstGeom>
        </p:spPr>
        <p:txBody>
          <a:bodyPr spcFirstLastPara="1" wrap="square" lIns="91413" tIns="91413" rIns="91413" bIns="91413" anchor="ctr" anchorCtr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2"/>
          </p:nvPr>
        </p:nvSpPr>
        <p:spPr>
          <a:xfrm>
            <a:off x="3709276" y="4175675"/>
            <a:ext cx="4200900" cy="432900"/>
          </a:xfrm>
          <a:prstGeom prst="rect">
            <a:avLst/>
          </a:prstGeom>
        </p:spPr>
        <p:txBody>
          <a:bodyPr spcFirstLastPara="1" wrap="square" lIns="91413" tIns="91413" rIns="91413" bIns="91413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9874463"/>
      </p:ext>
    </p:extLst>
  </p:cSld>
  <p:clrMapOvr>
    <a:masterClrMapping/>
  </p:clrMapOvr>
  <p:transition spd="slow">
    <p:cover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 hasCustomPrompt="1"/>
          </p:nvPr>
        </p:nvSpPr>
        <p:spPr>
          <a:xfrm>
            <a:off x="2756851" y="2601225"/>
            <a:ext cx="3630300" cy="1316700"/>
          </a:xfrm>
          <a:prstGeom prst="rect">
            <a:avLst/>
          </a:prstGeom>
        </p:spPr>
        <p:txBody>
          <a:bodyPr spcFirstLastPara="1" wrap="square" lIns="91413" tIns="91413" rIns="91413" bIns="9141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/>
          </p:nvPr>
        </p:nvSpPr>
        <p:spPr>
          <a:xfrm>
            <a:off x="1927951" y="3707650"/>
            <a:ext cx="5288100" cy="759000"/>
          </a:xfrm>
          <a:prstGeom prst="rect">
            <a:avLst/>
          </a:prstGeom>
        </p:spPr>
        <p:txBody>
          <a:bodyPr spcFirstLastPara="1" wrap="square" lIns="91413" tIns="91413" rIns="91413" bIns="91413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4345410"/>
      </p:ext>
    </p:extLst>
  </p:cSld>
  <p:clrMapOvr>
    <a:masterClrMapping/>
  </p:clrMapOvr>
  <p:transition spd="slow">
    <p:cover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 hasCustomPrompt="1"/>
          </p:nvPr>
        </p:nvSpPr>
        <p:spPr>
          <a:xfrm>
            <a:off x="2756851" y="2601225"/>
            <a:ext cx="3630300" cy="1316700"/>
          </a:xfrm>
          <a:prstGeom prst="rect">
            <a:avLst/>
          </a:prstGeom>
        </p:spPr>
        <p:txBody>
          <a:bodyPr spcFirstLastPara="1" wrap="square" lIns="91413" tIns="91413" rIns="91413" bIns="9141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/>
          </p:nvPr>
        </p:nvSpPr>
        <p:spPr>
          <a:xfrm>
            <a:off x="1927951" y="3707650"/>
            <a:ext cx="5288100" cy="759000"/>
          </a:xfrm>
          <a:prstGeom prst="rect">
            <a:avLst/>
          </a:prstGeom>
        </p:spPr>
        <p:txBody>
          <a:bodyPr spcFirstLastPara="1" wrap="square" lIns="91413" tIns="91413" rIns="91413" bIns="91413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4345410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5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theme" Target="../theme/theme2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" y="0"/>
            <a:ext cx="9155113" cy="5143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228600" y="232172"/>
            <a:ext cx="381000" cy="28575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191966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228600" y="2742010"/>
            <a:ext cx="381000" cy="28575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191966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228600" y="3375422"/>
            <a:ext cx="381000" cy="28575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191966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228600" y="4000500"/>
            <a:ext cx="381000" cy="28575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191966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Rectangle 9"/>
          <p:cNvSpPr>
            <a:spLocks noChangeArrowheads="1"/>
          </p:cNvSpPr>
          <p:nvPr/>
        </p:nvSpPr>
        <p:spPr bwMode="auto">
          <a:xfrm>
            <a:off x="228600" y="4625579"/>
            <a:ext cx="381000" cy="28575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191966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228600" y="1482329"/>
            <a:ext cx="381000" cy="28575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191966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Rectangle 11"/>
          <p:cNvSpPr>
            <a:spLocks noChangeArrowheads="1"/>
          </p:cNvSpPr>
          <p:nvPr/>
        </p:nvSpPr>
        <p:spPr bwMode="auto">
          <a:xfrm>
            <a:off x="228600" y="2116931"/>
            <a:ext cx="381000" cy="28575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191966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Rectangle 12"/>
          <p:cNvSpPr>
            <a:spLocks noChangeArrowheads="1"/>
          </p:cNvSpPr>
          <p:nvPr/>
        </p:nvSpPr>
        <p:spPr bwMode="auto">
          <a:xfrm>
            <a:off x="228600" y="857250"/>
            <a:ext cx="381000" cy="28575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191966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slow">
    <p:cover/>
  </p:transition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4488" indent="-344488" algn="l" defTabSz="9128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4538" indent="-285750" algn="l" defTabSz="9128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700">
          <a:solidFill>
            <a:schemeClr val="tx1"/>
          </a:solidFill>
          <a:latin typeface="+mn-lt"/>
        </a:defRPr>
      </a:lvl2pPr>
      <a:lvl3pPr marL="1144588" indent="-231775" algn="l" defTabSz="9128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500">
          <a:solidFill>
            <a:schemeClr val="tx1"/>
          </a:solidFill>
          <a:latin typeface="+mn-lt"/>
        </a:defRPr>
      </a:lvl3pPr>
      <a:lvl4pPr marL="1600200" indent="-227013" algn="l" defTabSz="9128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100">
          <a:solidFill>
            <a:schemeClr val="tx1"/>
          </a:solidFill>
          <a:latin typeface="+mn-lt"/>
        </a:defRPr>
      </a:lvl4pPr>
      <a:lvl5pPr marL="2057400" indent="-228600" algn="l" defTabSz="9128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100">
          <a:solidFill>
            <a:schemeClr val="tx1"/>
          </a:solidFill>
          <a:latin typeface="+mn-lt"/>
        </a:defRPr>
      </a:lvl5pPr>
      <a:lvl6pPr marL="2514600" indent="-228600" algn="l" defTabSz="9128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100">
          <a:solidFill>
            <a:schemeClr val="tx1"/>
          </a:solidFill>
          <a:latin typeface="+mn-lt"/>
        </a:defRPr>
      </a:lvl6pPr>
      <a:lvl7pPr marL="2971800" indent="-228600" algn="l" defTabSz="9128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100">
          <a:solidFill>
            <a:schemeClr val="tx1"/>
          </a:solidFill>
          <a:latin typeface="+mn-lt"/>
        </a:defRPr>
      </a:lvl7pPr>
      <a:lvl8pPr marL="3429000" indent="-228600" algn="l" defTabSz="9128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100">
          <a:solidFill>
            <a:schemeClr val="tx1"/>
          </a:solidFill>
          <a:latin typeface="+mn-lt"/>
        </a:defRPr>
      </a:lvl8pPr>
      <a:lvl9pPr marL="3886200" indent="-228600" algn="l" defTabSz="9128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21E22-7F3E-49DD-8ECF-23DCBF676E1F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98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734" r:id="rId3"/>
    <p:sldLayoutId id="2147483733" r:id="rId4"/>
    <p:sldLayoutId id="2147483732" r:id="rId5"/>
    <p:sldLayoutId id="2147483731" r:id="rId6"/>
    <p:sldLayoutId id="2147483730" r:id="rId7"/>
    <p:sldLayoutId id="2147483729" r:id="rId8"/>
    <p:sldLayoutId id="2147483728" r:id="rId9"/>
    <p:sldLayoutId id="2147483727" r:id="rId10"/>
    <p:sldLayoutId id="2147483726" r:id="rId11"/>
    <p:sldLayoutId id="2147483725" r:id="rId12"/>
    <p:sldLayoutId id="2147483724" r:id="rId13"/>
    <p:sldLayoutId id="2147483721" r:id="rId14"/>
    <p:sldLayoutId id="2147483720" r:id="rId15"/>
    <p:sldLayoutId id="2147483719" r:id="rId16"/>
    <p:sldLayoutId id="2147483718" r:id="rId17"/>
    <p:sldLayoutId id="2147483712" r:id="rId18"/>
    <p:sldLayoutId id="2147483709" r:id="rId19"/>
    <p:sldLayoutId id="2147483708" r:id="rId20"/>
    <p:sldLayoutId id="2147483706" r:id="rId21"/>
    <p:sldLayoutId id="2147483701" r:id="rId22"/>
    <p:sldLayoutId id="2147483691" r:id="rId23"/>
    <p:sldLayoutId id="2147483679" r:id="rId24"/>
    <p:sldLayoutId id="2147483680" r:id="rId25"/>
    <p:sldLayoutId id="2147483681" r:id="rId26"/>
    <p:sldLayoutId id="2147483682" r:id="rId27"/>
    <p:sldLayoutId id="2147483683" r:id="rId28"/>
    <p:sldLayoutId id="2147483717" r:id="rId29"/>
    <p:sldLayoutId id="2147483716" r:id="rId30"/>
    <p:sldLayoutId id="2147483715" r:id="rId31"/>
    <p:sldLayoutId id="2147483714" r:id="rId32"/>
    <p:sldLayoutId id="2147483713" r:id="rId33"/>
    <p:sldLayoutId id="2147483711" r:id="rId34"/>
    <p:sldLayoutId id="2147483707" r:id="rId35"/>
    <p:sldLayoutId id="2147483705" r:id="rId36"/>
    <p:sldLayoutId id="2147483704" r:id="rId37"/>
    <p:sldLayoutId id="2147483703" r:id="rId38"/>
    <p:sldLayoutId id="2147483702" r:id="rId39"/>
    <p:sldLayoutId id="2147483700" r:id="rId40"/>
    <p:sldLayoutId id="2147483699" r:id="rId41"/>
    <p:sldLayoutId id="2147483698" r:id="rId42"/>
    <p:sldLayoutId id="2147483697" r:id="rId43"/>
    <p:sldLayoutId id="2147483696" r:id="rId44"/>
    <p:sldLayoutId id="2147483695" r:id="rId45"/>
    <p:sldLayoutId id="2147483694" r:id="rId46"/>
    <p:sldLayoutId id="2147483693" r:id="rId47"/>
    <p:sldLayoutId id="2147483692" r:id="rId48"/>
    <p:sldLayoutId id="2147483690" r:id="rId49"/>
    <p:sldLayoutId id="2147483689" r:id="rId50"/>
    <p:sldLayoutId id="2147483688" r:id="rId51"/>
    <p:sldLayoutId id="2147483684" r:id="rId52"/>
    <p:sldLayoutId id="2147483685" r:id="rId53"/>
    <p:sldLayoutId id="2147483686" r:id="rId54"/>
    <p:sldLayoutId id="2147483687" r:id="rId55"/>
    <p:sldLayoutId id="2147483710" r:id="rId56"/>
    <p:sldLayoutId id="2147483722" r:id="rId57"/>
    <p:sldLayoutId id="2147483723" r:id="rId58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6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slide" Target="slide7.xml"/><Relationship Id="rId4" Type="http://schemas.openxmlformats.org/officeDocument/2006/relationships/notesSlide" Target="../notesSlides/notesSlide2.xml"/><Relationship Id="rId9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microsoft.com/office/2007/relationships/media" Target="../media/media3.m4a"/><Relationship Id="rId7" Type="http://schemas.openxmlformats.org/officeDocument/2006/relationships/image" Target="../media/image4.png"/><Relationship Id="rId12" Type="http://schemas.openxmlformats.org/officeDocument/2006/relationships/image" Target="../media/image10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39.xml"/><Relationship Id="rId10" Type="http://schemas.openxmlformats.org/officeDocument/2006/relationships/image" Target="../media/image8.jpeg"/><Relationship Id="rId4" Type="http://schemas.openxmlformats.org/officeDocument/2006/relationships/audio" Target="../media/media3.m4a"/><Relationship Id="rId9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3.m4a"/><Relationship Id="rId7" Type="http://schemas.openxmlformats.org/officeDocument/2006/relationships/image" Target="../media/image4.png"/><Relationship Id="rId12" Type="http://schemas.openxmlformats.org/officeDocument/2006/relationships/image" Target="../media/image10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39.xml"/><Relationship Id="rId10" Type="http://schemas.openxmlformats.org/officeDocument/2006/relationships/image" Target="../media/image8.jpeg"/><Relationship Id="rId4" Type="http://schemas.openxmlformats.org/officeDocument/2006/relationships/audio" Target="../media/media3.m4a"/><Relationship Id="rId9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3.m4a"/><Relationship Id="rId7" Type="http://schemas.openxmlformats.org/officeDocument/2006/relationships/image" Target="../media/image4.png"/><Relationship Id="rId12" Type="http://schemas.openxmlformats.org/officeDocument/2006/relationships/image" Target="../media/image10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39.xml"/><Relationship Id="rId10" Type="http://schemas.openxmlformats.org/officeDocument/2006/relationships/image" Target="../media/image8.jpeg"/><Relationship Id="rId4" Type="http://schemas.openxmlformats.org/officeDocument/2006/relationships/audio" Target="../media/media3.m4a"/><Relationship Id="rId9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52800" y="2190750"/>
            <a:ext cx="30609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kern="1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TOÁN LỚP 3</a:t>
            </a:r>
          </a:p>
        </p:txBody>
      </p:sp>
    </p:spTree>
    <p:extLst>
      <p:ext uri="{BB962C8B-B14F-4D97-AF65-F5344CB8AC3E}">
        <p14:creationId xmlns:p14="http://schemas.microsoft.com/office/powerpoint/2010/main" val="3576724212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5"/>
          <p:cNvSpPr txBox="1">
            <a:spLocks noChangeArrowheads="1"/>
          </p:cNvSpPr>
          <p:nvPr/>
        </p:nvSpPr>
        <p:spPr bwMode="auto">
          <a:xfrm>
            <a:off x="5181600" y="2190750"/>
            <a:ext cx="32592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noProof="0" dirty="0">
                <a:solidFill>
                  <a:schemeClr val="bg1"/>
                </a:solidFill>
                <a:cs typeface="Times New Roman" pitchFamily="18" charset="0"/>
              </a:rPr>
              <a:t>LUYỆN TẬP </a:t>
            </a:r>
            <a:endParaRPr kumimoji="0" lang="en-US" sz="4000" b="1" i="0" u="sng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2886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36"/>
          <p:cNvSpPr txBox="1">
            <a:spLocks noChangeArrowheads="1"/>
          </p:cNvSpPr>
          <p:nvPr/>
        </p:nvSpPr>
        <p:spPr bwMode="auto">
          <a:xfrm>
            <a:off x="1285182" y="290305"/>
            <a:ext cx="14879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 1</a:t>
            </a:r>
            <a:r>
              <a:rPr lang="en-US" sz="2000" b="1" kern="0" dirty="0">
                <a:solidFill>
                  <a:schemeClr val="accent2"/>
                </a:solidFill>
                <a:cs typeface="Times New Roman" pitchFamily="18" charset="0"/>
              </a:rPr>
              <a:t>.</a:t>
            </a:r>
            <a:r>
              <a:rPr kumimoji="0" lang="en-US" sz="2000" b="1" i="0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000" b="1" i="0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52" name="Group 43"/>
          <p:cNvGrpSpPr>
            <a:grpSpLocks/>
          </p:cNvGrpSpPr>
          <p:nvPr/>
        </p:nvGrpSpPr>
        <p:grpSpPr bwMode="auto">
          <a:xfrm>
            <a:off x="1346203" y="948953"/>
            <a:ext cx="1176338" cy="685800"/>
            <a:chOff x="1467" y="1776"/>
            <a:chExt cx="741" cy="432"/>
          </a:xfrm>
        </p:grpSpPr>
        <p:sp>
          <p:nvSpPr>
            <p:cNvPr id="58" name="Text Box 37"/>
            <p:cNvSpPr txBox="1">
              <a:spLocks noChangeArrowheads="1"/>
            </p:cNvSpPr>
            <p:nvPr/>
          </p:nvSpPr>
          <p:spPr bwMode="auto">
            <a:xfrm>
              <a:off x="1467" y="1781"/>
              <a:ext cx="68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000" kern="0" dirty="0">
                  <a:solidFill>
                    <a:srgbClr val="DADADA">
                      <a:lumMod val="10000"/>
                    </a:srgbClr>
                  </a:solidFill>
                  <a:cs typeface="Times New Roman" pitchFamily="18" charset="0"/>
                </a:rPr>
                <a:t>a) 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77    2</a:t>
              </a:r>
            </a:p>
          </p:txBody>
        </p:sp>
        <p:grpSp>
          <p:nvGrpSpPr>
            <p:cNvPr id="60" name="Group 42"/>
            <p:cNvGrpSpPr>
              <a:grpSpLocks/>
            </p:cNvGrpSpPr>
            <p:nvPr/>
          </p:nvGrpSpPr>
          <p:grpSpPr bwMode="auto">
            <a:xfrm>
              <a:off x="1920" y="1776"/>
              <a:ext cx="288" cy="432"/>
              <a:chOff x="1920" y="1776"/>
              <a:chExt cx="288" cy="432"/>
            </a:xfrm>
          </p:grpSpPr>
          <p:sp>
            <p:nvSpPr>
              <p:cNvPr id="61" name="Line 40"/>
              <p:cNvSpPr>
                <a:spLocks noChangeShapeType="1"/>
              </p:cNvSpPr>
              <p:nvPr/>
            </p:nvSpPr>
            <p:spPr bwMode="auto">
              <a:xfrm>
                <a:off x="1920" y="1776"/>
                <a:ext cx="0" cy="43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000" b="0" i="0" u="none" strike="noStrike" kern="0" cap="none" spc="0" normalizeH="0" baseline="0" noProof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Line 41"/>
              <p:cNvSpPr>
                <a:spLocks noChangeShapeType="1"/>
              </p:cNvSpPr>
              <p:nvPr/>
            </p:nvSpPr>
            <p:spPr bwMode="auto">
              <a:xfrm>
                <a:off x="1920" y="2016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000" b="0" i="0" u="none" strike="noStrike" kern="0" cap="none" spc="0" normalizeH="0" baseline="0" noProof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3" name="Text Box 90"/>
          <p:cNvSpPr txBox="1">
            <a:spLocks noChangeArrowheads="1"/>
          </p:cNvSpPr>
          <p:nvPr/>
        </p:nvSpPr>
        <p:spPr bwMode="auto">
          <a:xfrm>
            <a:off x="2073445" y="131490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grpSp>
        <p:nvGrpSpPr>
          <p:cNvPr id="64" name="Group 114"/>
          <p:cNvGrpSpPr>
            <a:grpSpLocks/>
          </p:cNvGrpSpPr>
          <p:nvPr/>
        </p:nvGrpSpPr>
        <p:grpSpPr bwMode="auto">
          <a:xfrm>
            <a:off x="1571936" y="1254615"/>
            <a:ext cx="457200" cy="375514"/>
            <a:chOff x="660" y="1650"/>
            <a:chExt cx="288" cy="638"/>
          </a:xfrm>
        </p:grpSpPr>
        <p:sp>
          <p:nvSpPr>
            <p:cNvPr id="65" name="Text Box 101"/>
            <p:cNvSpPr txBox="1">
              <a:spLocks noChangeArrowheads="1"/>
            </p:cNvSpPr>
            <p:nvPr/>
          </p:nvSpPr>
          <p:spPr bwMode="auto">
            <a:xfrm>
              <a:off x="681" y="1650"/>
              <a:ext cx="19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66" name="Line 102"/>
            <p:cNvSpPr>
              <a:spLocks noChangeShapeType="1"/>
            </p:cNvSpPr>
            <p:nvPr/>
          </p:nvSpPr>
          <p:spPr bwMode="auto">
            <a:xfrm>
              <a:off x="660" y="2288"/>
              <a:ext cx="288" cy="0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0" cap="none" spc="0" normalizeH="0" baseline="0" noProof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7" name="Text Box 104"/>
          <p:cNvSpPr txBox="1">
            <a:spLocks noChangeArrowheads="1"/>
          </p:cNvSpPr>
          <p:nvPr/>
        </p:nvSpPr>
        <p:spPr bwMode="auto">
          <a:xfrm>
            <a:off x="1602923" y="1606481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8" name="Text Box 105"/>
          <p:cNvSpPr txBox="1">
            <a:spLocks noChangeArrowheads="1"/>
          </p:cNvSpPr>
          <p:nvPr/>
        </p:nvSpPr>
        <p:spPr bwMode="auto">
          <a:xfrm>
            <a:off x="1740126" y="1607086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69" name="Text Box 106"/>
          <p:cNvSpPr txBox="1">
            <a:spLocks noChangeArrowheads="1"/>
          </p:cNvSpPr>
          <p:nvPr/>
        </p:nvSpPr>
        <p:spPr bwMode="auto">
          <a:xfrm>
            <a:off x="2209233" y="131490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grpSp>
        <p:nvGrpSpPr>
          <p:cNvPr id="70" name="Group 109"/>
          <p:cNvGrpSpPr>
            <a:grpSpLocks/>
          </p:cNvGrpSpPr>
          <p:nvPr/>
        </p:nvGrpSpPr>
        <p:grpSpPr bwMode="auto">
          <a:xfrm>
            <a:off x="1599329" y="1875180"/>
            <a:ext cx="457200" cy="400050"/>
            <a:chOff x="523" y="2443"/>
            <a:chExt cx="288" cy="252"/>
          </a:xfrm>
        </p:grpSpPr>
        <p:sp>
          <p:nvSpPr>
            <p:cNvPr id="71" name="Text Box 107"/>
            <p:cNvSpPr txBox="1">
              <a:spLocks noChangeArrowheads="1"/>
            </p:cNvSpPr>
            <p:nvPr/>
          </p:nvSpPr>
          <p:spPr bwMode="auto">
            <a:xfrm>
              <a:off x="532" y="2443"/>
              <a:ext cx="27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16</a:t>
              </a:r>
            </a:p>
          </p:txBody>
        </p:sp>
        <p:sp>
          <p:nvSpPr>
            <p:cNvPr id="72" name="Line 108"/>
            <p:cNvSpPr>
              <a:spLocks noChangeShapeType="1"/>
            </p:cNvSpPr>
            <p:nvPr/>
          </p:nvSpPr>
          <p:spPr bwMode="auto">
            <a:xfrm>
              <a:off x="523" y="2661"/>
              <a:ext cx="288" cy="0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3" name="Text Box 110"/>
          <p:cNvSpPr txBox="1">
            <a:spLocks noChangeArrowheads="1"/>
          </p:cNvSpPr>
          <p:nvPr/>
        </p:nvSpPr>
        <p:spPr bwMode="auto">
          <a:xfrm>
            <a:off x="1740126" y="2164119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grpSp>
        <p:nvGrpSpPr>
          <p:cNvPr id="74" name="Group 49"/>
          <p:cNvGrpSpPr>
            <a:grpSpLocks/>
          </p:cNvGrpSpPr>
          <p:nvPr/>
        </p:nvGrpSpPr>
        <p:grpSpPr bwMode="auto">
          <a:xfrm>
            <a:off x="3672540" y="895350"/>
            <a:ext cx="903288" cy="685800"/>
            <a:chOff x="2599" y="1776"/>
            <a:chExt cx="569" cy="432"/>
          </a:xfrm>
        </p:grpSpPr>
        <p:sp>
          <p:nvSpPr>
            <p:cNvPr id="75" name="Text Box 45"/>
            <p:cNvSpPr txBox="1">
              <a:spLocks noChangeArrowheads="1"/>
            </p:cNvSpPr>
            <p:nvPr/>
          </p:nvSpPr>
          <p:spPr bwMode="auto">
            <a:xfrm>
              <a:off x="2599" y="1797"/>
              <a:ext cx="52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87    3</a:t>
              </a:r>
            </a:p>
          </p:txBody>
        </p:sp>
        <p:grpSp>
          <p:nvGrpSpPr>
            <p:cNvPr id="76" name="Group 46"/>
            <p:cNvGrpSpPr>
              <a:grpSpLocks/>
            </p:cNvGrpSpPr>
            <p:nvPr/>
          </p:nvGrpSpPr>
          <p:grpSpPr bwMode="auto">
            <a:xfrm>
              <a:off x="2880" y="1776"/>
              <a:ext cx="288" cy="432"/>
              <a:chOff x="1920" y="1776"/>
              <a:chExt cx="288" cy="432"/>
            </a:xfrm>
          </p:grpSpPr>
          <p:sp>
            <p:nvSpPr>
              <p:cNvPr id="77" name="Line 47"/>
              <p:cNvSpPr>
                <a:spLocks noChangeShapeType="1"/>
              </p:cNvSpPr>
              <p:nvPr/>
            </p:nvSpPr>
            <p:spPr bwMode="auto">
              <a:xfrm>
                <a:off x="1920" y="1776"/>
                <a:ext cx="0" cy="43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000" b="0" i="0" u="none" strike="noStrike" kern="0" cap="none" spc="0" normalizeH="0" baseline="0" noProof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8" name="Line 48"/>
              <p:cNvSpPr>
                <a:spLocks noChangeShapeType="1"/>
              </p:cNvSpPr>
              <p:nvPr/>
            </p:nvSpPr>
            <p:spPr bwMode="auto">
              <a:xfrm>
                <a:off x="1920" y="2016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000" b="0" i="0" u="none" strike="noStrike" kern="0" cap="none" spc="0" normalizeH="0" baseline="0" noProof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79" name="Group 50"/>
          <p:cNvGrpSpPr>
            <a:grpSpLocks/>
          </p:cNvGrpSpPr>
          <p:nvPr/>
        </p:nvGrpSpPr>
        <p:grpSpPr bwMode="auto">
          <a:xfrm>
            <a:off x="5728139" y="918449"/>
            <a:ext cx="900113" cy="685800"/>
            <a:chOff x="2601" y="1776"/>
            <a:chExt cx="567" cy="432"/>
          </a:xfrm>
        </p:grpSpPr>
        <p:sp>
          <p:nvSpPr>
            <p:cNvPr id="80" name="Text Box 51"/>
            <p:cNvSpPr txBox="1">
              <a:spLocks noChangeArrowheads="1"/>
            </p:cNvSpPr>
            <p:nvPr/>
          </p:nvSpPr>
          <p:spPr bwMode="auto">
            <a:xfrm>
              <a:off x="2601" y="1788"/>
              <a:ext cx="52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86    6</a:t>
              </a:r>
            </a:p>
          </p:txBody>
        </p:sp>
        <p:grpSp>
          <p:nvGrpSpPr>
            <p:cNvPr id="81" name="Group 52"/>
            <p:cNvGrpSpPr>
              <a:grpSpLocks/>
            </p:cNvGrpSpPr>
            <p:nvPr/>
          </p:nvGrpSpPr>
          <p:grpSpPr bwMode="auto">
            <a:xfrm>
              <a:off x="2880" y="1776"/>
              <a:ext cx="288" cy="432"/>
              <a:chOff x="1920" y="1776"/>
              <a:chExt cx="288" cy="432"/>
            </a:xfrm>
          </p:grpSpPr>
          <p:sp>
            <p:nvSpPr>
              <p:cNvPr id="82" name="Line 53"/>
              <p:cNvSpPr>
                <a:spLocks noChangeShapeType="1"/>
              </p:cNvSpPr>
              <p:nvPr/>
            </p:nvSpPr>
            <p:spPr bwMode="auto">
              <a:xfrm>
                <a:off x="1920" y="1776"/>
                <a:ext cx="0" cy="43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000" b="0" i="0" u="none" strike="noStrike" kern="0" cap="none" spc="0" normalizeH="0" baseline="0" noProof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3" name="Line 54"/>
              <p:cNvSpPr>
                <a:spLocks noChangeShapeType="1"/>
              </p:cNvSpPr>
              <p:nvPr/>
            </p:nvSpPr>
            <p:spPr bwMode="auto">
              <a:xfrm>
                <a:off x="1920" y="2016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000" b="0" i="0" u="none" strike="noStrike" kern="0" cap="none" spc="0" normalizeH="0" baseline="0" noProof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84" name="Group 91"/>
          <p:cNvGrpSpPr>
            <a:grpSpLocks/>
          </p:cNvGrpSpPr>
          <p:nvPr/>
        </p:nvGrpSpPr>
        <p:grpSpPr bwMode="auto">
          <a:xfrm>
            <a:off x="7536205" y="925303"/>
            <a:ext cx="936625" cy="588962"/>
            <a:chOff x="2578" y="1776"/>
            <a:chExt cx="590" cy="432"/>
          </a:xfrm>
        </p:grpSpPr>
        <p:sp>
          <p:nvSpPr>
            <p:cNvPr id="85" name="Text Box 92"/>
            <p:cNvSpPr txBox="1">
              <a:spLocks noChangeArrowheads="1"/>
            </p:cNvSpPr>
            <p:nvPr/>
          </p:nvSpPr>
          <p:spPr bwMode="auto">
            <a:xfrm>
              <a:off x="2578" y="1793"/>
              <a:ext cx="52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99   4</a:t>
              </a:r>
            </a:p>
          </p:txBody>
        </p:sp>
        <p:grpSp>
          <p:nvGrpSpPr>
            <p:cNvPr id="86" name="Group 93"/>
            <p:cNvGrpSpPr>
              <a:grpSpLocks/>
            </p:cNvGrpSpPr>
            <p:nvPr/>
          </p:nvGrpSpPr>
          <p:grpSpPr bwMode="auto">
            <a:xfrm>
              <a:off x="2880" y="1776"/>
              <a:ext cx="288" cy="432"/>
              <a:chOff x="1920" y="1776"/>
              <a:chExt cx="288" cy="432"/>
            </a:xfrm>
          </p:grpSpPr>
          <p:sp>
            <p:nvSpPr>
              <p:cNvPr id="87" name="Line 94"/>
              <p:cNvSpPr>
                <a:spLocks noChangeShapeType="1"/>
              </p:cNvSpPr>
              <p:nvPr/>
            </p:nvSpPr>
            <p:spPr bwMode="auto">
              <a:xfrm>
                <a:off x="1920" y="1776"/>
                <a:ext cx="0" cy="43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000" b="0" i="0" u="none" strike="noStrike" kern="0" cap="none" spc="0" normalizeH="0" baseline="0" noProof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8" name="Line 95"/>
              <p:cNvSpPr>
                <a:spLocks noChangeShapeType="1"/>
              </p:cNvSpPr>
              <p:nvPr/>
            </p:nvSpPr>
            <p:spPr bwMode="auto">
              <a:xfrm>
                <a:off x="1920" y="2016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000" b="0" i="0" u="none" strike="noStrike" kern="0" cap="none" spc="0" normalizeH="0" baseline="0" noProof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89" name="Group 60"/>
          <p:cNvGrpSpPr>
            <a:grpSpLocks/>
          </p:cNvGrpSpPr>
          <p:nvPr/>
        </p:nvGrpSpPr>
        <p:grpSpPr bwMode="auto">
          <a:xfrm>
            <a:off x="3437626" y="3104354"/>
            <a:ext cx="890588" cy="736600"/>
            <a:chOff x="2570" y="1695"/>
            <a:chExt cx="561" cy="464"/>
          </a:xfrm>
        </p:grpSpPr>
        <p:sp>
          <p:nvSpPr>
            <p:cNvPr id="90" name="Text Box 61"/>
            <p:cNvSpPr txBox="1">
              <a:spLocks noChangeArrowheads="1"/>
            </p:cNvSpPr>
            <p:nvPr/>
          </p:nvSpPr>
          <p:spPr bwMode="auto">
            <a:xfrm>
              <a:off x="2570" y="1695"/>
              <a:ext cx="52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85    4</a:t>
              </a:r>
            </a:p>
          </p:txBody>
        </p:sp>
        <p:grpSp>
          <p:nvGrpSpPr>
            <p:cNvPr id="91" name="Group 62"/>
            <p:cNvGrpSpPr>
              <a:grpSpLocks/>
            </p:cNvGrpSpPr>
            <p:nvPr/>
          </p:nvGrpSpPr>
          <p:grpSpPr bwMode="auto">
            <a:xfrm>
              <a:off x="2843" y="1727"/>
              <a:ext cx="288" cy="432"/>
              <a:chOff x="1883" y="1727"/>
              <a:chExt cx="288" cy="432"/>
            </a:xfrm>
          </p:grpSpPr>
          <p:sp>
            <p:nvSpPr>
              <p:cNvPr id="92" name="Line 63"/>
              <p:cNvSpPr>
                <a:spLocks noChangeShapeType="1"/>
              </p:cNvSpPr>
              <p:nvPr/>
            </p:nvSpPr>
            <p:spPr bwMode="auto">
              <a:xfrm>
                <a:off x="1883" y="1727"/>
                <a:ext cx="0" cy="432"/>
              </a:xfrm>
              <a:prstGeom prst="line">
                <a:avLst/>
              </a:prstGeom>
              <a:noFill/>
              <a:ln w="22225">
                <a:solidFill>
                  <a:srgbClr val="00206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000" b="0" i="0" u="none" strike="noStrike" kern="0" cap="none" spc="0" normalizeH="0" baseline="0" noProof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" name="Line 64"/>
              <p:cNvSpPr>
                <a:spLocks noChangeShapeType="1"/>
              </p:cNvSpPr>
              <p:nvPr/>
            </p:nvSpPr>
            <p:spPr bwMode="auto">
              <a:xfrm>
                <a:off x="1883" y="1910"/>
                <a:ext cx="288" cy="0"/>
              </a:xfrm>
              <a:prstGeom prst="line">
                <a:avLst/>
              </a:prstGeom>
              <a:noFill/>
              <a:ln w="22225">
                <a:solidFill>
                  <a:srgbClr val="00206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000" b="0" i="0" u="none" strike="noStrike" kern="0" cap="none" spc="0" normalizeH="0" baseline="0" noProof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94" name="Group 65"/>
          <p:cNvGrpSpPr>
            <a:grpSpLocks/>
          </p:cNvGrpSpPr>
          <p:nvPr/>
        </p:nvGrpSpPr>
        <p:grpSpPr bwMode="auto">
          <a:xfrm>
            <a:off x="5707504" y="3133498"/>
            <a:ext cx="912813" cy="685800"/>
            <a:chOff x="2535" y="1706"/>
            <a:chExt cx="575" cy="432"/>
          </a:xfrm>
        </p:grpSpPr>
        <p:sp>
          <p:nvSpPr>
            <p:cNvPr id="95" name="Text Box 66"/>
            <p:cNvSpPr txBox="1">
              <a:spLocks noChangeArrowheads="1"/>
            </p:cNvSpPr>
            <p:nvPr/>
          </p:nvSpPr>
          <p:spPr bwMode="auto">
            <a:xfrm>
              <a:off x="2535" y="1706"/>
              <a:ext cx="52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97    7</a:t>
              </a:r>
            </a:p>
          </p:txBody>
        </p:sp>
        <p:grpSp>
          <p:nvGrpSpPr>
            <p:cNvPr id="96" name="Group 67"/>
            <p:cNvGrpSpPr>
              <a:grpSpLocks/>
            </p:cNvGrpSpPr>
            <p:nvPr/>
          </p:nvGrpSpPr>
          <p:grpSpPr bwMode="auto">
            <a:xfrm>
              <a:off x="2822" y="1706"/>
              <a:ext cx="288" cy="432"/>
              <a:chOff x="1862" y="1706"/>
              <a:chExt cx="288" cy="432"/>
            </a:xfrm>
          </p:grpSpPr>
          <p:sp>
            <p:nvSpPr>
              <p:cNvPr id="97" name="Line 68"/>
              <p:cNvSpPr>
                <a:spLocks noChangeShapeType="1"/>
              </p:cNvSpPr>
              <p:nvPr/>
            </p:nvSpPr>
            <p:spPr bwMode="auto">
              <a:xfrm>
                <a:off x="1862" y="1706"/>
                <a:ext cx="0" cy="43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000" b="0" i="0" u="none" strike="noStrike" kern="0" cap="none" spc="0" normalizeH="0" baseline="0" noProof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8" name="Line 69"/>
              <p:cNvSpPr>
                <a:spLocks noChangeShapeType="1"/>
              </p:cNvSpPr>
              <p:nvPr/>
            </p:nvSpPr>
            <p:spPr bwMode="auto">
              <a:xfrm>
                <a:off x="1862" y="1923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000" b="0" i="0" u="none" strike="noStrike" kern="0" cap="none" spc="0" normalizeH="0" baseline="0" noProof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99" name="Group 85"/>
          <p:cNvGrpSpPr>
            <a:grpSpLocks/>
          </p:cNvGrpSpPr>
          <p:nvPr/>
        </p:nvGrpSpPr>
        <p:grpSpPr bwMode="auto">
          <a:xfrm>
            <a:off x="1010446" y="3117850"/>
            <a:ext cx="1452564" cy="685800"/>
            <a:chOff x="1509" y="1488"/>
            <a:chExt cx="915" cy="432"/>
          </a:xfrm>
        </p:grpSpPr>
        <p:sp>
          <p:nvSpPr>
            <p:cNvPr id="100" name="Text Box 86"/>
            <p:cNvSpPr txBox="1">
              <a:spLocks noChangeArrowheads="1"/>
            </p:cNvSpPr>
            <p:nvPr/>
          </p:nvSpPr>
          <p:spPr bwMode="auto">
            <a:xfrm>
              <a:off x="1509" y="1503"/>
              <a:ext cx="85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   b) 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69    3</a:t>
              </a:r>
            </a:p>
          </p:txBody>
        </p:sp>
        <p:grpSp>
          <p:nvGrpSpPr>
            <p:cNvPr id="101" name="Group 87"/>
            <p:cNvGrpSpPr>
              <a:grpSpLocks/>
            </p:cNvGrpSpPr>
            <p:nvPr/>
          </p:nvGrpSpPr>
          <p:grpSpPr bwMode="auto">
            <a:xfrm>
              <a:off x="2136" y="1488"/>
              <a:ext cx="288" cy="432"/>
              <a:chOff x="2136" y="1488"/>
              <a:chExt cx="288" cy="432"/>
            </a:xfrm>
          </p:grpSpPr>
          <p:sp>
            <p:nvSpPr>
              <p:cNvPr id="102" name="Line 88"/>
              <p:cNvSpPr>
                <a:spLocks noChangeShapeType="1"/>
              </p:cNvSpPr>
              <p:nvPr/>
            </p:nvSpPr>
            <p:spPr bwMode="auto">
              <a:xfrm>
                <a:off x="2136" y="1488"/>
                <a:ext cx="0" cy="43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000" b="0" i="0" u="none" strike="noStrike" kern="0" cap="none" spc="0" normalizeH="0" baseline="0" noProof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" name="Line 89"/>
              <p:cNvSpPr>
                <a:spLocks noChangeShapeType="1"/>
              </p:cNvSpPr>
              <p:nvPr/>
            </p:nvSpPr>
            <p:spPr bwMode="auto">
              <a:xfrm>
                <a:off x="2136" y="1728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000" b="0" i="0" u="none" strike="noStrike" kern="0" cap="none" spc="0" normalizeH="0" baseline="0" noProof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04" name="Group 96"/>
          <p:cNvGrpSpPr>
            <a:grpSpLocks/>
          </p:cNvGrpSpPr>
          <p:nvPr/>
        </p:nvGrpSpPr>
        <p:grpSpPr bwMode="auto">
          <a:xfrm>
            <a:off x="7480925" y="3079750"/>
            <a:ext cx="889000" cy="720725"/>
            <a:chOff x="2449" y="1752"/>
            <a:chExt cx="560" cy="454"/>
          </a:xfrm>
        </p:grpSpPr>
        <p:sp>
          <p:nvSpPr>
            <p:cNvPr id="105" name="Text Box 97"/>
            <p:cNvSpPr txBox="1">
              <a:spLocks noChangeArrowheads="1"/>
            </p:cNvSpPr>
            <p:nvPr/>
          </p:nvSpPr>
          <p:spPr bwMode="auto">
            <a:xfrm>
              <a:off x="2449" y="1752"/>
              <a:ext cx="52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78    6</a:t>
              </a:r>
            </a:p>
          </p:txBody>
        </p:sp>
        <p:grpSp>
          <p:nvGrpSpPr>
            <p:cNvPr id="106" name="Group 98"/>
            <p:cNvGrpSpPr>
              <a:grpSpLocks/>
            </p:cNvGrpSpPr>
            <p:nvPr/>
          </p:nvGrpSpPr>
          <p:grpSpPr bwMode="auto">
            <a:xfrm>
              <a:off x="2721" y="1803"/>
              <a:ext cx="288" cy="403"/>
              <a:chOff x="1761" y="1803"/>
              <a:chExt cx="288" cy="403"/>
            </a:xfrm>
          </p:grpSpPr>
          <p:sp>
            <p:nvSpPr>
              <p:cNvPr id="107" name="Line 99"/>
              <p:cNvSpPr>
                <a:spLocks noChangeShapeType="1"/>
              </p:cNvSpPr>
              <p:nvPr/>
            </p:nvSpPr>
            <p:spPr bwMode="auto">
              <a:xfrm>
                <a:off x="1761" y="1803"/>
                <a:ext cx="0" cy="403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000" b="0" i="0" u="none" strike="noStrike" kern="0" cap="none" spc="0" normalizeH="0" baseline="0" noProof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8" name="Line 100"/>
              <p:cNvSpPr>
                <a:spLocks noChangeShapeType="1"/>
              </p:cNvSpPr>
              <p:nvPr/>
            </p:nvSpPr>
            <p:spPr bwMode="auto">
              <a:xfrm>
                <a:off x="1761" y="1982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000" b="0" i="0" u="none" strike="noStrike" kern="0" cap="none" spc="0" normalizeH="0" baseline="0" noProof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09" name="Text Box 115"/>
          <p:cNvSpPr txBox="1">
            <a:spLocks noChangeArrowheads="1"/>
          </p:cNvSpPr>
          <p:nvPr/>
        </p:nvSpPr>
        <p:spPr bwMode="auto">
          <a:xfrm>
            <a:off x="4137791" y="1279138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0" name="Text Box 117"/>
          <p:cNvSpPr txBox="1">
            <a:spLocks noChangeArrowheads="1"/>
          </p:cNvSpPr>
          <p:nvPr/>
        </p:nvSpPr>
        <p:spPr bwMode="auto">
          <a:xfrm>
            <a:off x="3679544" y="127879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11" name="Line 108"/>
          <p:cNvSpPr>
            <a:spLocks noChangeShapeType="1"/>
          </p:cNvSpPr>
          <p:nvPr/>
        </p:nvSpPr>
        <p:spPr bwMode="auto">
          <a:xfrm>
            <a:off x="3672540" y="2224654"/>
            <a:ext cx="457200" cy="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 Box 115"/>
          <p:cNvSpPr txBox="1">
            <a:spLocks noChangeArrowheads="1"/>
          </p:cNvSpPr>
          <p:nvPr/>
        </p:nvSpPr>
        <p:spPr bwMode="auto">
          <a:xfrm>
            <a:off x="3662600" y="1599419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3" name="Text Box 115"/>
          <p:cNvSpPr txBox="1">
            <a:spLocks noChangeArrowheads="1"/>
          </p:cNvSpPr>
          <p:nvPr/>
        </p:nvSpPr>
        <p:spPr bwMode="auto">
          <a:xfrm>
            <a:off x="3805413" y="159907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14" name="Text Box 115"/>
          <p:cNvSpPr txBox="1">
            <a:spLocks noChangeArrowheads="1"/>
          </p:cNvSpPr>
          <p:nvPr/>
        </p:nvSpPr>
        <p:spPr bwMode="auto">
          <a:xfrm>
            <a:off x="4271915" y="1284475"/>
            <a:ext cx="212669" cy="40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15" name="Text Box 115"/>
          <p:cNvSpPr txBox="1">
            <a:spLocks noChangeArrowheads="1"/>
          </p:cNvSpPr>
          <p:nvPr/>
        </p:nvSpPr>
        <p:spPr bwMode="auto">
          <a:xfrm>
            <a:off x="3664207" y="1867652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27</a:t>
            </a:r>
          </a:p>
        </p:txBody>
      </p:sp>
      <p:sp>
        <p:nvSpPr>
          <p:cNvPr id="116" name="Line 108"/>
          <p:cNvSpPr>
            <a:spLocks noChangeShapeType="1"/>
          </p:cNvSpPr>
          <p:nvPr/>
        </p:nvSpPr>
        <p:spPr bwMode="auto">
          <a:xfrm>
            <a:off x="3676516" y="1633845"/>
            <a:ext cx="457200" cy="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Text Box 115"/>
          <p:cNvSpPr txBox="1">
            <a:spLocks noChangeArrowheads="1"/>
          </p:cNvSpPr>
          <p:nvPr/>
        </p:nvSpPr>
        <p:spPr bwMode="auto">
          <a:xfrm>
            <a:off x="3796571" y="21830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18" name="Text Box 115"/>
          <p:cNvSpPr txBox="1">
            <a:spLocks noChangeArrowheads="1"/>
          </p:cNvSpPr>
          <p:nvPr/>
        </p:nvSpPr>
        <p:spPr bwMode="auto">
          <a:xfrm>
            <a:off x="6155824" y="1295943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19" name="Text Box 115"/>
          <p:cNvSpPr txBox="1">
            <a:spLocks noChangeArrowheads="1"/>
          </p:cNvSpPr>
          <p:nvPr/>
        </p:nvSpPr>
        <p:spPr bwMode="auto">
          <a:xfrm>
            <a:off x="5735397" y="129045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20" name="Line 108"/>
          <p:cNvSpPr>
            <a:spLocks noChangeShapeType="1"/>
          </p:cNvSpPr>
          <p:nvPr/>
        </p:nvSpPr>
        <p:spPr bwMode="auto">
          <a:xfrm>
            <a:off x="5728139" y="1635083"/>
            <a:ext cx="457200" cy="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Text Box 115"/>
          <p:cNvSpPr txBox="1">
            <a:spLocks noChangeArrowheads="1"/>
          </p:cNvSpPr>
          <p:nvPr/>
        </p:nvSpPr>
        <p:spPr bwMode="auto">
          <a:xfrm>
            <a:off x="5740121" y="1862836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2" name="Text Box 115"/>
          <p:cNvSpPr txBox="1">
            <a:spLocks noChangeArrowheads="1"/>
          </p:cNvSpPr>
          <p:nvPr/>
        </p:nvSpPr>
        <p:spPr bwMode="auto">
          <a:xfrm>
            <a:off x="5880923" y="161719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23" name="Text Box 115"/>
          <p:cNvSpPr txBox="1">
            <a:spLocks noChangeArrowheads="1"/>
          </p:cNvSpPr>
          <p:nvPr/>
        </p:nvSpPr>
        <p:spPr bwMode="auto">
          <a:xfrm>
            <a:off x="6289059" y="1294006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24" name="Text Box 115"/>
          <p:cNvSpPr txBox="1">
            <a:spLocks noChangeArrowheads="1"/>
          </p:cNvSpPr>
          <p:nvPr/>
        </p:nvSpPr>
        <p:spPr bwMode="auto">
          <a:xfrm>
            <a:off x="5733648" y="1618209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5" name="Text Box 115"/>
          <p:cNvSpPr txBox="1">
            <a:spLocks noChangeArrowheads="1"/>
          </p:cNvSpPr>
          <p:nvPr/>
        </p:nvSpPr>
        <p:spPr bwMode="auto">
          <a:xfrm>
            <a:off x="5881756" y="186241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26" name="Line 108"/>
          <p:cNvSpPr>
            <a:spLocks noChangeShapeType="1"/>
          </p:cNvSpPr>
          <p:nvPr/>
        </p:nvSpPr>
        <p:spPr bwMode="auto">
          <a:xfrm>
            <a:off x="5759209" y="2203599"/>
            <a:ext cx="457200" cy="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Text Box 115"/>
          <p:cNvSpPr txBox="1">
            <a:spLocks noChangeArrowheads="1"/>
          </p:cNvSpPr>
          <p:nvPr/>
        </p:nvSpPr>
        <p:spPr bwMode="auto">
          <a:xfrm>
            <a:off x="5896574" y="21830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8" name="Text Box 115"/>
          <p:cNvSpPr txBox="1">
            <a:spLocks noChangeArrowheads="1"/>
          </p:cNvSpPr>
          <p:nvPr/>
        </p:nvSpPr>
        <p:spPr bwMode="auto">
          <a:xfrm>
            <a:off x="8003912" y="121572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9" name="Text Box 115"/>
          <p:cNvSpPr txBox="1">
            <a:spLocks noChangeArrowheads="1"/>
          </p:cNvSpPr>
          <p:nvPr/>
        </p:nvSpPr>
        <p:spPr bwMode="auto">
          <a:xfrm>
            <a:off x="7587518" y="123798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30" name="Line 108"/>
          <p:cNvSpPr>
            <a:spLocks noChangeShapeType="1"/>
          </p:cNvSpPr>
          <p:nvPr/>
        </p:nvSpPr>
        <p:spPr bwMode="auto">
          <a:xfrm>
            <a:off x="7603578" y="1599072"/>
            <a:ext cx="457200" cy="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Text Box 115"/>
          <p:cNvSpPr txBox="1">
            <a:spLocks noChangeArrowheads="1"/>
          </p:cNvSpPr>
          <p:nvPr/>
        </p:nvSpPr>
        <p:spPr bwMode="auto">
          <a:xfrm>
            <a:off x="7618715" y="154876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32" name="Text Box 115"/>
          <p:cNvSpPr txBox="1">
            <a:spLocks noChangeArrowheads="1"/>
          </p:cNvSpPr>
          <p:nvPr/>
        </p:nvSpPr>
        <p:spPr bwMode="auto">
          <a:xfrm>
            <a:off x="7745316" y="154404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33" name="Text Box 115"/>
          <p:cNvSpPr txBox="1">
            <a:spLocks noChangeArrowheads="1"/>
          </p:cNvSpPr>
          <p:nvPr/>
        </p:nvSpPr>
        <p:spPr bwMode="auto">
          <a:xfrm>
            <a:off x="8137586" y="121572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34" name="Text Box 115"/>
          <p:cNvSpPr txBox="1">
            <a:spLocks noChangeArrowheads="1"/>
          </p:cNvSpPr>
          <p:nvPr/>
        </p:nvSpPr>
        <p:spPr bwMode="auto">
          <a:xfrm>
            <a:off x="7594953" y="1844067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135" name="Line 108"/>
          <p:cNvSpPr>
            <a:spLocks noChangeShapeType="1"/>
          </p:cNvSpPr>
          <p:nvPr/>
        </p:nvSpPr>
        <p:spPr bwMode="auto">
          <a:xfrm flipV="1">
            <a:off x="7605140" y="2179705"/>
            <a:ext cx="459232" cy="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Text Box 115"/>
          <p:cNvSpPr txBox="1">
            <a:spLocks noChangeArrowheads="1"/>
          </p:cNvSpPr>
          <p:nvPr/>
        </p:nvSpPr>
        <p:spPr bwMode="auto">
          <a:xfrm>
            <a:off x="7737608" y="217970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37" name="Text Box 115"/>
          <p:cNvSpPr txBox="1">
            <a:spLocks noChangeArrowheads="1"/>
          </p:cNvSpPr>
          <p:nvPr/>
        </p:nvSpPr>
        <p:spPr bwMode="auto">
          <a:xfrm>
            <a:off x="2005810" y="35044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38" name="Text Box 115"/>
          <p:cNvSpPr txBox="1">
            <a:spLocks noChangeArrowheads="1"/>
          </p:cNvSpPr>
          <p:nvPr/>
        </p:nvSpPr>
        <p:spPr bwMode="auto">
          <a:xfrm>
            <a:off x="1565479" y="35044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DADADA">
                    <a:lumMod val="10000"/>
                  </a:srgbClr>
                </a:solidFill>
                <a:cs typeface="Times New Roman" pitchFamily="18" charset="0"/>
              </a:rPr>
              <a:t>6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Line 108"/>
          <p:cNvSpPr>
            <a:spLocks noChangeShapeType="1"/>
          </p:cNvSpPr>
          <p:nvPr/>
        </p:nvSpPr>
        <p:spPr bwMode="auto">
          <a:xfrm flipV="1">
            <a:off x="1565479" y="3840954"/>
            <a:ext cx="459232" cy="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Line 108"/>
          <p:cNvSpPr>
            <a:spLocks noChangeShapeType="1"/>
          </p:cNvSpPr>
          <p:nvPr/>
        </p:nvSpPr>
        <p:spPr bwMode="auto">
          <a:xfrm>
            <a:off x="1584571" y="4462120"/>
            <a:ext cx="421239" cy="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Line 108"/>
          <p:cNvSpPr>
            <a:spLocks noChangeShapeType="1"/>
          </p:cNvSpPr>
          <p:nvPr/>
        </p:nvSpPr>
        <p:spPr bwMode="auto">
          <a:xfrm flipV="1">
            <a:off x="3432984" y="3890323"/>
            <a:ext cx="459232" cy="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Line 108"/>
          <p:cNvSpPr>
            <a:spLocks noChangeShapeType="1"/>
          </p:cNvSpPr>
          <p:nvPr/>
        </p:nvSpPr>
        <p:spPr bwMode="auto">
          <a:xfrm flipV="1">
            <a:off x="5735880" y="3855907"/>
            <a:ext cx="459232" cy="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Line 108"/>
          <p:cNvSpPr>
            <a:spLocks noChangeShapeType="1"/>
          </p:cNvSpPr>
          <p:nvPr/>
        </p:nvSpPr>
        <p:spPr bwMode="auto">
          <a:xfrm flipV="1">
            <a:off x="7495533" y="3855907"/>
            <a:ext cx="459232" cy="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Line 108"/>
          <p:cNvSpPr>
            <a:spLocks noChangeShapeType="1"/>
          </p:cNvSpPr>
          <p:nvPr/>
        </p:nvSpPr>
        <p:spPr bwMode="auto">
          <a:xfrm flipV="1">
            <a:off x="3427161" y="4461213"/>
            <a:ext cx="459232" cy="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Line 108"/>
          <p:cNvSpPr>
            <a:spLocks noChangeShapeType="1"/>
          </p:cNvSpPr>
          <p:nvPr/>
        </p:nvSpPr>
        <p:spPr bwMode="auto">
          <a:xfrm flipV="1">
            <a:off x="5727123" y="4464726"/>
            <a:ext cx="459232" cy="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Line 108"/>
          <p:cNvSpPr>
            <a:spLocks noChangeShapeType="1"/>
          </p:cNvSpPr>
          <p:nvPr/>
        </p:nvSpPr>
        <p:spPr bwMode="auto">
          <a:xfrm flipV="1">
            <a:off x="7507648" y="4461213"/>
            <a:ext cx="459232" cy="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Text Box 115"/>
          <p:cNvSpPr txBox="1">
            <a:spLocks noChangeArrowheads="1"/>
          </p:cNvSpPr>
          <p:nvPr/>
        </p:nvSpPr>
        <p:spPr bwMode="auto">
          <a:xfrm>
            <a:off x="1563832" y="383276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DADADA">
                    <a:lumMod val="10000"/>
                  </a:srgbClr>
                </a:solidFill>
                <a:cs typeface="Times New Roman" pitchFamily="18" charset="0"/>
              </a:rPr>
              <a:t>0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Text Box 115"/>
          <p:cNvSpPr txBox="1">
            <a:spLocks noChangeArrowheads="1"/>
          </p:cNvSpPr>
          <p:nvPr/>
        </p:nvSpPr>
        <p:spPr bwMode="auto">
          <a:xfrm>
            <a:off x="1709529" y="3835443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DADADA">
                    <a:lumMod val="10000"/>
                  </a:srgbClr>
                </a:solidFill>
                <a:cs typeface="Times New Roman" pitchFamily="18" charset="0"/>
              </a:rPr>
              <a:t>9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Text Box 107"/>
          <p:cNvSpPr txBox="1">
            <a:spLocks noChangeArrowheads="1"/>
          </p:cNvSpPr>
          <p:nvPr/>
        </p:nvSpPr>
        <p:spPr bwMode="auto">
          <a:xfrm>
            <a:off x="1700018" y="409470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DADADA">
                    <a:lumMod val="10000"/>
                  </a:srgbClr>
                </a:solidFill>
                <a:cs typeface="Times New Roman" pitchFamily="18" charset="0"/>
              </a:rPr>
              <a:t>9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Text Box 115"/>
          <p:cNvSpPr txBox="1">
            <a:spLocks noChangeArrowheads="1"/>
          </p:cNvSpPr>
          <p:nvPr/>
        </p:nvSpPr>
        <p:spPr bwMode="auto">
          <a:xfrm>
            <a:off x="2140755" y="350995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DADADA">
                    <a:lumMod val="10000"/>
                  </a:srgbClr>
                </a:solidFill>
                <a:cs typeface="Times New Roman" pitchFamily="18" charset="0"/>
              </a:rPr>
              <a:t>3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" name="Text Box 115"/>
          <p:cNvSpPr txBox="1">
            <a:spLocks noChangeArrowheads="1"/>
          </p:cNvSpPr>
          <p:nvPr/>
        </p:nvSpPr>
        <p:spPr bwMode="auto">
          <a:xfrm>
            <a:off x="3849127" y="3490213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54" name="Text Box 115"/>
          <p:cNvSpPr txBox="1">
            <a:spLocks noChangeArrowheads="1"/>
          </p:cNvSpPr>
          <p:nvPr/>
        </p:nvSpPr>
        <p:spPr bwMode="auto">
          <a:xfrm>
            <a:off x="3449029" y="3481941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DADADA">
                    <a:lumMod val="10000"/>
                  </a:srgbClr>
                </a:solidFill>
                <a:cs typeface="Times New Roman" pitchFamily="18" charset="0"/>
              </a:rPr>
              <a:t>8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" name="Text Box 115"/>
          <p:cNvSpPr txBox="1">
            <a:spLocks noChangeArrowheads="1"/>
          </p:cNvSpPr>
          <p:nvPr/>
        </p:nvSpPr>
        <p:spPr bwMode="auto">
          <a:xfrm>
            <a:off x="3435128" y="385590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DADADA">
                    <a:lumMod val="10000"/>
                  </a:srgbClr>
                </a:solidFill>
                <a:cs typeface="Times New Roman" pitchFamily="18" charset="0"/>
              </a:rPr>
              <a:t>0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" name="Text Box 115"/>
          <p:cNvSpPr txBox="1">
            <a:spLocks noChangeArrowheads="1"/>
          </p:cNvSpPr>
          <p:nvPr/>
        </p:nvSpPr>
        <p:spPr bwMode="auto">
          <a:xfrm>
            <a:off x="3583951" y="3851389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DADADA">
                    <a:lumMod val="10000"/>
                  </a:srgbClr>
                </a:solidFill>
                <a:cs typeface="Times New Roman" pitchFamily="18" charset="0"/>
              </a:rPr>
              <a:t>5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7" name="Text Box 115"/>
          <p:cNvSpPr txBox="1">
            <a:spLocks noChangeArrowheads="1"/>
          </p:cNvSpPr>
          <p:nvPr/>
        </p:nvSpPr>
        <p:spPr bwMode="auto">
          <a:xfrm>
            <a:off x="3988060" y="3481941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DADADA">
                    <a:lumMod val="10000"/>
                  </a:srgbClr>
                </a:solidFill>
                <a:cs typeface="Times New Roman" pitchFamily="18" charset="0"/>
              </a:rPr>
              <a:t>1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" name="Text Box 107"/>
          <p:cNvSpPr txBox="1">
            <a:spLocks noChangeArrowheads="1"/>
          </p:cNvSpPr>
          <p:nvPr/>
        </p:nvSpPr>
        <p:spPr bwMode="auto">
          <a:xfrm>
            <a:off x="3554398" y="411664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DADADA">
                    <a:lumMod val="10000"/>
                  </a:srgbClr>
                </a:solidFill>
                <a:cs typeface="Times New Roman" pitchFamily="18" charset="0"/>
              </a:rPr>
              <a:t>4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9" name="Text Box 115"/>
          <p:cNvSpPr txBox="1">
            <a:spLocks noChangeArrowheads="1"/>
          </p:cNvSpPr>
          <p:nvPr/>
        </p:nvSpPr>
        <p:spPr bwMode="auto">
          <a:xfrm>
            <a:off x="6158483" y="3490213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60" name="Text Box 115"/>
          <p:cNvSpPr txBox="1">
            <a:spLocks noChangeArrowheads="1"/>
          </p:cNvSpPr>
          <p:nvPr/>
        </p:nvSpPr>
        <p:spPr bwMode="auto">
          <a:xfrm>
            <a:off x="5708836" y="3490213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7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2" name="Text Box 115"/>
          <p:cNvSpPr txBox="1">
            <a:spLocks noChangeArrowheads="1"/>
          </p:cNvSpPr>
          <p:nvPr/>
        </p:nvSpPr>
        <p:spPr bwMode="auto">
          <a:xfrm>
            <a:off x="6289059" y="3489021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DADADA">
                    <a:lumMod val="10000"/>
                  </a:srgbClr>
                </a:solidFill>
                <a:cs typeface="Times New Roman" pitchFamily="18" charset="0"/>
              </a:rPr>
              <a:t>3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" name="Text Box 115"/>
          <p:cNvSpPr txBox="1">
            <a:spLocks noChangeArrowheads="1"/>
          </p:cNvSpPr>
          <p:nvPr/>
        </p:nvSpPr>
        <p:spPr bwMode="auto">
          <a:xfrm>
            <a:off x="5726954" y="3844023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4" name="Text Box 115"/>
          <p:cNvSpPr txBox="1">
            <a:spLocks noChangeArrowheads="1"/>
          </p:cNvSpPr>
          <p:nvPr/>
        </p:nvSpPr>
        <p:spPr bwMode="auto">
          <a:xfrm>
            <a:off x="5863380" y="384377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DADADA">
                    <a:lumMod val="10000"/>
                  </a:srgbClr>
                </a:solidFill>
                <a:cs typeface="Times New Roman" pitchFamily="18" charset="0"/>
              </a:rPr>
              <a:t>7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5" name="Text Box 115"/>
          <p:cNvSpPr txBox="1">
            <a:spLocks noChangeArrowheads="1"/>
          </p:cNvSpPr>
          <p:nvPr/>
        </p:nvSpPr>
        <p:spPr bwMode="auto">
          <a:xfrm>
            <a:off x="7912294" y="3467799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66" name="Text Box 115"/>
          <p:cNvSpPr txBox="1">
            <a:spLocks noChangeArrowheads="1"/>
          </p:cNvSpPr>
          <p:nvPr/>
        </p:nvSpPr>
        <p:spPr bwMode="auto">
          <a:xfrm>
            <a:off x="7507131" y="382370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DADADA">
                    <a:lumMod val="10000"/>
                  </a:srgbClr>
                </a:solidFill>
                <a:cs typeface="Times New Roman" pitchFamily="18" charset="0"/>
              </a:rPr>
              <a:t>1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7" name="Text Box 115"/>
          <p:cNvSpPr txBox="1">
            <a:spLocks noChangeArrowheads="1"/>
          </p:cNvSpPr>
          <p:nvPr/>
        </p:nvSpPr>
        <p:spPr bwMode="auto">
          <a:xfrm>
            <a:off x="7509883" y="344084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DADADA">
                    <a:lumMod val="10000"/>
                  </a:srgbClr>
                </a:solidFill>
                <a:cs typeface="Times New Roman" pitchFamily="18" charset="0"/>
              </a:rPr>
              <a:t>6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8" name="Text Box 115"/>
          <p:cNvSpPr txBox="1">
            <a:spLocks noChangeArrowheads="1"/>
          </p:cNvSpPr>
          <p:nvPr/>
        </p:nvSpPr>
        <p:spPr bwMode="auto">
          <a:xfrm>
            <a:off x="7634711" y="3823006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DADADA">
                    <a:lumMod val="10000"/>
                  </a:srgbClr>
                </a:solidFill>
                <a:cs typeface="Times New Roman" pitchFamily="18" charset="0"/>
              </a:rPr>
              <a:t>8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9" name="Text Box 115"/>
          <p:cNvSpPr txBox="1">
            <a:spLocks noChangeArrowheads="1"/>
          </p:cNvSpPr>
          <p:nvPr/>
        </p:nvSpPr>
        <p:spPr bwMode="auto">
          <a:xfrm>
            <a:off x="8030369" y="3467739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noProof="0" dirty="0">
                <a:solidFill>
                  <a:srgbClr val="DADADA">
                    <a:lumMod val="10000"/>
                  </a:srgbClr>
                </a:solidFill>
                <a:cs typeface="Times New Roman" pitchFamily="18" charset="0"/>
              </a:rPr>
              <a:t>3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0" name="Text Box 107"/>
          <p:cNvSpPr txBox="1">
            <a:spLocks noChangeArrowheads="1"/>
          </p:cNvSpPr>
          <p:nvPr/>
        </p:nvSpPr>
        <p:spPr bwMode="auto">
          <a:xfrm>
            <a:off x="5744193" y="41166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noProof="0" dirty="0">
                <a:solidFill>
                  <a:srgbClr val="DADADA">
                    <a:lumMod val="10000"/>
                  </a:srgbClr>
                </a:solidFill>
                <a:cs typeface="Times New Roman" pitchFamily="18" charset="0"/>
              </a:rPr>
              <a:t>21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" name="Text Box 107"/>
          <p:cNvSpPr txBox="1">
            <a:spLocks noChangeArrowheads="1"/>
          </p:cNvSpPr>
          <p:nvPr/>
        </p:nvSpPr>
        <p:spPr bwMode="auto">
          <a:xfrm>
            <a:off x="7521557" y="410790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172" name="Text Box 110"/>
          <p:cNvSpPr txBox="1">
            <a:spLocks noChangeArrowheads="1"/>
          </p:cNvSpPr>
          <p:nvPr/>
        </p:nvSpPr>
        <p:spPr bwMode="auto">
          <a:xfrm>
            <a:off x="1696116" y="4438789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DADADA">
                    <a:lumMod val="10000"/>
                  </a:srgbClr>
                </a:solidFill>
                <a:cs typeface="Times New Roman" pitchFamily="18" charset="0"/>
              </a:rPr>
              <a:t>0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" name="Text Box 110"/>
          <p:cNvSpPr txBox="1">
            <a:spLocks noChangeArrowheads="1"/>
          </p:cNvSpPr>
          <p:nvPr/>
        </p:nvSpPr>
        <p:spPr bwMode="auto">
          <a:xfrm>
            <a:off x="3570336" y="4438789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74" name="Text Box 110"/>
          <p:cNvSpPr txBox="1">
            <a:spLocks noChangeArrowheads="1"/>
          </p:cNvSpPr>
          <p:nvPr/>
        </p:nvSpPr>
        <p:spPr bwMode="auto">
          <a:xfrm>
            <a:off x="5846393" y="4442939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DADADA">
                    <a:lumMod val="10000"/>
                  </a:srgbClr>
                </a:solidFill>
                <a:cs typeface="Times New Roman" pitchFamily="18" charset="0"/>
              </a:rPr>
              <a:t>6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5" name="Text Box 110"/>
          <p:cNvSpPr txBox="1">
            <a:spLocks noChangeArrowheads="1"/>
          </p:cNvSpPr>
          <p:nvPr/>
        </p:nvSpPr>
        <p:spPr bwMode="auto">
          <a:xfrm>
            <a:off x="7649797" y="4437196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DADADA">
                    <a:lumMod val="10000"/>
                  </a:srgbClr>
                </a:solidFill>
                <a:cs typeface="Times New Roman" pitchFamily="18" charset="0"/>
              </a:rPr>
              <a:t>0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568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5" dur="5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6" dur="5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7" grpId="0"/>
      <p:bldP spid="68" grpId="0"/>
      <p:bldP spid="69" grpId="0"/>
      <p:bldP spid="73" grpId="0"/>
      <p:bldP spid="109" grpId="0"/>
      <p:bldP spid="110" grpId="0"/>
      <p:bldP spid="111" grpId="0" animBg="1"/>
      <p:bldP spid="112" grpId="0"/>
      <p:bldP spid="113" grpId="0"/>
      <p:bldP spid="114" grpId="0"/>
      <p:bldP spid="116" grpId="0" animBg="1"/>
      <p:bldP spid="117" grpId="0"/>
      <p:bldP spid="118" grpId="0"/>
      <p:bldP spid="120" grpId="0" animBg="1"/>
      <p:bldP spid="121" grpId="0"/>
      <p:bldP spid="122" grpId="0"/>
      <p:bldP spid="123" grpId="0"/>
      <p:bldP spid="124" grpId="0"/>
      <p:bldP spid="125" grpId="0"/>
      <p:bldP spid="126" grpId="0" animBg="1"/>
      <p:bldP spid="127" grpId="0"/>
      <p:bldP spid="128" grpId="0"/>
      <p:bldP spid="130" grpId="0" animBg="1"/>
      <p:bldP spid="131" grpId="0"/>
      <p:bldP spid="132" grpId="0"/>
      <p:bldP spid="133" grpId="0"/>
      <p:bldP spid="135" grpId="0" animBg="1"/>
      <p:bldP spid="137" grpId="0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8" grpId="0"/>
      <p:bldP spid="149" grpId="0"/>
      <p:bldP spid="151" grpId="0"/>
      <p:bldP spid="152" grpId="0"/>
      <p:bldP spid="153" grpId="0"/>
      <p:bldP spid="155" grpId="0"/>
      <p:bldP spid="156" grpId="0"/>
      <p:bldP spid="157" grpId="0"/>
      <p:bldP spid="158" grpId="0"/>
      <p:bldP spid="159" grpId="0"/>
      <p:bldP spid="160" grpId="0"/>
      <p:bldP spid="162" grpId="0"/>
      <p:bldP spid="163" grpId="0"/>
      <p:bldP spid="164" grpId="0"/>
      <p:bldP spid="165" grpId="0"/>
      <p:bldP spid="166" grpId="0"/>
      <p:bldP spid="167" grpId="0"/>
      <p:bldP spid="168" grpId="0"/>
      <p:bldP spid="169" grpId="0"/>
      <p:bldP spid="170" grpId="0"/>
      <p:bldP spid="171" grpId="0"/>
      <p:bldP spid="172" grpId="0"/>
      <p:bldP spid="173" grpId="0"/>
      <p:bldP spid="174" grpId="0"/>
      <p:bldP spid="17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6200" y="0"/>
            <a:ext cx="8839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2000" b="1" i="0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2:</a:t>
            </a:r>
            <a:r>
              <a:rPr kumimoji="0" lang="en-US" sz="2000" b="0" i="0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lớp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33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sinh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phòng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lớp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chỉ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chỗ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ngồi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cần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ít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nhất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bao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nhiêu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 Box 36"/>
          <p:cNvSpPr txBox="1">
            <a:spLocks noChangeArrowheads="1"/>
          </p:cNvSpPr>
          <p:nvPr/>
        </p:nvSpPr>
        <p:spPr bwMode="auto">
          <a:xfrm>
            <a:off x="1095829" y="1077883"/>
            <a:ext cx="342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toán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gì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7" name="Text Box 37"/>
          <p:cNvSpPr txBox="1">
            <a:spLocks noChangeArrowheads="1"/>
          </p:cNvSpPr>
          <p:nvPr/>
        </p:nvSpPr>
        <p:spPr bwMode="auto">
          <a:xfrm>
            <a:off x="3962400" y="1096066"/>
            <a:ext cx="2667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toán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gì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8" name="Line 39"/>
          <p:cNvSpPr>
            <a:spLocks noChangeShapeType="1"/>
          </p:cNvSpPr>
          <p:nvPr/>
        </p:nvSpPr>
        <p:spPr bwMode="auto">
          <a:xfrm>
            <a:off x="2420445" y="361950"/>
            <a:ext cx="128016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40"/>
          <p:cNvSpPr>
            <a:spLocks noChangeShapeType="1"/>
          </p:cNvSpPr>
          <p:nvPr/>
        </p:nvSpPr>
        <p:spPr bwMode="auto">
          <a:xfrm>
            <a:off x="6667500" y="361950"/>
            <a:ext cx="1905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b="0" i="0" u="none" strike="noStrike" kern="0" cap="none" spc="0" normalizeH="0" baseline="0" noProof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41"/>
          <p:cNvSpPr>
            <a:spLocks noChangeShapeType="1"/>
          </p:cNvSpPr>
          <p:nvPr/>
        </p:nvSpPr>
        <p:spPr bwMode="auto">
          <a:xfrm flipV="1">
            <a:off x="609600" y="666750"/>
            <a:ext cx="4206240" cy="0"/>
          </a:xfrm>
          <a:prstGeom prst="line">
            <a:avLst/>
          </a:prstGeom>
          <a:noFill/>
          <a:ln w="22225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917522" y="1580780"/>
            <a:ext cx="121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 	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600200" y="3071538"/>
            <a:ext cx="56388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33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      33 : 2 = 16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 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             16 + 1 = 17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 17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4114800" y="2736853"/>
            <a:ext cx="13131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giải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917522" y="1904901"/>
            <a:ext cx="67024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cs typeface="Times New Roman" pitchFamily="18" charset="0"/>
              </a:rPr>
              <a:t>2 </a:t>
            </a:r>
            <a:r>
              <a:rPr lang="en-US" sz="2000" dirty="0" err="1">
                <a:cs typeface="Times New Roman" pitchFamily="18" charset="0"/>
              </a:rPr>
              <a:t>học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sinh</a:t>
            </a:r>
            <a:r>
              <a:rPr lang="en-US" sz="2000" dirty="0">
                <a:cs typeface="Times New Roman" pitchFamily="18" charset="0"/>
              </a:rPr>
              <a:t> : 1 </a:t>
            </a:r>
            <a:r>
              <a:rPr lang="en-US" sz="2000" dirty="0" err="1">
                <a:cs typeface="Times New Roman" pitchFamily="18" charset="0"/>
              </a:rPr>
              <a:t>cái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bàn</a:t>
            </a:r>
            <a:endParaRPr lang="en-US" sz="2000" dirty="0">
              <a:cs typeface="Times New Roman" pitchFamily="18" charset="0"/>
            </a:endParaRPr>
          </a:p>
          <a:p>
            <a:r>
              <a:rPr lang="en-US" sz="2000" dirty="0">
                <a:cs typeface="Times New Roman" pitchFamily="18" charset="0"/>
              </a:rPr>
              <a:t>33 </a:t>
            </a:r>
            <a:r>
              <a:rPr lang="en-US" sz="2000" dirty="0" err="1">
                <a:cs typeface="Times New Roman" pitchFamily="18" charset="0"/>
              </a:rPr>
              <a:t>học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sinh</a:t>
            </a:r>
            <a:r>
              <a:rPr lang="en-US" sz="2000" dirty="0">
                <a:cs typeface="Times New Roman" pitchFamily="18" charset="0"/>
              </a:rPr>
              <a:t> : </a:t>
            </a:r>
            <a:r>
              <a:rPr lang="en-US" sz="2000" dirty="0" err="1">
                <a:cs typeface="Times New Roman" pitchFamily="18" charset="0"/>
              </a:rPr>
              <a:t>cần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ít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nhất</a:t>
            </a:r>
            <a:r>
              <a:rPr lang="en-US" sz="2000" dirty="0">
                <a:cs typeface="Times New Roman" pitchFamily="18" charset="0"/>
              </a:rPr>
              <a:t> ... </a:t>
            </a:r>
            <a:r>
              <a:rPr lang="en-US" sz="2000" dirty="0" err="1">
                <a:cs typeface="Times New Roman" pitchFamily="18" charset="0"/>
              </a:rPr>
              <a:t>cái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bàn</a:t>
            </a:r>
            <a:r>
              <a:rPr lang="en-US" sz="2000" dirty="0">
                <a:cs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1217137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 animBg="1"/>
      <p:bldP spid="9" grpId="0" animBg="1"/>
      <p:bldP spid="10" grpId="0" animBg="1"/>
      <p:bldP spid="12" grpId="0"/>
      <p:bldP spid="13" grpId="0"/>
      <p:bldP spid="14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6200" y="203835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Bài 3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 err="1">
                <a:solidFill>
                  <a:schemeClr val="bg1"/>
                </a:solidFill>
              </a:rPr>
              <a:t>Vẽ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một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hình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tứ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giác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có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góc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vuông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46073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42267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br>
              <a:rPr lang="en-US" sz="2800" dirty="0">
                <a:latin typeface="Arial" charset="0"/>
              </a:rPr>
            </a:br>
            <a:br>
              <a:rPr lang="en-US" sz="2800" dirty="0">
                <a:latin typeface="Arial" charset="0"/>
              </a:rPr>
            </a:br>
            <a:endParaRPr lang="en-US" sz="2800" dirty="0">
              <a:latin typeface="Arial" charset="0"/>
            </a:endParaRPr>
          </a:p>
        </p:txBody>
      </p:sp>
      <p:sp>
        <p:nvSpPr>
          <p:cNvPr id="25" name="AutoShape 7"/>
          <p:cNvSpPr>
            <a:spLocks noChangeArrowheads="1"/>
          </p:cNvSpPr>
          <p:nvPr/>
        </p:nvSpPr>
        <p:spPr bwMode="auto">
          <a:xfrm rot="5400000">
            <a:off x="5679557" y="3807343"/>
            <a:ext cx="1066800" cy="1066800"/>
          </a:xfrm>
          <a:prstGeom prst="rtTriangle">
            <a:avLst/>
          </a:prstGeom>
          <a:solidFill>
            <a:srgbClr val="33CC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AutoShape 8"/>
          <p:cNvSpPr>
            <a:spLocks noChangeArrowheads="1"/>
          </p:cNvSpPr>
          <p:nvPr/>
        </p:nvSpPr>
        <p:spPr bwMode="auto">
          <a:xfrm rot="5400000" flipV="1">
            <a:off x="6737784" y="3752133"/>
            <a:ext cx="1066800" cy="1066800"/>
          </a:xfrm>
          <a:prstGeom prst="rtTriangle">
            <a:avLst/>
          </a:prstGeom>
          <a:solidFill>
            <a:srgbClr val="33CC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AutoShape 14"/>
          <p:cNvSpPr>
            <a:spLocks noChangeArrowheads="1"/>
          </p:cNvSpPr>
          <p:nvPr/>
        </p:nvSpPr>
        <p:spPr bwMode="auto">
          <a:xfrm>
            <a:off x="4393359" y="2680735"/>
            <a:ext cx="1066800" cy="1066800"/>
          </a:xfrm>
          <a:prstGeom prst="rtTriangle">
            <a:avLst/>
          </a:prstGeom>
          <a:solidFill>
            <a:srgbClr val="33CC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AutoShape 15"/>
          <p:cNvSpPr>
            <a:spLocks noChangeArrowheads="1"/>
          </p:cNvSpPr>
          <p:nvPr/>
        </p:nvSpPr>
        <p:spPr bwMode="auto">
          <a:xfrm flipV="1">
            <a:off x="4414624" y="3756606"/>
            <a:ext cx="1066800" cy="1066800"/>
          </a:xfrm>
          <a:prstGeom prst="rtTriangle">
            <a:avLst/>
          </a:prstGeom>
          <a:solidFill>
            <a:srgbClr val="33CC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AutoShape 17"/>
          <p:cNvSpPr>
            <a:spLocks noChangeArrowheads="1"/>
          </p:cNvSpPr>
          <p:nvPr/>
        </p:nvSpPr>
        <p:spPr bwMode="auto">
          <a:xfrm>
            <a:off x="5686646" y="2743200"/>
            <a:ext cx="1066800" cy="1066800"/>
          </a:xfrm>
          <a:prstGeom prst="rtTriangle">
            <a:avLst/>
          </a:prstGeom>
          <a:solidFill>
            <a:srgbClr val="33CC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AutoShape 19"/>
          <p:cNvSpPr>
            <a:spLocks noChangeArrowheads="1"/>
          </p:cNvSpPr>
          <p:nvPr/>
        </p:nvSpPr>
        <p:spPr bwMode="auto">
          <a:xfrm flipV="1">
            <a:off x="6767622" y="2724150"/>
            <a:ext cx="1066800" cy="1066800"/>
          </a:xfrm>
          <a:prstGeom prst="rtTriangle">
            <a:avLst/>
          </a:prstGeom>
          <a:solidFill>
            <a:srgbClr val="33CC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AutoShape 22"/>
          <p:cNvSpPr>
            <a:spLocks noChangeArrowheads="1"/>
          </p:cNvSpPr>
          <p:nvPr/>
        </p:nvSpPr>
        <p:spPr bwMode="auto">
          <a:xfrm rot="10800000" flipV="1">
            <a:off x="5686646" y="3810000"/>
            <a:ext cx="1066800" cy="1066800"/>
          </a:xfrm>
          <a:prstGeom prst="rtTriangle">
            <a:avLst/>
          </a:prstGeom>
          <a:solidFill>
            <a:srgbClr val="33CC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AutoShape 24"/>
          <p:cNvSpPr>
            <a:spLocks noChangeArrowheads="1"/>
          </p:cNvSpPr>
          <p:nvPr/>
        </p:nvSpPr>
        <p:spPr bwMode="auto">
          <a:xfrm>
            <a:off x="6753446" y="3810000"/>
            <a:ext cx="1066800" cy="1066800"/>
          </a:xfrm>
          <a:prstGeom prst="rtTriangle">
            <a:avLst/>
          </a:prstGeom>
          <a:solidFill>
            <a:srgbClr val="33CC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85535" y="2114550"/>
            <a:ext cx="33457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4: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Cho 8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3460276" y="1326184"/>
            <a:ext cx="29754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5" name="AutoShape 9"/>
          <p:cNvSpPr>
            <a:spLocks noChangeArrowheads="1"/>
          </p:cNvSpPr>
          <p:nvPr/>
        </p:nvSpPr>
        <p:spPr bwMode="auto">
          <a:xfrm rot="16200000">
            <a:off x="6858000" y="997892"/>
            <a:ext cx="1066800" cy="1066800"/>
          </a:xfrm>
          <a:prstGeom prst="rtTriangle">
            <a:avLst/>
          </a:prstGeom>
          <a:solidFill>
            <a:srgbClr val="33CC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AutoShape 11"/>
          <p:cNvSpPr>
            <a:spLocks noChangeArrowheads="1"/>
          </p:cNvSpPr>
          <p:nvPr/>
        </p:nvSpPr>
        <p:spPr bwMode="auto">
          <a:xfrm rot="10800000" flipV="1">
            <a:off x="3326559" y="2680735"/>
            <a:ext cx="1066800" cy="1066800"/>
          </a:xfrm>
          <a:prstGeom prst="rtTriangle">
            <a:avLst/>
          </a:prstGeom>
          <a:solidFill>
            <a:srgbClr val="33CC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AutoShape 16"/>
          <p:cNvSpPr>
            <a:spLocks noChangeArrowheads="1"/>
          </p:cNvSpPr>
          <p:nvPr/>
        </p:nvSpPr>
        <p:spPr bwMode="auto">
          <a:xfrm rot="5400000" flipV="1">
            <a:off x="3323985" y="3762048"/>
            <a:ext cx="1066800" cy="1066800"/>
          </a:xfrm>
          <a:prstGeom prst="rtTriangle">
            <a:avLst/>
          </a:prstGeom>
          <a:solidFill>
            <a:srgbClr val="33CC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" name="AutoShape 7"/>
          <p:cNvSpPr>
            <a:spLocks noChangeArrowheads="1"/>
          </p:cNvSpPr>
          <p:nvPr/>
        </p:nvSpPr>
        <p:spPr bwMode="auto">
          <a:xfrm>
            <a:off x="3323985" y="3772026"/>
            <a:ext cx="1066800" cy="1066800"/>
          </a:xfrm>
          <a:prstGeom prst="rtTriangle">
            <a:avLst/>
          </a:prstGeom>
          <a:solidFill>
            <a:srgbClr val="33CC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" name="AutoShape 8"/>
          <p:cNvSpPr>
            <a:spLocks noChangeArrowheads="1"/>
          </p:cNvSpPr>
          <p:nvPr/>
        </p:nvSpPr>
        <p:spPr bwMode="auto">
          <a:xfrm flipV="1">
            <a:off x="3326558" y="2679828"/>
            <a:ext cx="1066800" cy="1066800"/>
          </a:xfrm>
          <a:prstGeom prst="rtTriangle">
            <a:avLst/>
          </a:prstGeom>
          <a:solidFill>
            <a:srgbClr val="33CC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" name="AutoShape 9"/>
          <p:cNvSpPr>
            <a:spLocks noChangeArrowheads="1"/>
          </p:cNvSpPr>
          <p:nvPr/>
        </p:nvSpPr>
        <p:spPr bwMode="auto">
          <a:xfrm rot="5400000" flipV="1">
            <a:off x="4407536" y="2679828"/>
            <a:ext cx="1066800" cy="1066800"/>
          </a:xfrm>
          <a:prstGeom prst="rtTriangle">
            <a:avLst/>
          </a:prstGeom>
          <a:solidFill>
            <a:srgbClr val="33CC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AutoShape 10"/>
          <p:cNvSpPr>
            <a:spLocks noChangeArrowheads="1"/>
          </p:cNvSpPr>
          <p:nvPr/>
        </p:nvSpPr>
        <p:spPr bwMode="auto">
          <a:xfrm rot="10800000" flipV="1">
            <a:off x="4390787" y="3756606"/>
            <a:ext cx="1088066" cy="1066800"/>
          </a:xfrm>
          <a:prstGeom prst="rtTriangle">
            <a:avLst/>
          </a:prstGeom>
          <a:solidFill>
            <a:srgbClr val="33CC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" name="AutoShape 18"/>
          <p:cNvSpPr>
            <a:spLocks noChangeArrowheads="1"/>
          </p:cNvSpPr>
          <p:nvPr/>
        </p:nvSpPr>
        <p:spPr bwMode="auto">
          <a:xfrm rot="5400000" flipV="1">
            <a:off x="5693734" y="2725837"/>
            <a:ext cx="1066800" cy="1066800"/>
          </a:xfrm>
          <a:prstGeom prst="rtTriangle">
            <a:avLst/>
          </a:prstGeom>
          <a:solidFill>
            <a:srgbClr val="33CC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" name="AutoShape 23"/>
          <p:cNvSpPr>
            <a:spLocks noChangeArrowheads="1"/>
          </p:cNvSpPr>
          <p:nvPr/>
        </p:nvSpPr>
        <p:spPr bwMode="auto">
          <a:xfrm rot="5400000" flipV="1">
            <a:off x="6760130" y="3797595"/>
            <a:ext cx="1066800" cy="1102243"/>
          </a:xfrm>
          <a:prstGeom prst="rtTriangle">
            <a:avLst/>
          </a:prstGeom>
          <a:solidFill>
            <a:srgbClr val="33CC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" name="AutoShape 20"/>
          <p:cNvSpPr>
            <a:spLocks noChangeArrowheads="1"/>
          </p:cNvSpPr>
          <p:nvPr/>
        </p:nvSpPr>
        <p:spPr bwMode="auto">
          <a:xfrm rot="10800000" flipV="1">
            <a:off x="6781800" y="2735227"/>
            <a:ext cx="1066800" cy="1066800"/>
          </a:xfrm>
          <a:prstGeom prst="rtTriangle">
            <a:avLst/>
          </a:prstGeom>
          <a:solidFill>
            <a:srgbClr val="33CC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2236" y="1504950"/>
            <a:ext cx="1847833" cy="19923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Block Arc 4"/>
          <p:cNvSpPr/>
          <p:nvPr/>
        </p:nvSpPr>
        <p:spPr>
          <a:xfrm>
            <a:off x="-2930481" y="-164657"/>
            <a:ext cx="5472816" cy="5472816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2228834" y="946151"/>
            <a:ext cx="6771233" cy="812800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4975" tIns="71100" rIns="71100" bIns="71100" numCol="1" spcCol="1270" anchor="ctr" anchorCtr="0">
            <a:noAutofit/>
          </a:bodyPr>
          <a:lstStyle/>
          <a:p>
            <a:pPr defTabSz="1244244">
              <a:lnSpc>
                <a:spcPct val="90000"/>
              </a:lnSpc>
              <a:spcAft>
                <a:spcPct val="35000"/>
              </a:spcAft>
            </a:pP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720833" y="844550"/>
            <a:ext cx="1016000" cy="1016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14" tIns="45707" rIns="91414" bIns="45707"/>
          <a:lstStyle/>
          <a:p>
            <a:pPr algn="ctr">
              <a:spcBef>
                <a:spcPts val="599"/>
              </a:spcBef>
            </a:pPr>
            <a:r>
              <a:rPr lang="en-US"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" name="Freeform 7"/>
          <p:cNvSpPr/>
          <p:nvPr/>
        </p:nvSpPr>
        <p:spPr>
          <a:xfrm>
            <a:off x="2524286" y="2165350"/>
            <a:ext cx="6475780" cy="812800"/>
          </a:xfrm>
          <a:custGeom>
            <a:avLst/>
            <a:gdLst>
              <a:gd name="connsiteX0" fmla="*/ 0 w 6475780"/>
              <a:gd name="connsiteY0" fmla="*/ 0 h 812800"/>
              <a:gd name="connsiteX1" fmla="*/ 6475780 w 6475780"/>
              <a:gd name="connsiteY1" fmla="*/ 0 h 812800"/>
              <a:gd name="connsiteX2" fmla="*/ 6475780 w 6475780"/>
              <a:gd name="connsiteY2" fmla="*/ 812800 h 812800"/>
              <a:gd name="connsiteX3" fmla="*/ 0 w 6475780"/>
              <a:gd name="connsiteY3" fmla="*/ 812800 h 812800"/>
              <a:gd name="connsiteX4" fmla="*/ 0 w 6475780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5780" h="812800">
                <a:moveTo>
                  <a:pt x="0" y="0"/>
                </a:moveTo>
                <a:lnTo>
                  <a:pt x="6475780" y="0"/>
                </a:lnTo>
                <a:lnTo>
                  <a:pt x="64757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99C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4975" tIns="71100" rIns="71100" bIns="71100" numCol="1" spcCol="1270" anchor="ctr" anchorCtr="0">
            <a:noAutofit/>
          </a:bodyPr>
          <a:lstStyle/>
          <a:p>
            <a:pPr defTabSz="1244244">
              <a:lnSpc>
                <a:spcPct val="90000"/>
              </a:lnSpc>
              <a:spcAft>
                <a:spcPct val="35000"/>
              </a:spcAft>
            </a:pPr>
            <a:r>
              <a:rPr lang="en-US" b="1" dirty="0" err="1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b="1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b="1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endParaRPr lang="en-US" b="1" dirty="0">
              <a:solidFill>
                <a:srgbClr val="FF99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016287" y="2063749"/>
            <a:ext cx="1016000" cy="1016000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14" tIns="45707" rIns="91414" bIns="45707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Freeform 9"/>
          <p:cNvSpPr/>
          <p:nvPr/>
        </p:nvSpPr>
        <p:spPr>
          <a:xfrm>
            <a:off x="2228834" y="3384551"/>
            <a:ext cx="6771233" cy="812800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3399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4975" tIns="71100" rIns="71100" bIns="71100" numCol="1" spcCol="1270" anchor="ctr" anchorCtr="0">
            <a:noAutofit/>
          </a:bodyPr>
          <a:lstStyle/>
          <a:p>
            <a:pPr defTabSz="1244244">
              <a:lnSpc>
                <a:spcPct val="90000"/>
              </a:lnSpc>
              <a:spcAft>
                <a:spcPct val="35000"/>
              </a:spcAft>
            </a:pPr>
            <a:r>
              <a:rPr lang="en-US" b="1" dirty="0" err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Chia </a:t>
            </a:r>
            <a:r>
              <a:rPr lang="en-US" b="1" dirty="0" err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</a:t>
            </a:r>
            <a:r>
              <a:rPr lang="en-US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</a:t>
            </a:r>
            <a:r>
              <a:rPr lang="en-US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 T72)</a:t>
            </a:r>
          </a:p>
        </p:txBody>
      </p:sp>
      <p:sp>
        <p:nvSpPr>
          <p:cNvPr id="11" name="Oval 10"/>
          <p:cNvSpPr/>
          <p:nvPr/>
        </p:nvSpPr>
        <p:spPr>
          <a:xfrm>
            <a:off x="1720833" y="3282950"/>
            <a:ext cx="1016000" cy="1016000"/>
          </a:xfrm>
          <a:prstGeom prst="ellipse">
            <a:avLst/>
          </a:prstGeom>
          <a:solidFill>
            <a:srgbClr val="3399FF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14" tIns="45707" rIns="91414" bIns="45707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73390"/>
            <a:ext cx="2209800" cy="154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7902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608037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/>
          <p:cNvSpPr txBox="1">
            <a:spLocks noGrp="1"/>
          </p:cNvSpPr>
          <p:nvPr>
            <p:ph type="ctrTitle"/>
          </p:nvPr>
        </p:nvSpPr>
        <p:spPr>
          <a:xfrm>
            <a:off x="4343400" y="1428750"/>
            <a:ext cx="4721400" cy="2442300"/>
          </a:xfrm>
          <a:prstGeom prst="rect">
            <a:avLst/>
          </a:prstGeom>
        </p:spPr>
        <p:txBody>
          <a:bodyPr spcFirstLastPara="1" wrap="square" lIns="91413" tIns="91413" rIns="91413" bIns="91413" anchor="ctr" anchorCtr="0">
            <a:noAutofit/>
          </a:bodyPr>
          <a:lstStyle/>
          <a:p>
            <a:r>
              <a:rPr lang="e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542670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C10ABBD-C7EC-4B57-B311-F1A1A04D7FB8}"/>
              </a:ext>
            </a:extLst>
          </p:cNvPr>
          <p:cNvGrpSpPr/>
          <p:nvPr/>
        </p:nvGrpSpPr>
        <p:grpSpPr>
          <a:xfrm>
            <a:off x="3335980" y="792897"/>
            <a:ext cx="4436198" cy="3895223"/>
            <a:chOff x="3003982" y="843416"/>
            <a:chExt cx="5914930" cy="519363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E47B8A9-ED68-4DEE-B34F-1C9B41023A72}"/>
                </a:ext>
              </a:extLst>
            </p:cNvPr>
            <p:cNvGrpSpPr/>
            <p:nvPr/>
          </p:nvGrpSpPr>
          <p:grpSpPr>
            <a:xfrm>
              <a:off x="3003982" y="843416"/>
              <a:ext cx="5914930" cy="5193631"/>
              <a:chOff x="3003982" y="843416"/>
              <a:chExt cx="5914930" cy="5193631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EA76F204-3B05-4B24-A944-01F12781AC81}"/>
                  </a:ext>
                </a:extLst>
              </p:cNvPr>
              <p:cNvSpPr/>
              <p:nvPr/>
            </p:nvSpPr>
            <p:spPr>
              <a:xfrm rot="7359539">
                <a:off x="5299614" y="1126557"/>
                <a:ext cx="2563910" cy="2561821"/>
              </a:xfrm>
              <a:custGeom>
                <a:avLst/>
                <a:gdLst>
                  <a:gd name="connsiteX0" fmla="*/ 433419 w 2548357"/>
                  <a:gd name="connsiteY0" fmla="*/ 2561821 h 2561821"/>
                  <a:gd name="connsiteX1" fmla="*/ 179509 w 2548357"/>
                  <a:gd name="connsiteY1" fmla="*/ 154034 h 2561821"/>
                  <a:gd name="connsiteX2" fmla="*/ 249907 w 2548357"/>
                  <a:gd name="connsiteY2" fmla="*/ 0 h 2561821"/>
                  <a:gd name="connsiteX3" fmla="*/ 2548357 w 2548357"/>
                  <a:gd name="connsiteY3" fmla="*/ 1206192 h 2561821"/>
                  <a:gd name="connsiteX4" fmla="*/ 433419 w 2548357"/>
                  <a:gd name="connsiteY4" fmla="*/ 2561821 h 256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8357" h="2561821">
                    <a:moveTo>
                      <a:pt x="433419" y="2561821"/>
                    </a:moveTo>
                    <a:cubicBezTo>
                      <a:pt x="-52720" y="1803387"/>
                      <a:pt x="-118799" y="902329"/>
                      <a:pt x="179509" y="154034"/>
                    </a:cubicBezTo>
                    <a:lnTo>
                      <a:pt x="249907" y="0"/>
                    </a:lnTo>
                    <a:lnTo>
                      <a:pt x="2548357" y="1206192"/>
                    </a:lnTo>
                    <a:lnTo>
                      <a:pt x="433419" y="2561821"/>
                    </a:lnTo>
                    <a:close/>
                  </a:path>
                </a:pathLst>
              </a:custGeom>
              <a:solidFill>
                <a:srgbClr val="EA86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4744178-B194-42F5-B3D8-4FD3A0D79667}"/>
                  </a:ext>
                </a:extLst>
              </p:cNvPr>
              <p:cNvSpPr/>
              <p:nvPr/>
            </p:nvSpPr>
            <p:spPr>
              <a:xfrm rot="7359539">
                <a:off x="4367658" y="622382"/>
                <a:ext cx="2108197" cy="2550266"/>
              </a:xfrm>
              <a:custGeom>
                <a:avLst/>
                <a:gdLst>
                  <a:gd name="connsiteX0" fmla="*/ 0 w 2108197"/>
                  <a:gd name="connsiteY0" fmla="*/ 1351308 h 2550266"/>
                  <a:gd name="connsiteX1" fmla="*/ 2108197 w 2108197"/>
                  <a:gd name="connsiteY1" fmla="*/ 0 h 2550266"/>
                  <a:gd name="connsiteX2" fmla="*/ 2108197 w 2108197"/>
                  <a:gd name="connsiteY2" fmla="*/ 2550266 h 2550266"/>
                  <a:gd name="connsiteX3" fmla="*/ 2055275 w 2108197"/>
                  <a:gd name="connsiteY3" fmla="*/ 2550155 h 2550266"/>
                  <a:gd name="connsiteX4" fmla="*/ 128195 w 2108197"/>
                  <a:gd name="connsiteY4" fmla="*/ 1531787 h 2550266"/>
                  <a:gd name="connsiteX5" fmla="*/ 0 w 2108197"/>
                  <a:gd name="connsiteY5" fmla="*/ 1351308 h 255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08197" h="2550266">
                    <a:moveTo>
                      <a:pt x="0" y="1351308"/>
                    </a:moveTo>
                    <a:lnTo>
                      <a:pt x="2108197" y="0"/>
                    </a:lnTo>
                    <a:lnTo>
                      <a:pt x="2108197" y="2550266"/>
                    </a:lnTo>
                    <a:lnTo>
                      <a:pt x="2055275" y="2550155"/>
                    </a:lnTo>
                    <a:cubicBezTo>
                      <a:pt x="1331227" y="2512876"/>
                      <a:pt x="617996" y="2155739"/>
                      <a:pt x="128195" y="1531787"/>
                    </a:cubicBezTo>
                    <a:lnTo>
                      <a:pt x="0" y="1351308"/>
                    </a:lnTo>
                    <a:close/>
                  </a:path>
                </a:pathLst>
              </a:custGeom>
              <a:solidFill>
                <a:srgbClr val="892C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40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EEFE6C3-A657-4A87-BCBB-CCD23960CF14}"/>
                  </a:ext>
                </a:extLst>
              </p:cNvPr>
              <p:cNvSpPr/>
              <p:nvPr/>
            </p:nvSpPr>
            <p:spPr>
              <a:xfrm rot="7359539">
                <a:off x="3190420" y="2468551"/>
                <a:ext cx="2185055" cy="2557932"/>
              </a:xfrm>
              <a:custGeom>
                <a:avLst/>
                <a:gdLst>
                  <a:gd name="connsiteX0" fmla="*/ 0 w 2185055"/>
                  <a:gd name="connsiteY0" fmla="*/ 2557633 h 2557932"/>
                  <a:gd name="connsiteX1" fmla="*/ 0 w 2185055"/>
                  <a:gd name="connsiteY1" fmla="*/ 0 h 2557932"/>
                  <a:gd name="connsiteX2" fmla="*/ 2185055 w 2185055"/>
                  <a:gd name="connsiteY2" fmla="*/ 1146683 h 2557932"/>
                  <a:gd name="connsiteX3" fmla="*/ 2118981 w 2185055"/>
                  <a:gd name="connsiteY3" fmla="*/ 1291254 h 2557932"/>
                  <a:gd name="connsiteX4" fmla="*/ 1300883 w 2185055"/>
                  <a:gd name="connsiteY4" fmla="*/ 2189787 h 2557932"/>
                  <a:gd name="connsiteX5" fmla="*/ 142818 w 2185055"/>
                  <a:gd name="connsiteY5" fmla="*/ 2557932 h 2557932"/>
                  <a:gd name="connsiteX6" fmla="*/ 0 w 2185055"/>
                  <a:gd name="connsiteY6" fmla="*/ 2557633 h 2557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85055" h="2557932">
                    <a:moveTo>
                      <a:pt x="0" y="2557633"/>
                    </a:moveTo>
                    <a:lnTo>
                      <a:pt x="0" y="0"/>
                    </a:lnTo>
                    <a:lnTo>
                      <a:pt x="2185055" y="1146683"/>
                    </a:lnTo>
                    <a:lnTo>
                      <a:pt x="2118981" y="1291254"/>
                    </a:lnTo>
                    <a:cubicBezTo>
                      <a:pt x="1933667" y="1648648"/>
                      <a:pt x="1658648" y="1960467"/>
                      <a:pt x="1300883" y="2189787"/>
                    </a:cubicBezTo>
                    <a:cubicBezTo>
                      <a:pt x="943117" y="2419106"/>
                      <a:pt x="544944" y="2538789"/>
                      <a:pt x="142818" y="2557932"/>
                    </a:cubicBezTo>
                    <a:lnTo>
                      <a:pt x="0" y="2557633"/>
                    </a:lnTo>
                    <a:close/>
                  </a:path>
                </a:pathLst>
              </a:custGeom>
              <a:solidFill>
                <a:srgbClr val="DBA0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40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99C90266-DCD4-4C7F-967B-19AB7B1FD4F4}"/>
                  </a:ext>
                </a:extLst>
              </p:cNvPr>
              <p:cNvSpPr/>
              <p:nvPr/>
            </p:nvSpPr>
            <p:spPr>
              <a:xfrm rot="7359539">
                <a:off x="6519357" y="1974529"/>
                <a:ext cx="2299183" cy="2499927"/>
              </a:xfrm>
              <a:custGeom>
                <a:avLst/>
                <a:gdLst>
                  <a:gd name="connsiteX0" fmla="*/ 0 w 2299183"/>
                  <a:gd name="connsiteY0" fmla="*/ 1293351 h 2499927"/>
                  <a:gd name="connsiteX1" fmla="*/ 10938 w 2299183"/>
                  <a:gd name="connsiteY1" fmla="*/ 1269419 h 2499927"/>
                  <a:gd name="connsiteX2" fmla="*/ 829036 w 2299183"/>
                  <a:gd name="connsiteY2" fmla="*/ 370887 h 2499927"/>
                  <a:gd name="connsiteX3" fmla="*/ 2228560 w 2299183"/>
                  <a:gd name="connsiteY3" fmla="*/ 3248 h 2499927"/>
                  <a:gd name="connsiteX4" fmla="*/ 2299183 w 2299183"/>
                  <a:gd name="connsiteY4" fmla="*/ 10350 h 2499927"/>
                  <a:gd name="connsiteX5" fmla="*/ 2299182 w 2299183"/>
                  <a:gd name="connsiteY5" fmla="*/ 2499927 h 2499927"/>
                  <a:gd name="connsiteX6" fmla="*/ 0 w 2299183"/>
                  <a:gd name="connsiteY6" fmla="*/ 1293351 h 2499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99183" h="2499927">
                    <a:moveTo>
                      <a:pt x="0" y="1293351"/>
                    </a:moveTo>
                    <a:lnTo>
                      <a:pt x="10938" y="1269419"/>
                    </a:lnTo>
                    <a:cubicBezTo>
                      <a:pt x="196252" y="912025"/>
                      <a:pt x="471271" y="600207"/>
                      <a:pt x="829036" y="370887"/>
                    </a:cubicBezTo>
                    <a:cubicBezTo>
                      <a:pt x="1258354" y="95704"/>
                      <a:pt x="1745861" y="-21604"/>
                      <a:pt x="2228560" y="3248"/>
                    </a:cubicBezTo>
                    <a:lnTo>
                      <a:pt x="2299183" y="10350"/>
                    </a:lnTo>
                    <a:lnTo>
                      <a:pt x="2299182" y="2499927"/>
                    </a:lnTo>
                    <a:lnTo>
                      <a:pt x="0" y="1293351"/>
                    </a:lnTo>
                    <a:close/>
                  </a:path>
                </a:pathLst>
              </a:custGeom>
              <a:solidFill>
                <a:srgbClr val="FF9A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40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308AA90-C451-4FB8-B3DC-61B71E746697}"/>
                  </a:ext>
                </a:extLst>
              </p:cNvPr>
              <p:cNvSpPr/>
              <p:nvPr/>
            </p:nvSpPr>
            <p:spPr>
              <a:xfrm rot="7359539">
                <a:off x="5504892" y="3812195"/>
                <a:ext cx="1965439" cy="2484266"/>
              </a:xfrm>
              <a:custGeom>
                <a:avLst/>
                <a:gdLst>
                  <a:gd name="connsiteX0" fmla="*/ 0 w 1965439"/>
                  <a:gd name="connsiteY0" fmla="*/ 2484266 h 2484266"/>
                  <a:gd name="connsiteX1" fmla="*/ 0 w 1965439"/>
                  <a:gd name="connsiteY1" fmla="*/ 0 h 2484266"/>
                  <a:gd name="connsiteX2" fmla="*/ 124316 w 1965439"/>
                  <a:gd name="connsiteY2" fmla="*/ 12501 h 2484266"/>
                  <a:gd name="connsiteX3" fmla="*/ 1965439 w 1965439"/>
                  <a:gd name="connsiteY3" fmla="*/ 1224463 h 2484266"/>
                  <a:gd name="connsiteX4" fmla="*/ 0 w 1965439"/>
                  <a:gd name="connsiteY4" fmla="*/ 2484266 h 2484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5439" h="2484266">
                    <a:moveTo>
                      <a:pt x="0" y="2484266"/>
                    </a:moveTo>
                    <a:lnTo>
                      <a:pt x="0" y="0"/>
                    </a:lnTo>
                    <a:lnTo>
                      <a:pt x="124316" y="12501"/>
                    </a:lnTo>
                    <a:cubicBezTo>
                      <a:pt x="843335" y="120204"/>
                      <a:pt x="1527914" y="541873"/>
                      <a:pt x="1965439" y="1224463"/>
                    </a:cubicBezTo>
                    <a:lnTo>
                      <a:pt x="0" y="2484266"/>
                    </a:lnTo>
                    <a:close/>
                  </a:path>
                </a:pathLst>
              </a:custGeom>
              <a:solidFill>
                <a:srgbClr val="B088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40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12A4C664-B2DC-4DCE-B5FE-65D3C26BA8D2}"/>
                  </a:ext>
                </a:extLst>
              </p:cNvPr>
              <p:cNvSpPr/>
              <p:nvPr/>
            </p:nvSpPr>
            <p:spPr>
              <a:xfrm rot="7359539">
                <a:off x="4147648" y="3386863"/>
                <a:ext cx="2373469" cy="2401515"/>
              </a:xfrm>
              <a:custGeom>
                <a:avLst/>
                <a:gdLst>
                  <a:gd name="connsiteX0" fmla="*/ 0 w 2373469"/>
                  <a:gd name="connsiteY0" fmla="*/ 1258168 h 2401515"/>
                  <a:gd name="connsiteX1" fmla="*/ 1962887 w 2373469"/>
                  <a:gd name="connsiteY1" fmla="*/ 0 h 2401515"/>
                  <a:gd name="connsiteX2" fmla="*/ 2073345 w 2373469"/>
                  <a:gd name="connsiteY2" fmla="*/ 191847 h 2401515"/>
                  <a:gd name="connsiteX3" fmla="*/ 2193960 w 2373469"/>
                  <a:gd name="connsiteY3" fmla="*/ 2368120 h 2401515"/>
                  <a:gd name="connsiteX4" fmla="*/ 2178698 w 2373469"/>
                  <a:gd name="connsiteY4" fmla="*/ 2401515 h 2401515"/>
                  <a:gd name="connsiteX5" fmla="*/ 0 w 2373469"/>
                  <a:gd name="connsiteY5" fmla="*/ 1258168 h 2401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73469" h="2401515">
                    <a:moveTo>
                      <a:pt x="0" y="1258168"/>
                    </a:moveTo>
                    <a:lnTo>
                      <a:pt x="1962887" y="0"/>
                    </a:lnTo>
                    <a:lnTo>
                      <a:pt x="2073345" y="191847"/>
                    </a:lnTo>
                    <a:cubicBezTo>
                      <a:pt x="2435761" y="897451"/>
                      <a:pt x="2462437" y="1694655"/>
                      <a:pt x="2193960" y="2368120"/>
                    </a:cubicBezTo>
                    <a:lnTo>
                      <a:pt x="2178698" y="2401515"/>
                    </a:lnTo>
                    <a:lnTo>
                      <a:pt x="0" y="1258168"/>
                    </a:lnTo>
                    <a:close/>
                  </a:path>
                </a:pathLst>
              </a:custGeom>
              <a:solidFill>
                <a:srgbClr val="98AC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7582A02-1310-483E-B047-86A5D3979028}"/>
                </a:ext>
              </a:extLst>
            </p:cNvPr>
            <p:cNvSpPr txBox="1"/>
            <p:nvPr/>
          </p:nvSpPr>
          <p:spPr>
            <a:xfrm>
              <a:off x="6537210" y="2924415"/>
              <a:ext cx="1863221" cy="1764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solidFill>
                    <a:schemeClr val="bg1"/>
                  </a:solidFill>
                  <a:effectLst>
                    <a:glow rad="127000">
                      <a:schemeClr val="accent1">
                        <a:satMod val="175000"/>
                        <a:alpha val="79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D81E8FC-4A67-4173-9D94-5355ABB86089}"/>
                </a:ext>
              </a:extLst>
            </p:cNvPr>
            <p:cNvSpPr txBox="1"/>
            <p:nvPr/>
          </p:nvSpPr>
          <p:spPr>
            <a:xfrm rot="3255622">
              <a:off x="4389521" y="1469727"/>
              <a:ext cx="1863221" cy="1764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solidFill>
                    <a:schemeClr val="bg1"/>
                  </a:solidFill>
                  <a:effectLst>
                    <a:glow rad="228600">
                      <a:srgbClr val="C00000">
                        <a:alpha val="4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93C7A4C-EB72-4C6B-9253-069D0B1459BF}"/>
                </a:ext>
              </a:extLst>
            </p:cNvPr>
            <p:cNvSpPr txBox="1"/>
            <p:nvPr/>
          </p:nvSpPr>
          <p:spPr>
            <a:xfrm rot="18059146">
              <a:off x="4283942" y="3791595"/>
              <a:ext cx="1922867" cy="1764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solidFill>
                    <a:schemeClr val="bg1"/>
                  </a:solidFill>
                  <a:effectLst>
                    <a:glow rad="127000">
                      <a:schemeClr val="accent4">
                        <a:satMod val="175000"/>
                        <a:alpha val="69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3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8CEBF3D-DAAB-4D3F-9EDF-4E9FDC3BBCA6}"/>
                </a:ext>
              </a:extLst>
            </p:cNvPr>
            <p:cNvSpPr txBox="1"/>
            <p:nvPr/>
          </p:nvSpPr>
          <p:spPr>
            <a:xfrm>
              <a:off x="3399634" y="2683381"/>
              <a:ext cx="1863221" cy="1764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solidFill>
                    <a:schemeClr val="bg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88EAD53-5BFF-476E-8D80-6637B138B71D}"/>
                </a:ext>
              </a:extLst>
            </p:cNvPr>
            <p:cNvSpPr txBox="1"/>
            <p:nvPr/>
          </p:nvSpPr>
          <p:spPr>
            <a:xfrm rot="13859472">
              <a:off x="5617282" y="3676309"/>
              <a:ext cx="1863221" cy="1764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solidFill>
                    <a:schemeClr val="bg1"/>
                  </a:solidFill>
                  <a:effectLst>
                    <a:glow rad="165100">
                      <a:srgbClr val="FF47FF">
                        <a:alpha val="7098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1C601CA-1D89-4A9E-A63F-0CDBD5A5A85A}"/>
                </a:ext>
              </a:extLst>
            </p:cNvPr>
            <p:cNvSpPr txBox="1"/>
            <p:nvPr/>
          </p:nvSpPr>
          <p:spPr>
            <a:xfrm rot="17403574">
              <a:off x="5801645" y="1293796"/>
              <a:ext cx="1863221" cy="1764585"/>
            </a:xfrm>
            <a:prstGeom prst="rect">
              <a:avLst/>
            </a:prstGeom>
            <a:noFill/>
            <a:effectLst>
              <a:glow rad="127000">
                <a:srgbClr val="9966FF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effectLst>
                    <a:glow rad="127000">
                      <a:srgbClr val="9966FF">
                        <a:alpha val="79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May </a:t>
              </a:r>
              <a:r>
                <a:rPr lang="en-US" sz="4000" dirty="0" err="1">
                  <a:solidFill>
                    <a:schemeClr val="bg1"/>
                  </a:solidFill>
                  <a:effectLst>
                    <a:glow rad="127000">
                      <a:srgbClr val="9966FF">
                        <a:alpha val="79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mắn</a:t>
              </a:r>
              <a:endParaRPr lang="en-US" sz="4000" dirty="0">
                <a:solidFill>
                  <a:schemeClr val="bg1"/>
                </a:solidFill>
                <a:effectLst>
                  <a:glow rad="127000">
                    <a:srgbClr val="9966FF">
                      <a:alpha val="79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065D4F3-EB46-4A3A-AFAA-AFB64C3D2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2692" y="1317033"/>
              <a:ext cx="525853" cy="52585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EB6E1E1-E214-4D13-A268-FEA594B62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6093" y="3430610"/>
              <a:ext cx="525853" cy="52585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AA47461-1712-4A56-BC7F-003F625A1C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8414" y="3657471"/>
              <a:ext cx="525853" cy="52585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43F8642-392A-49EE-91A7-4380AC0F3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9550" y="4881833"/>
              <a:ext cx="525853" cy="52585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1335D48-9697-4BE2-B26A-FCB063978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675" y="4832342"/>
              <a:ext cx="525853" cy="525853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D12E01D-D166-417E-B41C-CAFD1F8A0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3722" y="3260496"/>
              <a:ext cx="525853" cy="525853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EE2A296-59FA-4C15-934F-CCE5A3432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491" y="2657892"/>
              <a:ext cx="525853" cy="52585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881E926-F2D7-4061-A7B0-D10DE0D09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17092" y="2661854"/>
              <a:ext cx="488321" cy="488321"/>
            </a:xfrm>
            <a:prstGeom prst="rect">
              <a:avLst/>
            </a:prstGeom>
          </p:spPr>
        </p:pic>
      </p:grpSp>
      <p:sp>
        <p:nvSpPr>
          <p:cNvPr id="26" name="Circle: Hollow 25">
            <a:extLst>
              <a:ext uri="{FF2B5EF4-FFF2-40B4-BE49-F238E27FC236}">
                <a16:creationId xmlns:a16="http://schemas.microsoft.com/office/drawing/2014/main" id="{3ED49D93-E87C-4793-B5F6-2731AC579CBA}"/>
              </a:ext>
            </a:extLst>
          </p:cNvPr>
          <p:cNvSpPr/>
          <p:nvPr/>
        </p:nvSpPr>
        <p:spPr>
          <a:xfrm>
            <a:off x="3266122" y="536469"/>
            <a:ext cx="4500564" cy="4394004"/>
          </a:xfrm>
          <a:prstGeom prst="donut">
            <a:avLst>
              <a:gd name="adj" fmla="val 10618"/>
            </a:avLst>
          </a:prstGeom>
          <a:solidFill>
            <a:srgbClr val="876F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2CF63FA-706A-47B4-AEF6-46EAECDB81C8}"/>
              </a:ext>
            </a:extLst>
          </p:cNvPr>
          <p:cNvSpPr/>
          <p:nvPr/>
        </p:nvSpPr>
        <p:spPr>
          <a:xfrm>
            <a:off x="5563768" y="4631141"/>
            <a:ext cx="172488" cy="17248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03200">
              <a:srgbClr val="FFFFFF">
                <a:alpha val="64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942AA7B-F463-42A0-8CAB-01E490E00063}"/>
              </a:ext>
            </a:extLst>
          </p:cNvPr>
          <p:cNvSpPr/>
          <p:nvPr/>
        </p:nvSpPr>
        <p:spPr>
          <a:xfrm>
            <a:off x="4357864" y="4291362"/>
            <a:ext cx="172488" cy="17248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03200">
              <a:srgbClr val="FFFFFF">
                <a:alpha val="64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CBAF4A5-B2B4-4250-8190-8525DC194F16}"/>
              </a:ext>
            </a:extLst>
          </p:cNvPr>
          <p:cNvSpPr/>
          <p:nvPr/>
        </p:nvSpPr>
        <p:spPr>
          <a:xfrm>
            <a:off x="3598953" y="3437253"/>
            <a:ext cx="172488" cy="17248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03200">
              <a:srgbClr val="FFFFFF">
                <a:alpha val="64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CD42654-5F00-46BF-B7B1-AA89EEB9BA2E}"/>
              </a:ext>
            </a:extLst>
          </p:cNvPr>
          <p:cNvSpPr/>
          <p:nvPr/>
        </p:nvSpPr>
        <p:spPr>
          <a:xfrm>
            <a:off x="3492392" y="2122958"/>
            <a:ext cx="172488" cy="17248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03200">
              <a:srgbClr val="FFFFFF">
                <a:alpha val="64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D71D4F0-F7B2-452A-B04E-97B38F246821}"/>
              </a:ext>
            </a:extLst>
          </p:cNvPr>
          <p:cNvSpPr/>
          <p:nvPr/>
        </p:nvSpPr>
        <p:spPr>
          <a:xfrm>
            <a:off x="4245183" y="1071993"/>
            <a:ext cx="172488" cy="17248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03200">
              <a:srgbClr val="FFFFFF">
                <a:alpha val="64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C7451E3-AA05-47AC-B00C-C7DB362DE97C}"/>
              </a:ext>
            </a:extLst>
          </p:cNvPr>
          <p:cNvSpPr/>
          <p:nvPr/>
        </p:nvSpPr>
        <p:spPr>
          <a:xfrm>
            <a:off x="5498238" y="678005"/>
            <a:ext cx="172488" cy="17248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03200">
              <a:srgbClr val="FFFFFF">
                <a:alpha val="64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33" name="nhac chiec non ki dieu">
            <a:hlinkClick r:id="" action="ppaction://media"/>
            <a:extLst>
              <a:ext uri="{FF2B5EF4-FFF2-40B4-BE49-F238E27FC236}">
                <a16:creationId xmlns:a16="http://schemas.microsoft.com/office/drawing/2014/main" id="{2E9C4CE7-9F43-47C2-A29A-F4463C246C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319855" y="4650105"/>
            <a:ext cx="304800" cy="304800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D3E35AAC-2CCD-49C5-A96D-13013EF7CCFC}"/>
              </a:ext>
            </a:extLst>
          </p:cNvPr>
          <p:cNvSpPr/>
          <p:nvPr/>
        </p:nvSpPr>
        <p:spPr>
          <a:xfrm rot="16200000">
            <a:off x="5209624" y="4012187"/>
            <a:ext cx="705526" cy="162624"/>
          </a:xfrm>
          <a:custGeom>
            <a:avLst/>
            <a:gdLst>
              <a:gd name="connsiteX0" fmla="*/ 1086512 w 1359176"/>
              <a:gd name="connsiteY0" fmla="*/ 245153 h 245153"/>
              <a:gd name="connsiteX1" fmla="*/ 1086512 w 1359176"/>
              <a:gd name="connsiteY1" fmla="*/ 245153 h 245153"/>
              <a:gd name="connsiteX2" fmla="*/ 1086511 w 1359176"/>
              <a:gd name="connsiteY2" fmla="*/ 245153 h 245153"/>
              <a:gd name="connsiteX3" fmla="*/ 1086512 w 1359176"/>
              <a:gd name="connsiteY3" fmla="*/ 0 h 245153"/>
              <a:gd name="connsiteX4" fmla="*/ 1359176 w 1359176"/>
              <a:gd name="connsiteY4" fmla="*/ 122577 h 245153"/>
              <a:gd name="connsiteX5" fmla="*/ 1086512 w 1359176"/>
              <a:gd name="connsiteY5" fmla="*/ 245153 h 245153"/>
              <a:gd name="connsiteX6" fmla="*/ 1086511 w 1359176"/>
              <a:gd name="connsiteY6" fmla="*/ 0 h 245153"/>
              <a:gd name="connsiteX7" fmla="*/ 1086512 w 1359176"/>
              <a:gd name="connsiteY7" fmla="*/ 0 h 245153"/>
              <a:gd name="connsiteX8" fmla="*/ 1086512 w 1359176"/>
              <a:gd name="connsiteY8" fmla="*/ 0 h 245153"/>
              <a:gd name="connsiteX9" fmla="*/ 0 w 1359176"/>
              <a:gd name="connsiteY9" fmla="*/ 0 h 245153"/>
              <a:gd name="connsiteX10" fmla="*/ 1086511 w 1359176"/>
              <a:gd name="connsiteY10" fmla="*/ 0 h 245153"/>
              <a:gd name="connsiteX11" fmla="*/ 1086511 w 1359176"/>
              <a:gd name="connsiteY11" fmla="*/ 245153 h 245153"/>
              <a:gd name="connsiteX12" fmla="*/ 0 w 1359176"/>
              <a:gd name="connsiteY12" fmla="*/ 245153 h 245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59176" h="245153">
                <a:moveTo>
                  <a:pt x="1086512" y="245153"/>
                </a:moveTo>
                <a:lnTo>
                  <a:pt x="1086512" y="245153"/>
                </a:lnTo>
                <a:lnTo>
                  <a:pt x="1086511" y="245153"/>
                </a:lnTo>
                <a:close/>
                <a:moveTo>
                  <a:pt x="1086512" y="0"/>
                </a:moveTo>
                <a:lnTo>
                  <a:pt x="1359176" y="122577"/>
                </a:lnTo>
                <a:lnTo>
                  <a:pt x="1086512" y="245153"/>
                </a:lnTo>
                <a:close/>
                <a:moveTo>
                  <a:pt x="1086511" y="0"/>
                </a:moveTo>
                <a:lnTo>
                  <a:pt x="1086512" y="0"/>
                </a:lnTo>
                <a:lnTo>
                  <a:pt x="1086512" y="0"/>
                </a:lnTo>
                <a:close/>
                <a:moveTo>
                  <a:pt x="0" y="0"/>
                </a:moveTo>
                <a:lnTo>
                  <a:pt x="1086511" y="0"/>
                </a:lnTo>
                <a:lnTo>
                  <a:pt x="1086511" y="245153"/>
                </a:lnTo>
                <a:lnTo>
                  <a:pt x="0" y="245153"/>
                </a:lnTo>
                <a:close/>
              </a:path>
            </a:pathLst>
          </a:custGeom>
          <a:solidFill>
            <a:srgbClr val="FFBA93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CA56B8D-2B8F-46F0-8D07-57C945421417}"/>
              </a:ext>
            </a:extLst>
          </p:cNvPr>
          <p:cNvSpPr/>
          <p:nvPr/>
        </p:nvSpPr>
        <p:spPr>
          <a:xfrm>
            <a:off x="5469790" y="4431070"/>
            <a:ext cx="172488" cy="17248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  <a:bevelB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E2C7E6B-CDE6-41E5-9529-4B1599A0705A}"/>
              </a:ext>
            </a:extLst>
          </p:cNvPr>
          <p:cNvSpPr/>
          <p:nvPr/>
        </p:nvSpPr>
        <p:spPr>
          <a:xfrm>
            <a:off x="7365518" y="2192900"/>
            <a:ext cx="172488" cy="17248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03200">
              <a:srgbClr val="FFFFFF">
                <a:alpha val="64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73595DA-5982-466D-9D70-8DEAD3DB125D}"/>
              </a:ext>
            </a:extLst>
          </p:cNvPr>
          <p:cNvSpPr/>
          <p:nvPr/>
        </p:nvSpPr>
        <p:spPr>
          <a:xfrm>
            <a:off x="7322029" y="3432572"/>
            <a:ext cx="172488" cy="17248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03200">
              <a:srgbClr val="FFFFFF">
                <a:alpha val="64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42E2FCC-A8F9-4F18-A575-6338116C3CE5}"/>
              </a:ext>
            </a:extLst>
          </p:cNvPr>
          <p:cNvSpPr/>
          <p:nvPr/>
        </p:nvSpPr>
        <p:spPr>
          <a:xfrm>
            <a:off x="6696109" y="4214285"/>
            <a:ext cx="172488" cy="17248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03200">
              <a:srgbClr val="FFFFFF">
                <a:alpha val="64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0F93029-D521-4F34-A8CF-9FBF61D37798}"/>
              </a:ext>
            </a:extLst>
          </p:cNvPr>
          <p:cNvSpPr/>
          <p:nvPr/>
        </p:nvSpPr>
        <p:spPr>
          <a:xfrm>
            <a:off x="6684608" y="1116839"/>
            <a:ext cx="172488" cy="17248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03200">
              <a:srgbClr val="FFFFFF">
                <a:alpha val="64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6E09BC1-DFD4-421E-8BD0-3BBAAA3DCEAD}"/>
              </a:ext>
            </a:extLst>
          </p:cNvPr>
          <p:cNvSpPr/>
          <p:nvPr/>
        </p:nvSpPr>
        <p:spPr>
          <a:xfrm>
            <a:off x="5406408" y="2596457"/>
            <a:ext cx="264319" cy="26431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effectLst>
                <a:outerShdw blurRad="596900" dist="25400" dir="7140000" sx="116000" sy="116000" algn="l" rotWithShape="0">
                  <a:prstClr val="black">
                    <a:alpha val="81000"/>
                  </a:prstClr>
                </a:outerShdw>
              </a:effectLst>
            </a:endParaRPr>
          </a:p>
        </p:txBody>
      </p:sp>
      <p:sp>
        <p:nvSpPr>
          <p:cNvPr id="48" name="TextBox 47">
            <a:hlinkClick r:id="rId9" action="ppaction://hlinksldjump"/>
            <a:extLst>
              <a:ext uri="{FF2B5EF4-FFF2-40B4-BE49-F238E27FC236}">
                <a16:creationId xmlns:a16="http://schemas.microsoft.com/office/drawing/2014/main" id="{4E783A9D-EF30-154D-8A2B-8AFB82EFC5AF}"/>
              </a:ext>
            </a:extLst>
          </p:cNvPr>
          <p:cNvSpPr txBox="1"/>
          <p:nvPr/>
        </p:nvSpPr>
        <p:spPr>
          <a:xfrm>
            <a:off x="370392" y="1126664"/>
            <a:ext cx="1839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glow rad="228600">
                    <a:srgbClr val="C00000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dirty="0">
                <a:effectLst>
                  <a:glow rad="228600">
                    <a:srgbClr val="C00000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49" name="TextBox 48">
            <a:hlinkClick r:id="rId10" action="ppaction://hlinksldjump"/>
            <a:extLst>
              <a:ext uri="{FF2B5EF4-FFF2-40B4-BE49-F238E27FC236}">
                <a16:creationId xmlns:a16="http://schemas.microsoft.com/office/drawing/2014/main" id="{6E69E158-A3A6-A840-A8CA-4B588B3256DE}"/>
              </a:ext>
            </a:extLst>
          </p:cNvPr>
          <p:cNvSpPr txBox="1"/>
          <p:nvPr/>
        </p:nvSpPr>
        <p:spPr>
          <a:xfrm>
            <a:off x="368230" y="1780639"/>
            <a:ext cx="1743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glow rad="127000">
                    <a:schemeClr val="accent1">
                      <a:satMod val="175000"/>
                      <a:alpha val="7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dirty="0">
                <a:effectLst>
                  <a:glow rad="127000">
                    <a:schemeClr val="accent1">
                      <a:satMod val="175000"/>
                      <a:alpha val="7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51" name="TextBox 50">
            <a:hlinkClick r:id="rId9" action="ppaction://hlinksldjump"/>
            <a:extLst>
              <a:ext uri="{FF2B5EF4-FFF2-40B4-BE49-F238E27FC236}">
                <a16:creationId xmlns:a16="http://schemas.microsoft.com/office/drawing/2014/main" id="{514FB765-E090-6E48-B05D-83B9F92A5391}"/>
              </a:ext>
            </a:extLst>
          </p:cNvPr>
          <p:cNvSpPr txBox="1"/>
          <p:nvPr/>
        </p:nvSpPr>
        <p:spPr>
          <a:xfrm>
            <a:off x="342734" y="2506720"/>
            <a:ext cx="1769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glow rad="127000">
                    <a:schemeClr val="accent4">
                      <a:lumMod val="75000"/>
                      <a:alpha val="6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dirty="0">
                <a:effectLst>
                  <a:glow rad="127000">
                    <a:schemeClr val="accent4">
                      <a:lumMod val="75000"/>
                      <a:alpha val="6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83E8444-07A3-A14C-B0B5-0735FFD84A26}"/>
              </a:ext>
            </a:extLst>
          </p:cNvPr>
          <p:cNvSpPr/>
          <p:nvPr/>
        </p:nvSpPr>
        <p:spPr>
          <a:xfrm>
            <a:off x="2405562" y="19334"/>
            <a:ext cx="43860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chemeClr val="accent2"/>
                </a:solidFill>
                <a:cs typeface="Times New Roman" panose="02020603050405020304" pitchFamily="18" charset="0"/>
              </a:rPr>
              <a:t>VÒNG QUAY KÌ DIỆU</a:t>
            </a:r>
          </a:p>
        </p:txBody>
      </p:sp>
      <p:sp>
        <p:nvSpPr>
          <p:cNvPr id="2" name="Right Arrow 1">
            <a:hlinkClick r:id="rId10" action="ppaction://hlinksldjump"/>
          </p:cNvPr>
          <p:cNvSpPr/>
          <p:nvPr/>
        </p:nvSpPr>
        <p:spPr>
          <a:xfrm>
            <a:off x="6948648" y="4624596"/>
            <a:ext cx="2034818" cy="5189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tới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5815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0433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41837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41" grpId="0" animBg="1"/>
      <p:bldP spid="42" grpId="0" animBg="1"/>
      <p:bldP spid="43" grpId="0" animBg="1"/>
      <p:bldP spid="44" grpId="0" animBg="1"/>
      <p:bldP spid="48" grpId="0"/>
      <p:bldP spid="49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Tieng-ting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DA205CDE-7B7A-4561-A126-9E665CE892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912788" y="5156678"/>
            <a:ext cx="304800" cy="304800"/>
          </a:xfrm>
          <a:prstGeom prst="rect">
            <a:avLst/>
          </a:prstGeom>
        </p:spPr>
      </p:pic>
      <p:pic>
        <p:nvPicPr>
          <p:cNvPr id="21" name="âm thanh sai">
            <a:hlinkClick r:id="" action="ppaction://media"/>
            <a:extLst>
              <a:ext uri="{FF2B5EF4-FFF2-40B4-BE49-F238E27FC236}">
                <a16:creationId xmlns:a16="http://schemas.microsoft.com/office/drawing/2014/main" id="{4DCE6C96-888B-46EB-8306-43DACEDA6E6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017348" y="5380058"/>
            <a:ext cx="304800" cy="304800"/>
          </a:xfrm>
          <a:prstGeom prst="rect">
            <a:avLst/>
          </a:prstGeom>
        </p:spPr>
      </p:pic>
      <p:pic>
        <p:nvPicPr>
          <p:cNvPr id="25" name="Picture 24">
            <a:hlinkClick r:id="rId9" action="ppaction://hlinksldjump"/>
            <a:extLst>
              <a:ext uri="{FF2B5EF4-FFF2-40B4-BE49-F238E27FC236}">
                <a16:creationId xmlns:a16="http://schemas.microsoft.com/office/drawing/2014/main" id="{7B78A6FB-73FC-4642-A93B-C396D14A07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7" r="22827"/>
          <a:stretch/>
        </p:blipFill>
        <p:spPr>
          <a:xfrm>
            <a:off x="8477251" y="4543486"/>
            <a:ext cx="588038" cy="60864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EE79748-33C3-4A9A-AFE9-1BA5E22E5FD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12760"/>
            <a:ext cx="594271" cy="55067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D7BBF64-544F-4FF9-A27E-11947F73141E}"/>
              </a:ext>
            </a:extLst>
          </p:cNvPr>
          <p:cNvSpPr txBox="1"/>
          <p:nvPr/>
        </p:nvSpPr>
        <p:spPr>
          <a:xfrm>
            <a:off x="2209800" y="895350"/>
            <a:ext cx="4724400" cy="769441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98 : 3 = ?</a:t>
            </a:r>
            <a:endParaRPr lang="en-US" sz="4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B7CFE5-271C-4D1E-A5DD-D92B452BF6A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933" y="2195972"/>
            <a:ext cx="910318" cy="910318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CA35BB65-22CA-415C-A3D5-845E6DCA0534}"/>
              </a:ext>
            </a:extLst>
          </p:cNvPr>
          <p:cNvSpPr/>
          <p:nvPr/>
        </p:nvSpPr>
        <p:spPr>
          <a:xfrm>
            <a:off x="1600200" y="3255689"/>
            <a:ext cx="618751" cy="61722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061D3E7-80BE-4352-9D93-F6561A5CA260}"/>
              </a:ext>
            </a:extLst>
          </p:cNvPr>
          <p:cNvSpPr/>
          <p:nvPr/>
        </p:nvSpPr>
        <p:spPr>
          <a:xfrm>
            <a:off x="5943600" y="3238429"/>
            <a:ext cx="618751" cy="61722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533400" y="2147693"/>
            <a:ext cx="3581400" cy="830997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32 </a:t>
            </a:r>
            <a:r>
              <a:rPr lang="en-US" sz="4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dư</a:t>
            </a:r>
            <a:r>
              <a:rPr lang="en-US" sz="4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vi-VN" sz="4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17966"/>
            <a:ext cx="2857737" cy="1266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27830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7755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27551" numSld="999"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Tieng-ting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DA205CDE-7B7A-4561-A126-9E665CE892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912788" y="5156678"/>
            <a:ext cx="304800" cy="304800"/>
          </a:xfrm>
          <a:prstGeom prst="rect">
            <a:avLst/>
          </a:prstGeom>
        </p:spPr>
      </p:pic>
      <p:pic>
        <p:nvPicPr>
          <p:cNvPr id="21" name="âm thanh sai">
            <a:hlinkClick r:id="" action="ppaction://media"/>
            <a:extLst>
              <a:ext uri="{FF2B5EF4-FFF2-40B4-BE49-F238E27FC236}">
                <a16:creationId xmlns:a16="http://schemas.microsoft.com/office/drawing/2014/main" id="{4DCE6C96-888B-46EB-8306-43DACEDA6E6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017348" y="5380058"/>
            <a:ext cx="304800" cy="304800"/>
          </a:xfrm>
          <a:prstGeom prst="rect">
            <a:avLst/>
          </a:prstGeom>
        </p:spPr>
      </p:pic>
      <p:pic>
        <p:nvPicPr>
          <p:cNvPr id="25" name="Picture 24">
            <a:hlinkClick r:id="rId9" action="ppaction://hlinksldjump"/>
            <a:extLst>
              <a:ext uri="{FF2B5EF4-FFF2-40B4-BE49-F238E27FC236}">
                <a16:creationId xmlns:a16="http://schemas.microsoft.com/office/drawing/2014/main" id="{7B78A6FB-73FC-4642-A93B-C396D14A07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7" r="22827"/>
          <a:stretch/>
        </p:blipFill>
        <p:spPr>
          <a:xfrm>
            <a:off x="8477251" y="4543486"/>
            <a:ext cx="588038" cy="60864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EE79748-33C3-4A9A-AFE9-1BA5E22E5FD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145" y="2390142"/>
            <a:ext cx="594271" cy="55067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D7BBF64-544F-4FF9-A27E-11947F73141E}"/>
              </a:ext>
            </a:extLst>
          </p:cNvPr>
          <p:cNvSpPr txBox="1"/>
          <p:nvPr/>
        </p:nvSpPr>
        <p:spPr>
          <a:xfrm>
            <a:off x="1577323" y="1352550"/>
            <a:ext cx="5989355" cy="769441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87 : 2 = ?</a:t>
            </a:r>
            <a:endParaRPr lang="en-US" sz="4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B7CFE5-271C-4D1E-A5DD-D92B452BF6A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343150"/>
            <a:ext cx="910318" cy="910318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CA35BB65-22CA-415C-A3D5-845E6DCA0534}"/>
              </a:ext>
            </a:extLst>
          </p:cNvPr>
          <p:cNvSpPr/>
          <p:nvPr/>
        </p:nvSpPr>
        <p:spPr>
          <a:xfrm>
            <a:off x="6400800" y="3472833"/>
            <a:ext cx="618751" cy="61722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061D3E7-80BE-4352-9D93-F6561A5CA260}"/>
              </a:ext>
            </a:extLst>
          </p:cNvPr>
          <p:cNvSpPr/>
          <p:nvPr/>
        </p:nvSpPr>
        <p:spPr>
          <a:xfrm>
            <a:off x="1641846" y="3543300"/>
            <a:ext cx="618751" cy="61722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4802169" y="2343150"/>
            <a:ext cx="3657764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43 </a:t>
            </a:r>
            <a:r>
              <a:rPr lang="en-US" sz="4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dư</a:t>
            </a:r>
            <a:r>
              <a:rPr lang="en-US" sz="4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1</a:t>
            </a:r>
            <a:endParaRPr lang="vi-VN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533400" y="2354580"/>
            <a:ext cx="3581400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42 </a:t>
            </a:r>
            <a:r>
              <a:rPr lang="en-US" sz="4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dư</a:t>
            </a:r>
            <a:r>
              <a:rPr lang="en-US" sz="4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vi-VN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2267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7755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27551" numSld="999"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ieng-ting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DA205CDE-7B7A-4561-A126-9E665CE892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912788" y="5156678"/>
            <a:ext cx="304800" cy="304800"/>
          </a:xfrm>
          <a:prstGeom prst="rect">
            <a:avLst/>
          </a:prstGeom>
        </p:spPr>
      </p:pic>
      <p:pic>
        <p:nvPicPr>
          <p:cNvPr id="16" name="âm thanh sai">
            <a:hlinkClick r:id="" action="ppaction://media"/>
            <a:extLst>
              <a:ext uri="{FF2B5EF4-FFF2-40B4-BE49-F238E27FC236}">
                <a16:creationId xmlns:a16="http://schemas.microsoft.com/office/drawing/2014/main" id="{4DCE6C96-888B-46EB-8306-43DACEDA6E6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017348" y="5380058"/>
            <a:ext cx="304800" cy="304800"/>
          </a:xfrm>
          <a:prstGeom prst="rect">
            <a:avLst/>
          </a:prstGeom>
        </p:spPr>
      </p:pic>
      <p:pic>
        <p:nvPicPr>
          <p:cNvPr id="21" name="Picture 20">
            <a:hlinkClick r:id="rId9" action="ppaction://hlinksldjump"/>
            <a:extLst>
              <a:ext uri="{FF2B5EF4-FFF2-40B4-BE49-F238E27FC236}">
                <a16:creationId xmlns:a16="http://schemas.microsoft.com/office/drawing/2014/main" id="{7B78A6FB-73FC-4642-A93B-C396D14A07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7" r="22827"/>
          <a:stretch/>
        </p:blipFill>
        <p:spPr>
          <a:xfrm>
            <a:off x="8477251" y="4543486"/>
            <a:ext cx="588038" cy="60864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D7BBF64-544F-4FF9-A27E-11947F73141E}"/>
              </a:ext>
            </a:extLst>
          </p:cNvPr>
          <p:cNvSpPr txBox="1"/>
          <p:nvPr/>
        </p:nvSpPr>
        <p:spPr>
          <a:xfrm>
            <a:off x="2276469" y="1035282"/>
            <a:ext cx="4591063" cy="769441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54 : 3 = ?</a:t>
            </a:r>
            <a:endParaRPr lang="en-US" sz="44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EE79748-33C3-4A9A-AFE9-1BA5E22E5FD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876" y="2468102"/>
            <a:ext cx="594271" cy="55067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2B7CFE5-271C-4D1E-A5DD-D92B452BF6A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526542"/>
            <a:ext cx="910318" cy="910318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CA35BB65-22CA-415C-A3D5-845E6DCA0534}"/>
              </a:ext>
            </a:extLst>
          </p:cNvPr>
          <p:cNvSpPr/>
          <p:nvPr/>
        </p:nvSpPr>
        <p:spPr>
          <a:xfrm>
            <a:off x="5992438" y="3514148"/>
            <a:ext cx="618751" cy="61722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061D3E7-80BE-4352-9D93-F6561A5CA260}"/>
              </a:ext>
            </a:extLst>
          </p:cNvPr>
          <p:cNvSpPr/>
          <p:nvPr/>
        </p:nvSpPr>
        <p:spPr>
          <a:xfrm>
            <a:off x="2912788" y="3517174"/>
            <a:ext cx="618751" cy="61722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5486400" y="2288282"/>
            <a:ext cx="1630825" cy="110799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18</a:t>
            </a:r>
            <a:endParaRPr lang="vi-VN" sz="66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2149446" y="2328864"/>
            <a:ext cx="2036990" cy="110799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19</a:t>
            </a:r>
            <a:endParaRPr lang="vi-VN" sz="66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5076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7755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27551" numSld="999"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6"/>
          <p:cNvSpPr txBox="1">
            <a:spLocks/>
          </p:cNvSpPr>
          <p:nvPr/>
        </p:nvSpPr>
        <p:spPr>
          <a:xfrm rot="20944908">
            <a:off x="1049927" y="1035783"/>
            <a:ext cx="1288293" cy="383290"/>
          </a:xfrm>
          <a:prstGeom prst="rect">
            <a:avLst/>
          </a:prstGeom>
        </p:spPr>
        <p:txBody>
          <a:bodyPr spcFirstLastPara="1" lIns="91002" tIns="45500" rIns="91002" bIns="45500" numCol="1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6"/>
          <p:cNvSpPr txBox="1">
            <a:spLocks/>
          </p:cNvSpPr>
          <p:nvPr/>
        </p:nvSpPr>
        <p:spPr>
          <a:xfrm rot="20744418">
            <a:off x="531841" y="1207026"/>
            <a:ext cx="1288293" cy="383290"/>
          </a:xfrm>
          <a:prstGeom prst="rect">
            <a:avLst/>
          </a:prstGeom>
        </p:spPr>
        <p:txBody>
          <a:bodyPr spcFirstLastPara="1" lIns="91002" tIns="45500" rIns="91002" bIns="45500" numCol="1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37637" y="2211686"/>
            <a:ext cx="6129525" cy="1076774"/>
          </a:xfrm>
          <a:prstGeom prst="rect">
            <a:avLst/>
          </a:prstGeom>
          <a:noFill/>
        </p:spPr>
        <p:txBody>
          <a:bodyPr wrap="square" lIns="91002" tIns="45500" rIns="91002" bIns="45500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Chia </a:t>
            </a:r>
            <a:r>
              <a:rPr lang="en-US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571916" y="1530540"/>
            <a:ext cx="30609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kern="10" dirty="0">
                <a:ln w="0"/>
                <a:solidFill>
                  <a:srgbClr val="5E302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TOÁN LỚP 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13801" y="325353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rgbClr val="5E3023"/>
                </a:solidFill>
              </a:rPr>
              <a:t>Trang</a:t>
            </a:r>
            <a:r>
              <a:rPr lang="en-US" sz="1800" b="1" dirty="0">
                <a:solidFill>
                  <a:srgbClr val="5E3023"/>
                </a:solidFill>
              </a:rPr>
              <a:t> 71</a:t>
            </a:r>
          </a:p>
        </p:txBody>
      </p:sp>
    </p:spTree>
    <p:extLst>
      <p:ext uri="{BB962C8B-B14F-4D97-AF65-F5344CB8AC3E}">
        <p14:creationId xmlns:p14="http://schemas.microsoft.com/office/powerpoint/2010/main" val="3145994663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4693" y="2212253"/>
            <a:ext cx="3041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MỤC TIÊU</a:t>
            </a:r>
          </a:p>
        </p:txBody>
      </p:sp>
      <p:sp>
        <p:nvSpPr>
          <p:cNvPr id="6" name="Rectangle 5"/>
          <p:cNvSpPr/>
          <p:nvPr/>
        </p:nvSpPr>
        <p:spPr>
          <a:xfrm>
            <a:off x="3429000" y="1901468"/>
            <a:ext cx="5632450" cy="1132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nl-NL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2. Rèn cho học sinh kĩ năng làm tính chia số có hai chữ số cho số có một chữ số và giải toán.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85457" y="664069"/>
            <a:ext cx="56769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nl-NL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nl-NL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Biết đặt tính và tính chia số có hai chữ số cho số có một chữ số (có dư ở các lượt chia).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52800" y="1648954"/>
            <a:ext cx="579120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Biết giải toán có phép chia và biết xếp hình tạo thành hình vuông.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20093" y="3257550"/>
            <a:ext cx="5105400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- Hình thành phẩm chất: chăm chỉ, trung thực, trách nhiệm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-Hình thành phát triển năng lực:</a:t>
            </a:r>
            <a:r>
              <a:rPr lang="nl-NL" sz="16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Năng lực tự học, NL giải quyết vấn đề và sáng tạo, NL tư duy - lập luận logic.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4786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42267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br>
              <a:rPr lang="en-US" sz="2800" dirty="0">
                <a:latin typeface="Arial" charset="0"/>
              </a:rPr>
            </a:br>
            <a:br>
              <a:rPr lang="en-US" sz="2800" dirty="0">
                <a:latin typeface="Arial" charset="0"/>
              </a:rPr>
            </a:br>
            <a:endParaRPr lang="en-US" sz="2800" dirty="0">
              <a:latin typeface="Arial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89924" y="1735019"/>
            <a:ext cx="8130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78   </a:t>
            </a: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1301296" y="1870094"/>
            <a:ext cx="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0" cap="none" spc="0" normalizeH="0" baseline="0" noProof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1301296" y="2212994"/>
            <a:ext cx="762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170744" y="1721910"/>
            <a:ext cx="5437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4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971800" y="1800751"/>
            <a:ext cx="32864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7 chia 4 </a:t>
            </a:r>
            <a:r>
              <a:rPr kumimoji="0" lang="en-US" i="0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1, </a:t>
            </a:r>
            <a:r>
              <a:rPr kumimoji="0" lang="en-US" i="0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viết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1271321" y="2126694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3010145" y="2320707"/>
            <a:ext cx="42643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1 </a:t>
            </a:r>
            <a:r>
              <a:rPr kumimoji="0" lang="en-US" i="0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nhân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4 </a:t>
            </a:r>
            <a:r>
              <a:rPr kumimoji="0" lang="en-US" i="0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bằng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4; 7 </a:t>
            </a:r>
            <a:r>
              <a:rPr kumimoji="0" lang="en-US" i="0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trừ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4 </a:t>
            </a:r>
            <a:r>
              <a:rPr kumimoji="0" lang="en-US" i="0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bằng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3.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672865" y="2088881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>
            <a:off x="756784" y="2571788"/>
            <a:ext cx="45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0" cap="none" spc="0" normalizeH="0" baseline="0" noProof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686422" y="2549541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2977924" y="2841183"/>
            <a:ext cx="22028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i="0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Hạ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8, </a:t>
            </a:r>
            <a:r>
              <a:rPr kumimoji="0" lang="en-US" i="0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38;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906894" y="2562089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5210572" y="2844303"/>
            <a:ext cx="31790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38 chia 4 </a:t>
            </a:r>
            <a:r>
              <a:rPr kumimoji="0" lang="en-US" i="0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9,viết 9.</a:t>
            </a: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2971800" y="3414264"/>
            <a:ext cx="25426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9 </a:t>
            </a:r>
            <a:r>
              <a:rPr kumimoji="0" lang="en-US" i="0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nhân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4 </a:t>
            </a:r>
            <a:r>
              <a:rPr kumimoji="0" lang="en-US" i="0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bằng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36;</a:t>
            </a:r>
          </a:p>
        </p:txBody>
      </p:sp>
      <p:grpSp>
        <p:nvGrpSpPr>
          <p:cNvPr id="26" name="Group 36"/>
          <p:cNvGrpSpPr>
            <a:grpSpLocks/>
          </p:cNvGrpSpPr>
          <p:nvPr/>
        </p:nvGrpSpPr>
        <p:grpSpPr bwMode="auto">
          <a:xfrm>
            <a:off x="695593" y="2913672"/>
            <a:ext cx="544513" cy="523875"/>
            <a:chOff x="255" y="2268"/>
            <a:chExt cx="343" cy="330"/>
          </a:xfrm>
        </p:grpSpPr>
        <p:sp>
          <p:nvSpPr>
            <p:cNvPr id="27" name="Text Box 21"/>
            <p:cNvSpPr txBox="1">
              <a:spLocks noChangeArrowheads="1"/>
            </p:cNvSpPr>
            <p:nvPr/>
          </p:nvSpPr>
          <p:spPr bwMode="auto">
            <a:xfrm>
              <a:off x="255" y="2268"/>
              <a:ext cx="3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36</a:t>
              </a:r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>
              <a:off x="288" y="2576"/>
              <a:ext cx="28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0" cap="none" spc="0" normalizeH="0" baseline="0" noProof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5593689" y="3414264"/>
            <a:ext cx="2291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38 </a:t>
            </a:r>
            <a:r>
              <a:rPr kumimoji="0" lang="en-US" i="0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trừ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36 </a:t>
            </a:r>
            <a:r>
              <a:rPr kumimoji="0" lang="en-US" i="0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bằng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2.</a:t>
            </a:r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891852" y="3353753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609600" y="4151997"/>
            <a:ext cx="53882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78 : 4 = 19 (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76200" y="477728"/>
            <a:ext cx="9144000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10000"/>
              </a:spcBef>
            </a:pPr>
            <a:r>
              <a:rPr lang="en-US" b="1" dirty="0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b="1" dirty="0" err="1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b="1" dirty="0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b="1" dirty="0">
              <a:solidFill>
                <a:srgbClr val="E2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10000"/>
              </a:spcBef>
            </a:pPr>
            <a:r>
              <a:rPr lang="en-US" dirty="0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3558363" y="14472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Toán</a:t>
            </a:r>
            <a:endParaRPr kumimoji="0" lang="en-US" b="1" i="0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1460555" y="2117234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noProof="0" dirty="0">
                <a:solidFill>
                  <a:srgbClr val="DADADA">
                    <a:lumMod val="10000"/>
                  </a:srgbClr>
                </a:solidFill>
                <a:cs typeface="Times New Roman" pitchFamily="18" charset="0"/>
              </a:rPr>
              <a:t>9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5593" y="1241219"/>
            <a:ext cx="1462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78 : 4 = ? </a:t>
            </a:r>
            <a:endParaRPr lang="en-US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6" grpId="0" animBg="1"/>
      <p:bldP spid="12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9" grpId="0"/>
      <p:bldP spid="30" grpId="0"/>
      <p:bldP spid="31" grpId="0"/>
      <p:bldP spid="32" grpId="0" build="p"/>
      <p:bldP spid="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15636499"/>
</p:tagLst>
</file>

<file path=ppt/theme/theme1.xml><?xml version="1.0" encoding="utf-8"?>
<a:theme xmlns:a="http://schemas.openxmlformats.org/drawingml/2006/main" name="BLUEPIN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UEPI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UEPI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I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I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I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I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I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I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I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I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I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I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I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778</TotalTime>
  <Words>681</Words>
  <Application>Microsoft Office PowerPoint</Application>
  <PresentationFormat>Trình chiếu Trên màn hình (16:9)</PresentationFormat>
  <Paragraphs>162</Paragraphs>
  <Slides>16</Slides>
  <Notes>8</Notes>
  <HiddenSlides>0</HiddenSlides>
  <MMClips>7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16</vt:i4>
      </vt:variant>
    </vt:vector>
  </HeadingPairs>
  <TitlesOfParts>
    <vt:vector size="23" baseType="lpstr">
      <vt:lpstr>Arial</vt:lpstr>
      <vt:lpstr>Calibri</vt:lpstr>
      <vt:lpstr>Chelsea Market</vt:lpstr>
      <vt:lpstr>Fredoka One</vt:lpstr>
      <vt:lpstr>Times New Roman</vt:lpstr>
      <vt:lpstr>BLUEPINK</vt:lpstr>
      <vt:lpstr>Office Theme</vt:lpstr>
      <vt:lpstr>Bản trình bày PowerPoint</vt:lpstr>
      <vt:lpstr>KHỞI ĐỘNG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  </vt:lpstr>
      <vt:lpstr>Bản trình bày PowerPoint</vt:lpstr>
      <vt:lpstr>Bản trình bày PowerPoint</vt:lpstr>
      <vt:lpstr>Bản trình bày PowerPoint</vt:lpstr>
      <vt:lpstr>Bản trình bày PowerPoint</vt:lpstr>
      <vt:lpstr>  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Phan Thuong Si</dc:creator>
  <cp:lastModifiedBy>Windows 10</cp:lastModifiedBy>
  <cp:revision>77</cp:revision>
  <dcterms:created xsi:type="dcterms:W3CDTF">2008-11-03T09:53:07Z</dcterms:created>
  <dcterms:modified xsi:type="dcterms:W3CDTF">2021-12-10T02:32:17Z</dcterms:modified>
</cp:coreProperties>
</file>