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11" r:id="rId2"/>
    <p:sldMasterId id="2147483826" r:id="rId3"/>
  </p:sldMasterIdLst>
  <p:notesMasterIdLst>
    <p:notesMasterId r:id="rId20"/>
  </p:notesMasterIdLst>
  <p:sldIdLst>
    <p:sldId id="294" r:id="rId4"/>
    <p:sldId id="458" r:id="rId5"/>
    <p:sldId id="467" r:id="rId6"/>
    <p:sldId id="465" r:id="rId7"/>
    <p:sldId id="468" r:id="rId8"/>
    <p:sldId id="459" r:id="rId9"/>
    <p:sldId id="460" r:id="rId10"/>
    <p:sldId id="463" r:id="rId11"/>
    <p:sldId id="466" r:id="rId12"/>
    <p:sldId id="452" r:id="rId13"/>
    <p:sldId id="271" r:id="rId14"/>
    <p:sldId id="462" r:id="rId15"/>
    <p:sldId id="456" r:id="rId16"/>
    <p:sldId id="457" r:id="rId17"/>
    <p:sldId id="276" r:id="rId18"/>
    <p:sldId id="31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FF3300"/>
    <a:srgbClr val="FF5050"/>
    <a:srgbClr val="FF6699"/>
    <a:srgbClr val="FF3399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86364" autoAdjust="0"/>
  </p:normalViewPr>
  <p:slideViewPr>
    <p:cSldViewPr snapToGrid="0">
      <p:cViewPr varScale="1">
        <p:scale>
          <a:sx n="73" d="100"/>
          <a:sy n="73" d="100"/>
        </p:scale>
        <p:origin x="768" y="67"/>
      </p:cViewPr>
      <p:guideLst>
        <p:guide orient="horz" pos="2199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Anh" userId="345f94012617260d" providerId="LiveId" clId="{14DF3DDA-A34E-4A7F-9377-A9777D4E1085}"/>
    <pc:docChg chg="modSld">
      <pc:chgData name="Ha Anh" userId="345f94012617260d" providerId="LiveId" clId="{14DF3DDA-A34E-4A7F-9377-A9777D4E1085}" dt="2021-10-30T03:22:43.641" v="0" actId="20577"/>
      <pc:docMkLst>
        <pc:docMk/>
      </pc:docMkLst>
      <pc:sldChg chg="modSp mod">
        <pc:chgData name="Ha Anh" userId="345f94012617260d" providerId="LiveId" clId="{14DF3DDA-A34E-4A7F-9377-A9777D4E1085}" dt="2021-10-30T03:22:43.641" v="0" actId="20577"/>
        <pc:sldMkLst>
          <pc:docMk/>
          <pc:sldMk cId="0" sldId="294"/>
        </pc:sldMkLst>
        <pc:spChg chg="mod">
          <ac:chgData name="Ha Anh" userId="345f94012617260d" providerId="LiveId" clId="{14DF3DDA-A34E-4A7F-9377-A9777D4E1085}" dt="2021-10-30T03:22:43.641" v="0" actId="20577"/>
          <ac:spMkLst>
            <pc:docMk/>
            <pc:sldMk cId="0" sldId="294"/>
            <ac:spMk id="6" creationId="{7D5E9948-A9EF-4356-A0EA-BB8B41E276F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0ADD-C33B-4319-9E74-58BCAD28923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9449-9110-4629-9927-9028670DB9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0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文本占位符 1741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AA723F-1F52-4E5B-9F0A-250FA9388E3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70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9449-9110-4629-9927-9028670DB95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72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457200"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66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6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72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7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8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00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9449-9110-4629-9927-9028670DB95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7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89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2479868" y="1006497"/>
            <a:ext cx="7232400" cy="2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100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2479735" y="3480297"/>
            <a:ext cx="7232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576469" y="537257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3446609" y="5583879"/>
            <a:ext cx="5241919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3"/>
          <p:cNvGrpSpPr/>
          <p:nvPr/>
        </p:nvGrpSpPr>
        <p:grpSpPr>
          <a:xfrm>
            <a:off x="-7585" y="4962912"/>
            <a:ext cx="5081812" cy="1952245"/>
            <a:chOff x="0" y="3707300"/>
            <a:chExt cx="3811359" cy="1464184"/>
          </a:xfrm>
        </p:grpSpPr>
        <p:sp>
          <p:nvSpPr>
            <p:cNvPr id="15" name="Google Shape;15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3"/>
          <p:cNvGrpSpPr/>
          <p:nvPr/>
        </p:nvGrpSpPr>
        <p:grpSpPr>
          <a:xfrm flipH="1">
            <a:off x="7110203" y="4962912"/>
            <a:ext cx="5081812" cy="1952245"/>
            <a:chOff x="0" y="3707300"/>
            <a:chExt cx="3811359" cy="1464184"/>
          </a:xfrm>
        </p:grpSpPr>
        <p:sp>
          <p:nvSpPr>
            <p:cNvPr id="18" name="Google Shape;18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3"/>
          <p:cNvGrpSpPr/>
          <p:nvPr/>
        </p:nvGrpSpPr>
        <p:grpSpPr>
          <a:xfrm>
            <a:off x="10549015" y="210306"/>
            <a:ext cx="1872580" cy="5935597"/>
            <a:chOff x="7911761" y="157647"/>
            <a:chExt cx="1404435" cy="4451698"/>
          </a:xfrm>
        </p:grpSpPr>
        <p:sp>
          <p:nvSpPr>
            <p:cNvPr id="21" name="Google Shape;21;p23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-525945" y="-6471"/>
            <a:ext cx="2169081" cy="5889429"/>
            <a:chOff x="-394460" y="71347"/>
            <a:chExt cx="1626810" cy="4417072"/>
          </a:xfrm>
        </p:grpSpPr>
        <p:sp>
          <p:nvSpPr>
            <p:cNvPr id="34" name="Google Shape;34;p23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7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-522865" y="17692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10699936" y="103469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9941931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37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608" name="Google Shape;608;p3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1007833" y="40506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498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2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100" name="Google Shape;100;p2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6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122" name="Google Shape;122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126" name="Google Shape;126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130" name="Google Shape;130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26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134" name="Google Shape;134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138" name="Google Shape;138;p26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148" name="Google Shape;148;p26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152" name="Google Shape;152;p26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162" name="Google Shape;162;p26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9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9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FA2E-6EF5-47EF-8160-4FB497412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62114-76CA-40A7-AECD-13AACFD2B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243C-EB9A-425F-B507-2FFDF87C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D271-BBBC-4EEE-9559-3027C6C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6A57-20F6-4217-A41C-F89BC5F8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3DC-7867-454C-BE6D-8F12585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121E-F20E-4388-943A-00C0AFA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06B0-028C-43EB-A73B-AF0A3C5D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1BF-32CA-4D22-8945-8C500CAD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D657-E68F-4529-A154-428D162C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EEB9-BA2E-41BF-8D1C-32D5FD88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12096-9B2F-414D-AF88-C26C29D97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6B82-4D51-4609-B1E2-52E80904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834B-7577-4601-A583-2069CE9E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181BE-EF69-4597-83B9-BB0AD940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36C0-3B77-436E-916E-0D1F3274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B7042-B894-4899-AF1D-A5C62FDF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365F8-E88E-4169-9C55-93820390B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D07F6-B09A-4533-828C-109DC03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3D74-F298-4C9D-AA32-DFFAD530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AB1B5-053A-4FA1-BA33-DC275B7A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B386-08AD-4A1A-B4C9-FFD411B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ED656-8A47-44CE-AF70-F243305D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A6E81-0849-4825-AEB4-66C665DD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ED4B9-83AA-4A94-A0D0-CC6C3167C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949C-3F28-4FD4-9215-F62F164BD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308AA-A797-4DCC-B36A-77B65AB0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89C44-DBAD-45E2-847F-FD21CBA2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3F8D1-707C-4175-B604-D968F76A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7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AD0E-373E-4695-8534-636B8B6F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3828B-CF2D-4C8A-88E6-BDD48953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A93A-4822-47D8-811E-B80EADE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63AFF-5A23-47DC-8435-A58D8239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7"/>
          <p:cNvGrpSpPr/>
          <p:nvPr/>
        </p:nvGrpSpPr>
        <p:grpSpPr>
          <a:xfrm>
            <a:off x="10751556" y="108706"/>
            <a:ext cx="1670037" cy="5935597"/>
            <a:chOff x="8063667" y="81447"/>
            <a:chExt cx="1252528" cy="4451698"/>
          </a:xfrm>
        </p:grpSpPr>
        <p:sp>
          <p:nvSpPr>
            <p:cNvPr id="171" name="Google Shape;171;p27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0" name="Google Shape;180;p27"/>
          <p:cNvGrpSpPr/>
          <p:nvPr/>
        </p:nvGrpSpPr>
        <p:grpSpPr>
          <a:xfrm>
            <a:off x="-403800" y="434524"/>
            <a:ext cx="1680528" cy="4545953"/>
            <a:chOff x="-302850" y="325809"/>
            <a:chExt cx="1260396" cy="3409465"/>
          </a:xfrm>
        </p:grpSpPr>
        <p:sp>
          <p:nvSpPr>
            <p:cNvPr id="181" name="Google Shape;181;p27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3466523" y="5512100"/>
            <a:ext cx="5669129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137613" y="5211321"/>
            <a:ext cx="4069571" cy="1646807"/>
            <a:chOff x="6091830" y="3908407"/>
            <a:chExt cx="3052177" cy="1235105"/>
          </a:xfrm>
        </p:grpSpPr>
        <p:sp>
          <p:nvSpPr>
            <p:cNvPr id="197" name="Google Shape;197;p27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-15170" y="4943177"/>
            <a:ext cx="5081812" cy="1952245"/>
            <a:chOff x="0" y="3707300"/>
            <a:chExt cx="3811359" cy="1464184"/>
          </a:xfrm>
        </p:grpSpPr>
        <p:sp>
          <p:nvSpPr>
            <p:cNvPr id="200" name="Google Shape;200;p27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FC701-21A8-44B8-A2FA-A986B46E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DE7BA-8BBF-4530-88AC-D3FF89F5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FB3D8-1A45-4F77-91DE-F0FC32F3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AD61-AD7A-41D0-AE1C-A1A0F967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AD54-6BC4-4CA4-81C1-B5732A2C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1376F-9500-478E-94A4-0CF7A251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D5413-9501-4492-9056-0AA40820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7AF77-9800-4001-8FB7-38CCDFE9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ED10-4F67-4A2E-AFF0-8C1CDD6D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8E05-10A1-4813-9958-F0517951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EAC96-1FDB-411C-8E74-9C0944593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0F50C-15C2-4266-863E-3C5A2BBB6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5A54A-CD67-42EE-B749-3BDBEBE7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F879D-2A22-4698-A73A-C1212DE5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C5F0-2142-4EE0-B9BE-852105E6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8235-45BE-4DEF-814E-20F488D9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D0777-9071-46B9-979D-CC05D944D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D64A-C1FA-4D09-9752-12D4CB56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1F38-7F28-4104-A34E-5BD14249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1EBE-18B4-4C7E-9A99-18F0E824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5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C70B1-01B3-463E-AD10-855F1C285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218E0-FE43-44BF-BFFD-A1647DCAF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D0AC-8F75-40DA-82A2-F86B0358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F17-2682-48D6-95E9-68324BC4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D844D-3F30-48C0-B62C-C86BB54E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4ECF-4B90-4893-B05A-84DEDC4C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856C0-8C19-4C45-A8E8-BA977F3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6C79E-8984-459F-94CF-F351F0F5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A9988-2FEB-47E6-A1F2-3E148782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9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286" name="Google Shape;286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1250268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1250268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3"/>
          </p:nvPr>
        </p:nvSpPr>
        <p:spPr>
          <a:xfrm>
            <a:off x="4645896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 idx="4"/>
          </p:nvPr>
        </p:nvSpPr>
        <p:spPr>
          <a:xfrm>
            <a:off x="8041531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5"/>
          </p:nvPr>
        </p:nvSpPr>
        <p:spPr>
          <a:xfrm>
            <a:off x="8041533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303" name="Google Shape;303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3" name="Google Shape;313;p29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314" name="Google Shape;314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318" name="Google Shape;318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322" name="Google Shape;322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326" name="Google Shape;326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330" name="Google Shape;330;p29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9" name="Google Shape;339;p29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340" name="Google Shape;340;p29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29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344" name="Google Shape;344;p29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354" name="Google Shape;354;p29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0"/>
          <p:cNvGrpSpPr/>
          <p:nvPr/>
        </p:nvGrpSpPr>
        <p:grpSpPr>
          <a:xfrm flipH="1">
            <a:off x="428649" y="4144311"/>
            <a:ext cx="939193" cy="2411283"/>
            <a:chOff x="8049528" y="81447"/>
            <a:chExt cx="1266668" cy="3252044"/>
          </a:xfrm>
        </p:grpSpPr>
        <p:sp>
          <p:nvSpPr>
            <p:cNvPr id="364" name="Google Shape;36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3" name="Google Shape;373;p30"/>
          <p:cNvGrpSpPr/>
          <p:nvPr/>
        </p:nvGrpSpPr>
        <p:grpSpPr>
          <a:xfrm>
            <a:off x="10644755" y="1524499"/>
            <a:ext cx="1351396" cy="4803085"/>
            <a:chOff x="8063667" y="81447"/>
            <a:chExt cx="1252528" cy="4451698"/>
          </a:xfrm>
        </p:grpSpPr>
        <p:sp>
          <p:nvSpPr>
            <p:cNvPr id="374" name="Google Shape;37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3" name="Google Shape;383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0"/>
          <p:cNvSpPr txBox="1">
            <a:spLocks noGrp="1"/>
          </p:cNvSpPr>
          <p:nvPr>
            <p:ph type="title" idx="2"/>
          </p:nvPr>
        </p:nvSpPr>
        <p:spPr>
          <a:xfrm>
            <a:off x="3233135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1"/>
          </p:nvPr>
        </p:nvSpPr>
        <p:spPr>
          <a:xfrm>
            <a:off x="3233135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title" idx="5"/>
          </p:nvPr>
        </p:nvSpPr>
        <p:spPr>
          <a:xfrm>
            <a:off x="3233135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subTitle" idx="6"/>
          </p:nvPr>
        </p:nvSpPr>
        <p:spPr>
          <a:xfrm>
            <a:off x="3233135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30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393" name="Google Shape;393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3" name="Google Shape;403;p30"/>
          <p:cNvSpPr/>
          <p:nvPr/>
        </p:nvSpPr>
        <p:spPr>
          <a:xfrm>
            <a:off x="3635" y="-30866"/>
            <a:ext cx="1003940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-522865" y="21713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10699936" y="526589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8781230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7" name="Google Shape;407;p30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408" name="Google Shape;408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grpSp>
        <p:nvGrpSpPr>
          <p:cNvPr id="420" name="Google Shape;420;p31"/>
          <p:cNvGrpSpPr/>
          <p:nvPr/>
        </p:nvGrpSpPr>
        <p:grpSpPr>
          <a:xfrm>
            <a:off x="-11452" y="2974977"/>
            <a:ext cx="12651855" cy="5900189"/>
            <a:chOff x="-8594" y="2231150"/>
            <a:chExt cx="9488891" cy="4425142"/>
          </a:xfrm>
        </p:grpSpPr>
        <p:grpSp>
          <p:nvGrpSpPr>
            <p:cNvPr id="421" name="Google Shape;421;p31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422" name="Google Shape;422;p31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5" name="Google Shape;425;p31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426" name="Google Shape;426;p31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31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31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31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31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8" name="Google Shape;438;p31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9" name="Google Shape;439;p31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31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31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2" name="Google Shape;442;p31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3" name="Google Shape;443;p31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4" name="Google Shape;444;p31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445" name="Google Shape;445;p31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6" name="Google Shape;446;p31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7" name="Google Shape;447;p31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8" name="Google Shape;448;p31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449" name="Google Shape;449;p31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0" name="Google Shape;450;p31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1" name="Google Shape;451;p31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52" name="Google Shape;452;p31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453" name="Google Shape;453;p31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56" name="Google Shape;456;p31"/>
          <p:cNvSpPr/>
          <p:nvPr/>
        </p:nvSpPr>
        <p:spPr>
          <a:xfrm>
            <a:off x="-464433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11362035" y="2538377"/>
            <a:ext cx="1186180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34"/>
          <p:cNvSpPr txBox="1">
            <a:spLocks noGrp="1"/>
          </p:cNvSpPr>
          <p:nvPr>
            <p:ph type="title" idx="2"/>
          </p:nvPr>
        </p:nvSpPr>
        <p:spPr>
          <a:xfrm>
            <a:off x="7935268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4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11180341" y="14646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-396433" y="441684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34"/>
          <p:cNvGrpSpPr/>
          <p:nvPr/>
        </p:nvGrpSpPr>
        <p:grpSpPr>
          <a:xfrm>
            <a:off x="0" y="5516101"/>
            <a:ext cx="12192000" cy="1347572"/>
            <a:chOff x="0" y="4260525"/>
            <a:chExt cx="9144000" cy="887338"/>
          </a:xfrm>
        </p:grpSpPr>
        <p:sp>
          <p:nvSpPr>
            <p:cNvPr id="474" name="Google Shape;474;p3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4" name="Google Shape;484;p34"/>
          <p:cNvGrpSpPr/>
          <p:nvPr/>
        </p:nvGrpSpPr>
        <p:grpSpPr>
          <a:xfrm flipH="1">
            <a:off x="10876201" y="3666033"/>
            <a:ext cx="1341947" cy="3210584"/>
            <a:chOff x="-34400" y="2920300"/>
            <a:chExt cx="1006460" cy="2407938"/>
          </a:xfrm>
        </p:grpSpPr>
        <p:sp>
          <p:nvSpPr>
            <p:cNvPr id="485" name="Google Shape;48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786131" y="5612816"/>
            <a:ext cx="10236964" cy="1284999"/>
            <a:chOff x="1046797" y="6114528"/>
            <a:chExt cx="7677722" cy="963749"/>
          </a:xfrm>
        </p:grpSpPr>
        <p:sp>
          <p:nvSpPr>
            <p:cNvPr id="490" name="Google Shape;490;p34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34"/>
          <p:cNvGrpSpPr/>
          <p:nvPr/>
        </p:nvGrpSpPr>
        <p:grpSpPr>
          <a:xfrm>
            <a:off x="-45866" y="3669633"/>
            <a:ext cx="1341947" cy="3210584"/>
            <a:chOff x="-34400" y="2920300"/>
            <a:chExt cx="1006460" cy="2407938"/>
          </a:xfrm>
        </p:grpSpPr>
        <p:sp>
          <p:nvSpPr>
            <p:cNvPr id="495" name="Google Shape;49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9" name="Google Shape;499;p3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4"/>
          <p:cNvSpPr/>
          <p:nvPr/>
        </p:nvSpPr>
        <p:spPr>
          <a:xfrm rot="10800000">
            <a:off x="5419588" y="5612703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title"/>
          </p:nvPr>
        </p:nvSpPr>
        <p:spPr>
          <a:xfrm>
            <a:off x="23244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3" name="Google Shape;503;p35"/>
          <p:cNvSpPr txBox="1">
            <a:spLocks noGrp="1"/>
          </p:cNvSpPr>
          <p:nvPr>
            <p:ph type="subTitle" idx="1"/>
          </p:nvPr>
        </p:nvSpPr>
        <p:spPr>
          <a:xfrm>
            <a:off x="2324452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5"/>
          <p:cNvSpPr txBox="1">
            <a:spLocks noGrp="1"/>
          </p:cNvSpPr>
          <p:nvPr>
            <p:ph type="title" idx="2"/>
          </p:nvPr>
        </p:nvSpPr>
        <p:spPr>
          <a:xfrm>
            <a:off x="73520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5" name="Google Shape;505;p35"/>
          <p:cNvSpPr txBox="1">
            <a:spLocks noGrp="1"/>
          </p:cNvSpPr>
          <p:nvPr>
            <p:ph type="subTitle" idx="3"/>
          </p:nvPr>
        </p:nvSpPr>
        <p:spPr>
          <a:xfrm>
            <a:off x="7352077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35"/>
          <p:cNvSpPr txBox="1">
            <a:spLocks noGrp="1"/>
          </p:cNvSpPr>
          <p:nvPr>
            <p:ph type="title" idx="4"/>
          </p:nvPr>
        </p:nvSpPr>
        <p:spPr>
          <a:xfrm>
            <a:off x="23244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7" name="Google Shape;507;p35"/>
          <p:cNvSpPr txBox="1">
            <a:spLocks noGrp="1"/>
          </p:cNvSpPr>
          <p:nvPr>
            <p:ph type="subTitle" idx="5"/>
          </p:nvPr>
        </p:nvSpPr>
        <p:spPr>
          <a:xfrm>
            <a:off x="2324452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title" idx="6"/>
          </p:nvPr>
        </p:nvSpPr>
        <p:spPr>
          <a:xfrm>
            <a:off x="73520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9" name="Google Shape;509;p35"/>
          <p:cNvSpPr txBox="1">
            <a:spLocks noGrp="1"/>
          </p:cNvSpPr>
          <p:nvPr>
            <p:ph type="subTitle" idx="7"/>
          </p:nvPr>
        </p:nvSpPr>
        <p:spPr>
          <a:xfrm>
            <a:off x="7352077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35"/>
          <p:cNvSpPr txBox="1">
            <a:spLocks noGrp="1"/>
          </p:cNvSpPr>
          <p:nvPr>
            <p:ph type="title" idx="8"/>
          </p:nvPr>
        </p:nvSpPr>
        <p:spPr>
          <a:xfrm>
            <a:off x="1165635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title" idx="9"/>
          </p:nvPr>
        </p:nvSpPr>
        <p:spPr>
          <a:xfrm>
            <a:off x="6117003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title" idx="13"/>
          </p:nvPr>
        </p:nvSpPr>
        <p:spPr>
          <a:xfrm>
            <a:off x="1165635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 idx="14"/>
          </p:nvPr>
        </p:nvSpPr>
        <p:spPr>
          <a:xfrm>
            <a:off x="6117003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5"/>
          <p:cNvGrpSpPr/>
          <p:nvPr/>
        </p:nvGrpSpPr>
        <p:grpSpPr>
          <a:xfrm>
            <a:off x="0" y="5680810"/>
            <a:ext cx="12192000" cy="1183123"/>
            <a:chOff x="0" y="4260525"/>
            <a:chExt cx="9144000" cy="887342"/>
          </a:xfrm>
        </p:grpSpPr>
        <p:grpSp>
          <p:nvGrpSpPr>
            <p:cNvPr id="516" name="Google Shape;516;p35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517" name="Google Shape;517;p35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27" name="Google Shape;527;p35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528" name="Google Shape;528;p35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5" name="Google Shape;535;p35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538" name="Google Shape;538;p35"/>
          <p:cNvSpPr/>
          <p:nvPr/>
        </p:nvSpPr>
        <p:spPr>
          <a:xfrm flipH="1">
            <a:off x="161570" y="1063149"/>
            <a:ext cx="1094079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35"/>
          <p:cNvSpPr/>
          <p:nvPr/>
        </p:nvSpPr>
        <p:spPr>
          <a:xfrm flipH="1">
            <a:off x="896127" y="126821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9115977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10426135" y="846467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6"/>
          <p:cNvGrpSpPr/>
          <p:nvPr/>
        </p:nvGrpSpPr>
        <p:grpSpPr>
          <a:xfrm>
            <a:off x="7" y="5648313"/>
            <a:ext cx="7255401" cy="768387"/>
            <a:chOff x="0" y="4571577"/>
            <a:chExt cx="5441550" cy="576290"/>
          </a:xfrm>
        </p:grpSpPr>
        <p:sp>
          <p:nvSpPr>
            <p:cNvPr id="544" name="Google Shape;544;p3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0" name="Google Shape;550;p36"/>
          <p:cNvGrpSpPr/>
          <p:nvPr/>
        </p:nvGrpSpPr>
        <p:grpSpPr>
          <a:xfrm>
            <a:off x="74" y="5741577"/>
            <a:ext cx="7218303" cy="1183117"/>
            <a:chOff x="0" y="4260525"/>
            <a:chExt cx="5413726" cy="887338"/>
          </a:xfrm>
        </p:grpSpPr>
        <p:sp>
          <p:nvSpPr>
            <p:cNvPr id="551" name="Google Shape;551;p3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7" name="Google Shape;557;p36"/>
          <p:cNvSpPr txBox="1">
            <a:spLocks noGrp="1"/>
          </p:cNvSpPr>
          <p:nvPr>
            <p:ph type="title"/>
          </p:nvPr>
        </p:nvSpPr>
        <p:spPr>
          <a:xfrm>
            <a:off x="958001" y="720000"/>
            <a:ext cx="51380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36"/>
          <p:cNvSpPr txBox="1">
            <a:spLocks noGrp="1"/>
          </p:cNvSpPr>
          <p:nvPr>
            <p:ph type="subTitle" idx="1"/>
          </p:nvPr>
        </p:nvSpPr>
        <p:spPr>
          <a:xfrm>
            <a:off x="1237201" y="2597201"/>
            <a:ext cx="4579600" cy="1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6"/>
          <p:cNvSpPr txBox="1"/>
          <p:nvPr/>
        </p:nvSpPr>
        <p:spPr>
          <a:xfrm>
            <a:off x="959001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CREDITS: This presentation template was created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Slidesgo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including icons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Flaticon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and infographics &amp; images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Freepik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600" kern="0">
              <a:solidFill>
                <a:srgbClr val="434343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0" name="Google Shape;560;p36"/>
          <p:cNvGrpSpPr/>
          <p:nvPr/>
        </p:nvGrpSpPr>
        <p:grpSpPr>
          <a:xfrm>
            <a:off x="5595542" y="5164332"/>
            <a:ext cx="7859020" cy="2244335"/>
            <a:chOff x="-578394" y="3873165"/>
            <a:chExt cx="5894265" cy="1683251"/>
          </a:xfrm>
        </p:grpSpPr>
        <p:grpSp>
          <p:nvGrpSpPr>
            <p:cNvPr id="561" name="Google Shape;561;p36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562" name="Google Shape;562;p36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0" name="Google Shape;570;p36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571" name="Google Shape;571;p36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75" name="Google Shape;575;p36"/>
          <p:cNvGrpSpPr/>
          <p:nvPr/>
        </p:nvGrpSpPr>
        <p:grpSpPr>
          <a:xfrm>
            <a:off x="8378145" y="5297086"/>
            <a:ext cx="3827839" cy="1586699"/>
            <a:chOff x="6091830" y="3908407"/>
            <a:chExt cx="3052177" cy="1235105"/>
          </a:xfrm>
        </p:grpSpPr>
        <p:sp>
          <p:nvSpPr>
            <p:cNvPr id="576" name="Google Shape;576;p36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8" name="Google Shape;578;p36"/>
          <p:cNvSpPr/>
          <p:nvPr/>
        </p:nvSpPr>
        <p:spPr>
          <a:xfrm flipH="1">
            <a:off x="11716168" y="3692185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-820597" y="1809730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3695870" y="214133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36"/>
          <p:cNvSpPr/>
          <p:nvPr/>
        </p:nvSpPr>
        <p:spPr>
          <a:xfrm flipH="1">
            <a:off x="8452142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2" name="Google Shape;582;p36"/>
          <p:cNvGrpSpPr/>
          <p:nvPr/>
        </p:nvGrpSpPr>
        <p:grpSpPr>
          <a:xfrm>
            <a:off x="10546220" y="380610"/>
            <a:ext cx="1570837" cy="5718948"/>
            <a:chOff x="8063667" y="81447"/>
            <a:chExt cx="1252528" cy="4451698"/>
          </a:xfrm>
        </p:grpSpPr>
        <p:sp>
          <p:nvSpPr>
            <p:cNvPr id="583" name="Google Shape;583;p36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961403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11205847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kern="0" smtClean="0">
                <a:solidFill>
                  <a:srgbClr val="CBF0F1"/>
                </a:solidFill>
              </a:rPr>
              <a:t>‹#›</a:t>
            </a:fld>
            <a:endParaRPr lang="en-US" kern="0">
              <a:solidFill>
                <a:srgbClr val="CBF0F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824" r:id="rId11"/>
    <p:sldLayoutId id="2147483825" r:id="rId12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32" tIns="45718" rIns="913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32" tIns="45718" rIns="913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913B5E-853A-4921-A9FD-063B188F523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6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11" y="-20752"/>
            <a:ext cx="8965078" cy="436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66" y="4605802"/>
            <a:ext cx="11920943" cy="22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图片 206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7" y="3856633"/>
            <a:ext cx="9186531" cy="25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63772" y="4025656"/>
            <a:ext cx="13546044" cy="580146"/>
          </a:xfrm>
          <a:prstGeom prst="rect">
            <a:avLst/>
          </a:prstGeom>
          <a:noFill/>
        </p:spPr>
        <p:txBody>
          <a:bodyPr lIns="145143" tIns="72571" rIns="145143" bIns="72571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Chào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lớp</a:t>
            </a:r>
            <a:r>
              <a:rPr lang="en-US" sz="43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</a:t>
            </a: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vi-VN" sz="48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Toán </a:t>
            </a: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Bảng</a:t>
            </a:r>
            <a:r>
              <a:rPr lang="en-US" sz="4800" b="1" kern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chia 9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-12752387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12" y="458431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262" y="2374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2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4" y="-51051112"/>
            <a:ext cx="1321569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4" y="-36995065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74" y="1596044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9" y="501525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59" y="1083407"/>
            <a:ext cx="81377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39" y="219178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99" y="270441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05" y="3244742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74" y="3785075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89" y="4380811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74" y="489343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84" y="5489164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60">
            <a:extLst>
              <a:ext uri="{FF2B5EF4-FFF2-40B4-BE49-F238E27FC236}">
                <a16:creationId xmlns:a16="http://schemas.microsoft.com/office/drawing/2014/main" id="{4B3DA24B-E2B5-4BDA-BEC4-5552A10E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6" y="16079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858" y="1134535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292330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7" y="234141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92" y="177337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7" y="119148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2" y="349134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08" y="404553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1" y="461355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3" y="5153889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3" y="5694215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0" y="6262262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2863" y="5444196"/>
            <a:ext cx="3459229" cy="14138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390" y="86139"/>
            <a:ext cx="11946835" cy="6771861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718" rIns="91332" bIns="45718" rtlCol="0" anchor="ctr"/>
          <a:lstStyle/>
          <a:p>
            <a:pPr algn="ctr" defTabSz="913130"/>
            <a:endParaRPr lang="zh-CN" altLang="en-US" sz="1900" dirty="0">
              <a:solidFill>
                <a:prstClr val="white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22565A4-AA8D-40EA-B629-FA9FA46195B1}"/>
              </a:ext>
            </a:extLst>
          </p:cNvPr>
          <p:cNvGrpSpPr>
            <a:grpSpLocks/>
          </p:cNvGrpSpPr>
          <p:nvPr/>
        </p:nvGrpSpPr>
        <p:grpSpPr bwMode="auto">
          <a:xfrm>
            <a:off x="122378" y="2519411"/>
            <a:ext cx="11853721" cy="2768211"/>
            <a:chOff x="745610" y="2818396"/>
            <a:chExt cx="5793451" cy="1802817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D608FA5D-2F0E-4341-A38F-172740610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610" y="2818396"/>
              <a:ext cx="1905000" cy="166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 smtClean="0">
                  <a:cs typeface="Arial" panose="020B0604020202020204" pitchFamily="34" charset="0"/>
                </a:rPr>
                <a:t> 18 </a:t>
              </a:r>
              <a:r>
                <a:rPr lang="en-US" altLang="vi-VN" sz="4000" b="1" dirty="0">
                  <a:cs typeface="Arial" panose="020B0604020202020204" pitchFamily="34" charset="0"/>
                </a:rPr>
                <a:t>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 smtClean="0">
                  <a:cs typeface="Arial" panose="020B0604020202020204" pitchFamily="34" charset="0"/>
                </a:rPr>
                <a:t> 45 </a:t>
              </a:r>
              <a:r>
                <a:rPr lang="en-US" altLang="vi-VN" sz="4000" b="1" dirty="0">
                  <a:cs typeface="Arial" panose="020B0604020202020204" pitchFamily="34" charset="0"/>
                </a:rPr>
                <a:t>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 9 : 9 =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883A526D-517B-42D7-85D7-056CF2B1F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475" y="2819400"/>
              <a:ext cx="2133600" cy="175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27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72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90 : 9 =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4531685D-14E9-4E18-8288-8ED8B5F6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661" y="2819400"/>
              <a:ext cx="2057400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36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81 : 9 =</a:t>
              </a: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B5F26291-52DB-46C4-BF7C-30A4EB04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1" y="1520756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+mj-lt"/>
              </a:rPr>
              <a:t>1.</a:t>
            </a:r>
            <a:r>
              <a:rPr lang="vi-VN" altLang="vi-VN" sz="3600" b="1" dirty="0">
                <a:latin typeface="+mj-lt"/>
              </a:rPr>
              <a:t>Tính nhẩm</a:t>
            </a:r>
            <a:r>
              <a:rPr lang="en-US" altLang="vi-VN" sz="3600" b="1" dirty="0">
                <a:latin typeface="+mj-lt"/>
              </a:rPr>
              <a:t>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4DE6A308-13DA-4E4B-999B-50C9FBF9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106" y="250142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B2F39524-0A8F-4EF1-9753-CBE6DB89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581" y="34290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B30BB672-761C-4199-9C7B-66252341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035" y="4323337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CCECB0C7-BA71-4B58-B491-E90916AD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480" y="340580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FC7A7715-E0E2-4550-AE6F-040749D4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229" y="250142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0531D5C4-03D2-4871-A9BE-E4A3979A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89" y="4355364"/>
            <a:ext cx="114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FDEF0983-0AF0-4825-8949-ADA86E08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04" y="340580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3C4E744E-19E2-45C2-9F66-D1B59EC7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300" y="251929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E28D487E-5DCD-4813-BAF9-2E287B40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849" y="434671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60">
            <a:extLst>
              <a:ext uri="{FF2B5EF4-FFF2-40B4-BE49-F238E27FC236}">
                <a16:creationId xmlns:a16="http://schemas.microsoft.com/office/drawing/2014/main" id="{D6670B20-C024-4415-8C41-CA622C6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317" y="97085"/>
            <a:ext cx="91440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515600" y="6119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90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8EFD755-DFB5-4B77-BCE1-FF43411F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46" y="237465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.VnTime"/>
              </a:rPr>
              <a:t>2.</a:t>
            </a:r>
            <a:r>
              <a:rPr lang="vi-VN" altLang="vi-VN" sz="3600" b="1" dirty="0" smtClean="0">
                <a:cs typeface="Times New Roman" panose="02020603050405020304" pitchFamily="18" charset="0"/>
              </a:rPr>
              <a:t>T</a:t>
            </a:r>
            <a:r>
              <a:rPr lang="en-US" altLang="vi-VN" sz="3600" b="1" dirty="0">
                <a:cs typeface="Times New Roman" panose="02020603050405020304" pitchFamily="18" charset="0"/>
              </a:rPr>
              <a:t>í</a:t>
            </a:r>
            <a:r>
              <a:rPr lang="vi-VN" altLang="vi-VN" sz="3600" b="1" dirty="0" smtClean="0">
                <a:cs typeface="Times New Roman" panose="02020603050405020304" pitchFamily="18" charset="0"/>
              </a:rPr>
              <a:t>nh </a:t>
            </a:r>
            <a:r>
              <a:rPr lang="vi-VN" altLang="vi-VN" sz="3600" b="1" dirty="0">
                <a:cs typeface="Times New Roman" panose="02020603050405020304" pitchFamily="18" charset="0"/>
              </a:rPr>
              <a:t>nhẩm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DF58423-C697-445B-A043-839DEA582758}"/>
              </a:ext>
            </a:extLst>
          </p:cNvPr>
          <p:cNvGrpSpPr>
            <a:grpSpLocks/>
          </p:cNvGrpSpPr>
          <p:nvPr/>
        </p:nvGrpSpPr>
        <p:grpSpPr bwMode="auto">
          <a:xfrm>
            <a:off x="782215" y="883795"/>
            <a:ext cx="10946295" cy="2376487"/>
            <a:chOff x="838200" y="2757488"/>
            <a:chExt cx="5648010" cy="2376124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08BE1B18-94F2-49B0-953A-DB11BCF26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757488"/>
              <a:ext cx="1905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5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5 =</a:t>
              </a:r>
            </a:p>
          </p:txBody>
        </p:sp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1D2EECBA-B7E9-4B5C-A15F-0BB19F3F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09" y="2782609"/>
              <a:ext cx="189579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6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6 =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E92FA049-48CB-48ED-A129-5CB076294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810" y="2825288"/>
              <a:ext cx="20574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cs typeface="Times New Roman" panose="02020603050405020304" pitchFamily="18" charset="0"/>
                </a:rPr>
                <a:t> </a:t>
              </a:r>
              <a:r>
                <a:rPr lang="en-US" altLang="vi-VN" sz="3600" b="1">
                  <a:cs typeface="Times New Roman" panose="02020603050405020304" pitchFamily="18" charset="0"/>
                </a:rPr>
                <a:t>9 x 7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</a:t>
              </a:r>
              <a:r>
                <a:rPr lang="vi-VN" altLang="vi-VN" sz="3600" b="1">
                  <a:cs typeface="Times New Roman" panose="02020603050405020304" pitchFamily="18" charset="0"/>
                </a:rPr>
                <a:t>9</a:t>
              </a:r>
              <a:r>
                <a:rPr lang="en-US" altLang="vi-VN" sz="3600" b="1">
                  <a:cs typeface="Times New Roman" panose="02020603050405020304" pitchFamily="18" charset="0"/>
                </a:rPr>
                <a:t>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7 =</a:t>
              </a:r>
            </a:p>
          </p:txBody>
        </p:sp>
      </p:grpSp>
      <p:sp>
        <p:nvSpPr>
          <p:cNvPr id="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831034"/>
            <a:ext cx="797848" cy="6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96D48EA8-8FB0-4435-9722-D27F4055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46" y="167666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A89BDC34-82BA-42DC-87B4-F05EAE19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363" y="88379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54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254614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A9C83E11-59A2-4750-80E7-9856BDB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170079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5F8C8AE3-F460-4274-9238-AA4A35DF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413" y="253187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9FA785FC-ECC3-47B8-B225-DD916C83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181" y="178277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BAC888BB-4670-45B6-9AAA-E8BA0491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725" y="908920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63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177ACF-3D17-41C3-BF02-9FFEF532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4" y="4131887"/>
            <a:ext cx="10157791" cy="1323439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50DAB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này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thì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kia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6" y="86277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24" y="87853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5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83103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10" y="250510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5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51 L -0.14518 0.12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255 L 0.06355 0.119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273 L 0.08203 0.113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4 L -0.14336 0.246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254 L 0.00508 0.2402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15196 0.239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20" grpId="0"/>
      <p:bldP spid="20" grpId="1"/>
      <p:bldP spid="20" grpId="2"/>
      <p:bldP spid="20" grpId="3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13598FF0-617D-4E06-891B-77BBBA04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42"/>
            <a:ext cx="12192000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dirty="0" smtClean="0">
                <a:cs typeface="Times New Roman" panose="02020603050405020304" pitchFamily="18" charset="0"/>
              </a:rPr>
              <a:t>Bài 3. </a:t>
            </a:r>
            <a:r>
              <a:rPr lang="vi-VN" altLang="vi-VN" sz="3200" b="1" dirty="0" smtClean="0">
                <a:cs typeface="Times New Roman" panose="02020603050405020304" pitchFamily="18" charset="0"/>
              </a:rPr>
              <a:t>Có </a:t>
            </a:r>
            <a:r>
              <a:rPr lang="vi-VN" altLang="vi-VN" sz="3200" b="1" dirty="0">
                <a:cs typeface="Times New Roman" panose="02020603050405020304" pitchFamily="18" charset="0"/>
              </a:rPr>
              <a:t>45 kg gạo, chia đều vào 9 túi. Hỏi mỗi túi có bao nhiêu </a:t>
            </a:r>
            <a:r>
              <a:rPr lang="en-US" altLang="vi-VN" sz="3200" b="1" dirty="0" smtClean="0">
                <a:cs typeface="Times New Roman" panose="02020603050405020304" pitchFamily="18" charset="0"/>
              </a:rPr>
              <a:t>     </a:t>
            </a:r>
            <a:r>
              <a:rPr lang="vi-VN" altLang="vi-VN" sz="3200" b="1" dirty="0" smtClean="0">
                <a:cs typeface="Times New Roman" panose="02020603050405020304" pitchFamily="18" charset="0"/>
              </a:rPr>
              <a:t>ki-lô-gam </a:t>
            </a:r>
            <a:r>
              <a:rPr lang="vi-VN" altLang="vi-VN" sz="3200" b="1" dirty="0">
                <a:cs typeface="Times New Roman" panose="02020603050405020304" pitchFamily="18" charset="0"/>
              </a:rPr>
              <a:t>gạo?</a:t>
            </a:r>
            <a:endParaRPr lang="en-US" altLang="vi-VN" sz="3200" b="1" dirty="0"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57E514-4027-461C-810D-821F95627490}"/>
              </a:ext>
            </a:extLst>
          </p:cNvPr>
          <p:cNvCxnSpPr>
            <a:cxnSpLocks/>
          </p:cNvCxnSpPr>
          <p:nvPr/>
        </p:nvCxnSpPr>
        <p:spPr bwMode="auto">
          <a:xfrm>
            <a:off x="1196026" y="582151"/>
            <a:ext cx="215111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06E14-7ABA-471A-B4F2-403F18ACC46D}"/>
              </a:ext>
            </a:extLst>
          </p:cNvPr>
          <p:cNvCxnSpPr>
            <a:cxnSpLocks/>
          </p:cNvCxnSpPr>
          <p:nvPr/>
        </p:nvCxnSpPr>
        <p:spPr bwMode="auto">
          <a:xfrm>
            <a:off x="3739270" y="541352"/>
            <a:ext cx="292608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FB5AA-3B7D-45B5-8858-3611C5C469A4}"/>
              </a:ext>
            </a:extLst>
          </p:cNvPr>
          <p:cNvCxnSpPr>
            <a:cxnSpLocks/>
          </p:cNvCxnSpPr>
          <p:nvPr/>
        </p:nvCxnSpPr>
        <p:spPr bwMode="auto">
          <a:xfrm>
            <a:off x="7601386" y="541352"/>
            <a:ext cx="1180126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105B-E9A7-49FC-A683-C2218D34C2CB}"/>
              </a:ext>
            </a:extLst>
          </p:cNvPr>
          <p:cNvCxnSpPr>
            <a:cxnSpLocks/>
          </p:cNvCxnSpPr>
          <p:nvPr/>
        </p:nvCxnSpPr>
        <p:spPr bwMode="auto">
          <a:xfrm>
            <a:off x="8938218" y="541352"/>
            <a:ext cx="219456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BEB76-79F0-4843-9037-068BC2BBD60C}"/>
              </a:ext>
            </a:extLst>
          </p:cNvPr>
          <p:cNvCxnSpPr>
            <a:cxnSpLocks/>
          </p:cNvCxnSpPr>
          <p:nvPr/>
        </p:nvCxnSpPr>
        <p:spPr bwMode="auto">
          <a:xfrm flipV="1">
            <a:off x="82683" y="1015220"/>
            <a:ext cx="246888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 Box 43">
            <a:extLst>
              <a:ext uri="{FF2B5EF4-FFF2-40B4-BE49-F238E27FC236}">
                <a16:creationId xmlns:a16="http://schemas.microsoft.com/office/drawing/2014/main" id="{D9609F38-BC7F-403E-9579-E3DA9065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7" y="2208586"/>
            <a:ext cx="2478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Tóm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tắt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DEF2370D-54E0-4F87-97BB-E16D1415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5" y="2953976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9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: 45 kg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68F88EEB-DE9E-4120-AEF5-CB5521B4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05" y="3637592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1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: . . . kg ?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4E95708F-7189-489E-80E9-DEE769CA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586" y="2153555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Bài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giải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C6D16AB-3E90-42E3-9850-3CDF3991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149" y="2953274"/>
            <a:ext cx="845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>
                <a:latin typeface=".VnTime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Số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ki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-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lô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- gam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gạo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mỗi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túi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có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là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:</a:t>
            </a:r>
            <a:endParaRPr lang="en-US" altLang="vi-VN" sz="3200" dirty="0">
              <a:cs typeface="Times New Roman" panose="02020603050405020304" pitchFamily="18" charset="0"/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BA4C9EB1-A239-4811-8BD3-55EE4A7F1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55683" y="2287680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41">
            <a:extLst>
              <a:ext uri="{FF2B5EF4-FFF2-40B4-BE49-F238E27FC236}">
                <a16:creationId xmlns:a16="http://schemas.microsoft.com/office/drawing/2014/main" id="{2CD44F58-CF8F-4485-AE0A-4875F6BDED42}"/>
              </a:ext>
            </a:extLst>
          </p:cNvPr>
          <p:cNvGrpSpPr>
            <a:grpSpLocks/>
          </p:cNvGrpSpPr>
          <p:nvPr/>
        </p:nvGrpSpPr>
        <p:grpSpPr bwMode="auto">
          <a:xfrm>
            <a:off x="5862360" y="3728555"/>
            <a:ext cx="7343978" cy="1193988"/>
            <a:chOff x="5285897" y="4990635"/>
            <a:chExt cx="5098175" cy="1194045"/>
          </a:xfrm>
        </p:grpSpPr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D852AA0A-233D-4236-A2EB-813EC8ED6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5897" y="4990635"/>
              <a:ext cx="4270509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dirty="0">
                  <a:latin typeface=".VnTime"/>
                </a:rPr>
                <a:t>  45 : 9 = 5 </a:t>
              </a:r>
              <a:r>
                <a:rPr lang="en-US" altLang="vi-VN" sz="3200" dirty="0" smtClean="0">
                  <a:latin typeface=".VnTime"/>
                </a:rPr>
                <a:t>(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kg</a:t>
              </a:r>
              <a:r>
                <a:rPr lang="en-US" altLang="vi-VN" sz="3200" dirty="0" smtClean="0">
                  <a:latin typeface=".VnTime"/>
                </a:rPr>
                <a:t>)</a:t>
              </a:r>
              <a:endParaRPr lang="en-US" altLang="vi-VN" sz="3200" dirty="0">
                <a:latin typeface=".VnTime"/>
              </a:endParaRP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0A42897C-7EED-4CDA-A5B2-418044D25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6495" y="5599877"/>
              <a:ext cx="4147577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dirty="0" err="1" smtClean="0">
                  <a:cs typeface="Times New Roman" panose="02020603050405020304" pitchFamily="18" charset="0"/>
                </a:rPr>
                <a:t>Đáp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 smtClean="0">
                  <a:cs typeface="Times New Roman" panose="02020603050405020304" pitchFamily="18" charset="0"/>
                </a:rPr>
                <a:t>số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: </a:t>
              </a:r>
              <a:r>
                <a:rPr lang="en-US" altLang="vi-VN" sz="3200" dirty="0" smtClean="0">
                  <a:cs typeface="Times New Roman" panose="02020603050405020304" pitchFamily="18" charset="0"/>
                </a:rPr>
                <a:t>5 kg gạo</a:t>
              </a:r>
              <a:r>
                <a:rPr lang="en-US" altLang="vi-VN" sz="3200" dirty="0" smtClean="0">
                  <a:latin typeface=".VnTime"/>
                </a:rPr>
                <a:t>.</a:t>
              </a:r>
              <a:endParaRPr lang="en-US" altLang="vi-VN" sz="3200" dirty="0">
                <a:latin typeface=".VnTime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179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10">
            <a:extLst>
              <a:ext uri="{FF2B5EF4-FFF2-40B4-BE49-F238E27FC236}">
                <a16:creationId xmlns:a16="http://schemas.microsoft.com/office/drawing/2014/main" id="{C346314A-70E2-4671-A534-5D9F4588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20" y="304552"/>
            <a:ext cx="9966960" cy="11887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.VnTime"/>
                <a:cs typeface="Arial" panose="020B0604020202020204" pitchFamily="34" charset="0"/>
              </a:rPr>
              <a:t>   </a:t>
            </a:r>
            <a:r>
              <a:rPr lang="en-US" altLang="vi-VN" sz="2800" b="1" dirty="0" smtClean="0">
                <a:latin typeface=".VnTime"/>
                <a:cs typeface="Arial" panose="020B0604020202020204" pitchFamily="34" charset="0"/>
              </a:rPr>
              <a:t>Bài 4</a:t>
            </a:r>
            <a:r>
              <a:rPr lang="vi-VN" altLang="vi-VN" sz="2800" b="1" dirty="0" smtClean="0">
                <a:latin typeface=".VnTime"/>
                <a:cs typeface="Arial" panose="020B0604020202020204" pitchFamily="34" charset="0"/>
              </a:rPr>
              <a:t>. </a:t>
            </a:r>
            <a:r>
              <a:rPr lang="vi-VN" altLang="vi-VN" sz="2800" b="1" dirty="0">
                <a:cs typeface="Times New Roman" panose="02020603050405020304" pitchFamily="18" charset="0"/>
              </a:rPr>
              <a:t>Có 45 kg gạo, chia đều vào các túi, mỗi túi có 9 kg gạo. Hỏi có bao nhiêu túi gạo?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2800" b="1" dirty="0">
              <a:latin typeface=".VnTime" panose="020B7200000000000000" charset="0"/>
              <a:cs typeface="Vani" panose="020B0502040204020203" pitchFamily="18" charset="0"/>
            </a:endParaRPr>
          </a:p>
        </p:txBody>
      </p:sp>
      <p:grpSp>
        <p:nvGrpSpPr>
          <p:cNvPr id="25607" name="Group 34">
            <a:extLst>
              <a:ext uri="{FF2B5EF4-FFF2-40B4-BE49-F238E27FC236}">
                <a16:creationId xmlns:a16="http://schemas.microsoft.com/office/drawing/2014/main" id="{D6F034F9-E049-4679-BB41-AC60F9005F53}"/>
              </a:ext>
            </a:extLst>
          </p:cNvPr>
          <p:cNvGrpSpPr>
            <a:grpSpLocks/>
          </p:cNvGrpSpPr>
          <p:nvPr/>
        </p:nvGrpSpPr>
        <p:grpSpPr bwMode="auto">
          <a:xfrm>
            <a:off x="5756136" y="3661579"/>
            <a:ext cx="4038600" cy="1433513"/>
            <a:chOff x="4876800" y="4267200"/>
            <a:chExt cx="4038600" cy="1433513"/>
          </a:xfrm>
        </p:grpSpPr>
        <p:sp>
          <p:nvSpPr>
            <p:cNvPr id="25624" name="Text Box 11">
              <a:extLst>
                <a:ext uri="{FF2B5EF4-FFF2-40B4-BE49-F238E27FC236}">
                  <a16:creationId xmlns:a16="http://schemas.microsoft.com/office/drawing/2014/main" id="{5402AB77-9020-400F-964F-D146DEC1C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4038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.VnTime"/>
              </a:endParaRPr>
            </a:p>
          </p:txBody>
        </p:sp>
        <p:sp>
          <p:nvSpPr>
            <p:cNvPr id="25625" name="Text Box 12">
              <a:extLst>
                <a:ext uri="{FF2B5EF4-FFF2-40B4-BE49-F238E27FC236}">
                  <a16:creationId xmlns:a16="http://schemas.microsoft.com/office/drawing/2014/main" id="{9316AA05-2537-4770-B95E-780E1EAFD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7244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.VnTime"/>
                </a:rPr>
                <a:t> </a:t>
              </a:r>
            </a:p>
          </p:txBody>
        </p:sp>
        <p:sp>
          <p:nvSpPr>
            <p:cNvPr id="25626" name="Text Box 13">
              <a:extLst>
                <a:ext uri="{FF2B5EF4-FFF2-40B4-BE49-F238E27FC236}">
                  <a16:creationId xmlns:a16="http://schemas.microsoft.com/office/drawing/2014/main" id="{E85DD911-36AA-49B5-8427-91BE933B2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.VnTime"/>
              </a:endParaRPr>
            </a:p>
          </p:txBody>
        </p:sp>
      </p:grpSp>
      <p:sp>
        <p:nvSpPr>
          <p:cNvPr id="53266" name="Text Box 18">
            <a:extLst>
              <a:ext uri="{FF2B5EF4-FFF2-40B4-BE49-F238E27FC236}">
                <a16:creationId xmlns:a16="http://schemas.microsoft.com/office/drawing/2014/main" id="{CF639E4B-5696-4935-B862-58A40F0B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77" y="2142974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Tóm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tắt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8203" name="Text Box 19">
            <a:extLst>
              <a:ext uri="{FF2B5EF4-FFF2-40B4-BE49-F238E27FC236}">
                <a16:creationId xmlns:a16="http://schemas.microsoft.com/office/drawing/2014/main" id="{EF24BF07-529F-4B8E-97DE-9666FAEB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55" y="2827083"/>
            <a:ext cx="2996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/>
              <a:t>9 kg : 1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 </a:t>
            </a:r>
          </a:p>
        </p:txBody>
      </p:sp>
      <p:sp>
        <p:nvSpPr>
          <p:cNvPr id="8204" name="Text Box 20">
            <a:extLst>
              <a:ext uri="{FF2B5EF4-FFF2-40B4-BE49-F238E27FC236}">
                <a16:creationId xmlns:a16="http://schemas.microsoft.com/office/drawing/2014/main" id="{B5585EA2-737F-4625-AD2D-CEE80DBA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73" y="3581263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45 kg: ...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?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485" y="2350637"/>
            <a:ext cx="745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Bài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 smtClean="0">
                <a:solidFill>
                  <a:srgbClr val="FF0000"/>
                </a:solidFill>
              </a:rPr>
              <a:t>giải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cxnSp>
        <p:nvCxnSpPr>
          <p:cNvPr id="25616" name="Straight Connector 29">
            <a:extLst>
              <a:ext uri="{FF2B5EF4-FFF2-40B4-BE49-F238E27FC236}">
                <a16:creationId xmlns:a16="http://schemas.microsoft.com/office/drawing/2014/main" id="{12676BD6-34BD-4D18-BFB1-9F40423B85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7436" y="2698751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0436E7-C5DC-42DF-B52D-99DD19589FB1}"/>
              </a:ext>
            </a:extLst>
          </p:cNvPr>
          <p:cNvCxnSpPr>
            <a:cxnSpLocks/>
          </p:cNvCxnSpPr>
          <p:nvPr/>
        </p:nvCxnSpPr>
        <p:spPr>
          <a:xfrm>
            <a:off x="2284213" y="762828"/>
            <a:ext cx="1628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A05706-6E5D-4138-89E7-CAED9320BB71}"/>
              </a:ext>
            </a:extLst>
          </p:cNvPr>
          <p:cNvCxnSpPr>
            <a:cxnSpLocks/>
          </p:cNvCxnSpPr>
          <p:nvPr/>
        </p:nvCxnSpPr>
        <p:spPr>
          <a:xfrm flipV="1">
            <a:off x="1310640" y="1217934"/>
            <a:ext cx="310896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F98836-CDA8-436C-A238-6CC7613A8792}"/>
              </a:ext>
            </a:extLst>
          </p:cNvPr>
          <p:cNvCxnSpPr>
            <a:cxnSpLocks/>
          </p:cNvCxnSpPr>
          <p:nvPr/>
        </p:nvCxnSpPr>
        <p:spPr>
          <a:xfrm>
            <a:off x="4012340" y="762828"/>
            <a:ext cx="1345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8747760" y="762828"/>
            <a:ext cx="128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DB6233-6503-4192-A7DF-BDF5457A69F4}"/>
              </a:ext>
            </a:extLst>
          </p:cNvPr>
          <p:cNvCxnSpPr>
            <a:cxnSpLocks/>
          </p:cNvCxnSpPr>
          <p:nvPr/>
        </p:nvCxnSpPr>
        <p:spPr>
          <a:xfrm>
            <a:off x="6004560" y="747890"/>
            <a:ext cx="1005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85" y="3087727"/>
            <a:ext cx="7458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200" u="sng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dirty="0" smtClean="0"/>
              <a:t>45 </a:t>
            </a:r>
            <a:r>
              <a:rPr lang="en-US" altLang="vi-VN" sz="3200" dirty="0"/>
              <a:t>: 9 = 5 (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gạo</a:t>
            </a:r>
            <a:r>
              <a:rPr lang="en-US" altLang="vi-VN" sz="3200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        </a:t>
            </a:r>
            <a:r>
              <a:rPr lang="vi-VN" altLang="vi-VN" sz="3200" dirty="0" smtClean="0"/>
              <a:t>         </a:t>
            </a:r>
            <a:r>
              <a:rPr lang="en-US" altLang="vi-VN" sz="3200" dirty="0" smtClean="0"/>
              <a:t>         </a:t>
            </a:r>
            <a:r>
              <a:rPr lang="vi-VN" altLang="vi-VN" sz="3200" dirty="0" smtClean="0"/>
              <a:t> </a:t>
            </a:r>
            <a:r>
              <a:rPr lang="en-US" altLang="vi-VN" sz="3200" b="1" dirty="0" err="1" smtClean="0"/>
              <a:t>Đáp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số</a:t>
            </a:r>
            <a:r>
              <a:rPr lang="en-US" altLang="vi-VN" sz="3200" b="1" dirty="0" smtClean="0"/>
              <a:t>: </a:t>
            </a:r>
            <a:r>
              <a:rPr lang="en-US" altLang="vi-VN" sz="3200" dirty="0"/>
              <a:t>5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gạo</a:t>
            </a:r>
            <a:endParaRPr lang="en-US" altLang="vi-VN" sz="3200" dirty="0"/>
          </a:p>
        </p:txBody>
      </p:sp>
      <p:sp>
        <p:nvSpPr>
          <p:cNvPr id="2" name="Rectangle 1"/>
          <p:cNvSpPr/>
          <p:nvPr/>
        </p:nvSpPr>
        <p:spPr>
          <a:xfrm>
            <a:off x="5551717" y="3119471"/>
            <a:ext cx="600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7140683" y="747890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36" grpId="0"/>
      <p:bldP spid="1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9" descr="tweety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06">
            <a:off x="1301" y="-68324"/>
            <a:ext cx="4534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3825" y="3153296"/>
            <a:ext cx="782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8" objId="12"/>
        <p14:stopEvt time="11205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45ED780-FC89-4386-8D32-80B943C22006}"/>
              </a:ext>
            </a:extLst>
          </p:cNvPr>
          <p:cNvSpPr txBox="1"/>
          <p:nvPr/>
        </p:nvSpPr>
        <p:spPr>
          <a:xfrm>
            <a:off x="2424065" y="-112619"/>
            <a:ext cx="7280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bài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00577" y="1358178"/>
            <a:ext cx="646976" cy="406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97008" y="2412926"/>
            <a:ext cx="763818" cy="592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5797" y="3352455"/>
            <a:ext cx="732786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 học sinh tính cẩn thận, gọn gàng, khoa học. Yêu thích học toán.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phẩm chất: chăm chỉ, trung thực, trách nhiệm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phát triển năng lực:</a:t>
            </a: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797" y="1088640"/>
            <a:ext cx="68782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 thuộc bảng chia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trong giải toán (có một phép chia 9)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991" y="2192031"/>
            <a:ext cx="595708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trong giải toán (có một phép chia 9)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2" y="2746732"/>
            <a:ext cx="66672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cho học sinh kĩ 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97008" y="3986191"/>
            <a:ext cx="763818" cy="592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4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" grpId="0"/>
      <p:bldP spid="3" grpId="0"/>
      <p:bldP spid="4" grpId="0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163" y="2652765"/>
            <a:ext cx="642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2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9">
            <a:extLst>
              <a:ext uri="{FF2B5EF4-FFF2-40B4-BE49-F238E27FC236}">
                <a16:creationId xmlns:a16="http://schemas.microsoft.com/office/drawing/2014/main" id="{C89EC7FA-F579-4942-A459-5588571901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4026519" y="-462170"/>
            <a:ext cx="5632466" cy="778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D7DDEBED-22C5-4A1D-BCC3-87136AD12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9489783" y="152058"/>
            <a:ext cx="2733113" cy="3474629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50093A0-7D6A-4B3C-B080-A245BCB0D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58" y="3698010"/>
            <a:ext cx="1855962" cy="2902481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39310354-84A7-4136-A044-100B43BC5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27" y="-741453"/>
            <a:ext cx="1638196" cy="3163041"/>
          </a:xfrm>
          <a:prstGeom prst="rect">
            <a:avLst/>
          </a:prstGeom>
        </p:spPr>
      </p:pic>
      <p:pic>
        <p:nvPicPr>
          <p:cNvPr id="43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10"/>
            <a:ext cx="4094922" cy="3225897"/>
          </a:xfrm>
          <a:prstGeom prst="rect">
            <a:avLst/>
          </a:prstGeom>
          <a:effectLst/>
        </p:spPr>
      </p:pic>
      <p:sp>
        <p:nvSpPr>
          <p:cNvPr id="45" name="Text Box 75">
            <a:extLst>
              <a:ext uri="{FF2B5EF4-FFF2-40B4-BE49-F238E27FC236}">
                <a16:creationId xmlns:a16="http://schemas.microsoft.com/office/drawing/2014/main" id="{46B63AD0-3256-490B-B22F-BD01A881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266" y="947209"/>
            <a:ext cx="25619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46" name="Text Box 76">
            <a:extLst>
              <a:ext uri="{FF2B5EF4-FFF2-40B4-BE49-F238E27FC236}">
                <a16:creationId xmlns:a16="http://schemas.microsoft.com/office/drawing/2014/main" id="{96827AB0-CF89-400C-B3B2-8C80F23B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638" y="1566208"/>
            <a:ext cx="2060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47" name="Text Box 77">
            <a:extLst>
              <a:ext uri="{FF2B5EF4-FFF2-40B4-BE49-F238E27FC236}">
                <a16:creationId xmlns:a16="http://schemas.microsoft.com/office/drawing/2014/main" id="{5169A64A-A3C6-4754-8734-A893E1DC2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2066754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</a:t>
            </a:r>
          </a:p>
        </p:txBody>
      </p:sp>
      <p:sp>
        <p:nvSpPr>
          <p:cNvPr id="48" name="Text Box 77">
            <a:extLst>
              <a:ext uri="{FF2B5EF4-FFF2-40B4-BE49-F238E27FC236}">
                <a16:creationId xmlns:a16="http://schemas.microsoft.com/office/drawing/2014/main" id="{0DFD322B-3C0D-4E9C-88AD-F9878111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263" y="2643335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77">
            <a:extLst>
              <a:ext uri="{FF2B5EF4-FFF2-40B4-BE49-F238E27FC236}">
                <a16:creationId xmlns:a16="http://schemas.microsoft.com/office/drawing/2014/main" id="{528AD74A-4382-445A-BCF1-FF91E258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3158820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 = 45</a:t>
            </a:r>
          </a:p>
        </p:txBody>
      </p:sp>
      <p:sp>
        <p:nvSpPr>
          <p:cNvPr id="50" name="Text Box 77">
            <a:extLst>
              <a:ext uri="{FF2B5EF4-FFF2-40B4-BE49-F238E27FC236}">
                <a16:creationId xmlns:a16="http://schemas.microsoft.com/office/drawing/2014/main" id="{3AF71DE2-4359-4B08-897F-EE03C293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3663853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54</a:t>
            </a:r>
          </a:p>
        </p:txBody>
      </p:sp>
      <p:sp>
        <p:nvSpPr>
          <p:cNvPr id="51" name="Text Box 77">
            <a:extLst>
              <a:ext uri="{FF2B5EF4-FFF2-40B4-BE49-F238E27FC236}">
                <a16:creationId xmlns:a16="http://schemas.microsoft.com/office/drawing/2014/main" id="{27BA9144-CD81-4F37-9373-585604D3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13" y="4202682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7 = 63</a:t>
            </a:r>
          </a:p>
        </p:txBody>
      </p:sp>
      <p:sp>
        <p:nvSpPr>
          <p:cNvPr id="52" name="Text Box 77">
            <a:extLst>
              <a:ext uri="{FF2B5EF4-FFF2-40B4-BE49-F238E27FC236}">
                <a16:creationId xmlns:a16="http://schemas.microsoft.com/office/drawing/2014/main" id="{D03BF3BB-8D78-4E97-A95B-F06A522D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94" y="4747741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8 = 72</a:t>
            </a:r>
          </a:p>
        </p:txBody>
      </p:sp>
      <p:sp>
        <p:nvSpPr>
          <p:cNvPr id="53" name="Text Box 77">
            <a:extLst>
              <a:ext uri="{FF2B5EF4-FFF2-40B4-BE49-F238E27FC236}">
                <a16:creationId xmlns:a16="http://schemas.microsoft.com/office/drawing/2014/main" id="{9B582296-8CD7-493A-94E4-A271A4DB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544" y="5292800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</a:t>
            </a:r>
          </a:p>
        </p:txBody>
      </p:sp>
      <p:sp>
        <p:nvSpPr>
          <p:cNvPr id="54" name="Text Box 77">
            <a:extLst>
              <a:ext uri="{FF2B5EF4-FFF2-40B4-BE49-F238E27FC236}">
                <a16:creationId xmlns:a16="http://schemas.microsoft.com/office/drawing/2014/main" id="{AB532463-75CB-4E9B-9E4B-2D1E212B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94" y="5831629"/>
            <a:ext cx="2283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</a:t>
            </a:r>
          </a:p>
        </p:txBody>
      </p:sp>
      <p:sp>
        <p:nvSpPr>
          <p:cNvPr id="55" name="文本框 68">
            <a:extLst>
              <a:ext uri="{FF2B5EF4-FFF2-40B4-BE49-F238E27FC236}">
                <a16:creationId xmlns:a16="http://schemas.microsoft.com/office/drawing/2014/main" id="{829C8DCC-1DF9-4D75-9351-447FCE23874C}"/>
              </a:ext>
            </a:extLst>
          </p:cNvPr>
          <p:cNvSpPr txBox="1"/>
          <p:nvPr/>
        </p:nvSpPr>
        <p:spPr>
          <a:xfrm>
            <a:off x="127203" y="3035710"/>
            <a:ext cx="410240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zh-CN" sz="44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BẢNG NHÂN 9</a:t>
            </a:r>
            <a:endParaRPr lang="zh-CN" altLang="en-US" sz="4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7" name="Picture 8" descr="APPLE1">
            <a:extLst>
              <a:ext uri="{FF2B5EF4-FFF2-40B4-BE49-F238E27FC236}">
                <a16:creationId xmlns:a16="http://schemas.microsoft.com/office/drawing/2014/main" id="{72A2D4F4-8A38-4375-BDD2-16B0897B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2" y="965492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" descr="SUNFACE5">
            <a:extLst>
              <a:ext uri="{FF2B5EF4-FFF2-40B4-BE49-F238E27FC236}">
                <a16:creationId xmlns:a16="http://schemas.microsoft.com/office/drawing/2014/main" id="{4C4351C1-049D-4016-8407-312B965A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62" y="1627454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1" descr="APPLE1">
            <a:extLst>
              <a:ext uri="{FF2B5EF4-FFF2-40B4-BE49-F238E27FC236}">
                <a16:creationId xmlns:a16="http://schemas.microsoft.com/office/drawing/2014/main" id="{A01C92F1-DA30-4547-8488-E0DD42D1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4" y="2669165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3" descr="SUNFACE4">
            <a:extLst>
              <a:ext uri="{FF2B5EF4-FFF2-40B4-BE49-F238E27FC236}">
                <a16:creationId xmlns:a16="http://schemas.microsoft.com/office/drawing/2014/main" id="{6A2C3910-A315-4E6B-B497-47F5DA4A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38" y="2026245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3" descr="SUNFACE4">
            <a:extLst>
              <a:ext uri="{FF2B5EF4-FFF2-40B4-BE49-F238E27FC236}">
                <a16:creationId xmlns:a16="http://schemas.microsoft.com/office/drawing/2014/main" id="{6EFE86DF-E38F-460E-98A3-415A2B34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6" y="3083491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" descr="SUNFACE5">
            <a:extLst>
              <a:ext uri="{FF2B5EF4-FFF2-40B4-BE49-F238E27FC236}">
                <a16:creationId xmlns:a16="http://schemas.microsoft.com/office/drawing/2014/main" id="{D126B432-5E51-487C-9209-89E2A777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50" y="366979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3" descr="SUNFACE4">
            <a:extLst>
              <a:ext uri="{FF2B5EF4-FFF2-40B4-BE49-F238E27FC236}">
                <a16:creationId xmlns:a16="http://schemas.microsoft.com/office/drawing/2014/main" id="{83D88391-E02B-496D-9C95-B9F6337D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74" y="5125834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3" descr="SUNFACE4">
            <a:extLst>
              <a:ext uri="{FF2B5EF4-FFF2-40B4-BE49-F238E27FC236}">
                <a16:creationId xmlns:a16="http://schemas.microsoft.com/office/drawing/2014/main" id="{E7675862-DE1E-4857-B9C5-C9F49999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12" y="44604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1" descr="APPLE1">
            <a:extLst>
              <a:ext uri="{FF2B5EF4-FFF2-40B4-BE49-F238E27FC236}">
                <a16:creationId xmlns:a16="http://schemas.microsoft.com/office/drawing/2014/main" id="{C452A6E6-0AE6-4BFF-90FA-ECE7A546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20" y="409479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" descr="APPLE1">
            <a:extLst>
              <a:ext uri="{FF2B5EF4-FFF2-40B4-BE49-F238E27FC236}">
                <a16:creationId xmlns:a16="http://schemas.microsoft.com/office/drawing/2014/main" id="{8A802AA0-2670-4C5D-BF06-07C1BEE2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30" y="5841516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7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9349" y="2110153"/>
            <a:ext cx="56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C50093A0-7D6A-4B3C-B080-A245BCB0D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9" y="3955519"/>
            <a:ext cx="1855962" cy="2902481"/>
          </a:xfrm>
          <a:prstGeom prst="rect">
            <a:avLst/>
          </a:prstGeom>
        </p:spPr>
      </p:pic>
      <p:pic>
        <p:nvPicPr>
          <p:cNvPr id="4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872" y="3632103"/>
            <a:ext cx="4094922" cy="32258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929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853" y="-463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115" y="4001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3226556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57" y="3232837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576211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576211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545036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4196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0" grpId="0"/>
      <p:bldP spid="421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853" y="-463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115" y="4001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3297348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3309772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383922" y="1565565"/>
            <a:ext cx="1334042" cy="1361466"/>
            <a:chOff x="144" y="1392"/>
            <a:chExt cx="576" cy="768"/>
          </a:xfrm>
        </p:grpSpPr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1943547" y="1596991"/>
            <a:ext cx="1280634" cy="1219200"/>
            <a:chOff x="912" y="1392"/>
            <a:chExt cx="528" cy="768"/>
          </a:xfrm>
        </p:grpSpPr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498349" y="1611614"/>
            <a:ext cx="1284366" cy="1286934"/>
            <a:chOff x="1680" y="1392"/>
            <a:chExt cx="576" cy="768"/>
          </a:xfrm>
        </p:grpSpPr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44051"/>
              </p:ext>
            </p:extLst>
          </p:nvPr>
        </p:nvGraphicFramePr>
        <p:xfrm>
          <a:off x="269065" y="148243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09497"/>
              </p:ext>
            </p:extLst>
          </p:nvPr>
        </p:nvGraphicFramePr>
        <p:xfrm>
          <a:off x="795550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34079"/>
              </p:ext>
            </p:extLst>
          </p:nvPr>
        </p:nvGraphicFramePr>
        <p:xfrm>
          <a:off x="1349742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796"/>
              </p:ext>
            </p:extLst>
          </p:nvPr>
        </p:nvGraphicFramePr>
        <p:xfrm>
          <a:off x="1890047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16237"/>
              </p:ext>
            </p:extLst>
          </p:nvPr>
        </p:nvGraphicFramePr>
        <p:xfrm>
          <a:off x="2374974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27526"/>
              </p:ext>
            </p:extLst>
          </p:nvPr>
        </p:nvGraphicFramePr>
        <p:xfrm>
          <a:off x="2901444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28225"/>
              </p:ext>
            </p:extLst>
          </p:nvPr>
        </p:nvGraphicFramePr>
        <p:xfrm>
          <a:off x="3441765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67904"/>
              </p:ext>
            </p:extLst>
          </p:nvPr>
        </p:nvGraphicFramePr>
        <p:xfrm>
          <a:off x="3954345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4121"/>
              </p:ext>
            </p:extLst>
          </p:nvPr>
        </p:nvGraphicFramePr>
        <p:xfrm>
          <a:off x="4453151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sp>
        <p:nvSpPr>
          <p:cNvPr id="4" name="AutoShape 9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307975" y="91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54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1" grpId="0"/>
      <p:bldP spid="4219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25" name="Text Box 34">
            <a:extLst>
              <a:ext uri="{FF2B5EF4-FFF2-40B4-BE49-F238E27FC236}">
                <a16:creationId xmlns:a16="http://schemas.microsoft.com/office/drawing/2014/main" id="{22587809-9D03-4188-BB89-0153963A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658" y="2169786"/>
            <a:ext cx="3132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27 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3</a:t>
            </a:r>
            <a:r>
              <a:rPr lang="en-US" altLang="en-US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26" name="Rectangle 62">
            <a:extLst>
              <a:ext uri="{FF2B5EF4-FFF2-40B4-BE49-F238E27FC236}">
                <a16:creationId xmlns:a16="http://schemas.microsoft.com/office/drawing/2014/main" id="{7C0026C8-A2D3-4737-BC6E-7FB8D1BD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172486"/>
            <a:ext cx="2508069" cy="5380714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421927" name="Text Box 34">
            <a:extLst>
              <a:ext uri="{FF2B5EF4-FFF2-40B4-BE49-F238E27FC236}">
                <a16:creationId xmlns:a16="http://schemas.microsoft.com/office/drawing/2014/main" id="{8E04D35A-7083-4000-9C81-B69F6354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163" y="1642614"/>
            <a:ext cx="287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18 : 9 =</a:t>
            </a:r>
            <a:r>
              <a:rPr lang="en-US" altLang="en-US" sz="3600" dirty="0">
                <a:solidFill>
                  <a:srgbClr val="EC3845"/>
                </a:solidFill>
              </a:rPr>
              <a:t>  </a:t>
            </a:r>
          </a:p>
        </p:txBody>
      </p:sp>
      <p:sp>
        <p:nvSpPr>
          <p:cNvPr id="421929" name="Text Box 34">
            <a:extLst>
              <a:ext uri="{FF2B5EF4-FFF2-40B4-BE49-F238E27FC236}">
                <a16:creationId xmlns:a16="http://schemas.microsoft.com/office/drawing/2014/main" id="{1367230F-7BAE-4446-995E-1A370F2C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619" y="2705126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36 : 9 =</a:t>
            </a:r>
            <a:r>
              <a:rPr lang="en-US" altLang="en-US" sz="3600" dirty="0">
                <a:solidFill>
                  <a:srgbClr val="EC3845"/>
                </a:solidFill>
              </a:rPr>
              <a:t>  </a:t>
            </a:r>
          </a:p>
        </p:txBody>
      </p:sp>
      <p:sp>
        <p:nvSpPr>
          <p:cNvPr id="421930" name="Text Box 34">
            <a:extLst>
              <a:ext uri="{FF2B5EF4-FFF2-40B4-BE49-F238E27FC236}">
                <a16:creationId xmlns:a16="http://schemas.microsoft.com/office/drawing/2014/main" id="{28750734-D4A4-4897-8FD9-7580E764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3226556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endParaRPr lang="en-US" altLang="en-US" sz="3600" b="1" dirty="0">
              <a:solidFill>
                <a:srgbClr val="EC3845"/>
              </a:solidFill>
            </a:endParaRPr>
          </a:p>
        </p:txBody>
      </p:sp>
      <p:sp>
        <p:nvSpPr>
          <p:cNvPr id="421931" name="Text Box 34">
            <a:extLst>
              <a:ext uri="{FF2B5EF4-FFF2-40B4-BE49-F238E27FC236}">
                <a16:creationId xmlns:a16="http://schemas.microsoft.com/office/drawing/2014/main" id="{A70121F5-052C-42B7-8224-59E0C0EE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404" y="3785046"/>
            <a:ext cx="2828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54 : 9 =  </a:t>
            </a:r>
          </a:p>
        </p:txBody>
      </p:sp>
      <p:sp>
        <p:nvSpPr>
          <p:cNvPr id="421932" name="Text Box 34">
            <a:extLst>
              <a:ext uri="{FF2B5EF4-FFF2-40B4-BE49-F238E27FC236}">
                <a16:creationId xmlns:a16="http://schemas.microsoft.com/office/drawing/2014/main" id="{2FD705B3-C14F-4AFD-88CF-3FB193CF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034" y="4343537"/>
            <a:ext cx="3101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63 : 9 =  </a:t>
            </a:r>
          </a:p>
        </p:txBody>
      </p:sp>
      <p:sp>
        <p:nvSpPr>
          <p:cNvPr id="421933" name="Text Box 34">
            <a:extLst>
              <a:ext uri="{FF2B5EF4-FFF2-40B4-BE49-F238E27FC236}">
                <a16:creationId xmlns:a16="http://schemas.microsoft.com/office/drawing/2014/main" id="{8A8ECA0B-7581-4BF2-A905-233B34D2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4879053"/>
            <a:ext cx="3088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72 : 9 =  </a:t>
            </a:r>
          </a:p>
        </p:txBody>
      </p:sp>
      <p:sp>
        <p:nvSpPr>
          <p:cNvPr id="42193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5432207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81 : 9 =  </a:t>
            </a:r>
          </a:p>
        </p:txBody>
      </p:sp>
      <p:sp>
        <p:nvSpPr>
          <p:cNvPr id="421935" name="Text Box 34">
            <a:extLst>
              <a:ext uri="{FF2B5EF4-FFF2-40B4-BE49-F238E27FC236}">
                <a16:creationId xmlns:a16="http://schemas.microsoft.com/office/drawing/2014/main" id="{6587A6DB-F1EA-4F11-8CFD-1937C086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5968927"/>
            <a:ext cx="286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90 : 9 =</a:t>
            </a:r>
            <a:r>
              <a:rPr lang="en-US" altLang="en-US" sz="3600" dirty="0">
                <a:solidFill>
                  <a:srgbClr val="EC3845"/>
                </a:solidFill>
              </a:rPr>
              <a:t> </a:t>
            </a:r>
          </a:p>
        </p:txBody>
      </p:sp>
      <p:sp>
        <p:nvSpPr>
          <p:cNvPr id="421936" name="Text Box 34">
            <a:extLst>
              <a:ext uri="{FF2B5EF4-FFF2-40B4-BE49-F238E27FC236}">
                <a16:creationId xmlns:a16="http://schemas.microsoft.com/office/drawing/2014/main" id="{FAE400D7-A1EB-437A-8109-E6CB2BBB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7" y="2194489"/>
            <a:ext cx="2863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3  =  </a:t>
            </a:r>
            <a:r>
              <a:rPr lang="en-US" altLang="en-US" sz="3600" dirty="0" smtClean="0">
                <a:solidFill>
                  <a:srgbClr val="0000FF"/>
                </a:solidFill>
              </a:rPr>
              <a:t>27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421937" name="Rectangle 62">
            <a:extLst>
              <a:ext uri="{FF2B5EF4-FFF2-40B4-BE49-F238E27FC236}">
                <a16:creationId xmlns:a16="http://schemas.microsoft.com/office/drawing/2014/main" id="{E55A6CA0-3630-4167-B96B-37ACBD86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03" y="1144762"/>
            <a:ext cx="2898826" cy="5408437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421938" name="Text Box 34">
            <a:extLst>
              <a:ext uri="{FF2B5EF4-FFF2-40B4-BE49-F238E27FC236}">
                <a16:creationId xmlns:a16="http://schemas.microsoft.com/office/drawing/2014/main" id="{26E989F0-1E4C-4FF5-B07E-F5D379B8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5" y="1680595"/>
            <a:ext cx="292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2  = 18</a:t>
            </a:r>
          </a:p>
        </p:txBody>
      </p:sp>
      <p:sp>
        <p:nvSpPr>
          <p:cNvPr id="421939" name="Text Box 34">
            <a:extLst>
              <a:ext uri="{FF2B5EF4-FFF2-40B4-BE49-F238E27FC236}">
                <a16:creationId xmlns:a16="http://schemas.microsoft.com/office/drawing/2014/main" id="{54F74528-2CCC-4DE7-90F5-00851828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11" y="1172486"/>
            <a:ext cx="2880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1  =  9</a:t>
            </a:r>
          </a:p>
        </p:txBody>
      </p:sp>
      <p:sp>
        <p:nvSpPr>
          <p:cNvPr id="421940" name="Text Box 34">
            <a:extLst>
              <a:ext uri="{FF2B5EF4-FFF2-40B4-BE49-F238E27FC236}">
                <a16:creationId xmlns:a16="http://schemas.microsoft.com/office/drawing/2014/main" id="{BCEB446C-7079-42C2-8E81-F2DB5227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8" y="2715298"/>
            <a:ext cx="28639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4  =  36</a:t>
            </a:r>
          </a:p>
        </p:txBody>
      </p:sp>
      <p:sp>
        <p:nvSpPr>
          <p:cNvPr id="421941" name="Text Box 34">
            <a:extLst>
              <a:ext uri="{FF2B5EF4-FFF2-40B4-BE49-F238E27FC236}">
                <a16:creationId xmlns:a16="http://schemas.microsoft.com/office/drawing/2014/main" id="{CFE422C5-5160-43CC-B6E0-F67A8B73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114" y="3253532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5  =  45</a:t>
            </a:r>
          </a:p>
        </p:txBody>
      </p:sp>
      <p:sp>
        <p:nvSpPr>
          <p:cNvPr id="421942" name="Text Box 34">
            <a:extLst>
              <a:ext uri="{FF2B5EF4-FFF2-40B4-BE49-F238E27FC236}">
                <a16:creationId xmlns:a16="http://schemas.microsoft.com/office/drawing/2014/main" id="{59FD8E36-5E5E-4305-8C94-5A44A5FC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831" y="3750001"/>
            <a:ext cx="3111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6  =  54</a:t>
            </a:r>
          </a:p>
        </p:txBody>
      </p:sp>
      <p:sp>
        <p:nvSpPr>
          <p:cNvPr id="421943" name="Text Box 34">
            <a:extLst>
              <a:ext uri="{FF2B5EF4-FFF2-40B4-BE49-F238E27FC236}">
                <a16:creationId xmlns:a16="http://schemas.microsoft.com/office/drawing/2014/main" id="{DFA82E93-4BDD-401A-A2D3-71C65ABC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820" y="4248835"/>
            <a:ext cx="3430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7  =  63</a:t>
            </a:r>
          </a:p>
        </p:txBody>
      </p:sp>
      <p:sp>
        <p:nvSpPr>
          <p:cNvPr id="421944" name="Text Box 34">
            <a:extLst>
              <a:ext uri="{FF2B5EF4-FFF2-40B4-BE49-F238E27FC236}">
                <a16:creationId xmlns:a16="http://schemas.microsoft.com/office/drawing/2014/main" id="{5210F368-9218-42D4-882C-01D555DC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241" y="4785876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8  =  72</a:t>
            </a:r>
          </a:p>
        </p:txBody>
      </p:sp>
      <p:sp>
        <p:nvSpPr>
          <p:cNvPr id="421945" name="Text Box 34">
            <a:extLst>
              <a:ext uri="{FF2B5EF4-FFF2-40B4-BE49-F238E27FC236}">
                <a16:creationId xmlns:a16="http://schemas.microsoft.com/office/drawing/2014/main" id="{6DA48F87-F218-4C16-84FC-7EBD3BA5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572" y="5350002"/>
            <a:ext cx="3483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</a:t>
            </a:r>
            <a:r>
              <a:rPr lang="vi-VN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0000FF"/>
                </a:solidFill>
              </a:rPr>
              <a:t>x 9  =  81</a:t>
            </a:r>
          </a:p>
        </p:txBody>
      </p:sp>
      <p:sp>
        <p:nvSpPr>
          <p:cNvPr id="421946" name="Text Box 34">
            <a:extLst>
              <a:ext uri="{FF2B5EF4-FFF2-40B4-BE49-F238E27FC236}">
                <a16:creationId xmlns:a16="http://schemas.microsoft.com/office/drawing/2014/main" id="{B12CC4B5-AF7D-4DA3-8E4F-332463FA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844" y="5921805"/>
            <a:ext cx="309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10 = 90</a:t>
            </a:r>
          </a:p>
        </p:txBody>
      </p:sp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560" y="-3711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893" y="498431"/>
            <a:ext cx="5959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3226556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4045494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1" y="3233161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4071779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576211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576211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545036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022" y="1605669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587" y="2672472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6102" y="3739278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1147" y="4335025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02" y="4875346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5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02" y="541568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6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82" y="5942155"/>
            <a:ext cx="847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25" y="3220684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50" y="3251164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9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665" y="3218339"/>
            <a:ext cx="929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  <a:endParaRPr lang="en-US" altLang="en-US" sz="4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702" y="114154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1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62" y="117202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822" y="115678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3602" y="109582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02" y="111106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941" y="3224516"/>
            <a:ext cx="2182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  <a:latin typeface="Arial" panose="020B0604020202020204" pitchFamily="34" charset="0"/>
              </a:rPr>
              <a:t>45 : 9 =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4827" y="3223457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413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7057 0.1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8659 0.120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10768 0.124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517 -0.0034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36692 -0.0011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38033 -0.0055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25" grpId="0"/>
      <p:bldP spid="421926" grpId="0" animBg="1"/>
      <p:bldP spid="421927" grpId="0"/>
      <p:bldP spid="421929" grpId="0"/>
      <p:bldP spid="421930" grpId="0"/>
      <p:bldP spid="421931" grpId="0"/>
      <p:bldP spid="421932" grpId="0"/>
      <p:bldP spid="421934" grpId="0"/>
      <p:bldP spid="421935" grpId="0"/>
      <p:bldP spid="421936" grpId="0"/>
      <p:bldP spid="421937" grpId="0" animBg="1"/>
      <p:bldP spid="421938" grpId="0"/>
      <p:bldP spid="421939" grpId="0"/>
      <p:bldP spid="421940" grpId="0"/>
      <p:bldP spid="421941" grpId="0"/>
      <p:bldP spid="421942" grpId="0"/>
      <p:bldP spid="421943" grpId="0"/>
      <p:bldP spid="421944" grpId="0"/>
      <p:bldP spid="421945" grpId="0"/>
      <p:bldP spid="421946" grpId="0"/>
      <p:bldP spid="421950" grpId="0"/>
      <p:bldP spid="421951" grpId="0"/>
      <p:bldP spid="421952" grpId="0"/>
      <p:bldP spid="421953" grpId="0"/>
      <p:bldP spid="67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4" grpId="0"/>
      <p:bldP spid="88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AF22A7F4-03AC-4A2D-8143-527DA4504FD0}"/>
              </a:ext>
            </a:extLst>
          </p:cNvPr>
          <p:cNvGrpSpPr>
            <a:grpSpLocks/>
          </p:cNvGrpSpPr>
          <p:nvPr/>
        </p:nvGrpSpPr>
        <p:grpSpPr bwMode="auto">
          <a:xfrm>
            <a:off x="2923705" y="3680845"/>
            <a:ext cx="8432199" cy="806203"/>
            <a:chOff x="2394" y="442"/>
            <a:chExt cx="2961" cy="1908"/>
          </a:xfrm>
        </p:grpSpPr>
        <p:sp>
          <p:nvSpPr>
            <p:cNvPr id="6" name="AutoShape 14">
              <a:extLst>
                <a:ext uri="{FF2B5EF4-FFF2-40B4-BE49-F238E27FC236}">
                  <a16:creationId xmlns:a16="http://schemas.microsoft.com/office/drawing/2014/main" id="{D841404E-4CF2-4D68-8581-7DFE0019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442"/>
              <a:ext cx="2961" cy="1728"/>
            </a:xfrm>
            <a:prstGeom prst="wedgeEllipseCallout">
              <a:avLst>
                <a:gd name="adj1" fmla="val -62940"/>
                <a:gd name="adj2" fmla="val 38500"/>
              </a:avLst>
            </a:prstGeom>
            <a:solidFill>
              <a:srgbClr val="FFFFCC"/>
            </a:solidFill>
            <a:ln w="2857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67AC191-CD67-4869-AF27-DC6DDA77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849"/>
              <a:ext cx="1680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Số chia đều là </a:t>
              </a:r>
              <a:r>
                <a:rPr lang="en-US" alt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9.</a:t>
              </a:r>
              <a:endPara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31AAF2E1-0E3C-47B7-8D43-B8DFF6A7C2FB}"/>
              </a:ext>
            </a:extLst>
          </p:cNvPr>
          <p:cNvGrpSpPr>
            <a:grpSpLocks/>
          </p:cNvGrpSpPr>
          <p:nvPr/>
        </p:nvGrpSpPr>
        <p:grpSpPr bwMode="auto">
          <a:xfrm>
            <a:off x="3689574" y="1762466"/>
            <a:ext cx="7702442" cy="1508301"/>
            <a:chOff x="3389" y="1888"/>
            <a:chExt cx="2436" cy="1753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9C1610FE-7401-4CA0-9C07-5E3B5170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888"/>
              <a:ext cx="2436" cy="1753"/>
            </a:xfrm>
            <a:prstGeom prst="cloudCallout">
              <a:avLst>
                <a:gd name="adj1" fmla="val -52458"/>
                <a:gd name="adj2" fmla="val -7130"/>
              </a:avLst>
            </a:prstGeom>
            <a:solidFill>
              <a:srgbClr val="FFD3FF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900">
                <a:solidFill>
                  <a:srgbClr val="339966"/>
                </a:solidFill>
              </a:endParaRP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6DEB565A-F27F-4182-B9A1-E9DA6F2CB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2223"/>
              <a:ext cx="2096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dãy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đếm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thêm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9,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đầu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9.</a:t>
              </a:r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8F1ADDB9-4204-4BE2-A254-E828BA56941D}"/>
              </a:ext>
            </a:extLst>
          </p:cNvPr>
          <p:cNvGrpSpPr>
            <a:grpSpLocks/>
          </p:cNvGrpSpPr>
          <p:nvPr/>
        </p:nvGrpSpPr>
        <p:grpSpPr bwMode="auto">
          <a:xfrm>
            <a:off x="3649998" y="4714962"/>
            <a:ext cx="7899341" cy="1516573"/>
            <a:chOff x="3534" y="3368"/>
            <a:chExt cx="2157" cy="1150"/>
          </a:xfrm>
        </p:grpSpPr>
        <p:sp>
          <p:nvSpPr>
            <p:cNvPr id="12" name="AutoShape 21">
              <a:extLst>
                <a:ext uri="{FF2B5EF4-FFF2-40B4-BE49-F238E27FC236}">
                  <a16:creationId xmlns:a16="http://schemas.microsoft.com/office/drawing/2014/main" id="{AE1956E0-EA5C-4F4E-8FA7-65470322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3368"/>
              <a:ext cx="2157" cy="1150"/>
            </a:xfrm>
            <a:prstGeom prst="wedgeEllipseCallout">
              <a:avLst>
                <a:gd name="adj1" fmla="val -61569"/>
                <a:gd name="adj2" fmla="val -42708"/>
              </a:avLst>
            </a:prstGeom>
            <a:solidFill>
              <a:srgbClr val="FFFFCC"/>
            </a:solidFill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17D4B05E-05E8-4BEC-8A36-ADBF572DB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547"/>
              <a:ext cx="172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thương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lần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lượt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:</a:t>
              </a:r>
              <a:endParaRPr lang="vi-VN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i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1, 2, 3, 4, 5, 6, 7, 8, 9, 10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6D0608-85E3-4A31-B71D-FD408DE2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805302"/>
            <a:ext cx="85012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Em có nhận xét gì về 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số bị chia, 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số chia, thương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trong bảng chia 9?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35" y="583259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</a:t>
            </a:r>
            <a:r>
              <a:rPr lang="en-US" altLang="en-US" sz="3600" dirty="0" smtClean="0">
                <a:solidFill>
                  <a:srgbClr val="FF3300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: 9 = </a:t>
            </a:r>
            <a:r>
              <a:rPr lang="en-US" altLang="en-US" sz="3600" dirty="0" smtClean="0">
                <a:solidFill>
                  <a:srgbClr val="FF3300"/>
                </a:solidFill>
              </a:rPr>
              <a:t>1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74" y="110493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3300"/>
                </a:solidFill>
              </a:rPr>
              <a:t>18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2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94" y="161489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27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3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59" y="206623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36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4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9" y="2611352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45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5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4" y="306856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54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6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19" y="361367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63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7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9" y="4106057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72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8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74" y="4651187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81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 9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90" y="5178712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 smtClean="0">
                <a:solidFill>
                  <a:srgbClr val="FF3300"/>
                </a:solidFill>
              </a:rPr>
              <a:t>90 </a:t>
            </a:r>
            <a:r>
              <a:rPr lang="en-US" altLang="en-US" sz="3600" dirty="0">
                <a:solidFill>
                  <a:srgbClr val="FF3300"/>
                </a:solidFill>
              </a:rPr>
              <a:t>: 9 </a:t>
            </a:r>
            <a:r>
              <a:rPr lang="en-US" altLang="en-US" sz="3600" dirty="0" smtClean="0">
                <a:solidFill>
                  <a:srgbClr val="FF3300"/>
                </a:solidFill>
              </a:rPr>
              <a:t>= 10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5749"/>
              </p:ext>
            </p:extLst>
          </p:nvPr>
        </p:nvGraphicFramePr>
        <p:xfrm>
          <a:off x="457573" y="285767"/>
          <a:ext cx="2637692" cy="5838093"/>
        </p:xfrm>
        <a:graphic>
          <a:graphicData uri="http://schemas.openxmlformats.org/drawingml/2006/table">
            <a:tbl>
              <a:tblPr/>
              <a:tblGrid>
                <a:gridCol w="2637692">
                  <a:extLst>
                    <a:ext uri="{9D8B030D-6E8A-4147-A177-3AD203B41FA5}">
                      <a16:colId xmlns:a16="http://schemas.microsoft.com/office/drawing/2014/main" val="269485428"/>
                    </a:ext>
                  </a:extLst>
                </a:gridCol>
              </a:tblGrid>
              <a:tr h="5838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9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8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4.7|1.7|3.2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1|5.4|0.8|5.1|4.6|19.3|2.2|20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8|0.7|10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2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9|1.1|3|0.8|0.9|2.6|2.7|4.6|3.5|3.5|5.2|7.3|0.9|0.8|2.9|0.2|3.7|5.5|8.5|1.3|4.3|7.7|1.6|38.5|1.7|3.4|2.3|1.9|1.9|11.8|1.2|2|6.2|1.4|6.6|1.5|7.3|1.4|7.2|2.2|4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6|4.9|3.6|6.1|4.4|4.1|2.6|2.7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2|2.7|2.3|2.3|1.8|2.6|2.6|2.3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8|2.2|2.4|2.8|2.4|2.5|2.5|2.4|1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3.4|2.1|2.3|2.3|2.4|2.3|2.4|2.2|2|7.9|0.9|3|3|2.7|3.9|3.4|2.8|5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2.6|2.3|2.8|1.2|7.9|5.8|11.7|1.1|4.8|16.6|1.6"/>
</p:tagLst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858</Words>
  <Application>Microsoft Office PowerPoint</Application>
  <PresentationFormat>Widescreen</PresentationFormat>
  <Paragraphs>186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宋体</vt:lpstr>
      <vt:lpstr>.VnTime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Vani</vt:lpstr>
      <vt:lpstr>Wingdings</vt:lpstr>
      <vt:lpstr>Eco-Friendly School Center by Slidesgo</vt:lpstr>
      <vt:lpstr>千图网拥有20W+精美PPT模板 更多PPT模板下载至：www.58pic.com/office/ppt​​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163</cp:revision>
  <dcterms:created xsi:type="dcterms:W3CDTF">2021-09-30T09:53:00Z</dcterms:created>
  <dcterms:modified xsi:type="dcterms:W3CDTF">2021-12-05T07:45:32Z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