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2" r:id="rId2"/>
    <p:sldId id="294" r:id="rId3"/>
    <p:sldId id="270" r:id="rId4"/>
    <p:sldId id="285" r:id="rId5"/>
    <p:sldId id="286" r:id="rId6"/>
    <p:sldId id="293" r:id="rId7"/>
    <p:sldId id="288" r:id="rId8"/>
    <p:sldId id="292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CC"/>
    <a:srgbClr val="3333FF"/>
    <a:srgbClr val="00FFFF"/>
    <a:srgbClr val="EBF5F5"/>
    <a:srgbClr val="D3EAE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8" autoAdjust="0"/>
    <p:restoredTop sz="94660"/>
  </p:normalViewPr>
  <p:slideViewPr>
    <p:cSldViewPr>
      <p:cViewPr varScale="1">
        <p:scale>
          <a:sx n="63" d="100"/>
          <a:sy n="63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D139-3D2D-4387-892B-A9B6A73E1A66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603B-E144-428C-9173-73AF58E87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D96C-8CE8-4C7E-AE24-1F43318B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9E9-27C0-40DA-B5D3-42F6D047D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3567-93B4-4243-A7E0-8EB497269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B3369-EF7E-40CF-937B-9B91907A6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CDE99-9B6D-4C53-80D6-4FF33E01D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EE22-C838-4F48-AF0C-61017E583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33CF-0073-465A-8236-3C9F7CB6C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E701E-BDD8-4282-A3EF-17C06F8E2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7A78-12C4-4498-98D1-9ADC48FF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A431-27DB-4A41-ADEB-CFAF577E1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36B4-F607-40C3-8C8C-3E50240EB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BF3D-5009-46C4-AC6F-BD4E81C3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493C-FD30-45C3-9486-B9FF2942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DE7088-58D0-4891-B51C-C384B473B1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Khan%20quang%20thap%20sang%20binh%20minh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08"/>
            <a:ext cx="9144000" cy="6919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3735610"/>
            <a:ext cx="7149094" cy="16424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57" y="3875738"/>
            <a:ext cx="1755713" cy="105794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633" y="3265880"/>
            <a:ext cx="398264" cy="18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756" y="3247501"/>
            <a:ext cx="392044" cy="95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9199" y="3735608"/>
            <a:ext cx="1965045" cy="1633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1245" y="2210463"/>
            <a:ext cx="43729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385763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 64</a:t>
            </a:r>
          </a:p>
        </p:txBody>
      </p:sp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8" y="931720"/>
            <a:ext cx="2245034" cy="22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14" y="-61008"/>
            <a:ext cx="2678906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1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5"/>
    </mc:Choice>
    <mc:Fallback xmlns="">
      <p:transition spd="slow" advTm="1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>
            <a:extLst>
              <a:ext uri="{FF2B5EF4-FFF2-40B4-BE49-F238E27FC236}">
                <a16:creationId xmlns:a16="http://schemas.microsoft.com/office/drawing/2014/main" id="{5FF6F431-79D9-4DEC-8950-3CF7A25C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1"/>
            <a:ext cx="9144000" cy="6858000"/>
          </a:xfrm>
          <a:prstGeom prst="rect">
            <a:avLst/>
          </a:prstGeom>
        </p:spPr>
      </p:pic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1143000"/>
            <a:ext cx="8229600" cy="48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9).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tác,năng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D4AFC51-5E3C-454A-AF2F-6DA91AAD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1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3333FF"/>
                </a:solidFill>
                <a:latin typeface="Times New Roman" pitchFamily="18" charset="0"/>
              </a:rPr>
              <a:t>Bài 1: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3300"/>
                </a:solidFill>
                <a:latin typeface="Times New Roman" pitchFamily="18" charset="0"/>
              </a:rPr>
              <a:t>Tính nhẩm: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209800"/>
            <a:ext cx="1981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a) 9 x 1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   9 x 2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   9 x 3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90800" y="2209800"/>
            <a:ext cx="1981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5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7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9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48200" y="2209800"/>
            <a:ext cx="1981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4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8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6 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781800" y="2209800"/>
            <a:ext cx="1981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10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0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0 x 9 =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6482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b) 9 x 2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   2 x 9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90800" y="4648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5 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5 x 9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8 =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8 x 9 =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705600" y="4648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9 x 10</a:t>
            </a:r>
            <a:r>
              <a:rPr lang="en-US" sz="3200" b="1">
                <a:solidFill>
                  <a:srgbClr val="3333FF"/>
                </a:solidFill>
              </a:rPr>
              <a:t>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10 x 9 =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28800" y="2209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52600" y="2895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52600" y="3657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86200" y="22098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63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886200" y="3657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943600" y="22098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943600" y="2895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943600" y="3657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54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229600" y="22098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229600" y="28956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216900" y="3657600"/>
            <a:ext cx="92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676400" y="4648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676400" y="5410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86200" y="4648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886200" y="5410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943600" y="4648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943600" y="5410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8153400" y="4648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153400" y="5410200"/>
            <a:ext cx="698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3048000" y="990600"/>
            <a:ext cx="5867400" cy="4191000"/>
          </a:xfrm>
          <a:prstGeom prst="cloudCallout">
            <a:avLst>
              <a:gd name="adj1" fmla="val -58278"/>
              <a:gd name="adj2" fmla="val 58106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* Khi đổi chỗ các thừa số của phép nhân thì tích không thay đổi</a:t>
            </a:r>
            <a:r>
              <a:rPr lang="en-US" sz="4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7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4">
            <a:extLst>
              <a:ext uri="{FF2B5EF4-FFF2-40B4-BE49-F238E27FC236}">
                <a16:creationId xmlns:a16="http://schemas.microsoft.com/office/drawing/2014/main" id="{5F865FB3-09CA-49FE-8BEF-1323F5A6A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1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6748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  <a:latin typeface="Times New Roman" pitchFamily="18" charset="0"/>
              </a:rPr>
              <a:t>Bài 2: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Tính: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2590800"/>
            <a:ext cx="389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a) 9 x 3 + 9 =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4267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    </a:t>
            </a: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9 x 4 + 9 =</a:t>
            </a:r>
            <a:r>
              <a:rPr lang="en-US" sz="28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06700" y="2590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27 + 9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82800" y="31242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   =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 36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95600" y="4267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36 + 9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36800" y="48768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 =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45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495800" y="25908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b) 9 x 8 + 9 =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953000" y="41910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 9 x 9 + 9 =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7467600" y="2543175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72 + 9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731000" y="31242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  </a:t>
            </a:r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  81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1910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429500" y="407511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81 + 9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010400" y="47244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3333FF"/>
                </a:solidFill>
                <a:latin typeface="Times New Roman" pitchFamily="18" charset="0"/>
              </a:rPr>
              <a:t>=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8" grpId="0"/>
      <p:bldP spid="8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">
            <a:extLst>
              <a:ext uri="{FF2B5EF4-FFF2-40B4-BE49-F238E27FC236}">
                <a16:creationId xmlns:a16="http://schemas.microsoft.com/office/drawing/2014/main" id="{5B1E5C60-0B81-4922-AE94-CEDE9C70F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9906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vận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tải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bốn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đội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xe</a:t>
            </a:r>
            <a:r>
              <a:rPr lang="en-US" sz="3200" b="1" i="1" dirty="0">
                <a:latin typeface="Times New Roman" pitchFamily="18" charset="0"/>
              </a:rPr>
              <a:t> . </a:t>
            </a:r>
          </a:p>
          <a:p>
            <a:r>
              <a:rPr lang="en-US" sz="3200" b="1" i="1" dirty="0" err="1">
                <a:latin typeface="Times New Roman" pitchFamily="18" charset="0"/>
              </a:rPr>
              <a:t>Đội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</a:rPr>
              <a:t> 10 </a:t>
            </a:r>
            <a:r>
              <a:rPr lang="en-US" sz="3200" b="1" i="1" dirty="0" err="1">
                <a:latin typeface="Times New Roman" pitchFamily="18" charset="0"/>
              </a:rPr>
              <a:t>xe</a:t>
            </a:r>
            <a:r>
              <a:rPr lang="en-US" sz="3200" b="1" i="1" dirty="0">
                <a:latin typeface="Times New Roman" pitchFamily="18" charset="0"/>
              </a:rPr>
              <a:t> ô </a:t>
            </a:r>
            <a:r>
              <a:rPr lang="en-US" sz="3200" b="1" i="1" dirty="0" err="1">
                <a:latin typeface="Times New Roman" pitchFamily="18" charset="0"/>
              </a:rPr>
              <a:t>tô</a:t>
            </a:r>
            <a:r>
              <a:rPr lang="en-US" sz="3200" b="1" i="1" dirty="0">
                <a:latin typeface="Times New Roman" pitchFamily="18" charset="0"/>
              </a:rPr>
              <a:t> , 3 </a:t>
            </a:r>
            <a:r>
              <a:rPr lang="en-US" sz="3200" b="1" i="1" dirty="0" err="1">
                <a:latin typeface="Times New Roman" pitchFamily="18" charset="0"/>
              </a:rPr>
              <a:t>đội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còn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lại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mỗi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đội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có</a:t>
            </a:r>
            <a:endParaRPr lang="en-US" sz="3200" b="1" i="1" dirty="0">
              <a:latin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</a:rPr>
              <a:t> 9 </a:t>
            </a:r>
            <a:r>
              <a:rPr lang="en-US" sz="3200" b="1" i="1" dirty="0" err="1">
                <a:latin typeface="Times New Roman" pitchFamily="18" charset="0"/>
              </a:rPr>
              <a:t>xe</a:t>
            </a:r>
            <a:r>
              <a:rPr lang="en-US" sz="3200" b="1" i="1" dirty="0">
                <a:latin typeface="Times New Roman" pitchFamily="18" charset="0"/>
              </a:rPr>
              <a:t> ô </a:t>
            </a:r>
            <a:r>
              <a:rPr lang="en-US" sz="3200" b="1" i="1" dirty="0" err="1">
                <a:latin typeface="Times New Roman" pitchFamily="18" charset="0"/>
              </a:rPr>
              <a:t>tô</a:t>
            </a:r>
            <a:r>
              <a:rPr lang="en-US" sz="3200" b="1" i="1" dirty="0">
                <a:latin typeface="Times New Roman" pitchFamily="18" charset="0"/>
              </a:rPr>
              <a:t> .</a:t>
            </a:r>
            <a:r>
              <a:rPr lang="en-US" sz="3200" b="1" i="1" dirty="0" err="1">
                <a:latin typeface="Times New Roman" pitchFamily="18" charset="0"/>
              </a:rPr>
              <a:t>Hỏi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ti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đó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bao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nhiêu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xe</a:t>
            </a:r>
            <a:r>
              <a:rPr lang="en-US" sz="3200" b="1" i="1" dirty="0">
                <a:latin typeface="Times New Roman" pitchFamily="18" charset="0"/>
              </a:rPr>
              <a:t> ô </a:t>
            </a:r>
            <a:r>
              <a:rPr lang="en-US" sz="3200" b="1" i="1" dirty="0" err="1">
                <a:latin typeface="Times New Roman" pitchFamily="18" charset="0"/>
              </a:rPr>
              <a:t>tô</a:t>
            </a:r>
            <a:r>
              <a:rPr lang="en-US" sz="3200" b="1" dirty="0">
                <a:latin typeface="Times New Roman" pitchFamily="18" charset="0"/>
              </a:rPr>
              <a:t> ?</a:t>
            </a:r>
          </a:p>
          <a:p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             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5800" y="1981200"/>
            <a:ext cx="32766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495800" y="1981200"/>
            <a:ext cx="36576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762000" y="2514600"/>
            <a:ext cx="11430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4800600" y="2514600"/>
            <a:ext cx="3124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5105400" y="1524000"/>
            <a:ext cx="20574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52A3910E-9C2C-4C11-83D7-18E38FF87EDE}"/>
              </a:ext>
            </a:extLst>
          </p:cNvPr>
          <p:cNvGrpSpPr/>
          <p:nvPr/>
        </p:nvGrpSpPr>
        <p:grpSpPr>
          <a:xfrm>
            <a:off x="1219200" y="4135859"/>
            <a:ext cx="6477000" cy="381000"/>
            <a:chOff x="1219200" y="3258553"/>
            <a:chExt cx="6477000" cy="381000"/>
          </a:xfrm>
        </p:grpSpPr>
        <p:cxnSp>
          <p:nvCxnSpPr>
            <p:cNvPr id="3" name="Đường nối Thẳng 2">
              <a:extLst>
                <a:ext uri="{FF2B5EF4-FFF2-40B4-BE49-F238E27FC236}">
                  <a16:creationId xmlns:a16="http://schemas.microsoft.com/office/drawing/2014/main" id="{DB81C87D-6AAD-47BC-A25A-DD6199BBAB79}"/>
                </a:ext>
              </a:extLst>
            </p:cNvPr>
            <p:cNvCxnSpPr/>
            <p:nvPr/>
          </p:nvCxnSpPr>
          <p:spPr>
            <a:xfrm>
              <a:off x="1219200" y="3258553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Đường nối Thẳng 4">
              <a:extLst>
                <a:ext uri="{FF2B5EF4-FFF2-40B4-BE49-F238E27FC236}">
                  <a16:creationId xmlns:a16="http://schemas.microsoft.com/office/drawing/2014/main" id="{D3BE4001-756E-463F-93FD-891A8E4B1EE6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3429000"/>
              <a:ext cx="213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64167E41-2404-464F-BED3-A73A0316767B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58553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CC3F192B-F7E6-442A-9DA8-4515D09D198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429000"/>
              <a:ext cx="1447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2EFEBFF8-63FB-4B2C-A1E7-955A6B409FA8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258553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966A9669-CAEC-4AB4-B082-C54FA5C448FD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429000"/>
              <a:ext cx="1447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5479F9EE-7161-45AC-90CE-2BCF95D63252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3258553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036BD16F-F8B4-4401-BF8C-870B754275E7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3429000"/>
              <a:ext cx="1447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E3F5324D-5346-4609-9F24-3BF8B6C3A21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200" y="3258553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Ngoặc móc Trái 12">
            <a:extLst>
              <a:ext uri="{FF2B5EF4-FFF2-40B4-BE49-F238E27FC236}">
                <a16:creationId xmlns:a16="http://schemas.microsoft.com/office/drawing/2014/main" id="{8DBBED6D-49CE-4EA2-B8C5-696CC50503BE}"/>
              </a:ext>
            </a:extLst>
          </p:cNvPr>
          <p:cNvSpPr/>
          <p:nvPr/>
        </p:nvSpPr>
        <p:spPr>
          <a:xfrm rot="16200000">
            <a:off x="2057411" y="3488169"/>
            <a:ext cx="457200" cy="2133582"/>
          </a:xfrm>
          <a:prstGeom prst="lef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5024CC6-8F6C-4DED-B3DD-182152D0AB57}"/>
              </a:ext>
            </a:extLst>
          </p:cNvPr>
          <p:cNvSpPr txBox="1"/>
          <p:nvPr/>
        </p:nvSpPr>
        <p:spPr>
          <a:xfrm>
            <a:off x="1802738" y="47835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3554625-6CA7-46A3-8BED-41105A91BA73}"/>
              </a:ext>
            </a:extLst>
          </p:cNvPr>
          <p:cNvSpPr txBox="1"/>
          <p:nvPr/>
        </p:nvSpPr>
        <p:spPr>
          <a:xfrm>
            <a:off x="3494177" y="48092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20B71DA5-5DE4-4BE7-A796-0E662261ED3E}"/>
              </a:ext>
            </a:extLst>
          </p:cNvPr>
          <p:cNvSpPr txBox="1"/>
          <p:nvPr/>
        </p:nvSpPr>
        <p:spPr>
          <a:xfrm>
            <a:off x="4941974" y="4810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C8147A06-6F48-4B29-A16E-6DB5CAA3A308}"/>
              </a:ext>
            </a:extLst>
          </p:cNvPr>
          <p:cNvSpPr txBox="1"/>
          <p:nvPr/>
        </p:nvSpPr>
        <p:spPr>
          <a:xfrm>
            <a:off x="6459405" y="483022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Ngoặc móc Trái 56">
            <a:extLst>
              <a:ext uri="{FF2B5EF4-FFF2-40B4-BE49-F238E27FC236}">
                <a16:creationId xmlns:a16="http://schemas.microsoft.com/office/drawing/2014/main" id="{0A4A9780-E569-4A7F-884F-5D81534A5F5F}"/>
              </a:ext>
            </a:extLst>
          </p:cNvPr>
          <p:cNvSpPr/>
          <p:nvPr/>
        </p:nvSpPr>
        <p:spPr>
          <a:xfrm rot="16200000">
            <a:off x="6733665" y="3857470"/>
            <a:ext cx="457200" cy="142772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Ngoặc móc Trái 57">
            <a:extLst>
              <a:ext uri="{FF2B5EF4-FFF2-40B4-BE49-F238E27FC236}">
                <a16:creationId xmlns:a16="http://schemas.microsoft.com/office/drawing/2014/main" id="{00529357-B76B-42BA-8484-B436952554B2}"/>
              </a:ext>
            </a:extLst>
          </p:cNvPr>
          <p:cNvSpPr/>
          <p:nvPr/>
        </p:nvSpPr>
        <p:spPr>
          <a:xfrm rot="16200000">
            <a:off x="5285864" y="3813841"/>
            <a:ext cx="457200" cy="142772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goặc móc Trái 64">
            <a:extLst>
              <a:ext uri="{FF2B5EF4-FFF2-40B4-BE49-F238E27FC236}">
                <a16:creationId xmlns:a16="http://schemas.microsoft.com/office/drawing/2014/main" id="{01C2224E-CEAF-4F90-8919-702C0E4D6443}"/>
              </a:ext>
            </a:extLst>
          </p:cNvPr>
          <p:cNvSpPr/>
          <p:nvPr/>
        </p:nvSpPr>
        <p:spPr>
          <a:xfrm rot="16200000">
            <a:off x="6733667" y="3857470"/>
            <a:ext cx="457200" cy="142772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goặc móc Trái 65">
            <a:extLst>
              <a:ext uri="{FF2B5EF4-FFF2-40B4-BE49-F238E27FC236}">
                <a16:creationId xmlns:a16="http://schemas.microsoft.com/office/drawing/2014/main" id="{4D562CD3-4889-438F-B752-ADD56BFB8D9B}"/>
              </a:ext>
            </a:extLst>
          </p:cNvPr>
          <p:cNvSpPr/>
          <p:nvPr/>
        </p:nvSpPr>
        <p:spPr>
          <a:xfrm rot="16200000">
            <a:off x="5285867" y="3813841"/>
            <a:ext cx="457200" cy="142772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Ngoặc móc Trái 66">
            <a:extLst>
              <a:ext uri="{FF2B5EF4-FFF2-40B4-BE49-F238E27FC236}">
                <a16:creationId xmlns:a16="http://schemas.microsoft.com/office/drawing/2014/main" id="{8A826B33-0076-437C-9CC0-ED807A67951D}"/>
              </a:ext>
            </a:extLst>
          </p:cNvPr>
          <p:cNvSpPr/>
          <p:nvPr/>
        </p:nvSpPr>
        <p:spPr>
          <a:xfrm rot="16200000">
            <a:off x="3848100" y="3803785"/>
            <a:ext cx="457200" cy="142772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Ngoặc móc Phải 20">
            <a:extLst>
              <a:ext uri="{FF2B5EF4-FFF2-40B4-BE49-F238E27FC236}">
                <a16:creationId xmlns:a16="http://schemas.microsoft.com/office/drawing/2014/main" id="{28754FF5-41E1-4B34-9591-DB3E11D8D0C2}"/>
              </a:ext>
            </a:extLst>
          </p:cNvPr>
          <p:cNvSpPr/>
          <p:nvPr/>
        </p:nvSpPr>
        <p:spPr>
          <a:xfrm rot="16200000">
            <a:off x="4151958" y="730590"/>
            <a:ext cx="631552" cy="6456928"/>
          </a:xfrm>
          <a:prstGeom prst="rightBrace">
            <a:avLst>
              <a:gd name="adj1" fmla="val 8333"/>
              <a:gd name="adj2" fmla="val 50265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66F7DD9-C3AA-45A7-AFE8-975A0FB85B02}"/>
              </a:ext>
            </a:extLst>
          </p:cNvPr>
          <p:cNvSpPr txBox="1"/>
          <p:nvPr/>
        </p:nvSpPr>
        <p:spPr>
          <a:xfrm>
            <a:off x="4059621" y="2986682"/>
            <a:ext cx="16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63E28B2-6AFE-4D4F-A95F-AD3C346508AF}"/>
              </a:ext>
            </a:extLst>
          </p:cNvPr>
          <p:cNvSpPr txBox="1"/>
          <p:nvPr/>
        </p:nvSpPr>
        <p:spPr>
          <a:xfrm>
            <a:off x="990600" y="305270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41" grpId="0" animBg="1"/>
      <p:bldP spid="9242" grpId="0" animBg="1"/>
      <p:bldP spid="9243" grpId="0" animBg="1"/>
      <p:bldP spid="9245" grpId="0" animBg="1"/>
      <p:bldP spid="9246" grpId="0" animBg="1"/>
      <p:bldP spid="13" grpId="0" animBg="1"/>
      <p:bldP spid="14" grpId="0"/>
      <p:bldP spid="36" grpId="0"/>
      <p:bldP spid="38" grpId="0"/>
      <p:bldP spid="40" grpId="0"/>
      <p:bldP spid="57" grpId="0" animBg="1"/>
      <p:bldP spid="58" grpId="0" animBg="1"/>
      <p:bldP spid="65" grpId="0" animBg="1"/>
      <p:bldP spid="66" grpId="0" animBg="1"/>
      <p:bldP spid="67" grpId="0" animBg="1"/>
      <p:bldP spid="21" grpId="0" animBg="1"/>
      <p:bldP spid="2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>
            <a:extLst>
              <a:ext uri="{FF2B5EF4-FFF2-40B4-BE49-F238E27FC236}">
                <a16:creationId xmlns:a16="http://schemas.microsoft.com/office/drawing/2014/main" id="{3DC37B41-D2FA-49F8-942A-1CC419C7D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1"/>
            <a:ext cx="9144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6629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còn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lại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       9 x 3 = 27 ( ô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xe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    10 + 27 = 37 ( ô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               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37 ô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tô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52800" y="1066800"/>
            <a:ext cx="19050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5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">
            <a:extLst>
              <a:ext uri="{FF2B5EF4-FFF2-40B4-BE49-F238E27FC236}">
                <a16:creationId xmlns:a16="http://schemas.microsoft.com/office/drawing/2014/main" id="{71B4B6BF-B962-43DD-BDE7-58226D22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1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 4: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Viết kết quả phép nhân vào ô trống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(theo mẫu)</a:t>
            </a:r>
          </a:p>
        </p:txBody>
      </p:sp>
      <p:graphicFrame>
        <p:nvGraphicFramePr>
          <p:cNvPr id="10829" name="Group 589"/>
          <p:cNvGraphicFramePr>
            <a:graphicFrameLocks noGrp="1"/>
          </p:cNvGraphicFramePr>
          <p:nvPr>
            <p:ph/>
          </p:nvPr>
        </p:nvGraphicFramePr>
        <p:xfrm>
          <a:off x="381000" y="1143000"/>
          <a:ext cx="8229600" cy="540385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" name="Text Box 583"/>
          <p:cNvSpPr txBox="1">
            <a:spLocks noChangeArrowheads="1"/>
          </p:cNvSpPr>
          <p:nvPr/>
        </p:nvSpPr>
        <p:spPr bwMode="auto">
          <a:xfrm>
            <a:off x="5943600" y="2438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10827" name="Rectangle 587"/>
          <p:cNvSpPr>
            <a:spLocks noChangeArrowheads="1"/>
          </p:cNvSpPr>
          <p:nvPr/>
        </p:nvSpPr>
        <p:spPr bwMode="auto">
          <a:xfrm flipV="1">
            <a:off x="1295400" y="24384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6</a:t>
            </a:r>
          </a:p>
        </p:txBody>
      </p:sp>
      <p:sp>
        <p:nvSpPr>
          <p:cNvPr id="10832" name="Rectangle 592"/>
          <p:cNvSpPr>
            <a:spLocks noChangeArrowheads="1"/>
          </p:cNvSpPr>
          <p:nvPr/>
        </p:nvSpPr>
        <p:spPr bwMode="auto">
          <a:xfrm flipV="1">
            <a:off x="2006600" y="2438400"/>
            <a:ext cx="457200" cy="381000"/>
          </a:xfrm>
          <a:prstGeom prst="rect">
            <a:avLst/>
          </a:prstGeom>
          <a:solidFill>
            <a:srgbClr val="F7FBFB"/>
          </a:solidFill>
          <a:ln w="9525">
            <a:solidFill>
              <a:srgbClr val="F7FBFB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827" grpId="0" animBg="1"/>
      <p:bldP spid="108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29000" y="533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219200" y="1219200"/>
            <a:ext cx="7162800" cy="1752600"/>
          </a:xfrm>
          <a:prstGeom prst="irregularSeal1">
            <a:avLst/>
          </a:prstGeom>
          <a:solidFill>
            <a:srgbClr val="FF00FF">
              <a:alpha val="99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</a:rPr>
              <a:t>DẶN DÒ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971800" y="31242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- Đọc bảng nhân 9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76400" y="4030663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71800" y="3810000"/>
            <a:ext cx="5943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2,3 /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64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vở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: GAM</a:t>
            </a:r>
          </a:p>
        </p:txBody>
      </p:sp>
      <p:pic>
        <p:nvPicPr>
          <p:cNvPr id="27660" name="Picture 12" descr="!danc_c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307498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/>
      <p:bldP spid="276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o do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841750"/>
            <a:ext cx="3276600" cy="3016250"/>
          </a:xfrm>
          <a:noFill/>
          <a:ln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2209800"/>
          </a:xfrm>
          <a:noFill/>
          <a:ln/>
        </p:spPr>
      </p:pic>
      <p:pic>
        <p:nvPicPr>
          <p:cNvPr id="13317" name="Khan quang thap sang binh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172200"/>
            <a:ext cx="304800" cy="3048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28800" y="2413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3333FF"/>
                </a:solidFill>
              </a:rPr>
              <a:t>Chào</a:t>
            </a:r>
            <a:r>
              <a:rPr lang="en-US" sz="5400" b="1" dirty="0">
                <a:solidFill>
                  <a:srgbClr val="3333FF"/>
                </a:solidFill>
              </a:rPr>
              <a:t> </a:t>
            </a:r>
            <a:r>
              <a:rPr lang="en-US" sz="5400" b="1" dirty="0" err="1">
                <a:solidFill>
                  <a:srgbClr val="3333FF"/>
                </a:solidFill>
              </a:rPr>
              <a:t>tạm</a:t>
            </a:r>
            <a:r>
              <a:rPr lang="en-US" sz="5400" b="1" dirty="0">
                <a:solidFill>
                  <a:srgbClr val="3333FF"/>
                </a:solidFill>
              </a:rPr>
              <a:t> </a:t>
            </a:r>
            <a:r>
              <a:rPr lang="en-US" sz="5400" b="1" dirty="0" err="1">
                <a:solidFill>
                  <a:srgbClr val="3333FF"/>
                </a:solidFill>
              </a:rPr>
              <a:t>biệt</a:t>
            </a:r>
            <a:r>
              <a:rPr lang="en-US" sz="6000" b="1" dirty="0">
                <a:solidFill>
                  <a:srgbClr val="3333FF"/>
                </a:solidFill>
              </a:rPr>
              <a:t>!</a:t>
            </a:r>
          </a:p>
        </p:txBody>
      </p:sp>
      <p:pic>
        <p:nvPicPr>
          <p:cNvPr id="13322" name="Picture 10" descr="cho 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41750"/>
            <a:ext cx="3276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ho 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41750"/>
            <a:ext cx="3276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454</Words>
  <Application>Microsoft Office PowerPoint</Application>
  <PresentationFormat>Trình chiếu Trên màn hình (4:3)</PresentationFormat>
  <Paragraphs>103</Paragraphs>
  <Slides>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Cambria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HIEN</cp:lastModifiedBy>
  <cp:revision>185</cp:revision>
  <dcterms:created xsi:type="dcterms:W3CDTF">2009-10-29T13:43:50Z</dcterms:created>
  <dcterms:modified xsi:type="dcterms:W3CDTF">2021-11-27T03:10:48Z</dcterms:modified>
</cp:coreProperties>
</file>