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92" r:id="rId6"/>
    <p:sldId id="293" r:id="rId7"/>
    <p:sldId id="298" r:id="rId8"/>
    <p:sldId id="297" r:id="rId9"/>
    <p:sldId id="299" r:id="rId10"/>
    <p:sldId id="300" r:id="rId11"/>
    <p:sldId id="301" r:id="rId12"/>
    <p:sldId id="302" r:id="rId13"/>
    <p:sldId id="271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Gaegu Bold" panose="020B0604020202020204" charset="0"/>
      <p:regular r:id="rId23"/>
    </p:embeddedFont>
    <p:embeddedFont>
      <p:font typeface="Nunito Light" pitchFamily="2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3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1.svg"/><Relationship Id="rId7" Type="http://schemas.openxmlformats.org/officeDocument/2006/relationships/image" Target="../media/image4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Relationship Id="rId9" Type="http://schemas.openxmlformats.org/officeDocument/2006/relationships/image" Target="../media/image4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openxmlformats.org/officeDocument/2006/relationships/image" Target="../media/image53.sv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45.svg"/><Relationship Id="rId5" Type="http://schemas.openxmlformats.org/officeDocument/2006/relationships/image" Target="../media/image51.svg"/><Relationship Id="rId10" Type="http://schemas.openxmlformats.org/officeDocument/2006/relationships/image" Target="../media/image44.png"/><Relationship Id="rId4" Type="http://schemas.openxmlformats.org/officeDocument/2006/relationships/image" Target="../media/image50.png"/><Relationship Id="rId9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50.png"/><Relationship Id="rId7" Type="http://schemas.openxmlformats.org/officeDocument/2006/relationships/image" Target="../media/image4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45.svg"/><Relationship Id="rId4" Type="http://schemas.openxmlformats.org/officeDocument/2006/relationships/image" Target="../media/image51.sv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12.png"/><Relationship Id="rId3" Type="http://schemas.openxmlformats.org/officeDocument/2006/relationships/image" Target="../media/image38.png"/><Relationship Id="rId7" Type="http://schemas.openxmlformats.org/officeDocument/2006/relationships/image" Target="../media/image22.png"/><Relationship Id="rId12" Type="http://schemas.openxmlformats.org/officeDocument/2006/relationships/image" Target="../media/image5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1" Type="http://schemas.openxmlformats.org/officeDocument/2006/relationships/image" Target="../media/image52.png"/><Relationship Id="rId5" Type="http://schemas.openxmlformats.org/officeDocument/2006/relationships/image" Target="../media/image54.png"/><Relationship Id="rId10" Type="http://schemas.openxmlformats.org/officeDocument/2006/relationships/image" Target="../media/image41.svg"/><Relationship Id="rId4" Type="http://schemas.openxmlformats.org/officeDocument/2006/relationships/image" Target="../media/image39.svg"/><Relationship Id="rId9" Type="http://schemas.openxmlformats.org/officeDocument/2006/relationships/image" Target="../media/image40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5.svg"/><Relationship Id="rId18" Type="http://schemas.openxmlformats.org/officeDocument/2006/relationships/image" Target="../media/image10.png"/><Relationship Id="rId3" Type="http://schemas.openxmlformats.org/officeDocument/2006/relationships/image" Target="../media/image25.svg"/><Relationship Id="rId21" Type="http://schemas.openxmlformats.org/officeDocument/2006/relationships/image" Target="../media/image37.svg"/><Relationship Id="rId7" Type="http://schemas.openxmlformats.org/officeDocument/2006/relationships/image" Target="../media/image29.svg"/><Relationship Id="rId12" Type="http://schemas.openxmlformats.org/officeDocument/2006/relationships/image" Target="../media/image4.png"/><Relationship Id="rId17" Type="http://schemas.openxmlformats.org/officeDocument/2006/relationships/image" Target="../media/image35.svg"/><Relationship Id="rId2" Type="http://schemas.openxmlformats.org/officeDocument/2006/relationships/image" Target="../media/image24.png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7.svg"/><Relationship Id="rId10" Type="http://schemas.openxmlformats.org/officeDocument/2006/relationships/image" Target="../media/image32.png"/><Relationship Id="rId19" Type="http://schemas.openxmlformats.org/officeDocument/2006/relationships/image" Target="../media/image11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.png"/><Relationship Id="rId12" Type="http://schemas.openxmlformats.org/officeDocument/2006/relationships/image" Target="../media/image43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svg"/><Relationship Id="rId1" Type="http://schemas.openxmlformats.org/officeDocument/2006/relationships/tags" Target="../tags/tag1.xml"/><Relationship Id="rId6" Type="http://schemas.openxmlformats.org/officeDocument/2006/relationships/image" Target="../media/image7.svg"/><Relationship Id="rId11" Type="http://schemas.openxmlformats.org/officeDocument/2006/relationships/image" Target="../media/image42.png"/><Relationship Id="rId5" Type="http://schemas.openxmlformats.org/officeDocument/2006/relationships/image" Target="../media/image6.png"/><Relationship Id="rId15" Type="http://schemas.openxmlformats.org/officeDocument/2006/relationships/image" Target="../media/image46.png"/><Relationship Id="rId10" Type="http://schemas.openxmlformats.org/officeDocument/2006/relationships/image" Target="../media/image41.svg"/><Relationship Id="rId4" Type="http://schemas.openxmlformats.org/officeDocument/2006/relationships/image" Target="../media/image39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.png"/><Relationship Id="rId12" Type="http://schemas.openxmlformats.org/officeDocument/2006/relationships/image" Target="../media/image43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svg"/><Relationship Id="rId1" Type="http://schemas.openxmlformats.org/officeDocument/2006/relationships/tags" Target="../tags/tag2.xml"/><Relationship Id="rId6" Type="http://schemas.openxmlformats.org/officeDocument/2006/relationships/image" Target="../media/image7.svg"/><Relationship Id="rId11" Type="http://schemas.openxmlformats.org/officeDocument/2006/relationships/image" Target="../media/image42.png"/><Relationship Id="rId5" Type="http://schemas.openxmlformats.org/officeDocument/2006/relationships/image" Target="../media/image6.png"/><Relationship Id="rId15" Type="http://schemas.openxmlformats.org/officeDocument/2006/relationships/image" Target="../media/image46.png"/><Relationship Id="rId10" Type="http://schemas.openxmlformats.org/officeDocument/2006/relationships/image" Target="../media/image41.svg"/><Relationship Id="rId4" Type="http://schemas.openxmlformats.org/officeDocument/2006/relationships/image" Target="../media/image39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.png"/><Relationship Id="rId12" Type="http://schemas.openxmlformats.org/officeDocument/2006/relationships/image" Target="../media/image43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svg"/><Relationship Id="rId1" Type="http://schemas.openxmlformats.org/officeDocument/2006/relationships/tags" Target="../tags/tag3.xml"/><Relationship Id="rId6" Type="http://schemas.openxmlformats.org/officeDocument/2006/relationships/image" Target="../media/image7.svg"/><Relationship Id="rId11" Type="http://schemas.openxmlformats.org/officeDocument/2006/relationships/image" Target="../media/image42.png"/><Relationship Id="rId5" Type="http://schemas.openxmlformats.org/officeDocument/2006/relationships/image" Target="../media/image6.png"/><Relationship Id="rId15" Type="http://schemas.openxmlformats.org/officeDocument/2006/relationships/image" Target="../media/image46.png"/><Relationship Id="rId10" Type="http://schemas.openxmlformats.org/officeDocument/2006/relationships/image" Target="../media/image41.svg"/><Relationship Id="rId4" Type="http://schemas.openxmlformats.org/officeDocument/2006/relationships/image" Target="../media/image39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4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1.svg"/><Relationship Id="rId11" Type="http://schemas.openxmlformats.org/officeDocument/2006/relationships/image" Target="../media/image44.png"/><Relationship Id="rId5" Type="http://schemas.openxmlformats.org/officeDocument/2006/relationships/image" Target="../media/image50.png"/><Relationship Id="rId10" Type="http://schemas.openxmlformats.org/officeDocument/2006/relationships/image" Target="../media/image41.svg"/><Relationship Id="rId4" Type="http://schemas.openxmlformats.org/officeDocument/2006/relationships/image" Target="../media/image49.sv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4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1.svg"/><Relationship Id="rId11" Type="http://schemas.openxmlformats.org/officeDocument/2006/relationships/image" Target="../media/image44.png"/><Relationship Id="rId5" Type="http://schemas.openxmlformats.org/officeDocument/2006/relationships/image" Target="../media/image50.png"/><Relationship Id="rId10" Type="http://schemas.openxmlformats.org/officeDocument/2006/relationships/image" Target="../media/image41.svg"/><Relationship Id="rId4" Type="http://schemas.openxmlformats.org/officeDocument/2006/relationships/image" Target="../media/image49.sv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audio" Target="../media/audio2.wav"/><Relationship Id="rId7" Type="http://schemas.openxmlformats.org/officeDocument/2006/relationships/image" Target="../media/image52.png"/><Relationship Id="rId12" Type="http://schemas.openxmlformats.org/officeDocument/2006/relationships/image" Target="../media/image4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44.png"/><Relationship Id="rId5" Type="http://schemas.openxmlformats.org/officeDocument/2006/relationships/image" Target="../media/image50.png"/><Relationship Id="rId10" Type="http://schemas.openxmlformats.org/officeDocument/2006/relationships/image" Target="../media/image41.svg"/><Relationship Id="rId4" Type="http://schemas.openxmlformats.org/officeDocument/2006/relationships/audio" Target="../media/audio3.wav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1743" y="723900"/>
            <a:ext cx="14944513" cy="78085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38264" y="1054997"/>
            <a:ext cx="3042072" cy="21864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74207" y="9286875"/>
            <a:ext cx="920337" cy="6910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020144" y="9407542"/>
            <a:ext cx="2247711" cy="3545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859282" y="9316756"/>
            <a:ext cx="905913" cy="6802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23631" b="16083"/>
          <a:stretch>
            <a:fillRect/>
          </a:stretch>
        </p:blipFill>
        <p:spPr>
          <a:xfrm rot="-5400000">
            <a:off x="1034874" y="-889394"/>
            <a:ext cx="2637500" cy="441628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766100" y="4316755"/>
            <a:ext cx="11972164" cy="226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en-US" sz="8799" dirty="0">
                <a:solidFill>
                  <a:srgbClr val="D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ĐÃ ĐẾN VỚI LỚP HỌC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50664" y="2030511"/>
            <a:ext cx="6986672" cy="108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u="none">
                <a:solidFill>
                  <a:srgbClr val="065928"/>
                </a:solidFill>
                <a:latin typeface="Gaegu Bold"/>
              </a:rPr>
              <a:t>HELLO STUDENTS!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89003" y="3114615"/>
            <a:ext cx="1079393" cy="728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77966"/>
          <a:stretch>
            <a:fillRect/>
          </a:stretch>
        </p:blipFill>
        <p:spPr>
          <a:xfrm>
            <a:off x="5650664" y="3241487"/>
            <a:ext cx="6986672" cy="109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8"/>
    </mc:Choice>
    <mc:Fallback xmlns="">
      <p:transition spd="slow" advTm="567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121728AF-B64E-46E4-B412-5D48CA626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848"/>
          <a:stretch>
            <a:fillRect/>
          </a:stretch>
        </p:blipFill>
        <p:spPr>
          <a:xfrm>
            <a:off x="-256329" y="7297623"/>
            <a:ext cx="2289031" cy="2989377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E732C25E-D174-4EC6-9E0B-0224A7A09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63929">
            <a:off x="697695" y="6167210"/>
            <a:ext cx="766808" cy="1022410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B663A3D7-E084-429F-A236-2B43340C6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77130" y="0"/>
            <a:ext cx="1610870" cy="2915602"/>
          </a:xfrm>
          <a:prstGeom prst="rect">
            <a:avLst/>
          </a:prstGeom>
        </p:spPr>
      </p:pic>
      <p:pic>
        <p:nvPicPr>
          <p:cNvPr id="5" name="Picture 19">
            <a:extLst>
              <a:ext uri="{FF2B5EF4-FFF2-40B4-BE49-F238E27FC236}">
                <a16:creationId xmlns:a16="http://schemas.microsoft.com/office/drawing/2014/main" id="{A320D861-8651-4ED2-AB07-3CBFCC4A6B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92410" flipH="1">
            <a:off x="-194811" y="-443257"/>
            <a:ext cx="2723078" cy="2127404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id="{6732BE7A-6C6E-4D19-8103-1A3D033F1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024" y="553402"/>
            <a:ext cx="2743200" cy="838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chemeClr val="bg1"/>
                </a:solidFill>
              </a:rPr>
              <a:t>Bài</a:t>
            </a:r>
            <a:r>
              <a:rPr lang="en-US" altLang="en-US" sz="3600" b="1" dirty="0">
                <a:solidFill>
                  <a:schemeClr val="bg1"/>
                </a:solidFill>
              </a:rPr>
              <a:t> 2: </a:t>
            </a:r>
            <a:r>
              <a:rPr lang="en-US" altLang="en-US" sz="3600" b="1" dirty="0" err="1">
                <a:solidFill>
                  <a:schemeClr val="bg1"/>
                </a:solidFill>
              </a:rPr>
              <a:t>Tính</a:t>
            </a:r>
            <a:r>
              <a:rPr lang="en-US" altLang="en-US" sz="36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5524A1A-0B39-40D3-8852-A7FA9F324ED0}"/>
              </a:ext>
            </a:extLst>
          </p:cNvPr>
          <p:cNvSpPr txBox="1"/>
          <p:nvPr/>
        </p:nvSpPr>
        <p:spPr>
          <a:xfrm>
            <a:off x="-838200" y="2247900"/>
            <a:ext cx="93112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ctr" eaLnBrk="1" hangingPunct="1">
              <a:buAutoNum type="alphaLcParenR"/>
            </a:pPr>
            <a:r>
              <a:rPr lang="en-US" alt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x 6 + 17 </a:t>
            </a:r>
          </a:p>
          <a:p>
            <a:pPr algn="ctr" eaLnBrk="1" hangingPunct="1"/>
            <a:endParaRPr lang="en-US" altLang="en-US" sz="5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/>
            <a:r>
              <a:rPr lang="en-US" alt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US" alt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A49F519-F797-4D1B-831B-56E3356EFB87}"/>
              </a:ext>
            </a:extLst>
          </p:cNvPr>
          <p:cNvSpPr txBox="1"/>
          <p:nvPr/>
        </p:nvSpPr>
        <p:spPr>
          <a:xfrm>
            <a:off x="-814039" y="4913769"/>
            <a:ext cx="93112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endParaRPr lang="en-US" altLang="en-US" sz="5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/>
            <a:r>
              <a:rPr lang="en-US" alt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9 x 3 x 2</a:t>
            </a:r>
            <a:endParaRPr lang="en-US" alt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87D03FF-FE57-49D2-95B3-C57E1A64C8C5}"/>
              </a:ext>
            </a:extLst>
          </p:cNvPr>
          <p:cNvSpPr txBox="1"/>
          <p:nvPr/>
        </p:nvSpPr>
        <p:spPr>
          <a:xfrm>
            <a:off x="8497229" y="2247900"/>
            <a:ext cx="95677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 x 7 -25 </a:t>
            </a:r>
          </a:p>
          <a:p>
            <a:pPr algn="ctr" eaLnBrk="1" hangingPunct="1"/>
            <a:endParaRPr lang="en-US" altLang="en-US" sz="5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B37ADC7-DF81-49B1-84A1-DBD100339EE1}"/>
              </a:ext>
            </a:extLst>
          </p:cNvPr>
          <p:cNvSpPr txBox="1"/>
          <p:nvPr/>
        </p:nvSpPr>
        <p:spPr>
          <a:xfrm>
            <a:off x="8510239" y="5790932"/>
            <a:ext cx="9567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x 9 : 9</a:t>
            </a:r>
            <a:endParaRPr lang="en-US" alt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E827EF1E-8182-4658-91F4-9F131D18B580}"/>
              </a:ext>
            </a:extLst>
          </p:cNvPr>
          <p:cNvSpPr txBox="1"/>
          <p:nvPr/>
        </p:nvSpPr>
        <p:spPr>
          <a:xfrm>
            <a:off x="2770996" y="2328446"/>
            <a:ext cx="95677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54 + 17</a:t>
            </a:r>
          </a:p>
          <a:p>
            <a:pPr eaLnBrk="1" hangingPunct="1"/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   =  71</a:t>
            </a:r>
            <a:endParaRPr lang="en-US" altLang="en-US" sz="5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A82F8AF-0E45-4424-B987-D657DC0567A6}"/>
              </a:ext>
            </a:extLst>
          </p:cNvPr>
          <p:cNvSpPr txBox="1"/>
          <p:nvPr/>
        </p:nvSpPr>
        <p:spPr>
          <a:xfrm>
            <a:off x="2666165" y="5664220"/>
            <a:ext cx="95677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27 x 2</a:t>
            </a:r>
          </a:p>
          <a:p>
            <a:pPr eaLnBrk="1" hangingPunct="1"/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     =  54</a:t>
            </a:r>
            <a:endParaRPr lang="en-US" altLang="en-US" sz="5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8EDFA61-BBD8-44C2-930C-63D9C01542FF}"/>
              </a:ext>
            </a:extLst>
          </p:cNvPr>
          <p:cNvSpPr txBox="1"/>
          <p:nvPr/>
        </p:nvSpPr>
        <p:spPr>
          <a:xfrm>
            <a:off x="11734800" y="2288173"/>
            <a:ext cx="95677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= 63 - 25</a:t>
            </a:r>
          </a:p>
          <a:p>
            <a:pPr eaLnBrk="1" hangingPunct="1"/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     =  38</a:t>
            </a:r>
            <a:endParaRPr lang="en-US" altLang="en-US" sz="5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067985A-9B9F-4455-8838-A8662EA15C01}"/>
              </a:ext>
            </a:extLst>
          </p:cNvPr>
          <p:cNvSpPr txBox="1"/>
          <p:nvPr/>
        </p:nvSpPr>
        <p:spPr>
          <a:xfrm>
            <a:off x="11734800" y="5684188"/>
            <a:ext cx="95677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81 : 9</a:t>
            </a:r>
          </a:p>
          <a:p>
            <a:pPr eaLnBrk="1" hangingPunct="1"/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     =  9</a:t>
            </a:r>
            <a:endParaRPr lang="en-US" altLang="en-US" sz="5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7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4D68BD2-2E24-4DCF-A635-0C070B30C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3053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FA03678-8038-42F2-8DF6-13B9062D8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5339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9BFCAA4-6116-4DAF-B685-C29C4F0C0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266167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altLang="en-US" sz="4000" b="1" u="sng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u="sng" dirty="0" err="1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altLang="en-US" sz="4000" b="1" u="sng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0C914B86-051B-4E75-86C2-CDBAD0F52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104367"/>
            <a:ext cx="510698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 3B có: 3 tổ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tổ  có : 9 bạn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 3B có : …? bạn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A6E3D5F-C2E6-4F3B-9BC0-8B457F114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17907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en-US" sz="2800" b="1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CE1DC2E8-ACA3-416C-A6A4-8AD7A09B0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94005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9DA32905-2CCD-47D0-B58A-65145BAF5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79629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1" u="sng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F5FE4605-C9A3-48DA-905C-FB7BDEC4D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7813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>
              <a:solidFill>
                <a:srgbClr val="0099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0C5D18C2-95DB-45F8-A363-242F54AD6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94" y="1790700"/>
            <a:ext cx="17639506" cy="769441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3B </a:t>
            </a: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3B </a:t>
            </a: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68DEF156-211A-40D5-B85E-FBCFF6973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28650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A9D8A353-02A2-4817-B489-8549F39D2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11957"/>
            <a:ext cx="2286000" cy="838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B81CB8C9-7C28-474F-98EF-D06C8D162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848"/>
          <a:stretch>
            <a:fillRect/>
          </a:stretch>
        </p:blipFill>
        <p:spPr>
          <a:xfrm>
            <a:off x="-256329" y="7297623"/>
            <a:ext cx="2289031" cy="2989377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C4F944D9-6778-48D5-80E0-1B29860C8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63929">
            <a:off x="697695" y="6167210"/>
            <a:ext cx="766808" cy="1022410"/>
          </a:xfrm>
          <a:prstGeom prst="rect">
            <a:avLst/>
          </a:prstGeom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EB531A84-7C68-46A8-BF3E-62AC8871D3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77130" y="0"/>
            <a:ext cx="1610870" cy="2915602"/>
          </a:xfrm>
          <a:prstGeom prst="rect">
            <a:avLst/>
          </a:prstGeom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id="{EC522AE2-642F-4189-9902-27D8655FAE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92410" flipH="1">
            <a:off x="-194811" y="-443257"/>
            <a:ext cx="2723078" cy="2127404"/>
          </a:xfrm>
          <a:prstGeom prst="rect">
            <a:avLst/>
          </a:prstGeom>
        </p:spPr>
      </p:pic>
      <p:sp>
        <p:nvSpPr>
          <p:cNvPr id="17" name="AutoShape 24">
            <a:extLst>
              <a:ext uri="{FF2B5EF4-FFF2-40B4-BE49-F238E27FC236}">
                <a16:creationId xmlns:a16="http://schemas.microsoft.com/office/drawing/2014/main" id="{E324D6C3-92FA-479D-BC10-234263F48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916" y="3178175"/>
            <a:ext cx="10202971" cy="5085398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3B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9 x 3 =27 (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27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alt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5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10" grpId="0" bldLvl="0" animBg="1" autoUpdateAnimBg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AAA65EB3-12B7-4692-A249-55C6FF2A1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848"/>
          <a:stretch>
            <a:fillRect/>
          </a:stretch>
        </p:blipFill>
        <p:spPr>
          <a:xfrm>
            <a:off x="-256329" y="7297623"/>
            <a:ext cx="2289031" cy="2989377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DBC2F61D-B7ED-4DFF-9985-04DFDC1D4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263929">
            <a:off x="697695" y="6167210"/>
            <a:ext cx="766808" cy="1022410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DBC535AC-5F6D-4321-B808-550DAD25AB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677130" y="0"/>
            <a:ext cx="1610870" cy="2915602"/>
          </a:xfrm>
          <a:prstGeom prst="rect">
            <a:avLst/>
          </a:prstGeom>
        </p:spPr>
      </p:pic>
      <p:pic>
        <p:nvPicPr>
          <p:cNvPr id="5" name="Picture 19">
            <a:extLst>
              <a:ext uri="{FF2B5EF4-FFF2-40B4-BE49-F238E27FC236}">
                <a16:creationId xmlns:a16="http://schemas.microsoft.com/office/drawing/2014/main" id="{A0C9AB0F-993C-4C0D-883A-C896E36171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92410" flipH="1">
            <a:off x="-194811" y="-443257"/>
            <a:ext cx="2723078" cy="2127404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BB558033-0E97-4631-85F8-E9D1F6867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867610"/>
            <a:ext cx="8991600" cy="14414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>
                <a:solidFill>
                  <a:schemeClr val="tx2"/>
                </a:solidFill>
                <a:cs typeface="Arial" panose="020B0604020202020204" pitchFamily="34" charset="0"/>
              </a:rPr>
              <a:t>Đếm thêm 9 rồi viết số thích hợp vào ô trống :</a:t>
            </a:r>
          </a:p>
        </p:txBody>
      </p:sp>
      <p:graphicFrame>
        <p:nvGraphicFramePr>
          <p:cNvPr id="8" name="Group 5">
            <a:extLst>
              <a:ext uri="{FF2B5EF4-FFF2-40B4-BE49-F238E27FC236}">
                <a16:creationId xmlns:a16="http://schemas.microsoft.com/office/drawing/2014/main" id="{720DD6B3-2F46-45DC-991E-A6189A80C7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924199"/>
              </p:ext>
            </p:extLst>
          </p:nvPr>
        </p:nvGraphicFramePr>
        <p:xfrm>
          <a:off x="3962400" y="4534610"/>
          <a:ext cx="8229600" cy="640034"/>
        </p:xfrm>
        <a:graphic>
          <a:graphicData uri="http://schemas.openxmlformats.org/drawingml/2006/table">
            <a:tbl>
              <a:tblPr/>
              <a:tblGrid>
                <a:gridCol w="822325">
                  <a:extLst>
                    <a:ext uri="{9D8B030D-6E8A-4147-A177-3AD203B41FA5}">
                      <a16:colId xmlns:a16="http://schemas.microsoft.com/office/drawing/2014/main" val="3658794193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4013386957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756105260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36566157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140239316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569856876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1652965799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3270353517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95725043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1959072041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9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27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125476"/>
                  </a:ext>
                </a:extLst>
              </a:tr>
            </a:tbl>
          </a:graphicData>
        </a:graphic>
      </p:graphicFrame>
      <p:sp>
        <p:nvSpPr>
          <p:cNvPr id="9" name="AutoShape 29">
            <a:extLst>
              <a:ext uri="{FF2B5EF4-FFF2-40B4-BE49-F238E27FC236}">
                <a16:creationId xmlns:a16="http://schemas.microsoft.com/office/drawing/2014/main" id="{4F7922DD-1058-440D-BC77-49A0EA523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43610"/>
            <a:ext cx="3581400" cy="11430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0000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bg1"/>
                </a:solidFill>
                <a:cs typeface="Arial" panose="020B0604020202020204" pitchFamily="34" charset="0"/>
              </a:rPr>
              <a:t>Bài 4 :</a:t>
            </a:r>
          </a:p>
        </p:txBody>
      </p:sp>
      <p:sp>
        <p:nvSpPr>
          <p:cNvPr id="10" name="Text Box 30">
            <a:extLst>
              <a:ext uri="{FF2B5EF4-FFF2-40B4-BE49-F238E27FC236}">
                <a16:creationId xmlns:a16="http://schemas.microsoft.com/office/drawing/2014/main" id="{12C0D357-0A87-422E-B5D5-776817CF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0287000"/>
            <a:ext cx="838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36</a:t>
            </a:r>
          </a:p>
        </p:txBody>
      </p:sp>
      <p:sp>
        <p:nvSpPr>
          <p:cNvPr id="11" name="Text Box 31">
            <a:extLst>
              <a:ext uri="{FF2B5EF4-FFF2-40B4-BE49-F238E27FC236}">
                <a16:creationId xmlns:a16="http://schemas.microsoft.com/office/drawing/2014/main" id="{992A5B40-8466-4865-A69A-94CF23233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851" y="10244545"/>
            <a:ext cx="838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45</a:t>
            </a: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0A0254E2-5AA1-430C-A515-B3C64C308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549" y="10244544"/>
            <a:ext cx="838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63</a:t>
            </a:r>
          </a:p>
        </p:txBody>
      </p:sp>
      <p:sp>
        <p:nvSpPr>
          <p:cNvPr id="13" name="Text Box 33">
            <a:extLst>
              <a:ext uri="{FF2B5EF4-FFF2-40B4-BE49-F238E27FC236}">
                <a16:creationId xmlns:a16="http://schemas.microsoft.com/office/drawing/2014/main" id="{D35774FE-9085-4C1C-8D46-C1320C699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305" y="10244543"/>
            <a:ext cx="762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72</a:t>
            </a:r>
          </a:p>
        </p:txBody>
      </p:sp>
      <p:sp>
        <p:nvSpPr>
          <p:cNvPr id="14" name="Text Box 34">
            <a:extLst>
              <a:ext uri="{FF2B5EF4-FFF2-40B4-BE49-F238E27FC236}">
                <a16:creationId xmlns:a16="http://schemas.microsoft.com/office/drawing/2014/main" id="{462C7459-426A-4E11-91EF-2D599691E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0" y="10244542"/>
            <a:ext cx="914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6365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-0.21281 L 0.15555 -0.55509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292" y="-171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-0.20833 L 0.14028 -0.55062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000" y="-171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-0.20833 L 0.13125 -0.55278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417" y="-1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7 -0.17268 L 0.0855 -0.5592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583" y="-193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5864 L 0.07083 -0.5564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333" y="-198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9" grpId="0" bldLvl="0" animBg="1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1743" y="723900"/>
            <a:ext cx="14944513" cy="78085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7084" y="5588679"/>
            <a:ext cx="2263713" cy="39627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50085" y="3858712"/>
            <a:ext cx="12934279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12000" u="none" dirty="0">
                <a:solidFill>
                  <a:srgbClr val="BB3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49970" y="6612048"/>
            <a:ext cx="3188059" cy="34699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333" b="3053"/>
          <a:stretch>
            <a:fillRect/>
          </a:stretch>
        </p:blipFill>
        <p:spPr>
          <a:xfrm>
            <a:off x="14497719" y="8335273"/>
            <a:ext cx="3790281" cy="19517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333" b="3053"/>
          <a:stretch>
            <a:fillRect/>
          </a:stretch>
        </p:blipFill>
        <p:spPr>
          <a:xfrm>
            <a:off x="0" y="8335273"/>
            <a:ext cx="3790281" cy="19517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479543" y="723900"/>
            <a:ext cx="2273427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175012">
            <a:off x="2530367" y="836740"/>
            <a:ext cx="840859" cy="11211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77966"/>
          <a:stretch>
            <a:fillRect/>
          </a:stretch>
        </p:blipFill>
        <p:spPr>
          <a:xfrm>
            <a:off x="5650664" y="5918901"/>
            <a:ext cx="6986672" cy="109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61"/>
    </mc:Choice>
    <mc:Fallback xmlns="">
      <p:transition spd="slow" advTm="1146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348733"/>
            <a:ext cx="16230600" cy="7798574"/>
            <a:chOff x="0" y="0"/>
            <a:chExt cx="7533409" cy="3619697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480069" cy="3524447"/>
            </a:xfrm>
            <a:custGeom>
              <a:avLst/>
              <a:gdLst/>
              <a:ahLst/>
              <a:cxnLst/>
              <a:rect l="l" t="t" r="r" b="b"/>
              <a:pathLst>
                <a:path w="7480069" h="3524447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078677"/>
                  </a:lnTo>
                  <a:lnTo>
                    <a:pt x="0" y="3153607"/>
                  </a:lnTo>
                  <a:lnTo>
                    <a:pt x="0" y="3238697"/>
                  </a:lnTo>
                  <a:lnTo>
                    <a:pt x="3641090" y="3238697"/>
                  </a:lnTo>
                  <a:lnTo>
                    <a:pt x="3759200" y="3524447"/>
                  </a:lnTo>
                  <a:lnTo>
                    <a:pt x="3877310" y="3238697"/>
                  </a:lnTo>
                  <a:lnTo>
                    <a:pt x="7480069" y="3238697"/>
                  </a:lnTo>
                  <a:lnTo>
                    <a:pt x="7480069" y="3153607"/>
                  </a:lnTo>
                  <a:lnTo>
                    <a:pt x="7480069" y="3078677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384" t="9330"/>
          <a:stretch>
            <a:fillRect/>
          </a:stretch>
        </p:blipFill>
        <p:spPr>
          <a:xfrm>
            <a:off x="0" y="0"/>
            <a:ext cx="2511433" cy="3957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817066">
            <a:off x="-798572" y="4121747"/>
            <a:ext cx="2405413" cy="27648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511433" y="2604173"/>
            <a:ext cx="14099221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12200" dirty="0">
                <a:solidFill>
                  <a:srgbClr val="BB3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>
              <a:lnSpc>
                <a:spcPts val="13999"/>
              </a:lnSpc>
            </a:pPr>
            <a:r>
              <a:rPr lang="en-US" sz="12200" dirty="0">
                <a:solidFill>
                  <a:srgbClr val="BB3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9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647898" y="890311"/>
            <a:ext cx="8992204" cy="895972"/>
            <a:chOff x="0" y="0"/>
            <a:chExt cx="60875131" cy="6065520"/>
          </a:xfrm>
        </p:grpSpPr>
        <p:sp>
          <p:nvSpPr>
            <p:cNvPr id="9" name="Freeform 9"/>
            <p:cNvSpPr/>
            <p:nvPr/>
          </p:nvSpPr>
          <p:spPr>
            <a:xfrm>
              <a:off x="-50800" y="0"/>
              <a:ext cx="60976731" cy="6066790"/>
            </a:xfrm>
            <a:custGeom>
              <a:avLst/>
              <a:gdLst/>
              <a:ahLst/>
              <a:cxnLst/>
              <a:rect l="l" t="t" r="r" b="b"/>
              <a:pathLst>
                <a:path w="6097673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59220323" y="6066790"/>
                  </a:lnTo>
                  <a:lnTo>
                    <a:pt x="59220323" y="0"/>
                  </a:lnTo>
                  <a:lnTo>
                    <a:pt x="1692910" y="0"/>
                  </a:lnTo>
                  <a:close/>
                  <a:moveTo>
                    <a:pt x="59677523" y="0"/>
                  </a:moveTo>
                  <a:lnTo>
                    <a:pt x="59220323" y="0"/>
                  </a:lnTo>
                  <a:lnTo>
                    <a:pt x="59220323" y="6065520"/>
                  </a:lnTo>
                  <a:lnTo>
                    <a:pt x="59230481" y="6065520"/>
                  </a:lnTo>
                  <a:cubicBezTo>
                    <a:pt x="59969623" y="6065520"/>
                    <a:pt x="60618588" y="5462270"/>
                    <a:pt x="60671931" y="4725670"/>
                  </a:cubicBezTo>
                  <a:lnTo>
                    <a:pt x="60922123" y="1338580"/>
                  </a:lnTo>
                  <a:cubicBezTo>
                    <a:pt x="60976731" y="603250"/>
                    <a:pt x="60416660" y="0"/>
                    <a:pt x="5967752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384" t="9330"/>
          <a:stretch>
            <a:fillRect/>
          </a:stretch>
        </p:blipFill>
        <p:spPr>
          <a:xfrm flipH="1">
            <a:off x="15733881" y="0"/>
            <a:ext cx="2511433" cy="3957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777401" flipH="1">
            <a:off x="16670278" y="4144557"/>
            <a:ext cx="2405413" cy="27648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73988" y="5143500"/>
            <a:ext cx="4031218" cy="5143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2333" b="3053"/>
          <a:stretch>
            <a:fillRect/>
          </a:stretch>
        </p:blipFill>
        <p:spPr>
          <a:xfrm>
            <a:off x="-243606" y="8118607"/>
            <a:ext cx="4426599" cy="227938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373766" y="773471"/>
            <a:ext cx="7540468" cy="94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FFFFFF"/>
                </a:solidFill>
                <a:latin typeface="Gaegu Bold"/>
              </a:rPr>
              <a:t>REALLY GREAT SCHOOL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612986" y="6545246"/>
            <a:ext cx="7997668" cy="938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65928"/>
                </a:solidFill>
                <a:latin typeface="Gaegu Bold"/>
              </a:rPr>
              <a:t>by </a:t>
            </a:r>
            <a:r>
              <a:rPr lang="en-US" sz="4800" dirty="0" err="1">
                <a:solidFill>
                  <a:srgbClr val="065928"/>
                </a:solidFill>
                <a:latin typeface="Gaegu Bold"/>
              </a:rPr>
              <a:t>Đinh</a:t>
            </a:r>
            <a:r>
              <a:rPr lang="en-US" sz="4800" dirty="0">
                <a:solidFill>
                  <a:srgbClr val="065928"/>
                </a:solidFill>
                <a:latin typeface="Gaegu Bold"/>
              </a:rPr>
              <a:t> </a:t>
            </a:r>
            <a:r>
              <a:rPr lang="en-US" sz="4800" dirty="0" err="1">
                <a:solidFill>
                  <a:srgbClr val="065928"/>
                </a:solidFill>
                <a:latin typeface="Gaegu Bold"/>
              </a:rPr>
              <a:t>Thị</a:t>
            </a:r>
            <a:r>
              <a:rPr lang="en-US" sz="4800" dirty="0">
                <a:solidFill>
                  <a:srgbClr val="065928"/>
                </a:solidFill>
                <a:latin typeface="Gaegu Bold"/>
              </a:rPr>
              <a:t> </a:t>
            </a:r>
            <a:r>
              <a:rPr lang="en-US" sz="4800" dirty="0" err="1">
                <a:solidFill>
                  <a:srgbClr val="065928"/>
                </a:solidFill>
                <a:latin typeface="Gaegu Bold"/>
              </a:rPr>
              <a:t>Thái</a:t>
            </a:r>
            <a:r>
              <a:rPr lang="en-US" sz="4800" dirty="0">
                <a:solidFill>
                  <a:srgbClr val="065928"/>
                </a:solidFill>
                <a:latin typeface="Gaegu Bold"/>
              </a:rPr>
              <a:t> </a:t>
            </a:r>
            <a:r>
              <a:rPr lang="en-US" sz="4800" dirty="0" err="1">
                <a:solidFill>
                  <a:srgbClr val="065928"/>
                </a:solidFill>
                <a:latin typeface="Gaegu Bold"/>
              </a:rPr>
              <a:t>Bảo</a:t>
            </a:r>
            <a:endParaRPr lang="en-US" sz="4800" dirty="0">
              <a:solidFill>
                <a:srgbClr val="065928"/>
              </a:solidFill>
              <a:latin typeface="Gaegu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97"/>
    </mc:Choice>
    <mc:Fallback xmlns="">
      <p:transition spd="slow" advTm="1419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2130" y="7671288"/>
            <a:ext cx="3589979" cy="20507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4263" y="2769528"/>
            <a:ext cx="3375895" cy="53268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640750" y="8175452"/>
            <a:ext cx="1740919" cy="148195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943225" y="840543"/>
            <a:ext cx="1240155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 b="1" u="none" dirty="0">
                <a:solidFill>
                  <a:srgbClr val="D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81669" y="5524500"/>
            <a:ext cx="1124198" cy="1124198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7974862" y="5254908"/>
            <a:ext cx="8960587" cy="1610370"/>
            <a:chOff x="0" y="0"/>
            <a:chExt cx="39579840" cy="4965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9579841" cy="4965700"/>
            </a:xfrm>
            <a:custGeom>
              <a:avLst/>
              <a:gdLst/>
              <a:ahLst/>
              <a:cxnLst/>
              <a:rect l="l" t="t" r="r" b="b"/>
              <a:pathLst>
                <a:path w="39579841" h="4965700">
                  <a:moveTo>
                    <a:pt x="39579841" y="0"/>
                  </a:moveTo>
                  <a:lnTo>
                    <a:pt x="3957984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3957984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8440045" y="5368258"/>
            <a:ext cx="819307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  <a:spcBef>
                <a:spcPct val="0"/>
              </a:spcBef>
            </a:pP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trong giải bài toán có phép nhân</a:t>
            </a:r>
            <a:endParaRPr lang="en-US" sz="4800" u="none" dirty="0">
              <a:solidFill>
                <a:srgbClr val="065928"/>
              </a:solidFill>
              <a:latin typeface="Gaegu Bold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381669" y="2769528"/>
            <a:ext cx="1124198" cy="112419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7974863" y="2769528"/>
            <a:ext cx="9063457" cy="1674428"/>
            <a:chOff x="0" y="0"/>
            <a:chExt cx="39579840" cy="4965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9579841" cy="4965700"/>
            </a:xfrm>
            <a:custGeom>
              <a:avLst/>
              <a:gdLst/>
              <a:ahLst/>
              <a:cxnLst/>
              <a:rect l="l" t="t" r="r" b="b"/>
              <a:pathLst>
                <a:path w="39579841" h="4965700">
                  <a:moveTo>
                    <a:pt x="39579841" y="0"/>
                  </a:moveTo>
                  <a:lnTo>
                    <a:pt x="3957984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3957984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8455285" y="2926249"/>
            <a:ext cx="8193074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 được và </a:t>
            </a:r>
            <a:r>
              <a:rPr lang="nl-N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thuộc bảng nhân 9.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37419" y="9107373"/>
            <a:ext cx="1221881" cy="91752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246986" y="9469457"/>
            <a:ext cx="1829867" cy="28860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037419" y="471288"/>
            <a:ext cx="1847769" cy="190246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26329"/>
          <a:stretch>
            <a:fillRect/>
          </a:stretch>
        </p:blipFill>
        <p:spPr>
          <a:xfrm>
            <a:off x="0" y="707633"/>
            <a:ext cx="1779256" cy="162912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86752" y="1316786"/>
            <a:ext cx="1185009" cy="676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74"/>
    </mc:Choice>
    <mc:Fallback xmlns="">
      <p:transition spd="slow" advTm="1417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171608" y="6306259"/>
            <a:ext cx="2273999" cy="39807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13040">
            <a:off x="14320752" y="9594112"/>
            <a:ext cx="2247711" cy="35450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431448" y="437580"/>
            <a:ext cx="905913" cy="68025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677130" y="0"/>
            <a:ext cx="1610870" cy="29156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396975" y="4564253"/>
            <a:ext cx="951716" cy="666201"/>
          </a:xfrm>
          <a:prstGeom prst="rect">
            <a:avLst/>
          </a:prstGeom>
        </p:spPr>
      </p:pic>
      <p:sp>
        <p:nvSpPr>
          <p:cNvPr id="49" name="Rectangle 62">
            <a:extLst>
              <a:ext uri="{FF2B5EF4-FFF2-40B4-BE49-F238E27FC236}">
                <a16:creationId xmlns:a16="http://schemas.microsoft.com/office/drawing/2014/main" id="{CF2C942B-CD4E-4E58-94A8-845ACC798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912" y="6612683"/>
            <a:ext cx="7667878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9 </a:t>
            </a:r>
            <a:r>
              <a:rPr lang="en-US" altLang="en-US" sz="6000" b="1" dirty="0" err="1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được</a:t>
            </a:r>
            <a:r>
              <a:rPr lang="en-US" altLang="en-US" sz="6000" b="1" dirty="0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6000" b="1" dirty="0" err="1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lấy</a:t>
            </a:r>
            <a:r>
              <a:rPr lang="en-US" altLang="en-US" sz="6000" b="1" dirty="0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1 </a:t>
            </a:r>
            <a:r>
              <a:rPr lang="en-US" altLang="en-US" sz="6000" b="1" dirty="0" err="1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lần</a:t>
            </a:r>
            <a:r>
              <a:rPr lang="en-US" altLang="en-US" sz="6000" b="1" dirty="0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</a:p>
        </p:txBody>
      </p:sp>
      <p:sp>
        <p:nvSpPr>
          <p:cNvPr id="50" name="Rectangle 85">
            <a:extLst>
              <a:ext uri="{FF2B5EF4-FFF2-40B4-BE49-F238E27FC236}">
                <a16:creationId xmlns:a16="http://schemas.microsoft.com/office/drawing/2014/main" id="{1BBD8054-C9C9-4BCB-B699-4225C4A36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922" y="7937045"/>
            <a:ext cx="2008254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1</a:t>
            </a:r>
          </a:p>
        </p:txBody>
      </p:sp>
      <p:sp>
        <p:nvSpPr>
          <p:cNvPr id="51" name="Rectangle 86">
            <a:extLst>
              <a:ext uri="{FF2B5EF4-FFF2-40B4-BE49-F238E27FC236}">
                <a16:creationId xmlns:a16="http://schemas.microsoft.com/office/drawing/2014/main" id="{6777333C-B3AE-4D7C-AB23-EE230FCF4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446" y="7964350"/>
            <a:ext cx="1825685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=</a:t>
            </a:r>
          </a:p>
        </p:txBody>
      </p:sp>
      <p:sp>
        <p:nvSpPr>
          <p:cNvPr id="52" name="Rectangle 87">
            <a:extLst>
              <a:ext uri="{FF2B5EF4-FFF2-40B4-BE49-F238E27FC236}">
                <a16:creationId xmlns:a16="http://schemas.microsoft.com/office/drawing/2014/main" id="{DC72AA36-37F0-47F9-9306-E26109F68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312" y="7893424"/>
            <a:ext cx="2738528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9</a:t>
            </a:r>
          </a:p>
        </p:txBody>
      </p:sp>
      <p:sp>
        <p:nvSpPr>
          <p:cNvPr id="53" name="Rectangle 88">
            <a:extLst>
              <a:ext uri="{FF2B5EF4-FFF2-40B4-BE49-F238E27FC236}">
                <a16:creationId xmlns:a16="http://schemas.microsoft.com/office/drawing/2014/main" id="{3FC9E2A8-2F48-444D-9C1C-CD3A3F058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012" y="7886700"/>
            <a:ext cx="2190822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x</a:t>
            </a:r>
          </a:p>
        </p:txBody>
      </p:sp>
      <p:sp>
        <p:nvSpPr>
          <p:cNvPr id="54" name="Rectangle 89">
            <a:extLst>
              <a:ext uri="{FF2B5EF4-FFF2-40B4-BE49-F238E27FC236}">
                <a16:creationId xmlns:a16="http://schemas.microsoft.com/office/drawing/2014/main" id="{472C7537-AD93-423C-92C0-D86D14DF4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612" y="7938669"/>
            <a:ext cx="2008254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9</a:t>
            </a:r>
          </a:p>
        </p:txBody>
      </p:sp>
      <p:sp>
        <p:nvSpPr>
          <p:cNvPr id="55" name="Text Box 169">
            <a:extLst>
              <a:ext uri="{FF2B5EF4-FFF2-40B4-BE49-F238E27FC236}">
                <a16:creationId xmlns:a16="http://schemas.microsoft.com/office/drawing/2014/main" id="{E4048A0A-2AAB-4B76-BD7A-66085D1D7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6194" y="6659711"/>
            <a:ext cx="56596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6000" b="1" dirty="0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ta </a:t>
            </a:r>
            <a:r>
              <a:rPr lang="en-US" altLang="en-US" sz="6000" b="1" dirty="0" err="1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altLang="en-US" sz="6000" b="1" dirty="0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:</a:t>
            </a:r>
          </a:p>
        </p:txBody>
      </p:sp>
      <p:pic>
        <p:nvPicPr>
          <p:cNvPr id="57" name="Picture 19">
            <a:extLst>
              <a:ext uri="{FF2B5EF4-FFF2-40B4-BE49-F238E27FC236}">
                <a16:creationId xmlns:a16="http://schemas.microsoft.com/office/drawing/2014/main" id="{B622CF1E-1751-41B7-BDF1-7CF2A0B8DB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492410" flipH="1">
            <a:off x="-194811" y="-443257"/>
            <a:ext cx="2723078" cy="2127404"/>
          </a:xfrm>
          <a:prstGeom prst="rect">
            <a:avLst/>
          </a:prstGeom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3EB7218-F261-4EB1-915A-6C5F1FAB600B}"/>
              </a:ext>
            </a:extLst>
          </p:cNvPr>
          <p:cNvSpPr/>
          <p:nvPr/>
        </p:nvSpPr>
        <p:spPr>
          <a:xfrm>
            <a:off x="11517743" y="1874634"/>
            <a:ext cx="4382484" cy="809278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89">
            <a:extLst>
              <a:ext uri="{FF2B5EF4-FFF2-40B4-BE49-F238E27FC236}">
                <a16:creationId xmlns:a16="http://schemas.microsoft.com/office/drawing/2014/main" id="{DF782F44-B60F-4153-A5BB-B7BBECD39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1173" y="3015477"/>
            <a:ext cx="4382484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9 x 1 = 9</a:t>
            </a:r>
          </a:p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A9CF4D9-C30E-4ABD-B768-4F9AF359C96D}"/>
              </a:ext>
            </a:extLst>
          </p:cNvPr>
          <p:cNvGrpSpPr/>
          <p:nvPr/>
        </p:nvGrpSpPr>
        <p:grpSpPr>
          <a:xfrm>
            <a:off x="2122308" y="2552596"/>
            <a:ext cx="5021331" cy="1802312"/>
            <a:chOff x="0" y="342900"/>
            <a:chExt cx="5715000" cy="2108867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4AFD8DA-4ACA-4D52-81C3-1BB5C7203A1C}"/>
                </a:ext>
              </a:extLst>
            </p:cNvPr>
            <p:cNvSpPr/>
            <p:nvPr/>
          </p:nvSpPr>
          <p:spPr>
            <a:xfrm>
              <a:off x="0" y="342900"/>
              <a:ext cx="5715000" cy="2108867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21">
              <a:extLst>
                <a:ext uri="{FF2B5EF4-FFF2-40B4-BE49-F238E27FC236}">
                  <a16:creationId xmlns:a16="http://schemas.microsoft.com/office/drawing/2014/main" id="{62353AAE-10F6-4DCE-B462-6594707A2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412988"/>
              <a:ext cx="948412" cy="1004939"/>
            </a:xfrm>
            <a:prstGeom prst="rect">
              <a:avLst/>
            </a:prstGeom>
          </p:spPr>
        </p:pic>
        <p:pic>
          <p:nvPicPr>
            <p:cNvPr id="68" name="Picture 25">
              <a:extLst>
                <a:ext uri="{FF2B5EF4-FFF2-40B4-BE49-F238E27FC236}">
                  <a16:creationId xmlns:a16="http://schemas.microsoft.com/office/drawing/2014/main" id="{6FE3C9E8-1060-43ED-837C-5CB0FB36B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4705214" y="935199"/>
              <a:ext cx="948412" cy="1004939"/>
            </a:xfrm>
            <a:prstGeom prst="rect">
              <a:avLst/>
            </a:prstGeom>
          </p:spPr>
        </p:pic>
        <p:pic>
          <p:nvPicPr>
            <p:cNvPr id="69" name="Picture 26">
              <a:extLst>
                <a:ext uri="{FF2B5EF4-FFF2-40B4-BE49-F238E27FC236}">
                  <a16:creationId xmlns:a16="http://schemas.microsoft.com/office/drawing/2014/main" id="{E0E59862-74C7-4FA9-A35B-2813DF426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403829"/>
              <a:ext cx="948412" cy="1004939"/>
            </a:xfrm>
            <a:prstGeom prst="rect">
              <a:avLst/>
            </a:prstGeom>
          </p:spPr>
        </p:pic>
        <p:pic>
          <p:nvPicPr>
            <p:cNvPr id="70" name="Picture 27">
              <a:extLst>
                <a:ext uri="{FF2B5EF4-FFF2-40B4-BE49-F238E27FC236}">
                  <a16:creationId xmlns:a16="http://schemas.microsoft.com/office/drawing/2014/main" id="{FD5B5964-6F2B-412F-B470-E08B8021A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403829"/>
              <a:ext cx="948412" cy="1004939"/>
            </a:xfrm>
            <a:prstGeom prst="rect">
              <a:avLst/>
            </a:prstGeom>
          </p:spPr>
        </p:pic>
        <p:pic>
          <p:nvPicPr>
            <p:cNvPr id="71" name="Picture 28">
              <a:extLst>
                <a:ext uri="{FF2B5EF4-FFF2-40B4-BE49-F238E27FC236}">
                  <a16:creationId xmlns:a16="http://schemas.microsoft.com/office/drawing/2014/main" id="{C6793380-9406-42C4-83A9-386CEBA99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403829"/>
              <a:ext cx="948412" cy="1004939"/>
            </a:xfrm>
            <a:prstGeom prst="rect">
              <a:avLst/>
            </a:prstGeom>
          </p:spPr>
        </p:pic>
        <p:pic>
          <p:nvPicPr>
            <p:cNvPr id="72" name="Picture 21">
              <a:extLst>
                <a:ext uri="{FF2B5EF4-FFF2-40B4-BE49-F238E27FC236}">
                  <a16:creationId xmlns:a16="http://schemas.microsoft.com/office/drawing/2014/main" id="{878D1177-B3B6-459A-B4F4-F2C8C752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1446828"/>
              <a:ext cx="948412" cy="1004939"/>
            </a:xfrm>
            <a:prstGeom prst="rect">
              <a:avLst/>
            </a:prstGeom>
          </p:spPr>
        </p:pic>
        <p:pic>
          <p:nvPicPr>
            <p:cNvPr id="73" name="Picture 26">
              <a:extLst>
                <a:ext uri="{FF2B5EF4-FFF2-40B4-BE49-F238E27FC236}">
                  <a16:creationId xmlns:a16="http://schemas.microsoft.com/office/drawing/2014/main" id="{0E05F4FB-E982-498E-A072-76B652383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1437669"/>
              <a:ext cx="948412" cy="1004939"/>
            </a:xfrm>
            <a:prstGeom prst="rect">
              <a:avLst/>
            </a:prstGeom>
          </p:spPr>
        </p:pic>
        <p:pic>
          <p:nvPicPr>
            <p:cNvPr id="74" name="Picture 27">
              <a:extLst>
                <a:ext uri="{FF2B5EF4-FFF2-40B4-BE49-F238E27FC236}">
                  <a16:creationId xmlns:a16="http://schemas.microsoft.com/office/drawing/2014/main" id="{9D587640-0985-4592-B099-44AF837ED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1437669"/>
              <a:ext cx="948412" cy="1004939"/>
            </a:xfrm>
            <a:prstGeom prst="rect">
              <a:avLst/>
            </a:prstGeom>
          </p:spPr>
        </p:pic>
        <p:pic>
          <p:nvPicPr>
            <p:cNvPr id="75" name="Picture 28">
              <a:extLst>
                <a:ext uri="{FF2B5EF4-FFF2-40B4-BE49-F238E27FC236}">
                  <a16:creationId xmlns:a16="http://schemas.microsoft.com/office/drawing/2014/main" id="{AC41A55F-0DA8-4203-88E2-CCC1E8F55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1437669"/>
              <a:ext cx="948412" cy="1004939"/>
            </a:xfrm>
            <a:prstGeom prst="rect">
              <a:avLst/>
            </a:prstGeom>
          </p:spPr>
        </p:pic>
      </p:grpSp>
      <p:sp>
        <p:nvSpPr>
          <p:cNvPr id="76" name="TextBox 13">
            <a:extLst>
              <a:ext uri="{FF2B5EF4-FFF2-40B4-BE49-F238E27FC236}">
                <a16:creationId xmlns:a16="http://schemas.microsoft.com/office/drawing/2014/main" id="{2DBFDA54-9A22-48D9-AC49-DE78A7DA6554}"/>
              </a:ext>
            </a:extLst>
          </p:cNvPr>
          <p:cNvSpPr txBox="1"/>
          <p:nvPr/>
        </p:nvSpPr>
        <p:spPr>
          <a:xfrm>
            <a:off x="10361654" y="928326"/>
            <a:ext cx="6986672" cy="83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D1581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9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23"/>
    </mc:Choice>
    <mc:Fallback xmlns="">
      <p:transition spd="slow" advTm="34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62" grpId="0" animBg="1"/>
      <p:bldP spid="64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171608" y="6306259"/>
            <a:ext cx="2273999" cy="39807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13040">
            <a:off x="14320752" y="9594112"/>
            <a:ext cx="2247711" cy="35450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289027" y="110054"/>
            <a:ext cx="905913" cy="68025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677130" y="0"/>
            <a:ext cx="1610870" cy="29156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396975" y="4564253"/>
            <a:ext cx="951716" cy="666201"/>
          </a:xfrm>
          <a:prstGeom prst="rect">
            <a:avLst/>
          </a:prstGeom>
        </p:spPr>
      </p:pic>
      <p:sp>
        <p:nvSpPr>
          <p:cNvPr id="49" name="Rectangle 62">
            <a:extLst>
              <a:ext uri="{FF2B5EF4-FFF2-40B4-BE49-F238E27FC236}">
                <a16:creationId xmlns:a16="http://schemas.microsoft.com/office/drawing/2014/main" id="{CF2C942B-CD4E-4E58-94A8-845ACC798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050" y="6515100"/>
            <a:ext cx="53109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9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được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lấy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2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lần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</a:p>
        </p:txBody>
      </p:sp>
      <p:sp>
        <p:nvSpPr>
          <p:cNvPr id="50" name="Rectangle 85">
            <a:extLst>
              <a:ext uri="{FF2B5EF4-FFF2-40B4-BE49-F238E27FC236}">
                <a16:creationId xmlns:a16="http://schemas.microsoft.com/office/drawing/2014/main" id="{1BBD8054-C9C9-4BCB-B699-4225C4A36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2412" y="7527084"/>
            <a:ext cx="1257300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51" name="Rectangle 86">
            <a:extLst>
              <a:ext uri="{FF2B5EF4-FFF2-40B4-BE49-F238E27FC236}">
                <a16:creationId xmlns:a16="http://schemas.microsoft.com/office/drawing/2014/main" id="{6777333C-B3AE-4D7C-AB23-EE230FCF4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112" y="7527084"/>
            <a:ext cx="1143000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=</a:t>
            </a:r>
          </a:p>
        </p:txBody>
      </p:sp>
      <p:sp>
        <p:nvSpPr>
          <p:cNvPr id="52" name="Rectangle 87">
            <a:extLst>
              <a:ext uri="{FF2B5EF4-FFF2-40B4-BE49-F238E27FC236}">
                <a16:creationId xmlns:a16="http://schemas.microsoft.com/office/drawing/2014/main" id="{DC72AA36-37F0-47F9-9306-E26109F68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312" y="7527084"/>
            <a:ext cx="1714500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9</a:t>
            </a:r>
          </a:p>
        </p:txBody>
      </p:sp>
      <p:sp>
        <p:nvSpPr>
          <p:cNvPr id="53" name="Rectangle 88">
            <a:extLst>
              <a:ext uri="{FF2B5EF4-FFF2-40B4-BE49-F238E27FC236}">
                <a16:creationId xmlns:a16="http://schemas.microsoft.com/office/drawing/2014/main" id="{3FC9E2A8-2F48-444D-9C1C-CD3A3F058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012" y="7520360"/>
            <a:ext cx="1371600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x</a:t>
            </a:r>
          </a:p>
        </p:txBody>
      </p:sp>
      <p:sp>
        <p:nvSpPr>
          <p:cNvPr id="54" name="Rectangle 89">
            <a:extLst>
              <a:ext uri="{FF2B5EF4-FFF2-40B4-BE49-F238E27FC236}">
                <a16:creationId xmlns:a16="http://schemas.microsoft.com/office/drawing/2014/main" id="{472C7537-AD93-423C-92C0-D86D14DF4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6571" y="7493552"/>
            <a:ext cx="4083651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9 + 9 = 18 </a:t>
            </a:r>
          </a:p>
        </p:txBody>
      </p:sp>
      <p:sp>
        <p:nvSpPr>
          <p:cNvPr id="55" name="Text Box 169">
            <a:extLst>
              <a:ext uri="{FF2B5EF4-FFF2-40B4-BE49-F238E27FC236}">
                <a16:creationId xmlns:a16="http://schemas.microsoft.com/office/drawing/2014/main" id="{E4048A0A-2AAB-4B76-BD7A-66085D1D7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2572" y="6598889"/>
            <a:ext cx="438248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ta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:</a:t>
            </a:r>
          </a:p>
        </p:txBody>
      </p:sp>
      <p:pic>
        <p:nvPicPr>
          <p:cNvPr id="57" name="Picture 19">
            <a:extLst>
              <a:ext uri="{FF2B5EF4-FFF2-40B4-BE49-F238E27FC236}">
                <a16:creationId xmlns:a16="http://schemas.microsoft.com/office/drawing/2014/main" id="{B622CF1E-1751-41B7-BDF1-7CF2A0B8DB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492410" flipH="1">
            <a:off x="-194811" y="-443257"/>
            <a:ext cx="2723078" cy="2127404"/>
          </a:xfrm>
          <a:prstGeom prst="rect">
            <a:avLst/>
          </a:prstGeom>
        </p:spPr>
      </p:pic>
      <p:sp>
        <p:nvSpPr>
          <p:cNvPr id="68" name="Rectangle 71">
            <a:extLst>
              <a:ext uri="{FF2B5EF4-FFF2-40B4-BE49-F238E27FC236}">
                <a16:creationId xmlns:a16="http://schemas.microsoft.com/office/drawing/2014/main" id="{C20B34C9-323F-4502-8821-4B1FF2192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177" y="8429566"/>
            <a:ext cx="2286000" cy="84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  </a:t>
            </a:r>
            <a:r>
              <a:rPr lang="en-US" altLang="en-US" sz="4800" b="1" dirty="0" err="1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Vậy</a:t>
            </a:r>
            <a:r>
              <a:rPr lang="en-US" altLang="en-US" sz="4800" b="1" dirty="0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:     </a:t>
            </a:r>
          </a:p>
        </p:txBody>
      </p:sp>
      <p:sp>
        <p:nvSpPr>
          <p:cNvPr id="70" name="Rectangle 113">
            <a:extLst>
              <a:ext uri="{FF2B5EF4-FFF2-40B4-BE49-F238E27FC236}">
                <a16:creationId xmlns:a16="http://schemas.microsoft.com/office/drawing/2014/main" id="{4BD147AB-874B-461A-987B-883C95E6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783" y="8474451"/>
            <a:ext cx="1371600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18</a:t>
            </a:r>
          </a:p>
        </p:txBody>
      </p:sp>
      <p:sp>
        <p:nvSpPr>
          <p:cNvPr id="71" name="Rectangle 114">
            <a:extLst>
              <a:ext uri="{FF2B5EF4-FFF2-40B4-BE49-F238E27FC236}">
                <a16:creationId xmlns:a16="http://schemas.microsoft.com/office/drawing/2014/main" id="{D8640046-9C88-499E-8B00-AE5E7302A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829" y="8467875"/>
            <a:ext cx="2603171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9 x 2 </a:t>
            </a:r>
          </a:p>
        </p:txBody>
      </p:sp>
      <p:sp>
        <p:nvSpPr>
          <p:cNvPr id="73" name="Rectangle 128">
            <a:extLst>
              <a:ext uri="{FF2B5EF4-FFF2-40B4-BE49-F238E27FC236}">
                <a16:creationId xmlns:a16="http://schemas.microsoft.com/office/drawing/2014/main" id="{F1598D46-1FEF-4BAF-B51B-695393D1D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0" y="8520053"/>
            <a:ext cx="1028700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=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75089D0-525B-4E07-B283-99A215B18977}"/>
              </a:ext>
            </a:extLst>
          </p:cNvPr>
          <p:cNvGrpSpPr/>
          <p:nvPr/>
        </p:nvGrpSpPr>
        <p:grpSpPr>
          <a:xfrm>
            <a:off x="333280" y="2428757"/>
            <a:ext cx="5021331" cy="1802312"/>
            <a:chOff x="0" y="342900"/>
            <a:chExt cx="5715000" cy="2108867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F917D1E-0591-43EA-8B17-6C8EDD0D2C78}"/>
                </a:ext>
              </a:extLst>
            </p:cNvPr>
            <p:cNvSpPr/>
            <p:nvPr/>
          </p:nvSpPr>
          <p:spPr>
            <a:xfrm>
              <a:off x="0" y="342900"/>
              <a:ext cx="5715000" cy="2108867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21">
              <a:extLst>
                <a:ext uri="{FF2B5EF4-FFF2-40B4-BE49-F238E27FC236}">
                  <a16:creationId xmlns:a16="http://schemas.microsoft.com/office/drawing/2014/main" id="{CBFABDF6-269C-443E-AABC-7DF4F39DE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412988"/>
              <a:ext cx="948412" cy="1004939"/>
            </a:xfrm>
            <a:prstGeom prst="rect">
              <a:avLst/>
            </a:prstGeom>
          </p:spPr>
        </p:pic>
        <p:pic>
          <p:nvPicPr>
            <p:cNvPr id="78" name="Picture 25">
              <a:extLst>
                <a:ext uri="{FF2B5EF4-FFF2-40B4-BE49-F238E27FC236}">
                  <a16:creationId xmlns:a16="http://schemas.microsoft.com/office/drawing/2014/main" id="{A4E9A404-D4DC-407A-8C50-67855A2B2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4705214" y="935199"/>
              <a:ext cx="948412" cy="1004939"/>
            </a:xfrm>
            <a:prstGeom prst="rect">
              <a:avLst/>
            </a:prstGeom>
          </p:spPr>
        </p:pic>
        <p:pic>
          <p:nvPicPr>
            <p:cNvPr id="79" name="Picture 26">
              <a:extLst>
                <a:ext uri="{FF2B5EF4-FFF2-40B4-BE49-F238E27FC236}">
                  <a16:creationId xmlns:a16="http://schemas.microsoft.com/office/drawing/2014/main" id="{523053B2-EA73-4787-8624-F9BDD6414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403829"/>
              <a:ext cx="948412" cy="1004939"/>
            </a:xfrm>
            <a:prstGeom prst="rect">
              <a:avLst/>
            </a:prstGeom>
          </p:spPr>
        </p:pic>
        <p:pic>
          <p:nvPicPr>
            <p:cNvPr id="80" name="Picture 27">
              <a:extLst>
                <a:ext uri="{FF2B5EF4-FFF2-40B4-BE49-F238E27FC236}">
                  <a16:creationId xmlns:a16="http://schemas.microsoft.com/office/drawing/2014/main" id="{22A20EE0-2F2E-4347-B9B5-BED2B4A73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403829"/>
              <a:ext cx="948412" cy="1004939"/>
            </a:xfrm>
            <a:prstGeom prst="rect">
              <a:avLst/>
            </a:prstGeom>
          </p:spPr>
        </p:pic>
        <p:pic>
          <p:nvPicPr>
            <p:cNvPr id="81" name="Picture 28">
              <a:extLst>
                <a:ext uri="{FF2B5EF4-FFF2-40B4-BE49-F238E27FC236}">
                  <a16:creationId xmlns:a16="http://schemas.microsoft.com/office/drawing/2014/main" id="{9DDB961D-9CD2-4912-9FD7-0783707DE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403829"/>
              <a:ext cx="948412" cy="1004939"/>
            </a:xfrm>
            <a:prstGeom prst="rect">
              <a:avLst/>
            </a:prstGeom>
          </p:spPr>
        </p:pic>
        <p:pic>
          <p:nvPicPr>
            <p:cNvPr id="82" name="Picture 21">
              <a:extLst>
                <a:ext uri="{FF2B5EF4-FFF2-40B4-BE49-F238E27FC236}">
                  <a16:creationId xmlns:a16="http://schemas.microsoft.com/office/drawing/2014/main" id="{40985AD5-E3FE-4281-BAA5-8C3B0B878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1446828"/>
              <a:ext cx="948412" cy="1004939"/>
            </a:xfrm>
            <a:prstGeom prst="rect">
              <a:avLst/>
            </a:prstGeom>
          </p:spPr>
        </p:pic>
        <p:pic>
          <p:nvPicPr>
            <p:cNvPr id="83" name="Picture 26">
              <a:extLst>
                <a:ext uri="{FF2B5EF4-FFF2-40B4-BE49-F238E27FC236}">
                  <a16:creationId xmlns:a16="http://schemas.microsoft.com/office/drawing/2014/main" id="{DAE621DA-02F0-4189-A7E1-C111EC12B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1437669"/>
              <a:ext cx="948412" cy="1004939"/>
            </a:xfrm>
            <a:prstGeom prst="rect">
              <a:avLst/>
            </a:prstGeom>
          </p:spPr>
        </p:pic>
        <p:pic>
          <p:nvPicPr>
            <p:cNvPr id="84" name="Picture 27">
              <a:extLst>
                <a:ext uri="{FF2B5EF4-FFF2-40B4-BE49-F238E27FC236}">
                  <a16:creationId xmlns:a16="http://schemas.microsoft.com/office/drawing/2014/main" id="{3C67DD22-ABCA-4B84-8793-0E052903B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1437669"/>
              <a:ext cx="948412" cy="1004939"/>
            </a:xfrm>
            <a:prstGeom prst="rect">
              <a:avLst/>
            </a:prstGeom>
          </p:spPr>
        </p:pic>
        <p:pic>
          <p:nvPicPr>
            <p:cNvPr id="85" name="Picture 28">
              <a:extLst>
                <a:ext uri="{FF2B5EF4-FFF2-40B4-BE49-F238E27FC236}">
                  <a16:creationId xmlns:a16="http://schemas.microsoft.com/office/drawing/2014/main" id="{378A6460-810C-4FD6-8A5A-866C18DFA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1437669"/>
              <a:ext cx="948412" cy="1004939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F0D7606-E7B5-4AB5-A6D2-CBDA6101C485}"/>
              </a:ext>
            </a:extLst>
          </p:cNvPr>
          <p:cNvGrpSpPr/>
          <p:nvPr/>
        </p:nvGrpSpPr>
        <p:grpSpPr>
          <a:xfrm>
            <a:off x="6178652" y="2394285"/>
            <a:ext cx="5021331" cy="1802312"/>
            <a:chOff x="0" y="342900"/>
            <a:chExt cx="5715000" cy="2108867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81914B8-1CB2-4260-9BE9-2E6E29C0F1E3}"/>
                </a:ext>
              </a:extLst>
            </p:cNvPr>
            <p:cNvSpPr/>
            <p:nvPr/>
          </p:nvSpPr>
          <p:spPr>
            <a:xfrm>
              <a:off x="0" y="342900"/>
              <a:ext cx="5715000" cy="2108867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Picture 21">
              <a:extLst>
                <a:ext uri="{FF2B5EF4-FFF2-40B4-BE49-F238E27FC236}">
                  <a16:creationId xmlns:a16="http://schemas.microsoft.com/office/drawing/2014/main" id="{7C129476-2D41-44BA-BB40-FDCD4F9D7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412988"/>
              <a:ext cx="948412" cy="1004939"/>
            </a:xfrm>
            <a:prstGeom prst="rect">
              <a:avLst/>
            </a:prstGeom>
          </p:spPr>
        </p:pic>
        <p:pic>
          <p:nvPicPr>
            <p:cNvPr id="89" name="Picture 25">
              <a:extLst>
                <a:ext uri="{FF2B5EF4-FFF2-40B4-BE49-F238E27FC236}">
                  <a16:creationId xmlns:a16="http://schemas.microsoft.com/office/drawing/2014/main" id="{1EB6ABDB-D03A-4E8E-9B4F-BEDCB6B64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4705214" y="935199"/>
              <a:ext cx="948412" cy="1004939"/>
            </a:xfrm>
            <a:prstGeom prst="rect">
              <a:avLst/>
            </a:prstGeom>
          </p:spPr>
        </p:pic>
        <p:pic>
          <p:nvPicPr>
            <p:cNvPr id="90" name="Picture 26">
              <a:extLst>
                <a:ext uri="{FF2B5EF4-FFF2-40B4-BE49-F238E27FC236}">
                  <a16:creationId xmlns:a16="http://schemas.microsoft.com/office/drawing/2014/main" id="{E8E17C94-263D-438E-8252-57ECAD3CE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403829"/>
              <a:ext cx="948412" cy="1004939"/>
            </a:xfrm>
            <a:prstGeom prst="rect">
              <a:avLst/>
            </a:prstGeom>
          </p:spPr>
        </p:pic>
        <p:pic>
          <p:nvPicPr>
            <p:cNvPr id="91" name="Picture 27">
              <a:extLst>
                <a:ext uri="{FF2B5EF4-FFF2-40B4-BE49-F238E27FC236}">
                  <a16:creationId xmlns:a16="http://schemas.microsoft.com/office/drawing/2014/main" id="{0844CBD7-6610-402B-881D-A0DFFBCD1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403829"/>
              <a:ext cx="948412" cy="1004939"/>
            </a:xfrm>
            <a:prstGeom prst="rect">
              <a:avLst/>
            </a:prstGeom>
          </p:spPr>
        </p:pic>
        <p:pic>
          <p:nvPicPr>
            <p:cNvPr id="92" name="Picture 28">
              <a:extLst>
                <a:ext uri="{FF2B5EF4-FFF2-40B4-BE49-F238E27FC236}">
                  <a16:creationId xmlns:a16="http://schemas.microsoft.com/office/drawing/2014/main" id="{D5685F22-988C-4876-B110-93A6930D5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403829"/>
              <a:ext cx="948412" cy="1004939"/>
            </a:xfrm>
            <a:prstGeom prst="rect">
              <a:avLst/>
            </a:prstGeom>
          </p:spPr>
        </p:pic>
        <p:pic>
          <p:nvPicPr>
            <p:cNvPr id="93" name="Picture 21">
              <a:extLst>
                <a:ext uri="{FF2B5EF4-FFF2-40B4-BE49-F238E27FC236}">
                  <a16:creationId xmlns:a16="http://schemas.microsoft.com/office/drawing/2014/main" id="{D08AB6A4-7B95-430C-AD3F-65968A0EF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1446828"/>
              <a:ext cx="948412" cy="1004939"/>
            </a:xfrm>
            <a:prstGeom prst="rect">
              <a:avLst/>
            </a:prstGeom>
          </p:spPr>
        </p:pic>
        <p:pic>
          <p:nvPicPr>
            <p:cNvPr id="94" name="Picture 26">
              <a:extLst>
                <a:ext uri="{FF2B5EF4-FFF2-40B4-BE49-F238E27FC236}">
                  <a16:creationId xmlns:a16="http://schemas.microsoft.com/office/drawing/2014/main" id="{B5CE4505-D525-49D5-AA9F-7720912F2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1437669"/>
              <a:ext cx="948412" cy="1004939"/>
            </a:xfrm>
            <a:prstGeom prst="rect">
              <a:avLst/>
            </a:prstGeom>
          </p:spPr>
        </p:pic>
        <p:pic>
          <p:nvPicPr>
            <p:cNvPr id="95" name="Picture 27">
              <a:extLst>
                <a:ext uri="{FF2B5EF4-FFF2-40B4-BE49-F238E27FC236}">
                  <a16:creationId xmlns:a16="http://schemas.microsoft.com/office/drawing/2014/main" id="{E3A4BC00-6150-4B4F-B6EA-184EC9F20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1437669"/>
              <a:ext cx="948412" cy="1004939"/>
            </a:xfrm>
            <a:prstGeom prst="rect">
              <a:avLst/>
            </a:prstGeom>
          </p:spPr>
        </p:pic>
        <p:pic>
          <p:nvPicPr>
            <p:cNvPr id="96" name="Picture 28">
              <a:extLst>
                <a:ext uri="{FF2B5EF4-FFF2-40B4-BE49-F238E27FC236}">
                  <a16:creationId xmlns:a16="http://schemas.microsoft.com/office/drawing/2014/main" id="{19956052-E426-46FA-8F91-336749F5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1437669"/>
              <a:ext cx="948412" cy="1004939"/>
            </a:xfrm>
            <a:prstGeom prst="rect">
              <a:avLst/>
            </a:prstGeom>
          </p:spPr>
        </p:pic>
      </p:grp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778E5E71-5446-4789-A85B-0CA67B25495C}"/>
              </a:ext>
            </a:extLst>
          </p:cNvPr>
          <p:cNvSpPr/>
          <p:nvPr/>
        </p:nvSpPr>
        <p:spPr>
          <a:xfrm>
            <a:off x="11623450" y="1997017"/>
            <a:ext cx="4382484" cy="809278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TextBox 13">
            <a:extLst>
              <a:ext uri="{FF2B5EF4-FFF2-40B4-BE49-F238E27FC236}">
                <a16:creationId xmlns:a16="http://schemas.microsoft.com/office/drawing/2014/main" id="{350421D8-81F0-4263-A289-67A3EA4CC55D}"/>
              </a:ext>
            </a:extLst>
          </p:cNvPr>
          <p:cNvSpPr txBox="1"/>
          <p:nvPr/>
        </p:nvSpPr>
        <p:spPr>
          <a:xfrm>
            <a:off x="10336526" y="970568"/>
            <a:ext cx="6986672" cy="83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D1581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9</a:t>
            </a:r>
          </a:p>
        </p:txBody>
      </p:sp>
      <p:sp>
        <p:nvSpPr>
          <p:cNvPr id="101" name="Rectangle 89">
            <a:extLst>
              <a:ext uri="{FF2B5EF4-FFF2-40B4-BE49-F238E27FC236}">
                <a16:creationId xmlns:a16="http://schemas.microsoft.com/office/drawing/2014/main" id="{9CDF58A5-9693-4790-8991-72561E0F9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3800" y="2428757"/>
            <a:ext cx="4382484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9 x 1 = 9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 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102" name="Rectangle 89">
            <a:extLst>
              <a:ext uri="{FF2B5EF4-FFF2-40B4-BE49-F238E27FC236}">
                <a16:creationId xmlns:a16="http://schemas.microsoft.com/office/drawing/2014/main" id="{669E496C-5A7D-4194-9CBF-C4E0778C6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4813" y="4188769"/>
            <a:ext cx="4382484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9 x 2 = 18</a:t>
            </a:r>
          </a:p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 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6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10"/>
    </mc:Choice>
    <mc:Fallback xmlns="">
      <p:transition spd="slow" advTm="47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68" grpId="0"/>
      <p:bldP spid="70" grpId="0"/>
      <p:bldP spid="71" grpId="0"/>
      <p:bldP spid="73" grpId="0"/>
      <p:bldP spid="99" grpId="0" animBg="1"/>
      <p:bldP spid="100" grpId="0"/>
      <p:bldP spid="101" grpId="0"/>
      <p:bldP spid="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171608" y="6306259"/>
            <a:ext cx="2273999" cy="39807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13040">
            <a:off x="14320752" y="9594112"/>
            <a:ext cx="2247711" cy="35450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289027" y="110054"/>
            <a:ext cx="905913" cy="68025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677130" y="0"/>
            <a:ext cx="1610870" cy="29156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396975" y="4564253"/>
            <a:ext cx="951716" cy="666201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AEFE36B-1399-4478-BA15-3062DAE9264B}"/>
              </a:ext>
            </a:extLst>
          </p:cNvPr>
          <p:cNvSpPr/>
          <p:nvPr/>
        </p:nvSpPr>
        <p:spPr>
          <a:xfrm>
            <a:off x="11623450" y="1997017"/>
            <a:ext cx="4382484" cy="809278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13">
            <a:extLst>
              <a:ext uri="{FF2B5EF4-FFF2-40B4-BE49-F238E27FC236}">
                <a16:creationId xmlns:a16="http://schemas.microsoft.com/office/drawing/2014/main" id="{049FF720-42E8-4D31-B66D-8D65F6883670}"/>
              </a:ext>
            </a:extLst>
          </p:cNvPr>
          <p:cNvSpPr txBox="1"/>
          <p:nvPr/>
        </p:nvSpPr>
        <p:spPr>
          <a:xfrm>
            <a:off x="10134600" y="1151341"/>
            <a:ext cx="6986672" cy="83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D1581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9</a:t>
            </a:r>
          </a:p>
        </p:txBody>
      </p:sp>
      <p:sp>
        <p:nvSpPr>
          <p:cNvPr id="49" name="Rectangle 62">
            <a:extLst>
              <a:ext uri="{FF2B5EF4-FFF2-40B4-BE49-F238E27FC236}">
                <a16:creationId xmlns:a16="http://schemas.microsoft.com/office/drawing/2014/main" id="{CF2C942B-CD4E-4E58-94A8-845ACC798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911" y="6612683"/>
            <a:ext cx="5456889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9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được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lấy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3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lần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, </a:t>
            </a:r>
          </a:p>
        </p:txBody>
      </p:sp>
      <p:sp>
        <p:nvSpPr>
          <p:cNvPr id="50" name="Rectangle 85">
            <a:extLst>
              <a:ext uri="{FF2B5EF4-FFF2-40B4-BE49-F238E27FC236}">
                <a16:creationId xmlns:a16="http://schemas.microsoft.com/office/drawing/2014/main" id="{1BBD8054-C9C9-4BCB-B699-4225C4A36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2412" y="7739073"/>
            <a:ext cx="1257300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51" name="Rectangle 86">
            <a:extLst>
              <a:ext uri="{FF2B5EF4-FFF2-40B4-BE49-F238E27FC236}">
                <a16:creationId xmlns:a16="http://schemas.microsoft.com/office/drawing/2014/main" id="{6777333C-B3AE-4D7C-AB23-EE230FCF4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112" y="7739073"/>
            <a:ext cx="1143000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=</a:t>
            </a:r>
          </a:p>
        </p:txBody>
      </p:sp>
      <p:sp>
        <p:nvSpPr>
          <p:cNvPr id="52" name="Rectangle 87">
            <a:extLst>
              <a:ext uri="{FF2B5EF4-FFF2-40B4-BE49-F238E27FC236}">
                <a16:creationId xmlns:a16="http://schemas.microsoft.com/office/drawing/2014/main" id="{DC72AA36-37F0-47F9-9306-E26109F68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312" y="7739073"/>
            <a:ext cx="1714500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9</a:t>
            </a:r>
          </a:p>
        </p:txBody>
      </p:sp>
      <p:sp>
        <p:nvSpPr>
          <p:cNvPr id="53" name="Rectangle 88">
            <a:extLst>
              <a:ext uri="{FF2B5EF4-FFF2-40B4-BE49-F238E27FC236}">
                <a16:creationId xmlns:a16="http://schemas.microsoft.com/office/drawing/2014/main" id="{3FC9E2A8-2F48-444D-9C1C-CD3A3F058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012" y="7732349"/>
            <a:ext cx="1371600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x</a:t>
            </a:r>
          </a:p>
        </p:txBody>
      </p:sp>
      <p:sp>
        <p:nvSpPr>
          <p:cNvPr id="54" name="Rectangle 89">
            <a:extLst>
              <a:ext uri="{FF2B5EF4-FFF2-40B4-BE49-F238E27FC236}">
                <a16:creationId xmlns:a16="http://schemas.microsoft.com/office/drawing/2014/main" id="{472C7537-AD93-423C-92C0-D86D14DF4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6571" y="7705541"/>
            <a:ext cx="5091079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9 + 9 + 9 = 27 </a:t>
            </a:r>
          </a:p>
        </p:txBody>
      </p:sp>
      <p:sp>
        <p:nvSpPr>
          <p:cNvPr id="55" name="Text Box 169">
            <a:extLst>
              <a:ext uri="{FF2B5EF4-FFF2-40B4-BE49-F238E27FC236}">
                <a16:creationId xmlns:a16="http://schemas.microsoft.com/office/drawing/2014/main" id="{E4048A0A-2AAB-4B76-BD7A-66085D1D7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9950" y="6718053"/>
            <a:ext cx="35433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ta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:</a:t>
            </a:r>
          </a:p>
        </p:txBody>
      </p:sp>
      <p:pic>
        <p:nvPicPr>
          <p:cNvPr id="57" name="Picture 19">
            <a:extLst>
              <a:ext uri="{FF2B5EF4-FFF2-40B4-BE49-F238E27FC236}">
                <a16:creationId xmlns:a16="http://schemas.microsoft.com/office/drawing/2014/main" id="{B622CF1E-1751-41B7-BDF1-7CF2A0B8DB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492410" flipH="1">
            <a:off x="-194811" y="-443257"/>
            <a:ext cx="2723078" cy="2127404"/>
          </a:xfrm>
          <a:prstGeom prst="rect">
            <a:avLst/>
          </a:prstGeom>
        </p:spPr>
      </p:pic>
      <p:sp>
        <p:nvSpPr>
          <p:cNvPr id="58" name="Rectangle 89">
            <a:extLst>
              <a:ext uri="{FF2B5EF4-FFF2-40B4-BE49-F238E27FC236}">
                <a16:creationId xmlns:a16="http://schemas.microsoft.com/office/drawing/2014/main" id="{3F297E5C-04B0-4CFD-A0A4-9F35D9946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0859" y="4759923"/>
            <a:ext cx="4382484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9 x 3 = 27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68" name="Rectangle 71">
            <a:extLst>
              <a:ext uri="{FF2B5EF4-FFF2-40B4-BE49-F238E27FC236}">
                <a16:creationId xmlns:a16="http://schemas.microsoft.com/office/drawing/2014/main" id="{C20B34C9-323F-4502-8821-4B1FF2192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177" y="8641555"/>
            <a:ext cx="2286000" cy="84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 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Vậy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:     </a:t>
            </a:r>
          </a:p>
        </p:txBody>
      </p:sp>
      <p:sp>
        <p:nvSpPr>
          <p:cNvPr id="70" name="Rectangle 113">
            <a:extLst>
              <a:ext uri="{FF2B5EF4-FFF2-40B4-BE49-F238E27FC236}">
                <a16:creationId xmlns:a16="http://schemas.microsoft.com/office/drawing/2014/main" id="{4BD147AB-874B-461A-987B-883C95E6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783" y="8686440"/>
            <a:ext cx="1371600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27</a:t>
            </a:r>
          </a:p>
        </p:txBody>
      </p:sp>
      <p:sp>
        <p:nvSpPr>
          <p:cNvPr id="71" name="Rectangle 114">
            <a:extLst>
              <a:ext uri="{FF2B5EF4-FFF2-40B4-BE49-F238E27FC236}">
                <a16:creationId xmlns:a16="http://schemas.microsoft.com/office/drawing/2014/main" id="{D8640046-9C88-499E-8B00-AE5E7302A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829" y="8679864"/>
            <a:ext cx="2603171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9 x 3 </a:t>
            </a:r>
          </a:p>
        </p:txBody>
      </p:sp>
      <p:sp>
        <p:nvSpPr>
          <p:cNvPr id="73" name="Rectangle 128">
            <a:extLst>
              <a:ext uri="{FF2B5EF4-FFF2-40B4-BE49-F238E27FC236}">
                <a16:creationId xmlns:a16="http://schemas.microsoft.com/office/drawing/2014/main" id="{F1598D46-1FEF-4BAF-B51B-695393D1D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0" y="8732042"/>
            <a:ext cx="1028700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=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75089D0-525B-4E07-B283-99A215B18977}"/>
              </a:ext>
            </a:extLst>
          </p:cNvPr>
          <p:cNvGrpSpPr/>
          <p:nvPr/>
        </p:nvGrpSpPr>
        <p:grpSpPr>
          <a:xfrm>
            <a:off x="301690" y="2428757"/>
            <a:ext cx="5021331" cy="1802312"/>
            <a:chOff x="0" y="342900"/>
            <a:chExt cx="5715000" cy="2108867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F917D1E-0591-43EA-8B17-6C8EDD0D2C78}"/>
                </a:ext>
              </a:extLst>
            </p:cNvPr>
            <p:cNvSpPr/>
            <p:nvPr/>
          </p:nvSpPr>
          <p:spPr>
            <a:xfrm>
              <a:off x="0" y="342900"/>
              <a:ext cx="5715000" cy="2108867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7" name="Picture 21">
              <a:extLst>
                <a:ext uri="{FF2B5EF4-FFF2-40B4-BE49-F238E27FC236}">
                  <a16:creationId xmlns:a16="http://schemas.microsoft.com/office/drawing/2014/main" id="{CBFABDF6-269C-443E-AABC-7DF4F39DE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412988"/>
              <a:ext cx="948412" cy="1004939"/>
            </a:xfrm>
            <a:prstGeom prst="rect">
              <a:avLst/>
            </a:prstGeom>
          </p:spPr>
        </p:pic>
        <p:pic>
          <p:nvPicPr>
            <p:cNvPr id="78" name="Picture 25">
              <a:extLst>
                <a:ext uri="{FF2B5EF4-FFF2-40B4-BE49-F238E27FC236}">
                  <a16:creationId xmlns:a16="http://schemas.microsoft.com/office/drawing/2014/main" id="{A4E9A404-D4DC-407A-8C50-67855A2B2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4705214" y="935199"/>
              <a:ext cx="948412" cy="1004939"/>
            </a:xfrm>
            <a:prstGeom prst="rect">
              <a:avLst/>
            </a:prstGeom>
          </p:spPr>
        </p:pic>
        <p:pic>
          <p:nvPicPr>
            <p:cNvPr id="79" name="Picture 26">
              <a:extLst>
                <a:ext uri="{FF2B5EF4-FFF2-40B4-BE49-F238E27FC236}">
                  <a16:creationId xmlns:a16="http://schemas.microsoft.com/office/drawing/2014/main" id="{523053B2-EA73-4787-8624-F9BDD6414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403829"/>
              <a:ext cx="948412" cy="1004939"/>
            </a:xfrm>
            <a:prstGeom prst="rect">
              <a:avLst/>
            </a:prstGeom>
          </p:spPr>
        </p:pic>
        <p:pic>
          <p:nvPicPr>
            <p:cNvPr id="80" name="Picture 27">
              <a:extLst>
                <a:ext uri="{FF2B5EF4-FFF2-40B4-BE49-F238E27FC236}">
                  <a16:creationId xmlns:a16="http://schemas.microsoft.com/office/drawing/2014/main" id="{22A20EE0-2F2E-4347-B9B5-BED2B4A73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403829"/>
              <a:ext cx="948412" cy="1004939"/>
            </a:xfrm>
            <a:prstGeom prst="rect">
              <a:avLst/>
            </a:prstGeom>
          </p:spPr>
        </p:pic>
        <p:pic>
          <p:nvPicPr>
            <p:cNvPr id="81" name="Picture 28">
              <a:extLst>
                <a:ext uri="{FF2B5EF4-FFF2-40B4-BE49-F238E27FC236}">
                  <a16:creationId xmlns:a16="http://schemas.microsoft.com/office/drawing/2014/main" id="{9DDB961D-9CD2-4912-9FD7-0783707DE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403829"/>
              <a:ext cx="948412" cy="1004939"/>
            </a:xfrm>
            <a:prstGeom prst="rect">
              <a:avLst/>
            </a:prstGeom>
          </p:spPr>
        </p:pic>
        <p:pic>
          <p:nvPicPr>
            <p:cNvPr id="82" name="Picture 21">
              <a:extLst>
                <a:ext uri="{FF2B5EF4-FFF2-40B4-BE49-F238E27FC236}">
                  <a16:creationId xmlns:a16="http://schemas.microsoft.com/office/drawing/2014/main" id="{40985AD5-E3FE-4281-BAA5-8C3B0B878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1446828"/>
              <a:ext cx="948412" cy="1004939"/>
            </a:xfrm>
            <a:prstGeom prst="rect">
              <a:avLst/>
            </a:prstGeom>
          </p:spPr>
        </p:pic>
        <p:pic>
          <p:nvPicPr>
            <p:cNvPr id="83" name="Picture 26">
              <a:extLst>
                <a:ext uri="{FF2B5EF4-FFF2-40B4-BE49-F238E27FC236}">
                  <a16:creationId xmlns:a16="http://schemas.microsoft.com/office/drawing/2014/main" id="{DAE621DA-02F0-4189-A7E1-C111EC12B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1437669"/>
              <a:ext cx="948412" cy="1004939"/>
            </a:xfrm>
            <a:prstGeom prst="rect">
              <a:avLst/>
            </a:prstGeom>
          </p:spPr>
        </p:pic>
        <p:pic>
          <p:nvPicPr>
            <p:cNvPr id="84" name="Picture 27">
              <a:extLst>
                <a:ext uri="{FF2B5EF4-FFF2-40B4-BE49-F238E27FC236}">
                  <a16:creationId xmlns:a16="http://schemas.microsoft.com/office/drawing/2014/main" id="{3C67DD22-ABCA-4B84-8793-0E052903B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1437669"/>
              <a:ext cx="948412" cy="1004939"/>
            </a:xfrm>
            <a:prstGeom prst="rect">
              <a:avLst/>
            </a:prstGeom>
          </p:spPr>
        </p:pic>
        <p:pic>
          <p:nvPicPr>
            <p:cNvPr id="85" name="Picture 28">
              <a:extLst>
                <a:ext uri="{FF2B5EF4-FFF2-40B4-BE49-F238E27FC236}">
                  <a16:creationId xmlns:a16="http://schemas.microsoft.com/office/drawing/2014/main" id="{378A6460-810C-4FD6-8A5A-866C18DFA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1437669"/>
              <a:ext cx="948412" cy="1004939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F0D7606-E7B5-4AB5-A6D2-CBDA6101C485}"/>
              </a:ext>
            </a:extLst>
          </p:cNvPr>
          <p:cNvGrpSpPr/>
          <p:nvPr/>
        </p:nvGrpSpPr>
        <p:grpSpPr>
          <a:xfrm>
            <a:off x="6178652" y="2394285"/>
            <a:ext cx="5021331" cy="1802312"/>
            <a:chOff x="0" y="342900"/>
            <a:chExt cx="5715000" cy="2108867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81914B8-1CB2-4260-9BE9-2E6E29C0F1E3}"/>
                </a:ext>
              </a:extLst>
            </p:cNvPr>
            <p:cNvSpPr/>
            <p:nvPr/>
          </p:nvSpPr>
          <p:spPr>
            <a:xfrm>
              <a:off x="0" y="342900"/>
              <a:ext cx="5715000" cy="2108867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8" name="Picture 21">
              <a:extLst>
                <a:ext uri="{FF2B5EF4-FFF2-40B4-BE49-F238E27FC236}">
                  <a16:creationId xmlns:a16="http://schemas.microsoft.com/office/drawing/2014/main" id="{7C129476-2D41-44BA-BB40-FDCD4F9D7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412988"/>
              <a:ext cx="948412" cy="1004939"/>
            </a:xfrm>
            <a:prstGeom prst="rect">
              <a:avLst/>
            </a:prstGeom>
          </p:spPr>
        </p:pic>
        <p:pic>
          <p:nvPicPr>
            <p:cNvPr id="89" name="Picture 25">
              <a:extLst>
                <a:ext uri="{FF2B5EF4-FFF2-40B4-BE49-F238E27FC236}">
                  <a16:creationId xmlns:a16="http://schemas.microsoft.com/office/drawing/2014/main" id="{1EB6ABDB-D03A-4E8E-9B4F-BEDCB6B64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4705214" y="935199"/>
              <a:ext cx="948412" cy="1004939"/>
            </a:xfrm>
            <a:prstGeom prst="rect">
              <a:avLst/>
            </a:prstGeom>
          </p:spPr>
        </p:pic>
        <p:pic>
          <p:nvPicPr>
            <p:cNvPr id="90" name="Picture 26">
              <a:extLst>
                <a:ext uri="{FF2B5EF4-FFF2-40B4-BE49-F238E27FC236}">
                  <a16:creationId xmlns:a16="http://schemas.microsoft.com/office/drawing/2014/main" id="{E8E17C94-263D-438E-8252-57ECAD3CE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403829"/>
              <a:ext cx="948412" cy="1004939"/>
            </a:xfrm>
            <a:prstGeom prst="rect">
              <a:avLst/>
            </a:prstGeom>
          </p:spPr>
        </p:pic>
        <p:pic>
          <p:nvPicPr>
            <p:cNvPr id="91" name="Picture 27">
              <a:extLst>
                <a:ext uri="{FF2B5EF4-FFF2-40B4-BE49-F238E27FC236}">
                  <a16:creationId xmlns:a16="http://schemas.microsoft.com/office/drawing/2014/main" id="{0844CBD7-6610-402B-881D-A0DFFBCD1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403829"/>
              <a:ext cx="948412" cy="1004939"/>
            </a:xfrm>
            <a:prstGeom prst="rect">
              <a:avLst/>
            </a:prstGeom>
          </p:spPr>
        </p:pic>
        <p:pic>
          <p:nvPicPr>
            <p:cNvPr id="92" name="Picture 28">
              <a:extLst>
                <a:ext uri="{FF2B5EF4-FFF2-40B4-BE49-F238E27FC236}">
                  <a16:creationId xmlns:a16="http://schemas.microsoft.com/office/drawing/2014/main" id="{D5685F22-988C-4876-B110-93A6930D5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403829"/>
              <a:ext cx="948412" cy="1004939"/>
            </a:xfrm>
            <a:prstGeom prst="rect">
              <a:avLst/>
            </a:prstGeom>
          </p:spPr>
        </p:pic>
        <p:pic>
          <p:nvPicPr>
            <p:cNvPr id="93" name="Picture 21">
              <a:extLst>
                <a:ext uri="{FF2B5EF4-FFF2-40B4-BE49-F238E27FC236}">
                  <a16:creationId xmlns:a16="http://schemas.microsoft.com/office/drawing/2014/main" id="{D08AB6A4-7B95-430C-AD3F-65968A0EF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1446828"/>
              <a:ext cx="948412" cy="1004939"/>
            </a:xfrm>
            <a:prstGeom prst="rect">
              <a:avLst/>
            </a:prstGeom>
          </p:spPr>
        </p:pic>
        <p:pic>
          <p:nvPicPr>
            <p:cNvPr id="94" name="Picture 26">
              <a:extLst>
                <a:ext uri="{FF2B5EF4-FFF2-40B4-BE49-F238E27FC236}">
                  <a16:creationId xmlns:a16="http://schemas.microsoft.com/office/drawing/2014/main" id="{B5CE4505-D525-49D5-AA9F-7720912F2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1437669"/>
              <a:ext cx="948412" cy="1004939"/>
            </a:xfrm>
            <a:prstGeom prst="rect">
              <a:avLst/>
            </a:prstGeom>
          </p:spPr>
        </p:pic>
        <p:pic>
          <p:nvPicPr>
            <p:cNvPr id="95" name="Picture 27">
              <a:extLst>
                <a:ext uri="{FF2B5EF4-FFF2-40B4-BE49-F238E27FC236}">
                  <a16:creationId xmlns:a16="http://schemas.microsoft.com/office/drawing/2014/main" id="{E3A4BC00-6150-4B4F-B6EA-184EC9F20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1437669"/>
              <a:ext cx="948412" cy="1004939"/>
            </a:xfrm>
            <a:prstGeom prst="rect">
              <a:avLst/>
            </a:prstGeom>
          </p:spPr>
        </p:pic>
        <p:pic>
          <p:nvPicPr>
            <p:cNvPr id="96" name="Picture 28">
              <a:extLst>
                <a:ext uri="{FF2B5EF4-FFF2-40B4-BE49-F238E27FC236}">
                  <a16:creationId xmlns:a16="http://schemas.microsoft.com/office/drawing/2014/main" id="{19956052-E426-46FA-8F91-336749F5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1437669"/>
              <a:ext cx="948412" cy="1004939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0A172E4-9C07-4C07-B7F5-48898A476AEF}"/>
              </a:ext>
            </a:extLst>
          </p:cNvPr>
          <p:cNvGrpSpPr/>
          <p:nvPr/>
        </p:nvGrpSpPr>
        <p:grpSpPr>
          <a:xfrm>
            <a:off x="3360669" y="4577916"/>
            <a:ext cx="5021331" cy="1802312"/>
            <a:chOff x="0" y="342900"/>
            <a:chExt cx="5715000" cy="210886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6A398DD-A164-4616-98E1-8DFEC60BC027}"/>
                </a:ext>
              </a:extLst>
            </p:cNvPr>
            <p:cNvSpPr/>
            <p:nvPr/>
          </p:nvSpPr>
          <p:spPr>
            <a:xfrm>
              <a:off x="0" y="342900"/>
              <a:ext cx="5715000" cy="2108867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6" name="Picture 21">
              <a:extLst>
                <a:ext uri="{FF2B5EF4-FFF2-40B4-BE49-F238E27FC236}">
                  <a16:creationId xmlns:a16="http://schemas.microsoft.com/office/drawing/2014/main" id="{260B9A48-BBF4-404E-B1F0-05C39CBB1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412988"/>
              <a:ext cx="948412" cy="1004939"/>
            </a:xfrm>
            <a:prstGeom prst="rect">
              <a:avLst/>
            </a:prstGeom>
          </p:spPr>
        </p:pic>
        <p:pic>
          <p:nvPicPr>
            <p:cNvPr id="47" name="Picture 25">
              <a:extLst>
                <a:ext uri="{FF2B5EF4-FFF2-40B4-BE49-F238E27FC236}">
                  <a16:creationId xmlns:a16="http://schemas.microsoft.com/office/drawing/2014/main" id="{F135C853-C668-4CCA-9F92-7C08B199C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4705214" y="935199"/>
              <a:ext cx="948412" cy="1004939"/>
            </a:xfrm>
            <a:prstGeom prst="rect">
              <a:avLst/>
            </a:prstGeom>
          </p:spPr>
        </p:pic>
        <p:pic>
          <p:nvPicPr>
            <p:cNvPr id="48" name="Picture 26">
              <a:extLst>
                <a:ext uri="{FF2B5EF4-FFF2-40B4-BE49-F238E27FC236}">
                  <a16:creationId xmlns:a16="http://schemas.microsoft.com/office/drawing/2014/main" id="{1CF1E719-416A-4E7A-84F2-30CD2ECF9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403829"/>
              <a:ext cx="948412" cy="1004939"/>
            </a:xfrm>
            <a:prstGeom prst="rect">
              <a:avLst/>
            </a:prstGeom>
          </p:spPr>
        </p:pic>
        <p:pic>
          <p:nvPicPr>
            <p:cNvPr id="56" name="Picture 27">
              <a:extLst>
                <a:ext uri="{FF2B5EF4-FFF2-40B4-BE49-F238E27FC236}">
                  <a16:creationId xmlns:a16="http://schemas.microsoft.com/office/drawing/2014/main" id="{2448AACE-CF36-4190-8C67-918B73FAC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403829"/>
              <a:ext cx="948412" cy="1004939"/>
            </a:xfrm>
            <a:prstGeom prst="rect">
              <a:avLst/>
            </a:prstGeom>
          </p:spPr>
        </p:pic>
        <p:pic>
          <p:nvPicPr>
            <p:cNvPr id="59" name="Picture 28">
              <a:extLst>
                <a:ext uri="{FF2B5EF4-FFF2-40B4-BE49-F238E27FC236}">
                  <a16:creationId xmlns:a16="http://schemas.microsoft.com/office/drawing/2014/main" id="{8FDA770C-6861-4854-A8CF-E3165DF07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403829"/>
              <a:ext cx="948412" cy="1004939"/>
            </a:xfrm>
            <a:prstGeom prst="rect">
              <a:avLst/>
            </a:prstGeom>
          </p:spPr>
        </p:pic>
        <p:pic>
          <p:nvPicPr>
            <p:cNvPr id="60" name="Picture 21">
              <a:extLst>
                <a:ext uri="{FF2B5EF4-FFF2-40B4-BE49-F238E27FC236}">
                  <a16:creationId xmlns:a16="http://schemas.microsoft.com/office/drawing/2014/main" id="{442F7F5D-A232-4686-B1A0-6B71676A0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1446828"/>
              <a:ext cx="948412" cy="1004939"/>
            </a:xfrm>
            <a:prstGeom prst="rect">
              <a:avLst/>
            </a:prstGeom>
          </p:spPr>
        </p:pic>
        <p:pic>
          <p:nvPicPr>
            <p:cNvPr id="61" name="Picture 26">
              <a:extLst>
                <a:ext uri="{FF2B5EF4-FFF2-40B4-BE49-F238E27FC236}">
                  <a16:creationId xmlns:a16="http://schemas.microsoft.com/office/drawing/2014/main" id="{391C81AD-A40E-4A87-86BB-6CFCD58B7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1437669"/>
              <a:ext cx="948412" cy="1004939"/>
            </a:xfrm>
            <a:prstGeom prst="rect">
              <a:avLst/>
            </a:prstGeom>
          </p:spPr>
        </p:pic>
        <p:pic>
          <p:nvPicPr>
            <p:cNvPr id="62" name="Picture 27">
              <a:extLst>
                <a:ext uri="{FF2B5EF4-FFF2-40B4-BE49-F238E27FC236}">
                  <a16:creationId xmlns:a16="http://schemas.microsoft.com/office/drawing/2014/main" id="{8ED2361E-5F94-484F-BCDF-D2ED22768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1437669"/>
              <a:ext cx="948412" cy="1004939"/>
            </a:xfrm>
            <a:prstGeom prst="rect">
              <a:avLst/>
            </a:prstGeom>
          </p:spPr>
        </p:pic>
        <p:pic>
          <p:nvPicPr>
            <p:cNvPr id="63" name="Picture 28">
              <a:extLst>
                <a:ext uri="{FF2B5EF4-FFF2-40B4-BE49-F238E27FC236}">
                  <a16:creationId xmlns:a16="http://schemas.microsoft.com/office/drawing/2014/main" id="{83B7CAC5-9CAC-4541-9B90-253BE99E5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1437669"/>
              <a:ext cx="948412" cy="1004939"/>
            </a:xfrm>
            <a:prstGeom prst="rect">
              <a:avLst/>
            </a:prstGeom>
          </p:spPr>
        </p:pic>
      </p:grpSp>
      <p:sp>
        <p:nvSpPr>
          <p:cNvPr id="64" name="Rectangle 89">
            <a:extLst>
              <a:ext uri="{FF2B5EF4-FFF2-40B4-BE49-F238E27FC236}">
                <a16:creationId xmlns:a16="http://schemas.microsoft.com/office/drawing/2014/main" id="{142FC27E-6501-46A7-BA60-F6606379D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294" y="2454185"/>
            <a:ext cx="4382484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9 x 1 = 9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 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65" name="Rectangle 89">
            <a:extLst>
              <a:ext uri="{FF2B5EF4-FFF2-40B4-BE49-F238E27FC236}">
                <a16:creationId xmlns:a16="http://schemas.microsoft.com/office/drawing/2014/main" id="{25350116-8399-425B-B2A0-832A9480A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0859" y="4188769"/>
            <a:ext cx="4382484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9 x 2 = 18</a:t>
            </a:r>
          </a:p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 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304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90"/>
    </mc:Choice>
    <mc:Fallback xmlns="">
      <p:transition spd="slow" advTm="45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8" grpId="0"/>
      <p:bldP spid="68" grpId="0"/>
      <p:bldP spid="70" grpId="0"/>
      <p:bldP spid="71" grpId="0"/>
      <p:bldP spid="7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F4365A2-CE66-47B5-BC5B-E19131B378C8}"/>
              </a:ext>
            </a:extLst>
          </p:cNvPr>
          <p:cNvSpPr/>
          <p:nvPr/>
        </p:nvSpPr>
        <p:spPr>
          <a:xfrm>
            <a:off x="10504530" y="1747060"/>
            <a:ext cx="6776868" cy="84232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7E8F7DF-823B-4864-9CD8-968FB1645CF3}"/>
              </a:ext>
            </a:extLst>
          </p:cNvPr>
          <p:cNvSpPr/>
          <p:nvPr/>
        </p:nvSpPr>
        <p:spPr>
          <a:xfrm>
            <a:off x="2032702" y="1803583"/>
            <a:ext cx="6686868" cy="838960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47998" y="7857065"/>
            <a:ext cx="535071" cy="4982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950005" y="8469649"/>
            <a:ext cx="331393" cy="3086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848"/>
          <a:stretch>
            <a:fillRect/>
          </a:stretch>
        </p:blipFill>
        <p:spPr>
          <a:xfrm>
            <a:off x="-256329" y="7297623"/>
            <a:ext cx="2289031" cy="29893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263929">
            <a:off x="697695" y="6167210"/>
            <a:ext cx="766808" cy="1022410"/>
          </a:xfrm>
          <a:prstGeom prst="rect">
            <a:avLst/>
          </a:prstGeom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A66CFFA-5C73-46D5-8A51-C9C2708E3D62}"/>
              </a:ext>
            </a:extLst>
          </p:cNvPr>
          <p:cNvSpPr txBox="1">
            <a:spLocks/>
          </p:cNvSpPr>
          <p:nvPr/>
        </p:nvSpPr>
        <p:spPr>
          <a:xfrm>
            <a:off x="2133600" y="1780723"/>
            <a:ext cx="8110938" cy="48132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1  =  9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2  = 18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3  = 27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FF2A0B3-097D-4F9C-9AE4-76149AC6140A}"/>
              </a:ext>
            </a:extLst>
          </p:cNvPr>
          <p:cNvSpPr txBox="1">
            <a:spLocks/>
          </p:cNvSpPr>
          <p:nvPr/>
        </p:nvSpPr>
        <p:spPr>
          <a:xfrm>
            <a:off x="7236306" y="2693281"/>
            <a:ext cx="2498853" cy="80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✘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177800" marR="0" lvl="0" indent="0" algn="l" defTabSz="1828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8200"/>
              </a:buClr>
              <a:buSzPts val="2200"/>
              <a:buFont typeface="Nunito Light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59BB00"/>
                </a:solidFill>
                <a:effectLst/>
                <a:uLnTx/>
                <a:uFillTx/>
                <a:latin typeface="Nunito Light"/>
                <a:sym typeface="Nunito Light"/>
              </a:rPr>
              <a:t>+ 9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34FB053-6247-4F51-A578-7F10E402A392}"/>
              </a:ext>
            </a:extLst>
          </p:cNvPr>
          <p:cNvSpPr txBox="1">
            <a:spLocks/>
          </p:cNvSpPr>
          <p:nvPr/>
        </p:nvSpPr>
        <p:spPr>
          <a:xfrm>
            <a:off x="10896600" y="1902631"/>
            <a:ext cx="8110938" cy="82905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6  =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7  =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8  =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9  =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10  =</a:t>
            </a:r>
          </a:p>
        </p:txBody>
      </p:sp>
      <p:pic>
        <p:nvPicPr>
          <p:cNvPr id="40" name="Picture 18">
            <a:extLst>
              <a:ext uri="{FF2B5EF4-FFF2-40B4-BE49-F238E27FC236}">
                <a16:creationId xmlns:a16="http://schemas.microsoft.com/office/drawing/2014/main" id="{82F9B7D2-5A9F-4066-9847-9D06C041A8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677130" y="0"/>
            <a:ext cx="1610870" cy="2915602"/>
          </a:xfrm>
          <a:prstGeom prst="rect">
            <a:avLst/>
          </a:prstGeom>
        </p:spPr>
      </p:pic>
      <p:pic>
        <p:nvPicPr>
          <p:cNvPr id="41" name="Picture 19">
            <a:extLst>
              <a:ext uri="{FF2B5EF4-FFF2-40B4-BE49-F238E27FC236}">
                <a16:creationId xmlns:a16="http://schemas.microsoft.com/office/drawing/2014/main" id="{FBE7906C-4E07-48FE-810E-AEF70A3533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492410" flipH="1">
            <a:off x="-194811" y="-443257"/>
            <a:ext cx="2723078" cy="2127404"/>
          </a:xfrm>
          <a:prstGeom prst="rect">
            <a:avLst/>
          </a:prstGeom>
        </p:spPr>
      </p:pic>
      <p:sp>
        <p:nvSpPr>
          <p:cNvPr id="43" name="Arrow: Down 42">
            <a:extLst>
              <a:ext uri="{FF2B5EF4-FFF2-40B4-BE49-F238E27FC236}">
                <a16:creationId xmlns:a16="http://schemas.microsoft.com/office/drawing/2014/main" id="{A73EA782-8108-4940-82DA-7A7C3654E108}"/>
              </a:ext>
            </a:extLst>
          </p:cNvPr>
          <p:cNvSpPr/>
          <p:nvPr/>
        </p:nvSpPr>
        <p:spPr>
          <a:xfrm>
            <a:off x="7120122" y="3016057"/>
            <a:ext cx="271278" cy="804192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9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CFA29C9-1EDD-4879-BE60-F96E8D447028}"/>
              </a:ext>
            </a:extLst>
          </p:cNvPr>
          <p:cNvSpPr txBox="1">
            <a:spLocks/>
          </p:cNvSpPr>
          <p:nvPr/>
        </p:nvSpPr>
        <p:spPr>
          <a:xfrm>
            <a:off x="7222412" y="4391386"/>
            <a:ext cx="2498853" cy="80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✘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177800" marR="0" lvl="0" indent="0" algn="l" defTabSz="1828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8200"/>
              </a:buClr>
              <a:buSzPts val="2200"/>
              <a:buFont typeface="Nunito Light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59BB00"/>
                </a:solidFill>
                <a:effectLst/>
                <a:uLnTx/>
                <a:uFillTx/>
                <a:latin typeface="Nunito Light"/>
                <a:sym typeface="Nunito Light"/>
              </a:rPr>
              <a:t>+ 9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E3BE21D2-B8A6-4EBC-80DA-555E24D927A3}"/>
              </a:ext>
            </a:extLst>
          </p:cNvPr>
          <p:cNvSpPr/>
          <p:nvPr/>
        </p:nvSpPr>
        <p:spPr>
          <a:xfrm>
            <a:off x="7106228" y="4714162"/>
            <a:ext cx="271278" cy="804192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9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6" name="TextBox 13">
            <a:extLst>
              <a:ext uri="{FF2B5EF4-FFF2-40B4-BE49-F238E27FC236}">
                <a16:creationId xmlns:a16="http://schemas.microsoft.com/office/drawing/2014/main" id="{91BDC754-3D4C-436C-BAB0-79C76C9C34DB}"/>
              </a:ext>
            </a:extLst>
          </p:cNvPr>
          <p:cNvSpPr txBox="1"/>
          <p:nvPr/>
        </p:nvSpPr>
        <p:spPr>
          <a:xfrm>
            <a:off x="4967874" y="724164"/>
            <a:ext cx="9984195" cy="970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D158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 NHÂN 9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3E52AFC-D908-4A39-A1EA-9D3608E0CD23}"/>
              </a:ext>
            </a:extLst>
          </p:cNvPr>
          <p:cNvSpPr txBox="1">
            <a:spLocks/>
          </p:cNvSpPr>
          <p:nvPr/>
        </p:nvSpPr>
        <p:spPr>
          <a:xfrm>
            <a:off x="2133600" y="6766561"/>
            <a:ext cx="8110938" cy="77061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4  =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5  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81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91"/>
    </mc:Choice>
    <mc:Fallback xmlns="">
      <p:transition spd="slow" advTm="68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F4365A2-CE66-47B5-BC5B-E19131B378C8}"/>
              </a:ext>
            </a:extLst>
          </p:cNvPr>
          <p:cNvSpPr/>
          <p:nvPr/>
        </p:nvSpPr>
        <p:spPr>
          <a:xfrm>
            <a:off x="10504530" y="1747060"/>
            <a:ext cx="6983812" cy="84232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7E8F7DF-823B-4864-9CD8-968FB1645CF3}"/>
              </a:ext>
            </a:extLst>
          </p:cNvPr>
          <p:cNvSpPr/>
          <p:nvPr/>
        </p:nvSpPr>
        <p:spPr>
          <a:xfrm>
            <a:off x="2032702" y="1780723"/>
            <a:ext cx="6679814" cy="838960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47998" y="7857065"/>
            <a:ext cx="535071" cy="4982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950005" y="8469649"/>
            <a:ext cx="331393" cy="3086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848"/>
          <a:stretch>
            <a:fillRect/>
          </a:stretch>
        </p:blipFill>
        <p:spPr>
          <a:xfrm>
            <a:off x="-256329" y="7297623"/>
            <a:ext cx="2289031" cy="29893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263929">
            <a:off x="697695" y="6167210"/>
            <a:ext cx="766808" cy="1022410"/>
          </a:xfrm>
          <a:prstGeom prst="rect">
            <a:avLst/>
          </a:prstGeom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A66CFFA-5C73-46D5-8A51-C9C2708E3D62}"/>
              </a:ext>
            </a:extLst>
          </p:cNvPr>
          <p:cNvSpPr txBox="1">
            <a:spLocks/>
          </p:cNvSpPr>
          <p:nvPr/>
        </p:nvSpPr>
        <p:spPr>
          <a:xfrm>
            <a:off x="2133600" y="1780723"/>
            <a:ext cx="8110938" cy="77061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1  =  9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2  = 18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3  = 27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4  =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5  =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34FB053-6247-4F51-A578-7F10E402A392}"/>
              </a:ext>
            </a:extLst>
          </p:cNvPr>
          <p:cNvSpPr txBox="1">
            <a:spLocks/>
          </p:cNvSpPr>
          <p:nvPr/>
        </p:nvSpPr>
        <p:spPr>
          <a:xfrm>
            <a:off x="10896600" y="1879771"/>
            <a:ext cx="8110938" cy="82905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6  =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7  =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8  =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9  =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10  =</a:t>
            </a:r>
          </a:p>
        </p:txBody>
      </p:sp>
      <p:pic>
        <p:nvPicPr>
          <p:cNvPr id="40" name="Picture 18">
            <a:extLst>
              <a:ext uri="{FF2B5EF4-FFF2-40B4-BE49-F238E27FC236}">
                <a16:creationId xmlns:a16="http://schemas.microsoft.com/office/drawing/2014/main" id="{82F9B7D2-5A9F-4066-9847-9D06C041A8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677130" y="0"/>
            <a:ext cx="1610870" cy="2915602"/>
          </a:xfrm>
          <a:prstGeom prst="rect">
            <a:avLst/>
          </a:prstGeom>
        </p:spPr>
      </p:pic>
      <p:pic>
        <p:nvPicPr>
          <p:cNvPr id="41" name="Picture 19">
            <a:extLst>
              <a:ext uri="{FF2B5EF4-FFF2-40B4-BE49-F238E27FC236}">
                <a16:creationId xmlns:a16="http://schemas.microsoft.com/office/drawing/2014/main" id="{FBE7906C-4E07-48FE-810E-AEF70A3533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492410" flipH="1">
            <a:off x="-194811" y="-443257"/>
            <a:ext cx="2723078" cy="2127404"/>
          </a:xfrm>
          <a:prstGeom prst="rect">
            <a:avLst/>
          </a:prstGeom>
        </p:spPr>
      </p:pic>
      <p:sp>
        <p:nvSpPr>
          <p:cNvPr id="46" name="TextBox 13">
            <a:extLst>
              <a:ext uri="{FF2B5EF4-FFF2-40B4-BE49-F238E27FC236}">
                <a16:creationId xmlns:a16="http://schemas.microsoft.com/office/drawing/2014/main" id="{91BDC754-3D4C-436C-BAB0-79C76C9C34DB}"/>
              </a:ext>
            </a:extLst>
          </p:cNvPr>
          <p:cNvSpPr txBox="1"/>
          <p:nvPr/>
        </p:nvSpPr>
        <p:spPr>
          <a:xfrm>
            <a:off x="4967874" y="724164"/>
            <a:ext cx="9984195" cy="970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D158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 NHÂN 9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0621FB5-F526-48BE-97ED-E34FD7536BB7}"/>
              </a:ext>
            </a:extLst>
          </p:cNvPr>
          <p:cNvSpPr txBox="1">
            <a:spLocks/>
          </p:cNvSpPr>
          <p:nvPr/>
        </p:nvSpPr>
        <p:spPr>
          <a:xfrm>
            <a:off x="6685782" y="6819900"/>
            <a:ext cx="1992688" cy="129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✘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88900" indent="0">
              <a:buFont typeface="Nunito Light"/>
              <a:buNone/>
            </a:pPr>
            <a:r>
              <a:rPr lang="en-US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A4C0706-95ED-4F6E-B09D-913CC19C86B9}"/>
              </a:ext>
            </a:extLst>
          </p:cNvPr>
          <p:cNvSpPr txBox="1">
            <a:spLocks/>
          </p:cNvSpPr>
          <p:nvPr/>
        </p:nvSpPr>
        <p:spPr>
          <a:xfrm>
            <a:off x="6719828" y="8538090"/>
            <a:ext cx="1992688" cy="129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✘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88900" indent="0">
              <a:buFont typeface="Nunito Light"/>
              <a:buNone/>
            </a:pPr>
            <a:r>
              <a:rPr lang="en-US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530D983-96B6-4FC5-9601-E1EC156F5805}"/>
              </a:ext>
            </a:extLst>
          </p:cNvPr>
          <p:cNvSpPr txBox="1">
            <a:spLocks/>
          </p:cNvSpPr>
          <p:nvPr/>
        </p:nvSpPr>
        <p:spPr>
          <a:xfrm>
            <a:off x="15495654" y="1857495"/>
            <a:ext cx="1992688" cy="129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✘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88900" indent="0">
              <a:buFont typeface="Nunito Light"/>
              <a:buNone/>
            </a:pPr>
            <a:r>
              <a:rPr lang="en-US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1C11645-6BEB-4191-BAFA-505E7D8F2376}"/>
              </a:ext>
            </a:extLst>
          </p:cNvPr>
          <p:cNvSpPr txBox="1">
            <a:spLocks/>
          </p:cNvSpPr>
          <p:nvPr/>
        </p:nvSpPr>
        <p:spPr>
          <a:xfrm>
            <a:off x="15529700" y="3575685"/>
            <a:ext cx="1992688" cy="129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✘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88900" indent="0">
              <a:buFont typeface="Nunito Light"/>
              <a:buNone/>
            </a:pPr>
            <a:r>
              <a:rPr lang="en-US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2A6890A-89C1-4FFD-B84C-34AEB69C8581}"/>
              </a:ext>
            </a:extLst>
          </p:cNvPr>
          <p:cNvSpPr txBox="1">
            <a:spLocks/>
          </p:cNvSpPr>
          <p:nvPr/>
        </p:nvSpPr>
        <p:spPr>
          <a:xfrm>
            <a:off x="15525049" y="5143796"/>
            <a:ext cx="1992688" cy="129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✘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88900" indent="0">
              <a:buFont typeface="Nunito Light"/>
              <a:buNone/>
            </a:pPr>
            <a:r>
              <a:rPr lang="en-US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13E92A9-267D-4528-996A-3C6783AB77E5}"/>
              </a:ext>
            </a:extLst>
          </p:cNvPr>
          <p:cNvSpPr txBox="1">
            <a:spLocks/>
          </p:cNvSpPr>
          <p:nvPr/>
        </p:nvSpPr>
        <p:spPr>
          <a:xfrm>
            <a:off x="15559095" y="6861986"/>
            <a:ext cx="1992688" cy="129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✘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88900" indent="0">
              <a:buFont typeface="Nunito Light"/>
              <a:buNone/>
            </a:pPr>
            <a:r>
              <a:rPr lang="en-US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0D96DC2-4CF1-4B28-9087-93AD1C140E60}"/>
              </a:ext>
            </a:extLst>
          </p:cNvPr>
          <p:cNvSpPr txBox="1">
            <a:spLocks/>
          </p:cNvSpPr>
          <p:nvPr/>
        </p:nvSpPr>
        <p:spPr>
          <a:xfrm>
            <a:off x="15619189" y="8455043"/>
            <a:ext cx="1992688" cy="129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✘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88900" indent="0">
              <a:buFont typeface="Nunito Light"/>
              <a:buNone/>
            </a:pPr>
            <a:r>
              <a:rPr lang="en-US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2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04"/>
    </mc:Choice>
    <mc:Fallback xmlns="">
      <p:transition spd="slow" advTm="87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FF0045B4-518B-434B-9828-438822BC3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848"/>
          <a:stretch>
            <a:fillRect/>
          </a:stretch>
        </p:blipFill>
        <p:spPr>
          <a:xfrm>
            <a:off x="-256329" y="7297623"/>
            <a:ext cx="2289031" cy="2989377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A87D5AEA-7788-451D-8E2D-11ECA3EF9D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263929">
            <a:off x="697695" y="6167210"/>
            <a:ext cx="766808" cy="1022410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477D9823-3910-43CC-BD0B-0A09A8D4BC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677130" y="0"/>
            <a:ext cx="1610870" cy="2915602"/>
          </a:xfrm>
          <a:prstGeom prst="rect">
            <a:avLst/>
          </a:prstGeom>
        </p:spPr>
      </p:pic>
      <p:pic>
        <p:nvPicPr>
          <p:cNvPr id="5" name="Picture 19">
            <a:extLst>
              <a:ext uri="{FF2B5EF4-FFF2-40B4-BE49-F238E27FC236}">
                <a16:creationId xmlns:a16="http://schemas.microsoft.com/office/drawing/2014/main" id="{E6DA03FB-83FF-4DDD-9BDC-36E9804FD5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492410" flipH="1">
            <a:off x="-194811" y="-443257"/>
            <a:ext cx="2723078" cy="2127404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221CBB6A-71B3-4D28-8BD0-77C1C545B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1" y="3769011"/>
            <a:ext cx="2221629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1 = </a:t>
            </a:r>
            <a:endParaRPr lang="en-US" altLang="en-US" sz="4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0B3BDCAD-BD84-49FA-92B1-5437C6303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80" y="4498727"/>
            <a:ext cx="2033672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3 = 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5CB7A75F-164B-4987-8292-02178333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99570"/>
            <a:ext cx="2621679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4 = 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4B884E9-CF9F-4F39-9F16-4E93C0BE2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280" y="3776641"/>
            <a:ext cx="2295740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7 = 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37B400E8-E6D5-42B2-9846-5FCC262FF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280" y="4450259"/>
            <a:ext cx="2845271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6 = </a:t>
            </a:r>
            <a:endParaRPr lang="en-US" altLang="en-US" sz="4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140DBFBB-EAE3-4F99-8187-8CFCCF1FA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919" y="2960845"/>
            <a:ext cx="2324101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2 = 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C8835EF1-CFAC-4DA7-94D2-184980B32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1680" y="3807736"/>
            <a:ext cx="2325581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8 = 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0C783471-6A26-46AA-8D5E-509290D1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7658" y="4510698"/>
            <a:ext cx="2033671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9 = 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BE9CF70F-8832-4CD5-9928-43AF10C2F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200" y="2995336"/>
            <a:ext cx="2145636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5 = 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BB2D3209-68D3-469E-BDA4-C6F4A35C8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3196" y="3764777"/>
            <a:ext cx="2520403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 x 9   = 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3D0DA705-24DF-4178-9B8E-91D4BA328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5200" y="4529849"/>
            <a:ext cx="2116830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0  = 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A1F850DC-9666-4472-9B9F-9926A06B3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9083" y="2984022"/>
            <a:ext cx="2895600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10 = 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AE7BB196-0614-435E-BDAD-C9CE520E7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660" y="1221340"/>
            <a:ext cx="56333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1: </a:t>
            </a:r>
            <a:r>
              <a:rPr lang="en-US" altLang="en-US" sz="4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nhẩm</a:t>
            </a: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6F7A4A91-D32F-40DF-A8FC-A2D1FF318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997" y="3029604"/>
            <a:ext cx="952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6B4FFCC5-036D-4F28-BA4F-D9E9F0DFE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572" y="3734132"/>
            <a:ext cx="16573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0ADB2F48-5B88-4515-A836-F93234F73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355" y="4498727"/>
            <a:ext cx="14287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0C6104D6-DDCB-448E-9583-24190D44A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9121" y="2984022"/>
            <a:ext cx="1295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B68E5237-2B7E-4AC7-86FA-987F77A6E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794" y="3775742"/>
            <a:ext cx="15621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B2C7D1E8-5C8F-4757-B85A-D4CF9156D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718" y="4464532"/>
            <a:ext cx="14070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75FA1543-BE9B-41C6-9AD9-0D7BED3F6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586" y="2986698"/>
            <a:ext cx="1333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6E1B9E04-825D-40B7-A34E-B0CA9D52A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1860" y="3799045"/>
            <a:ext cx="1219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32931314-9917-4FED-A2E5-DBA458F3C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5750" y="4505521"/>
            <a:ext cx="1295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008B3BB1-BAB0-4E10-92B6-4E92B479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2399" y="2964245"/>
            <a:ext cx="16319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75205E94-48F2-4E34-B920-0E9DFC38C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7974" y="3021725"/>
            <a:ext cx="62265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0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3E212944-62E6-45A0-B183-68191D7DF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7103" y="4464532"/>
            <a:ext cx="4443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 Box 32">
            <a:extLst>
              <a:ext uri="{FF2B5EF4-FFF2-40B4-BE49-F238E27FC236}">
                <a16:creationId xmlns:a16="http://schemas.microsoft.com/office/drawing/2014/main" id="{14EB329D-A88F-4EBE-B7CB-69B7C8A76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98" y="2409227"/>
            <a:ext cx="3429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44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 Box 33">
            <a:extLst>
              <a:ext uri="{FF2B5EF4-FFF2-40B4-BE49-F238E27FC236}">
                <a16:creationId xmlns:a16="http://schemas.microsoft.com/office/drawing/2014/main" id="{FA37E281-72B4-4B86-B4D5-3549FA237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493" y="7789274"/>
            <a:ext cx="130506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bảng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9?</a:t>
            </a:r>
          </a:p>
        </p:txBody>
      </p:sp>
      <p:sp>
        <p:nvSpPr>
          <p:cNvPr id="34" name="Rectangle 35">
            <a:extLst>
              <a:ext uri="{FF2B5EF4-FFF2-40B4-BE49-F238E27FC236}">
                <a16:creationId xmlns:a16="http://schemas.microsoft.com/office/drawing/2014/main" id="{CE0FD17D-1722-4702-AD7B-5FD1E248F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0887" y="440864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0412B441-03AA-4868-8115-240115A9C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8896" y="3893032"/>
            <a:ext cx="2742600" cy="1326668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400" b="1" dirty="0">
                <a:solidFill>
                  <a:srgbClr val="FFFF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0 x 9   =  0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4400" b="1" dirty="0">
                <a:solidFill>
                  <a:srgbClr val="FFFF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9 x 0   =  0</a:t>
            </a:r>
          </a:p>
        </p:txBody>
      </p:sp>
    </p:spTree>
    <p:extLst>
      <p:ext uri="{BB962C8B-B14F-4D97-AF65-F5344CB8AC3E}">
        <p14:creationId xmlns:p14="http://schemas.microsoft.com/office/powerpoint/2010/main" val="381561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3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3" grpId="0" autoUpdateAnimBg="0"/>
      <p:bldP spid="35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9.4|2.8|1.5|0.8|1|2.2|0.9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4|2.5|0.9|1.1|0.6|7.9|0.7|4.6|1.5|1.9|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0.4|2.8|1.1|8.1|5.4|1.4|2.2|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|11.2|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5|1.9|3.7|4|6.1|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519</Words>
  <Application>Microsoft Office PowerPoint</Application>
  <PresentationFormat>Tùy chỉnh</PresentationFormat>
  <Paragraphs>149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Calibri</vt:lpstr>
      <vt:lpstr>Cambria</vt:lpstr>
      <vt:lpstr>Gaegu Bold</vt:lpstr>
      <vt:lpstr>Nunito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Bảng nhân 9</dc:title>
  <dc:creator>ASUS</dc:creator>
  <cp:lastModifiedBy>Windows 10</cp:lastModifiedBy>
  <cp:revision>9</cp:revision>
  <dcterms:created xsi:type="dcterms:W3CDTF">2006-08-16T00:00:00Z</dcterms:created>
  <dcterms:modified xsi:type="dcterms:W3CDTF">2021-12-01T02:45:57Z</dcterms:modified>
  <dc:identifier>DAEsJkL3kmE</dc:identifier>
</cp:coreProperties>
</file>