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316" r:id="rId2"/>
    <p:sldId id="257" r:id="rId3"/>
    <p:sldId id="26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63" r:id="rId13"/>
    <p:sldId id="256" r:id="rId14"/>
  </p:sldIdLst>
  <p:sldSz cx="9144000" cy="5143500" type="screen16x9"/>
  <p:notesSz cx="6858000" cy="9144000"/>
  <p:embeddedFontLst>
    <p:embeddedFont>
      <p:font typeface="#9Slide03 Kaleko 105 Round Bold" panose="020B0604020202020204" charset="0"/>
      <p:bold r:id="rId16"/>
    </p:embeddedFont>
    <p:embeddedFont>
      <p:font typeface="#9Slide05 Lobster" panose="020B0604020202020204" charset="0"/>
      <p:regular r:id="rId17"/>
    </p:embeddedFont>
    <p:embeddedFont>
      <p:font typeface="#9Slide07 IcielCadena" panose="020B0604020202020204" charset="0"/>
      <p:bold r:id="rId18"/>
    </p:embeddedFont>
    <p:embeddedFont>
      <p:font typeface="#9Slide07 SVNDessert Menu Scrip" panose="020B0604020202020204" charset="0"/>
      <p:regular r:id="rId19"/>
    </p:embeddedFont>
    <p:embeddedFont>
      <p:font typeface="Amatic SC" panose="00000500000000000000" pitchFamily="2" charset="-79"/>
      <p:regular r:id="rId20"/>
      <p:bold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Didact Gothic" panose="020B0604020202020204" charset="0"/>
      <p:regular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1D"/>
    <a:srgbClr val="007434"/>
    <a:srgbClr val="005024"/>
    <a:srgbClr val="57C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5C664E-18CF-41C1-A7BC-6D226DC1AB7F}">
  <a:tblStyle styleId="{A75C664E-18CF-41C1-A7BC-6D226DC1AB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22" autoAdjust="0"/>
  </p:normalViewPr>
  <p:slideViewPr>
    <p:cSldViewPr snapToGrid="0">
      <p:cViewPr varScale="1">
        <p:scale>
          <a:sx n="95" d="100"/>
          <a:sy n="95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95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1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61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dirty="0">
              <a:solidFill>
                <a:schemeClr val="accent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40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91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14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866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95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52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13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44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0" r:id="rId5"/>
    <p:sldLayoutId id="2147483670" r:id="rId6"/>
    <p:sldLayoutId id="2147483682" r:id="rId7"/>
    <p:sldLayoutId id="2147483672" r:id="rId8"/>
    <p:sldLayoutId id="2147483681" r:id="rId9"/>
    <p:sldLayoutId id="2147483680" r:id="rId10"/>
    <p:sldLayoutId id="2147483679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3D5239-A7FF-451E-AFB5-12D44E8D09F9}"/>
              </a:ext>
            </a:extLst>
          </p:cNvPr>
          <p:cNvSpPr txBox="1"/>
          <p:nvPr/>
        </p:nvSpPr>
        <p:spPr>
          <a:xfrm>
            <a:off x="879567" y="1945261"/>
            <a:ext cx="708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Ôn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tập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từ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chỉ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đặc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điểm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Ôn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tập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Ai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thế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nào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6EC1E-6011-4E49-87C5-88DD9855CF94}"/>
              </a:ext>
            </a:extLst>
          </p:cNvPr>
          <p:cNvSpPr txBox="1"/>
          <p:nvPr/>
        </p:nvSpPr>
        <p:spPr>
          <a:xfrm>
            <a:off x="1732885" y="637097"/>
            <a:ext cx="5746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Luyện</a:t>
            </a:r>
            <a:r>
              <a:rPr lang="en-US" sz="44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từ</a:t>
            </a:r>
            <a:r>
              <a:rPr lang="en-US" sz="44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sz="44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câu</a:t>
            </a:r>
            <a:endParaRPr lang="en-US" sz="4400" b="1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2057400" y="290657"/>
            <a:ext cx="4508500" cy="17430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b="1" dirty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  <p:graphicFrame>
        <p:nvGraphicFramePr>
          <p:cNvPr id="1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86064"/>
              </p:ext>
            </p:extLst>
          </p:nvPr>
        </p:nvGraphicFramePr>
        <p:xfrm>
          <a:off x="292202" y="2455094"/>
          <a:ext cx="8458200" cy="2548706"/>
        </p:xfrm>
        <a:graphic>
          <a:graphicData uri="http://schemas.openxmlformats.org/drawingml/2006/table">
            <a:tbl>
              <a:tblPr/>
              <a:tblGrid>
                <a:gridCol w="298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 vật A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597002" y="3711128"/>
            <a:ext cx="2286000" cy="10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Giọt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(cam </a:t>
            </a:r>
            <a:r>
              <a:rPr lang="en-US" altLang="en-US" sz="2800" b="1" dirty="0" err="1">
                <a:solidFill>
                  <a:srgbClr val="0000FF"/>
                </a:solidFill>
              </a:rPr>
              <a:t>xã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Đoài</a:t>
            </a:r>
            <a:r>
              <a:rPr lang="en-US" altLang="en-US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3645002" y="4054028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vàng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6286602" y="3942456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mật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ong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64040" y="708224"/>
            <a:ext cx="7315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c) Cam </a:t>
            </a:r>
            <a:r>
              <a:rPr lang="en-US" altLang="en-US" sz="2400" b="1" dirty="0" err="1">
                <a:solidFill>
                  <a:srgbClr val="476D1D"/>
                </a:solidFill>
              </a:rPr>
              <a:t>Xã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Đoài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mọng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nước</a:t>
            </a:r>
            <a:endParaRPr lang="en-US" altLang="en-US" sz="2400" b="1" dirty="0">
              <a:solidFill>
                <a:srgbClr val="476D1D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     </a:t>
            </a:r>
            <a:r>
              <a:rPr lang="en-US" altLang="en-US" sz="2400" b="1" dirty="0" err="1">
                <a:solidFill>
                  <a:srgbClr val="476D1D"/>
                </a:solidFill>
              </a:rPr>
              <a:t>Giọt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vàng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như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mật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ong</a:t>
            </a:r>
            <a:r>
              <a:rPr lang="en-US" altLang="en-US" sz="2400" b="1" dirty="0">
                <a:solidFill>
                  <a:srgbClr val="476D1D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194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270704" y="1464705"/>
            <a:ext cx="8628624" cy="34881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23480" y="-31216"/>
            <a:ext cx="8901397" cy="1408135"/>
            <a:chOff x="1439171" y="1284879"/>
            <a:chExt cx="5313089" cy="848689"/>
          </a:xfrm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39171" y="1397586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6045" y="1284879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248348" y="39353"/>
            <a:ext cx="84572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>
                <a:solidFill>
                  <a:schemeClr val="tx1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3:</a:t>
            </a:r>
            <a:r>
              <a:rPr lang="vi-VN" sz="3200" dirty="0">
                <a:solidFill>
                  <a:schemeClr val="tx1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phận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Trả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“Ai (con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cái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gì</a:t>
            </a: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“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?”</a:t>
            </a:r>
            <a:endParaRPr lang="vi-VN" sz="3200" dirty="0">
              <a:solidFill>
                <a:schemeClr val="tx1">
                  <a:lumMod val="75000"/>
                </a:schemeClr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8147" y="1757008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a)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Anh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Kim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Đồng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rất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nhanh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trí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và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dũng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cảm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28147" y="2421504"/>
            <a:ext cx="83137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b)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hạt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sương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sớm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long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lanh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như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bóng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đèn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pha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lê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88785" y="3671810"/>
            <a:ext cx="83137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c)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Chợ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hoa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Nguyễn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Huệ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đông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nghịt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3525094" y="2217656"/>
            <a:ext cx="4267200" cy="74613"/>
            <a:chOff x="2352" y="1948"/>
            <a:chExt cx="2880" cy="41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947452" y="2217656"/>
            <a:ext cx="246884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6838399" y="4157045"/>
            <a:ext cx="1799230" cy="67117"/>
            <a:chOff x="2352" y="1948"/>
            <a:chExt cx="2880" cy="41"/>
          </a:xfrm>
        </p:grpSpPr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 flipV="1">
            <a:off x="507053" y="4585414"/>
            <a:ext cx="1042347" cy="45719"/>
            <a:chOff x="2352" y="1948"/>
            <a:chExt cx="2880" cy="41"/>
          </a:xfrm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541052" y="3382607"/>
            <a:ext cx="2626628" cy="59659"/>
            <a:chOff x="2352" y="1948"/>
            <a:chExt cx="2880" cy="41"/>
          </a:xfrm>
        </p:grpSpPr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5072342" y="2924963"/>
            <a:ext cx="3538258" cy="45719"/>
            <a:chOff x="2352" y="1948"/>
            <a:chExt cx="2880" cy="41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947452" y="2924963"/>
            <a:ext cx="396744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947452" y="4148848"/>
            <a:ext cx="577084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F763D39-B603-4ECC-BE0A-3DFC0551B75D}"/>
              </a:ext>
            </a:extLst>
          </p:cNvPr>
          <p:cNvSpPr/>
          <p:nvPr/>
        </p:nvSpPr>
        <p:spPr>
          <a:xfrm>
            <a:off x="1611085" y="1236026"/>
            <a:ext cx="5281751" cy="19164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277AAC-B3D6-4E3E-AAF8-5A8F893BF878}"/>
              </a:ext>
            </a:extLst>
          </p:cNvPr>
          <p:cNvSpPr txBox="1"/>
          <p:nvPr/>
        </p:nvSpPr>
        <p:spPr>
          <a:xfrm>
            <a:off x="1288485" y="225142"/>
            <a:ext cx="65670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400" dirty="0" err="1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Củng</a:t>
            </a:r>
            <a:r>
              <a:rPr lang="en-US" sz="4400" dirty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cố</a:t>
            </a:r>
            <a:r>
              <a:rPr lang="en-US" sz="4400" dirty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- </a:t>
            </a:r>
            <a:r>
              <a:rPr lang="en-US" sz="4400" dirty="0" err="1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Dặn</a:t>
            </a:r>
            <a:r>
              <a:rPr lang="en-US" sz="4400" dirty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dò</a:t>
            </a:r>
            <a:endParaRPr lang="en-US" sz="4400" dirty="0">
              <a:solidFill>
                <a:schemeClr val="accent4"/>
              </a:solidFill>
              <a:latin typeface="SVN-Lobster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A890FF-0FE8-47D5-9B80-C11FC8DE1ADD}"/>
              </a:ext>
            </a:extLst>
          </p:cNvPr>
          <p:cNvSpPr txBox="1"/>
          <p:nvPr/>
        </p:nvSpPr>
        <p:spPr>
          <a:xfrm>
            <a:off x="1611085" y="1301269"/>
            <a:ext cx="50858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Tx/>
              <a:buChar char="-"/>
            </a:pP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200" indent="-457200" fontAlgn="base">
              <a:buFontTx/>
              <a:buChar char="-"/>
            </a:pP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MRVT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7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US" sz="27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355 BEST &amp;quot;Bee Cartoon&amp;quot; IMAGES, STOCK PHOTOS &amp;amp; VECTORS | Adobe Stock">
            <a:extLst>
              <a:ext uri="{FF2B5EF4-FFF2-40B4-BE49-F238E27FC236}">
                <a16:creationId xmlns:a16="http://schemas.microsoft.com/office/drawing/2014/main" id="{889FF407-AB02-4F1B-B6F6-E308F0A5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333" l="10000" r="90000">
                        <a14:foregroundMark x1="37255" y1="49722" x2="56275" y2="66389"/>
                        <a14:foregroundMark x1="52353" y1="61944" x2="43333" y2="78056"/>
                        <a14:foregroundMark x1="43333" y1="78056" x2="43333" y2="78056"/>
                        <a14:foregroundMark x1="37451" y1="58611" x2="47647" y2="56944"/>
                        <a14:foregroundMark x1="46667" y1="63889" x2="44314" y2="73611"/>
                        <a14:foregroundMark x1="43137" y1="68056" x2="43333" y2="75000"/>
                        <a14:foregroundMark x1="41765" y1="68611" x2="43333" y2="76111"/>
                        <a14:foregroundMark x1="36078" y1="53333" x2="41569" y2="53611"/>
                        <a14:foregroundMark x1="44510" y1="50000" x2="48431" y2="52778"/>
                        <a14:foregroundMark x1="74902" y1="40000" x2="80784" y2="35556"/>
                        <a14:foregroundMark x1="76667" y1="31389" x2="70980" y2="48056"/>
                        <a14:foregroundMark x1="81373" y1="35556" x2="73922" y2="52222"/>
                        <a14:foregroundMark x1="73922" y1="46111" x2="81765" y2="57222"/>
                        <a14:foregroundMark x1="84510" y1="58056" x2="73922" y2="51389"/>
                        <a14:foregroundMark x1="73137" y1="51389" x2="80588" y2="59722"/>
                        <a14:foregroundMark x1="85294" y1="53056" x2="82941" y2="51111"/>
                        <a14:foregroundMark x1="79412" y1="39444" x2="83333" y2="38056"/>
                        <a14:foregroundMark x1="85098" y1="30556" x2="80980" y2="28611"/>
                        <a14:foregroundMark x1="74510" y1="28333" x2="81961" y2="36667"/>
                        <a14:foregroundMark x1="82941" y1="32222" x2="82941" y2="32222"/>
                        <a14:foregroundMark x1="34510" y1="53611" x2="36078" y2="57778"/>
                        <a14:foregroundMark x1="41569" y1="48611" x2="39608" y2="46389"/>
                        <a14:foregroundMark x1="40196" y1="46389" x2="35882" y2="50278"/>
                        <a14:foregroundMark x1="42745" y1="78333" x2="41569" y2="71667"/>
                        <a14:foregroundMark x1="42745" y1="66944" x2="44902" y2="78611"/>
                        <a14:foregroundMark x1="43333" y1="80000" x2="34510" y2="64722"/>
                        <a14:foregroundMark x1="78039" y1="28333" x2="79804" y2="27778"/>
                        <a14:foregroundMark x1="85490" y1="51944" x2="84118" y2="48333"/>
                        <a14:foregroundMark x1="81961" y1="48333" x2="85098" y2="51111"/>
                        <a14:foregroundMark x1="69020" y1="84722" x2="80196" y2="98333"/>
                        <a14:foregroundMark x1="82745" y1="93611" x2="8333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95" y="2571750"/>
            <a:ext cx="3503295" cy="24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asel Cartoon High Res Stock Images | Shutterstock">
            <a:extLst>
              <a:ext uri="{FF2B5EF4-FFF2-40B4-BE49-F238E27FC236}">
                <a16:creationId xmlns:a16="http://schemas.microsoft.com/office/drawing/2014/main" id="{1A2324E8-304C-4963-A3E8-81B8029D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86" b="90000" l="8685" r="94293">
                        <a14:foregroundMark x1="13151" y1="12143" x2="29280" y2="24286"/>
                        <a14:foregroundMark x1="21340" y1="32143" x2="28784" y2="40714"/>
                        <a14:foregroundMark x1="12407" y1="36429" x2="27543" y2="46071"/>
                        <a14:foregroundMark x1="9429" y1="35357" x2="16873" y2="42143"/>
                        <a14:foregroundMark x1="9429" y1="37500" x2="25806" y2="47500"/>
                        <a14:foregroundMark x1="30769" y1="45714" x2="32258" y2="47143"/>
                        <a14:foregroundMark x1="31266" y1="51786" x2="23821" y2="54286"/>
                        <a14:foregroundMark x1="26303" y1="71429" x2="15633" y2="64286"/>
                        <a14:foregroundMark x1="44169" y1="8571" x2="44169" y2="8571"/>
                        <a14:foregroundMark x1="75682" y1="17143" x2="65261" y2="35000"/>
                        <a14:foregroundMark x1="75434" y1="8571" x2="70720" y2="7857"/>
                        <a14:foregroundMark x1="67494" y1="15000" x2="64020" y2="26429"/>
                        <a14:foregroundMark x1="81141" y1="15714" x2="81390" y2="28214"/>
                        <a14:foregroundMark x1="77916" y1="34286" x2="82630" y2="35714"/>
                        <a14:foregroundMark x1="45658" y1="6786" x2="45658" y2="6786"/>
                        <a14:foregroundMark x1="92804" y1="47143" x2="87593" y2="42857"/>
                        <a14:foregroundMark x1="94293" y1="44286" x2="90323" y2="51429"/>
                        <a14:foregroundMark x1="81886" y1="65714" x2="83375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7" y="2872516"/>
            <a:ext cx="3559230" cy="24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F6EC1E-6011-4E49-87C5-88DD9855CF94}"/>
              </a:ext>
            </a:extLst>
          </p:cNvPr>
          <p:cNvSpPr txBox="1"/>
          <p:nvPr/>
        </p:nvSpPr>
        <p:spPr>
          <a:xfrm>
            <a:off x="1828680" y="2256892"/>
            <a:ext cx="574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anose="02040503050406030204" pitchFamily="18" charset="0"/>
              </a:rPr>
              <a:t>Tạm</a:t>
            </a:r>
            <a:r>
              <a:rPr lang="en-US" sz="54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anose="02040503050406030204" pitchFamily="18" charset="0"/>
              </a:rPr>
              <a:t>biệt</a:t>
            </a:r>
            <a:r>
              <a:rPr lang="en-US" sz="54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ies Lips Images, Stock Photos &amp;amp; Vectors | Shutterstock">
            <a:extLst>
              <a:ext uri="{FF2B5EF4-FFF2-40B4-BE49-F238E27FC236}">
                <a16:creationId xmlns:a16="http://schemas.microsoft.com/office/drawing/2014/main" id="{EF57A582-91AF-444B-AE14-83E060DA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000" l="10000" r="90000">
                        <a14:foregroundMark x1="34615" y1="56786" x2="33846" y2="73571"/>
                        <a14:foregroundMark x1="38974" y1="86786" x2="35385" y2="87857"/>
                        <a14:foregroundMark x1="50256" y1="8929" x2="50256" y2="8929"/>
                        <a14:foregroundMark x1="70000" y1="62143" x2="70000" y2="62143"/>
                        <a14:foregroundMark x1="70000" y1="62143" x2="70256" y2="70000"/>
                        <a14:foregroundMark x1="71538" y1="68214" x2="74359" y2="7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2759416"/>
            <a:ext cx="3564798" cy="25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4594EE0-D81F-4769-A9BC-7415537FC6F2}"/>
              </a:ext>
            </a:extLst>
          </p:cNvPr>
          <p:cNvSpPr/>
          <p:nvPr/>
        </p:nvSpPr>
        <p:spPr>
          <a:xfrm>
            <a:off x="664237" y="603096"/>
            <a:ext cx="7295397" cy="4421750"/>
          </a:xfrm>
          <a:custGeom>
            <a:avLst/>
            <a:gdLst>
              <a:gd name="connsiteX0" fmla="*/ 7295397 w 7295397"/>
              <a:gd name="connsiteY0" fmla="*/ 276359 h 4421750"/>
              <a:gd name="connsiteX1" fmla="*/ 7019038 w 7295397"/>
              <a:gd name="connsiteY1" fmla="*/ 552718 h 4421750"/>
              <a:gd name="connsiteX2" fmla="*/ 7019038 w 7295397"/>
              <a:gd name="connsiteY2" fmla="*/ 276359 h 4421750"/>
              <a:gd name="connsiteX3" fmla="*/ 6880858 w 7295397"/>
              <a:gd name="connsiteY3" fmla="*/ 414539 h 4421750"/>
              <a:gd name="connsiteX4" fmla="*/ 6742678 w 7295397"/>
              <a:gd name="connsiteY4" fmla="*/ 276359 h 4421750"/>
              <a:gd name="connsiteX5" fmla="*/ 6742678 w 7295397"/>
              <a:gd name="connsiteY5" fmla="*/ 552719 h 4421750"/>
              <a:gd name="connsiteX6" fmla="*/ 276359 w 7295397"/>
              <a:gd name="connsiteY6" fmla="*/ 552719 h 4421750"/>
              <a:gd name="connsiteX7" fmla="*/ 0 w 7295397"/>
              <a:gd name="connsiteY7" fmla="*/ 829078 h 4421750"/>
              <a:gd name="connsiteX8" fmla="*/ 0 w 7295397"/>
              <a:gd name="connsiteY8" fmla="*/ 4145391 h 4421750"/>
              <a:gd name="connsiteX9" fmla="*/ 276359 w 7295397"/>
              <a:gd name="connsiteY9" fmla="*/ 4421750 h 4421750"/>
              <a:gd name="connsiteX10" fmla="*/ 552718 w 7295397"/>
              <a:gd name="connsiteY10" fmla="*/ 4145391 h 4421750"/>
              <a:gd name="connsiteX11" fmla="*/ 552719 w 7295397"/>
              <a:gd name="connsiteY11" fmla="*/ 3869031 h 4421750"/>
              <a:gd name="connsiteX12" fmla="*/ 7019038 w 7295397"/>
              <a:gd name="connsiteY12" fmla="*/ 3869031 h 4421750"/>
              <a:gd name="connsiteX13" fmla="*/ 7295397 w 7295397"/>
              <a:gd name="connsiteY13" fmla="*/ 3592672 h 4421750"/>
              <a:gd name="connsiteX14" fmla="*/ 7295397 w 7295397"/>
              <a:gd name="connsiteY14" fmla="*/ 276359 h 4421750"/>
              <a:gd name="connsiteX15" fmla="*/ 276359 w 7295397"/>
              <a:gd name="connsiteY15" fmla="*/ 1105438 h 4421750"/>
              <a:gd name="connsiteX16" fmla="*/ 552718 w 7295397"/>
              <a:gd name="connsiteY16" fmla="*/ 829079 h 4421750"/>
              <a:gd name="connsiteX17" fmla="*/ 414538 w 7295397"/>
              <a:gd name="connsiteY17" fmla="*/ 690899 h 4421750"/>
              <a:gd name="connsiteX18" fmla="*/ 276358 w 7295397"/>
              <a:gd name="connsiteY18" fmla="*/ 829079 h 4421750"/>
              <a:gd name="connsiteX19" fmla="*/ 276359 w 7295397"/>
              <a:gd name="connsiteY19" fmla="*/ 1105438 h 4421750"/>
              <a:gd name="connsiteX0" fmla="*/ 276359 w 7295397"/>
              <a:gd name="connsiteY0" fmla="*/ 1105438 h 4421750"/>
              <a:gd name="connsiteX1" fmla="*/ 552718 w 7295397"/>
              <a:gd name="connsiteY1" fmla="*/ 829079 h 4421750"/>
              <a:gd name="connsiteX2" fmla="*/ 414538 w 7295397"/>
              <a:gd name="connsiteY2" fmla="*/ 690899 h 4421750"/>
              <a:gd name="connsiteX3" fmla="*/ 276358 w 7295397"/>
              <a:gd name="connsiteY3" fmla="*/ 829079 h 4421750"/>
              <a:gd name="connsiteX4" fmla="*/ 276359 w 7295397"/>
              <a:gd name="connsiteY4" fmla="*/ 1105438 h 4421750"/>
              <a:gd name="connsiteX5" fmla="*/ 7019038 w 7295397"/>
              <a:gd name="connsiteY5" fmla="*/ 552719 h 4421750"/>
              <a:gd name="connsiteX6" fmla="*/ 7295397 w 7295397"/>
              <a:gd name="connsiteY6" fmla="*/ 276360 h 4421750"/>
              <a:gd name="connsiteX7" fmla="*/ 7019038 w 7295397"/>
              <a:gd name="connsiteY7" fmla="*/ 1 h 4421750"/>
              <a:gd name="connsiteX8" fmla="*/ 6742679 w 7295397"/>
              <a:gd name="connsiteY8" fmla="*/ 276360 h 4421750"/>
              <a:gd name="connsiteX9" fmla="*/ 6880859 w 7295397"/>
              <a:gd name="connsiteY9" fmla="*/ 414540 h 4421750"/>
              <a:gd name="connsiteX10" fmla="*/ 7019039 w 7295397"/>
              <a:gd name="connsiteY10" fmla="*/ 276360 h 4421750"/>
              <a:gd name="connsiteX11" fmla="*/ 7019038 w 7295397"/>
              <a:gd name="connsiteY11" fmla="*/ 552719 h 4421750"/>
              <a:gd name="connsiteX0" fmla="*/ 0 w 7295397"/>
              <a:gd name="connsiteY0" fmla="*/ 829078 h 4421750"/>
              <a:gd name="connsiteX1" fmla="*/ 276359 w 7295397"/>
              <a:gd name="connsiteY1" fmla="*/ 552719 h 4421750"/>
              <a:gd name="connsiteX2" fmla="*/ 6742678 w 7295397"/>
              <a:gd name="connsiteY2" fmla="*/ 552719 h 4421750"/>
              <a:gd name="connsiteX3" fmla="*/ 6742678 w 7295397"/>
              <a:gd name="connsiteY3" fmla="*/ 276359 h 4421750"/>
              <a:gd name="connsiteX4" fmla="*/ 7019037 w 7295397"/>
              <a:gd name="connsiteY4" fmla="*/ 0 h 4421750"/>
              <a:gd name="connsiteX5" fmla="*/ 7295396 w 7295397"/>
              <a:gd name="connsiteY5" fmla="*/ 276359 h 4421750"/>
              <a:gd name="connsiteX6" fmla="*/ 7295397 w 7295397"/>
              <a:gd name="connsiteY6" fmla="*/ 3592672 h 4421750"/>
              <a:gd name="connsiteX7" fmla="*/ 7019038 w 7295397"/>
              <a:gd name="connsiteY7" fmla="*/ 3869031 h 4421750"/>
              <a:gd name="connsiteX8" fmla="*/ 552719 w 7295397"/>
              <a:gd name="connsiteY8" fmla="*/ 3869031 h 4421750"/>
              <a:gd name="connsiteX9" fmla="*/ 552719 w 7295397"/>
              <a:gd name="connsiteY9" fmla="*/ 4145391 h 4421750"/>
              <a:gd name="connsiteX10" fmla="*/ 276360 w 7295397"/>
              <a:gd name="connsiteY10" fmla="*/ 4421750 h 4421750"/>
              <a:gd name="connsiteX11" fmla="*/ 1 w 7295397"/>
              <a:gd name="connsiteY11" fmla="*/ 4145391 h 4421750"/>
              <a:gd name="connsiteX12" fmla="*/ 0 w 7295397"/>
              <a:gd name="connsiteY12" fmla="*/ 829078 h 4421750"/>
              <a:gd name="connsiteX13" fmla="*/ 6742678 w 7295397"/>
              <a:gd name="connsiteY13" fmla="*/ 552719 h 4421750"/>
              <a:gd name="connsiteX14" fmla="*/ 7019038 w 7295397"/>
              <a:gd name="connsiteY14" fmla="*/ 552719 h 4421750"/>
              <a:gd name="connsiteX15" fmla="*/ 7295397 w 7295397"/>
              <a:gd name="connsiteY15" fmla="*/ 276360 h 4421750"/>
              <a:gd name="connsiteX16" fmla="*/ 7019038 w 7295397"/>
              <a:gd name="connsiteY16" fmla="*/ 552719 h 4421750"/>
              <a:gd name="connsiteX17" fmla="*/ 7019038 w 7295397"/>
              <a:gd name="connsiteY17" fmla="*/ 276359 h 4421750"/>
              <a:gd name="connsiteX18" fmla="*/ 6880858 w 7295397"/>
              <a:gd name="connsiteY18" fmla="*/ 414539 h 4421750"/>
              <a:gd name="connsiteX19" fmla="*/ 6742678 w 7295397"/>
              <a:gd name="connsiteY19" fmla="*/ 276359 h 4421750"/>
              <a:gd name="connsiteX20" fmla="*/ 276359 w 7295397"/>
              <a:gd name="connsiteY20" fmla="*/ 1105438 h 4421750"/>
              <a:gd name="connsiteX21" fmla="*/ 276359 w 7295397"/>
              <a:gd name="connsiteY21" fmla="*/ 829078 h 4421750"/>
              <a:gd name="connsiteX22" fmla="*/ 414539 w 7295397"/>
              <a:gd name="connsiteY22" fmla="*/ 690898 h 4421750"/>
              <a:gd name="connsiteX23" fmla="*/ 552719 w 7295397"/>
              <a:gd name="connsiteY23" fmla="*/ 829078 h 4421750"/>
              <a:gd name="connsiteX24" fmla="*/ 276360 w 7295397"/>
              <a:gd name="connsiteY24" fmla="*/ 1105437 h 4421750"/>
              <a:gd name="connsiteX25" fmla="*/ 1 w 7295397"/>
              <a:gd name="connsiteY25" fmla="*/ 829078 h 4421750"/>
              <a:gd name="connsiteX26" fmla="*/ 552719 w 7295397"/>
              <a:gd name="connsiteY26" fmla="*/ 829078 h 4421750"/>
              <a:gd name="connsiteX27" fmla="*/ 552719 w 7295397"/>
              <a:gd name="connsiteY27" fmla="*/ 3869031 h 442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95397" h="4421750" stroke="0" extrusionOk="0">
                <a:moveTo>
                  <a:pt x="7295397" y="276359"/>
                </a:moveTo>
                <a:cubicBezTo>
                  <a:pt x="7296770" y="444891"/>
                  <a:pt x="7172227" y="539371"/>
                  <a:pt x="7019038" y="552718"/>
                </a:cubicBezTo>
                <a:cubicBezTo>
                  <a:pt x="7008305" y="511303"/>
                  <a:pt x="7038073" y="390469"/>
                  <a:pt x="7019038" y="276359"/>
                </a:cubicBezTo>
                <a:cubicBezTo>
                  <a:pt x="7025703" y="350878"/>
                  <a:pt x="6967443" y="415792"/>
                  <a:pt x="6880858" y="414539"/>
                </a:cubicBezTo>
                <a:cubicBezTo>
                  <a:pt x="6808044" y="407876"/>
                  <a:pt x="6752824" y="355170"/>
                  <a:pt x="6742678" y="276359"/>
                </a:cubicBezTo>
                <a:cubicBezTo>
                  <a:pt x="6752909" y="319120"/>
                  <a:pt x="6719979" y="494702"/>
                  <a:pt x="6742678" y="552719"/>
                </a:cubicBezTo>
                <a:cubicBezTo>
                  <a:pt x="5297376" y="433380"/>
                  <a:pt x="3277817" y="383631"/>
                  <a:pt x="276359" y="552719"/>
                </a:cubicBezTo>
                <a:cubicBezTo>
                  <a:pt x="121953" y="551774"/>
                  <a:pt x="-1852" y="675614"/>
                  <a:pt x="0" y="829078"/>
                </a:cubicBezTo>
                <a:cubicBezTo>
                  <a:pt x="110526" y="1619537"/>
                  <a:pt x="124950" y="3137360"/>
                  <a:pt x="0" y="4145391"/>
                </a:cubicBezTo>
                <a:cubicBezTo>
                  <a:pt x="-12125" y="4287806"/>
                  <a:pt x="126689" y="4434907"/>
                  <a:pt x="276359" y="4421750"/>
                </a:cubicBezTo>
                <a:cubicBezTo>
                  <a:pt x="425642" y="4421956"/>
                  <a:pt x="528158" y="4298526"/>
                  <a:pt x="552718" y="4145391"/>
                </a:cubicBezTo>
                <a:cubicBezTo>
                  <a:pt x="561331" y="4042045"/>
                  <a:pt x="566353" y="3957651"/>
                  <a:pt x="552719" y="3869031"/>
                </a:cubicBezTo>
                <a:cubicBezTo>
                  <a:pt x="2134584" y="3854015"/>
                  <a:pt x="5572941" y="3985387"/>
                  <a:pt x="7019038" y="3869031"/>
                </a:cubicBezTo>
                <a:cubicBezTo>
                  <a:pt x="7198263" y="3876783"/>
                  <a:pt x="7300589" y="3752042"/>
                  <a:pt x="7295397" y="3592672"/>
                </a:cubicBezTo>
                <a:cubicBezTo>
                  <a:pt x="7144089" y="2900393"/>
                  <a:pt x="7232420" y="702361"/>
                  <a:pt x="7295397" y="276359"/>
                </a:cubicBezTo>
                <a:close/>
                <a:moveTo>
                  <a:pt x="276359" y="1105438"/>
                </a:moveTo>
                <a:cubicBezTo>
                  <a:pt x="431144" y="1103128"/>
                  <a:pt x="536274" y="1005872"/>
                  <a:pt x="552718" y="829079"/>
                </a:cubicBezTo>
                <a:cubicBezTo>
                  <a:pt x="546284" y="746232"/>
                  <a:pt x="480197" y="687940"/>
                  <a:pt x="414538" y="690899"/>
                </a:cubicBezTo>
                <a:cubicBezTo>
                  <a:pt x="339220" y="679763"/>
                  <a:pt x="269775" y="749917"/>
                  <a:pt x="276358" y="829079"/>
                </a:cubicBezTo>
                <a:cubicBezTo>
                  <a:pt x="263579" y="920207"/>
                  <a:pt x="275033" y="1012103"/>
                  <a:pt x="276359" y="1105438"/>
                </a:cubicBezTo>
                <a:close/>
              </a:path>
              <a:path w="7295397" h="4421750" fill="darkenLess" stroke="0" extrusionOk="0">
                <a:moveTo>
                  <a:pt x="276359" y="1105438"/>
                </a:moveTo>
                <a:cubicBezTo>
                  <a:pt x="427421" y="1091181"/>
                  <a:pt x="535264" y="988424"/>
                  <a:pt x="552718" y="829079"/>
                </a:cubicBezTo>
                <a:cubicBezTo>
                  <a:pt x="554424" y="754188"/>
                  <a:pt x="486544" y="691767"/>
                  <a:pt x="414538" y="690899"/>
                </a:cubicBezTo>
                <a:cubicBezTo>
                  <a:pt x="325155" y="697803"/>
                  <a:pt x="267450" y="755352"/>
                  <a:pt x="276358" y="829079"/>
                </a:cubicBezTo>
                <a:cubicBezTo>
                  <a:pt x="271217" y="914497"/>
                  <a:pt x="263809" y="1006130"/>
                  <a:pt x="276359" y="1105438"/>
                </a:cubicBezTo>
                <a:close/>
                <a:moveTo>
                  <a:pt x="7019038" y="552719"/>
                </a:moveTo>
                <a:cubicBezTo>
                  <a:pt x="7155254" y="553859"/>
                  <a:pt x="7276549" y="410595"/>
                  <a:pt x="7295397" y="276360"/>
                </a:cubicBezTo>
                <a:cubicBezTo>
                  <a:pt x="7296213" y="115695"/>
                  <a:pt x="7175303" y="-1745"/>
                  <a:pt x="7019038" y="1"/>
                </a:cubicBezTo>
                <a:cubicBezTo>
                  <a:pt x="6859645" y="2984"/>
                  <a:pt x="6767240" y="134491"/>
                  <a:pt x="6742679" y="276360"/>
                </a:cubicBezTo>
                <a:cubicBezTo>
                  <a:pt x="6749563" y="357718"/>
                  <a:pt x="6817638" y="408646"/>
                  <a:pt x="6880859" y="414540"/>
                </a:cubicBezTo>
                <a:cubicBezTo>
                  <a:pt x="6950334" y="415620"/>
                  <a:pt x="7026005" y="352896"/>
                  <a:pt x="7019039" y="276360"/>
                </a:cubicBezTo>
                <a:cubicBezTo>
                  <a:pt x="7010670" y="369992"/>
                  <a:pt x="7018344" y="458782"/>
                  <a:pt x="7019038" y="552719"/>
                </a:cubicBezTo>
                <a:close/>
              </a:path>
              <a:path w="7295397" h="4421750" fill="none" extrusionOk="0">
                <a:moveTo>
                  <a:pt x="0" y="829078"/>
                </a:moveTo>
                <a:cubicBezTo>
                  <a:pt x="2408" y="674909"/>
                  <a:pt x="111445" y="574607"/>
                  <a:pt x="276359" y="552719"/>
                </a:cubicBezTo>
                <a:cubicBezTo>
                  <a:pt x="2716280" y="720983"/>
                  <a:pt x="4227706" y="700891"/>
                  <a:pt x="6742678" y="552719"/>
                </a:cubicBezTo>
                <a:cubicBezTo>
                  <a:pt x="6725471" y="435719"/>
                  <a:pt x="6738291" y="325669"/>
                  <a:pt x="6742678" y="276359"/>
                </a:cubicBezTo>
                <a:cubicBezTo>
                  <a:pt x="6771462" y="119561"/>
                  <a:pt x="6836708" y="-723"/>
                  <a:pt x="7019037" y="0"/>
                </a:cubicBezTo>
                <a:cubicBezTo>
                  <a:pt x="7146574" y="-10110"/>
                  <a:pt x="7292809" y="121131"/>
                  <a:pt x="7295396" y="276359"/>
                </a:cubicBezTo>
                <a:cubicBezTo>
                  <a:pt x="7297332" y="1356548"/>
                  <a:pt x="7252007" y="2460397"/>
                  <a:pt x="7295397" y="3592672"/>
                </a:cubicBezTo>
                <a:cubicBezTo>
                  <a:pt x="7290141" y="3749359"/>
                  <a:pt x="7173260" y="3870661"/>
                  <a:pt x="7019038" y="3869031"/>
                </a:cubicBezTo>
                <a:cubicBezTo>
                  <a:pt x="4440226" y="3892703"/>
                  <a:pt x="2794997" y="3772207"/>
                  <a:pt x="552719" y="3869031"/>
                </a:cubicBezTo>
                <a:cubicBezTo>
                  <a:pt x="562713" y="3944761"/>
                  <a:pt x="560987" y="4084518"/>
                  <a:pt x="552719" y="4145391"/>
                </a:cubicBezTo>
                <a:cubicBezTo>
                  <a:pt x="539079" y="4295633"/>
                  <a:pt x="401156" y="4431605"/>
                  <a:pt x="276360" y="4421750"/>
                </a:cubicBezTo>
                <a:cubicBezTo>
                  <a:pt x="120311" y="4418579"/>
                  <a:pt x="18900" y="4313006"/>
                  <a:pt x="1" y="4145391"/>
                </a:cubicBezTo>
                <a:cubicBezTo>
                  <a:pt x="41425" y="3026918"/>
                  <a:pt x="-149959" y="1956253"/>
                  <a:pt x="0" y="829078"/>
                </a:cubicBezTo>
                <a:close/>
                <a:moveTo>
                  <a:pt x="6742678" y="552719"/>
                </a:moveTo>
                <a:cubicBezTo>
                  <a:pt x="6859365" y="533720"/>
                  <a:pt x="6977368" y="530963"/>
                  <a:pt x="7019038" y="552719"/>
                </a:cubicBezTo>
                <a:cubicBezTo>
                  <a:pt x="7153826" y="572747"/>
                  <a:pt x="7305265" y="426503"/>
                  <a:pt x="7295397" y="276360"/>
                </a:cubicBezTo>
                <a:moveTo>
                  <a:pt x="7019038" y="552719"/>
                </a:moveTo>
                <a:cubicBezTo>
                  <a:pt x="6999715" y="479234"/>
                  <a:pt x="7007412" y="336721"/>
                  <a:pt x="7019038" y="276359"/>
                </a:cubicBezTo>
                <a:cubicBezTo>
                  <a:pt x="7020014" y="355646"/>
                  <a:pt x="6952940" y="408763"/>
                  <a:pt x="6880858" y="414539"/>
                </a:cubicBezTo>
                <a:cubicBezTo>
                  <a:pt x="6803052" y="421871"/>
                  <a:pt x="6748740" y="360353"/>
                  <a:pt x="6742678" y="276359"/>
                </a:cubicBezTo>
                <a:moveTo>
                  <a:pt x="276359" y="1105438"/>
                </a:moveTo>
                <a:cubicBezTo>
                  <a:pt x="266699" y="990261"/>
                  <a:pt x="297680" y="896690"/>
                  <a:pt x="276359" y="829078"/>
                </a:cubicBezTo>
                <a:cubicBezTo>
                  <a:pt x="283999" y="742809"/>
                  <a:pt x="345230" y="689078"/>
                  <a:pt x="414539" y="690898"/>
                </a:cubicBezTo>
                <a:cubicBezTo>
                  <a:pt x="492798" y="687585"/>
                  <a:pt x="548420" y="757740"/>
                  <a:pt x="552719" y="829078"/>
                </a:cubicBezTo>
                <a:cubicBezTo>
                  <a:pt x="558773" y="1005776"/>
                  <a:pt x="412375" y="1083688"/>
                  <a:pt x="276360" y="1105437"/>
                </a:cubicBezTo>
                <a:cubicBezTo>
                  <a:pt x="123615" y="1132376"/>
                  <a:pt x="-4105" y="996230"/>
                  <a:pt x="1" y="829078"/>
                </a:cubicBezTo>
                <a:moveTo>
                  <a:pt x="552719" y="829078"/>
                </a:moveTo>
                <a:cubicBezTo>
                  <a:pt x="473179" y="1338988"/>
                  <a:pt x="421325" y="3117333"/>
                  <a:pt x="552719" y="3869031"/>
                </a:cubicBezTo>
              </a:path>
              <a:path w="7295397" h="4421750" fill="none" stroke="0" extrusionOk="0">
                <a:moveTo>
                  <a:pt x="0" y="829078"/>
                </a:moveTo>
                <a:cubicBezTo>
                  <a:pt x="15135" y="702211"/>
                  <a:pt x="149312" y="553722"/>
                  <a:pt x="276359" y="552719"/>
                </a:cubicBezTo>
                <a:cubicBezTo>
                  <a:pt x="2440296" y="507621"/>
                  <a:pt x="5570607" y="404820"/>
                  <a:pt x="6742678" y="552719"/>
                </a:cubicBezTo>
                <a:cubicBezTo>
                  <a:pt x="6741729" y="472783"/>
                  <a:pt x="6736467" y="362083"/>
                  <a:pt x="6742678" y="276359"/>
                </a:cubicBezTo>
                <a:cubicBezTo>
                  <a:pt x="6740626" y="122109"/>
                  <a:pt x="6844706" y="11229"/>
                  <a:pt x="7019037" y="0"/>
                </a:cubicBezTo>
                <a:cubicBezTo>
                  <a:pt x="7168805" y="1109"/>
                  <a:pt x="7281666" y="137280"/>
                  <a:pt x="7295396" y="276359"/>
                </a:cubicBezTo>
                <a:cubicBezTo>
                  <a:pt x="7162136" y="1486698"/>
                  <a:pt x="7422890" y="2654215"/>
                  <a:pt x="7295397" y="3592672"/>
                </a:cubicBezTo>
                <a:cubicBezTo>
                  <a:pt x="7302803" y="3738541"/>
                  <a:pt x="7196364" y="3854267"/>
                  <a:pt x="7019038" y="3869031"/>
                </a:cubicBezTo>
                <a:cubicBezTo>
                  <a:pt x="5017336" y="4016571"/>
                  <a:pt x="3363002" y="4031327"/>
                  <a:pt x="552719" y="3869031"/>
                </a:cubicBezTo>
                <a:cubicBezTo>
                  <a:pt x="557183" y="3984130"/>
                  <a:pt x="557949" y="4064300"/>
                  <a:pt x="552719" y="4145391"/>
                </a:cubicBezTo>
                <a:cubicBezTo>
                  <a:pt x="550484" y="4314059"/>
                  <a:pt x="422970" y="4410606"/>
                  <a:pt x="276360" y="4421750"/>
                </a:cubicBezTo>
                <a:cubicBezTo>
                  <a:pt x="131085" y="4431578"/>
                  <a:pt x="5316" y="4271354"/>
                  <a:pt x="1" y="4145391"/>
                </a:cubicBezTo>
                <a:cubicBezTo>
                  <a:pt x="44175" y="2992429"/>
                  <a:pt x="73063" y="1838048"/>
                  <a:pt x="0" y="829078"/>
                </a:cubicBezTo>
                <a:close/>
                <a:moveTo>
                  <a:pt x="6742678" y="552719"/>
                </a:moveTo>
                <a:cubicBezTo>
                  <a:pt x="6780722" y="541599"/>
                  <a:pt x="6976718" y="566477"/>
                  <a:pt x="7019038" y="552719"/>
                </a:cubicBezTo>
                <a:cubicBezTo>
                  <a:pt x="7185002" y="553170"/>
                  <a:pt x="7299396" y="441607"/>
                  <a:pt x="7295397" y="276360"/>
                </a:cubicBezTo>
                <a:moveTo>
                  <a:pt x="7019038" y="552719"/>
                </a:moveTo>
                <a:cubicBezTo>
                  <a:pt x="7037415" y="434247"/>
                  <a:pt x="7031234" y="347336"/>
                  <a:pt x="7019038" y="276359"/>
                </a:cubicBezTo>
                <a:cubicBezTo>
                  <a:pt x="7033812" y="351025"/>
                  <a:pt x="6958962" y="420211"/>
                  <a:pt x="6880858" y="414539"/>
                </a:cubicBezTo>
                <a:cubicBezTo>
                  <a:pt x="6800662" y="424356"/>
                  <a:pt x="6738614" y="351774"/>
                  <a:pt x="6742678" y="276359"/>
                </a:cubicBezTo>
                <a:moveTo>
                  <a:pt x="276359" y="1105438"/>
                </a:moveTo>
                <a:cubicBezTo>
                  <a:pt x="284423" y="1039633"/>
                  <a:pt x="292917" y="961866"/>
                  <a:pt x="276359" y="829078"/>
                </a:cubicBezTo>
                <a:cubicBezTo>
                  <a:pt x="266558" y="750530"/>
                  <a:pt x="339193" y="700786"/>
                  <a:pt x="414539" y="690898"/>
                </a:cubicBezTo>
                <a:cubicBezTo>
                  <a:pt x="496542" y="677760"/>
                  <a:pt x="551022" y="755044"/>
                  <a:pt x="552719" y="829078"/>
                </a:cubicBezTo>
                <a:cubicBezTo>
                  <a:pt x="555785" y="989387"/>
                  <a:pt x="435295" y="1112952"/>
                  <a:pt x="276360" y="1105437"/>
                </a:cubicBezTo>
                <a:cubicBezTo>
                  <a:pt x="117753" y="1090066"/>
                  <a:pt x="-17975" y="966150"/>
                  <a:pt x="1" y="829078"/>
                </a:cubicBezTo>
                <a:moveTo>
                  <a:pt x="552719" y="829078"/>
                </a:moveTo>
                <a:cubicBezTo>
                  <a:pt x="668023" y="1882116"/>
                  <a:pt x="708600" y="2859376"/>
                  <a:pt x="552719" y="3869031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167692276">
                  <a:prstGeom prst="horizont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50800" dir="5400000" sx="99000" sy="99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77223-F016-4B23-AA98-B0D7BBD3EF87}"/>
              </a:ext>
            </a:extLst>
          </p:cNvPr>
          <p:cNvSpPr txBox="1"/>
          <p:nvPr/>
        </p:nvSpPr>
        <p:spPr>
          <a:xfrm>
            <a:off x="2258423" y="15953"/>
            <a:ext cx="462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92D050"/>
                </a:solidFill>
                <a:latin typeface="#9Slide03 Kaleko 105 Round Bold" pitchFamily="2" charset="0"/>
                <a:ea typeface="Cambria" panose="02040503050406030204" pitchFamily="18" charset="0"/>
              </a:rPr>
              <a:t>Mục</a:t>
            </a:r>
            <a:r>
              <a:rPr lang="en-US" sz="4000" b="1" dirty="0">
                <a:solidFill>
                  <a:srgbClr val="92D050"/>
                </a:solidFill>
                <a:latin typeface="#9Slide03 Kaleko 105 Round Bold" pitchFamily="2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#9Slide03 Kaleko 105 Round Bold" pitchFamily="2" charset="0"/>
                <a:ea typeface="Cambria" panose="02040503050406030204" pitchFamily="18" charset="0"/>
              </a:rPr>
              <a:t>tiêu</a:t>
            </a:r>
            <a:endParaRPr lang="en-US" sz="4000" b="1" dirty="0">
              <a:solidFill>
                <a:srgbClr val="92D050"/>
              </a:solidFill>
              <a:latin typeface="#9Slide03 Kaleko 105 Round Bold" pitchFamily="2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EFD18-B680-4AB5-897B-15A3E6E92639}"/>
              </a:ext>
            </a:extLst>
          </p:cNvPr>
          <p:cNvSpPr txBox="1"/>
          <p:nvPr/>
        </p:nvSpPr>
        <p:spPr>
          <a:xfrm>
            <a:off x="880110" y="1679830"/>
            <a:ext cx="70795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thơ</a:t>
            </a:r>
            <a:endParaRPr lang="en-US" sz="2400" dirty="0">
              <a:solidFill>
                <a:srgbClr val="C00000"/>
              </a:solidFill>
              <a:latin typeface="#9Slide07 SVNDessert Menu Scrip" panose="00000500000000000000" pitchFamily="2" charset="0"/>
              <a:ea typeface="Cambria" panose="02040503050406030204" pitchFamily="18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sự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so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điểm</a:t>
            </a:r>
            <a:endParaRPr lang="en-US" sz="2400" dirty="0">
              <a:solidFill>
                <a:srgbClr val="C00000"/>
              </a:solidFill>
              <a:latin typeface="#9Slide07 SVNDessert Menu Scrip" panose="00000500000000000000" pitchFamily="2" charset="0"/>
              <a:ea typeface="Cambria" panose="02040503050406030204" pitchFamily="18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bộ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phận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trả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hỏi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Ai (con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cái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)?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endParaRPr lang="en-US" sz="2400" i="0" dirty="0">
              <a:solidFill>
                <a:srgbClr val="0070C0"/>
              </a:solidFill>
              <a:effectLst/>
              <a:latin typeface="#9Slide07 SVNDessert Menu Scrip" panose="00000500000000000000" pitchFamily="2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1408406" y="1566494"/>
            <a:ext cx="5935738" cy="34881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endParaRPr lang="en-US" altLang="en-US" b="1" dirty="0">
              <a:solidFill>
                <a:srgbClr val="007434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264760" y="-59163"/>
            <a:ext cx="8026400" cy="1365307"/>
            <a:chOff x="1444238" y="1363887"/>
            <a:chExt cx="5306286" cy="822876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44238" y="1450781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4309" y="1363887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446323" y="201187"/>
            <a:ext cx="7859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1: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:</a:t>
            </a:r>
            <a:endParaRPr lang="vi-VN" sz="3200" dirty="0">
              <a:solidFill>
                <a:schemeClr val="accent2">
                  <a:lumMod val="50000"/>
                </a:schemeClr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724073-D316-4A74-B649-5CD37EB4DAF0}"/>
              </a:ext>
            </a:extLst>
          </p:cNvPr>
          <p:cNvSpPr txBox="1"/>
          <p:nvPr/>
        </p:nvSpPr>
        <p:spPr>
          <a:xfrm>
            <a:off x="2348259" y="1787053"/>
            <a:ext cx="55445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endParaRPr lang="en-US" sz="3200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3200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máng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endParaRPr lang="en-US" sz="3200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en-US" sz="3200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endParaRPr lang="en-US" sz="3200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3167680" y="2822575"/>
            <a:ext cx="9217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983780" y="2822575"/>
            <a:ext cx="9217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277960" y="3749675"/>
            <a:ext cx="17164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461860" y="4748316"/>
            <a:ext cx="17164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277960" y="4270375"/>
            <a:ext cx="14624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628540" y="693329"/>
            <a:ext cx="122213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ies Lips Images, Stock Photos &amp;amp; Vectors | Shutterstock">
            <a:extLst>
              <a:ext uri="{FF2B5EF4-FFF2-40B4-BE49-F238E27FC236}">
                <a16:creationId xmlns:a16="http://schemas.microsoft.com/office/drawing/2014/main" id="{EF57A582-91AF-444B-AE14-83E060DA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000" l="10000" r="90000">
                        <a14:foregroundMark x1="34615" y1="56786" x2="33846" y2="73571"/>
                        <a14:foregroundMark x1="38974" y1="86786" x2="35385" y2="87857"/>
                        <a14:foregroundMark x1="50256" y1="8929" x2="50256" y2="8929"/>
                        <a14:foregroundMark x1="70000" y1="62143" x2="70000" y2="62143"/>
                        <a14:foregroundMark x1="70000" y1="62143" x2="70256" y2="70000"/>
                        <a14:foregroundMark x1="71538" y1="68214" x2="74359" y2="7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79" y="2289810"/>
            <a:ext cx="4340951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8784E342-CB94-452E-8937-292ADBD48218}"/>
              </a:ext>
            </a:extLst>
          </p:cNvPr>
          <p:cNvSpPr/>
          <p:nvPr/>
        </p:nvSpPr>
        <p:spPr>
          <a:xfrm>
            <a:off x="868680" y="2931794"/>
            <a:ext cx="5881611" cy="1554480"/>
          </a:xfrm>
          <a:prstGeom prst="cloudCallout">
            <a:avLst>
              <a:gd name="adj1" fmla="val 50355"/>
              <a:gd name="adj2" fmla="val 5321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88900" dist="50800" dir="5400000" sx="3000" sy="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4594EE0-D81F-4769-A9BC-7415537FC6F2}"/>
              </a:ext>
            </a:extLst>
          </p:cNvPr>
          <p:cNvSpPr/>
          <p:nvPr/>
        </p:nvSpPr>
        <p:spPr>
          <a:xfrm>
            <a:off x="2432077" y="1017270"/>
            <a:ext cx="6440363" cy="1554480"/>
          </a:xfrm>
          <a:custGeom>
            <a:avLst/>
            <a:gdLst>
              <a:gd name="connsiteX0" fmla="*/ 6440363 w 6440363"/>
              <a:gd name="connsiteY0" fmla="*/ 97155 h 1554480"/>
              <a:gd name="connsiteX1" fmla="*/ 6343208 w 6440363"/>
              <a:gd name="connsiteY1" fmla="*/ 194310 h 1554480"/>
              <a:gd name="connsiteX2" fmla="*/ 6343208 w 6440363"/>
              <a:gd name="connsiteY2" fmla="*/ 97155 h 1554480"/>
              <a:gd name="connsiteX3" fmla="*/ 6294630 w 6440363"/>
              <a:gd name="connsiteY3" fmla="*/ 145733 h 1554480"/>
              <a:gd name="connsiteX4" fmla="*/ 6246052 w 6440363"/>
              <a:gd name="connsiteY4" fmla="*/ 97155 h 1554480"/>
              <a:gd name="connsiteX5" fmla="*/ 6246053 w 6440363"/>
              <a:gd name="connsiteY5" fmla="*/ 194310 h 1554480"/>
              <a:gd name="connsiteX6" fmla="*/ 97155 w 6440363"/>
              <a:gd name="connsiteY6" fmla="*/ 194310 h 1554480"/>
              <a:gd name="connsiteX7" fmla="*/ 0 w 6440363"/>
              <a:gd name="connsiteY7" fmla="*/ 291465 h 1554480"/>
              <a:gd name="connsiteX8" fmla="*/ 0 w 6440363"/>
              <a:gd name="connsiteY8" fmla="*/ 1457325 h 1554480"/>
              <a:gd name="connsiteX9" fmla="*/ 97155 w 6440363"/>
              <a:gd name="connsiteY9" fmla="*/ 1554480 h 1554480"/>
              <a:gd name="connsiteX10" fmla="*/ 194310 w 6440363"/>
              <a:gd name="connsiteY10" fmla="*/ 1457325 h 1554480"/>
              <a:gd name="connsiteX11" fmla="*/ 194310 w 6440363"/>
              <a:gd name="connsiteY11" fmla="*/ 1360170 h 1554480"/>
              <a:gd name="connsiteX12" fmla="*/ 6343208 w 6440363"/>
              <a:gd name="connsiteY12" fmla="*/ 1360170 h 1554480"/>
              <a:gd name="connsiteX13" fmla="*/ 6440363 w 6440363"/>
              <a:gd name="connsiteY13" fmla="*/ 1263015 h 1554480"/>
              <a:gd name="connsiteX14" fmla="*/ 6440363 w 6440363"/>
              <a:gd name="connsiteY14" fmla="*/ 97155 h 1554480"/>
              <a:gd name="connsiteX15" fmla="*/ 97155 w 6440363"/>
              <a:gd name="connsiteY15" fmla="*/ 388620 h 1554480"/>
              <a:gd name="connsiteX16" fmla="*/ 194310 w 6440363"/>
              <a:gd name="connsiteY16" fmla="*/ 291465 h 1554480"/>
              <a:gd name="connsiteX17" fmla="*/ 145732 w 6440363"/>
              <a:gd name="connsiteY17" fmla="*/ 242887 h 1554480"/>
              <a:gd name="connsiteX18" fmla="*/ 97154 w 6440363"/>
              <a:gd name="connsiteY18" fmla="*/ 291465 h 1554480"/>
              <a:gd name="connsiteX19" fmla="*/ 97155 w 6440363"/>
              <a:gd name="connsiteY19" fmla="*/ 388620 h 1554480"/>
              <a:gd name="connsiteX0" fmla="*/ 97155 w 6440363"/>
              <a:gd name="connsiteY0" fmla="*/ 388620 h 1554480"/>
              <a:gd name="connsiteX1" fmla="*/ 194310 w 6440363"/>
              <a:gd name="connsiteY1" fmla="*/ 291465 h 1554480"/>
              <a:gd name="connsiteX2" fmla="*/ 145732 w 6440363"/>
              <a:gd name="connsiteY2" fmla="*/ 242887 h 1554480"/>
              <a:gd name="connsiteX3" fmla="*/ 97154 w 6440363"/>
              <a:gd name="connsiteY3" fmla="*/ 291465 h 1554480"/>
              <a:gd name="connsiteX4" fmla="*/ 97155 w 6440363"/>
              <a:gd name="connsiteY4" fmla="*/ 388620 h 1554480"/>
              <a:gd name="connsiteX5" fmla="*/ 6343208 w 6440363"/>
              <a:gd name="connsiteY5" fmla="*/ 194310 h 1554480"/>
              <a:gd name="connsiteX6" fmla="*/ 6440363 w 6440363"/>
              <a:gd name="connsiteY6" fmla="*/ 97155 h 1554480"/>
              <a:gd name="connsiteX7" fmla="*/ 6343208 w 6440363"/>
              <a:gd name="connsiteY7" fmla="*/ 0 h 1554480"/>
              <a:gd name="connsiteX8" fmla="*/ 6246053 w 6440363"/>
              <a:gd name="connsiteY8" fmla="*/ 97155 h 1554480"/>
              <a:gd name="connsiteX9" fmla="*/ 6294631 w 6440363"/>
              <a:gd name="connsiteY9" fmla="*/ 145733 h 1554480"/>
              <a:gd name="connsiteX10" fmla="*/ 6343209 w 6440363"/>
              <a:gd name="connsiteY10" fmla="*/ 97155 h 1554480"/>
              <a:gd name="connsiteX11" fmla="*/ 6343208 w 6440363"/>
              <a:gd name="connsiteY11" fmla="*/ 194310 h 1554480"/>
              <a:gd name="connsiteX0" fmla="*/ 0 w 6440363"/>
              <a:gd name="connsiteY0" fmla="*/ 291465 h 1554480"/>
              <a:gd name="connsiteX1" fmla="*/ 97155 w 6440363"/>
              <a:gd name="connsiteY1" fmla="*/ 194310 h 1554480"/>
              <a:gd name="connsiteX2" fmla="*/ 6246053 w 6440363"/>
              <a:gd name="connsiteY2" fmla="*/ 194310 h 1554480"/>
              <a:gd name="connsiteX3" fmla="*/ 6246053 w 6440363"/>
              <a:gd name="connsiteY3" fmla="*/ 97155 h 1554480"/>
              <a:gd name="connsiteX4" fmla="*/ 6343208 w 6440363"/>
              <a:gd name="connsiteY4" fmla="*/ 0 h 1554480"/>
              <a:gd name="connsiteX5" fmla="*/ 6440363 w 6440363"/>
              <a:gd name="connsiteY5" fmla="*/ 97155 h 1554480"/>
              <a:gd name="connsiteX6" fmla="*/ 6440363 w 6440363"/>
              <a:gd name="connsiteY6" fmla="*/ 1263015 h 1554480"/>
              <a:gd name="connsiteX7" fmla="*/ 6343208 w 6440363"/>
              <a:gd name="connsiteY7" fmla="*/ 1360170 h 1554480"/>
              <a:gd name="connsiteX8" fmla="*/ 194310 w 6440363"/>
              <a:gd name="connsiteY8" fmla="*/ 1360170 h 1554480"/>
              <a:gd name="connsiteX9" fmla="*/ 194310 w 6440363"/>
              <a:gd name="connsiteY9" fmla="*/ 1457325 h 1554480"/>
              <a:gd name="connsiteX10" fmla="*/ 97155 w 6440363"/>
              <a:gd name="connsiteY10" fmla="*/ 1554480 h 1554480"/>
              <a:gd name="connsiteX11" fmla="*/ 0 w 6440363"/>
              <a:gd name="connsiteY11" fmla="*/ 1457325 h 1554480"/>
              <a:gd name="connsiteX12" fmla="*/ 0 w 6440363"/>
              <a:gd name="connsiteY12" fmla="*/ 291465 h 1554480"/>
              <a:gd name="connsiteX13" fmla="*/ 6246053 w 6440363"/>
              <a:gd name="connsiteY13" fmla="*/ 194310 h 1554480"/>
              <a:gd name="connsiteX14" fmla="*/ 6343208 w 6440363"/>
              <a:gd name="connsiteY14" fmla="*/ 194310 h 1554480"/>
              <a:gd name="connsiteX15" fmla="*/ 6440363 w 6440363"/>
              <a:gd name="connsiteY15" fmla="*/ 97155 h 1554480"/>
              <a:gd name="connsiteX16" fmla="*/ 6343208 w 6440363"/>
              <a:gd name="connsiteY16" fmla="*/ 194310 h 1554480"/>
              <a:gd name="connsiteX17" fmla="*/ 6343208 w 6440363"/>
              <a:gd name="connsiteY17" fmla="*/ 97155 h 1554480"/>
              <a:gd name="connsiteX18" fmla="*/ 6294630 w 6440363"/>
              <a:gd name="connsiteY18" fmla="*/ 145733 h 1554480"/>
              <a:gd name="connsiteX19" fmla="*/ 6246052 w 6440363"/>
              <a:gd name="connsiteY19" fmla="*/ 97155 h 1554480"/>
              <a:gd name="connsiteX20" fmla="*/ 97155 w 6440363"/>
              <a:gd name="connsiteY20" fmla="*/ 388620 h 1554480"/>
              <a:gd name="connsiteX21" fmla="*/ 97155 w 6440363"/>
              <a:gd name="connsiteY21" fmla="*/ 291465 h 1554480"/>
              <a:gd name="connsiteX22" fmla="*/ 145733 w 6440363"/>
              <a:gd name="connsiteY22" fmla="*/ 242887 h 1554480"/>
              <a:gd name="connsiteX23" fmla="*/ 194311 w 6440363"/>
              <a:gd name="connsiteY23" fmla="*/ 291465 h 1554480"/>
              <a:gd name="connsiteX24" fmla="*/ 97156 w 6440363"/>
              <a:gd name="connsiteY24" fmla="*/ 388620 h 1554480"/>
              <a:gd name="connsiteX25" fmla="*/ 1 w 6440363"/>
              <a:gd name="connsiteY25" fmla="*/ 291465 h 1554480"/>
              <a:gd name="connsiteX26" fmla="*/ 194310 w 6440363"/>
              <a:gd name="connsiteY26" fmla="*/ 291465 h 1554480"/>
              <a:gd name="connsiteX27" fmla="*/ 194310 w 6440363"/>
              <a:gd name="connsiteY27" fmla="*/ 136017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40363" h="1554480" stroke="0" extrusionOk="0">
                <a:moveTo>
                  <a:pt x="6440363" y="97155"/>
                </a:moveTo>
                <a:cubicBezTo>
                  <a:pt x="6409092" y="141984"/>
                  <a:pt x="6382134" y="140120"/>
                  <a:pt x="6343208" y="194310"/>
                </a:cubicBezTo>
                <a:cubicBezTo>
                  <a:pt x="6349599" y="182054"/>
                  <a:pt x="6336748" y="127597"/>
                  <a:pt x="6343208" y="97155"/>
                </a:cubicBezTo>
                <a:cubicBezTo>
                  <a:pt x="6347007" y="122960"/>
                  <a:pt x="6325933" y="146279"/>
                  <a:pt x="6294630" y="145733"/>
                </a:cubicBezTo>
                <a:cubicBezTo>
                  <a:pt x="6268433" y="144530"/>
                  <a:pt x="6249205" y="124760"/>
                  <a:pt x="6246052" y="97155"/>
                </a:cubicBezTo>
                <a:cubicBezTo>
                  <a:pt x="6242698" y="124252"/>
                  <a:pt x="6244418" y="162931"/>
                  <a:pt x="6246053" y="194310"/>
                </a:cubicBezTo>
                <a:cubicBezTo>
                  <a:pt x="3951019" y="74971"/>
                  <a:pt x="1216810" y="25222"/>
                  <a:pt x="97155" y="194310"/>
                </a:cubicBezTo>
                <a:cubicBezTo>
                  <a:pt x="38343" y="191570"/>
                  <a:pt x="-6263" y="234984"/>
                  <a:pt x="0" y="291465"/>
                </a:cubicBezTo>
                <a:cubicBezTo>
                  <a:pt x="84900" y="836698"/>
                  <a:pt x="89049" y="1287548"/>
                  <a:pt x="0" y="1457325"/>
                </a:cubicBezTo>
                <a:cubicBezTo>
                  <a:pt x="-3964" y="1507643"/>
                  <a:pt x="45308" y="1562526"/>
                  <a:pt x="97155" y="1554480"/>
                </a:cubicBezTo>
                <a:cubicBezTo>
                  <a:pt x="149922" y="1554535"/>
                  <a:pt x="191026" y="1511050"/>
                  <a:pt x="194310" y="1457325"/>
                </a:cubicBezTo>
                <a:cubicBezTo>
                  <a:pt x="198390" y="1446875"/>
                  <a:pt x="196685" y="1389749"/>
                  <a:pt x="194310" y="1360170"/>
                </a:cubicBezTo>
                <a:cubicBezTo>
                  <a:pt x="2760117" y="1345154"/>
                  <a:pt x="3539378" y="1476526"/>
                  <a:pt x="6343208" y="1360170"/>
                </a:cubicBezTo>
                <a:cubicBezTo>
                  <a:pt x="6403161" y="1362005"/>
                  <a:pt x="6443846" y="1321194"/>
                  <a:pt x="6440363" y="1263015"/>
                </a:cubicBezTo>
                <a:cubicBezTo>
                  <a:pt x="6517008" y="940927"/>
                  <a:pt x="6536203" y="293630"/>
                  <a:pt x="6440363" y="97155"/>
                </a:cubicBezTo>
                <a:close/>
                <a:moveTo>
                  <a:pt x="97155" y="388620"/>
                </a:moveTo>
                <a:cubicBezTo>
                  <a:pt x="151744" y="387621"/>
                  <a:pt x="189552" y="352114"/>
                  <a:pt x="194310" y="291465"/>
                </a:cubicBezTo>
                <a:cubicBezTo>
                  <a:pt x="194026" y="264348"/>
                  <a:pt x="167555" y="241497"/>
                  <a:pt x="145732" y="242887"/>
                </a:cubicBezTo>
                <a:cubicBezTo>
                  <a:pt x="119044" y="241313"/>
                  <a:pt x="95171" y="263778"/>
                  <a:pt x="97154" y="291465"/>
                </a:cubicBezTo>
                <a:cubicBezTo>
                  <a:pt x="92684" y="323503"/>
                  <a:pt x="92854" y="352294"/>
                  <a:pt x="97155" y="388620"/>
                </a:cubicBezTo>
                <a:close/>
              </a:path>
              <a:path w="6440363" h="1554480" fill="darkenLess" stroke="0" extrusionOk="0">
                <a:moveTo>
                  <a:pt x="97155" y="388620"/>
                </a:moveTo>
                <a:cubicBezTo>
                  <a:pt x="150430" y="385142"/>
                  <a:pt x="186437" y="348151"/>
                  <a:pt x="194310" y="291465"/>
                </a:cubicBezTo>
                <a:cubicBezTo>
                  <a:pt x="197389" y="267205"/>
                  <a:pt x="171916" y="243017"/>
                  <a:pt x="145732" y="242887"/>
                </a:cubicBezTo>
                <a:cubicBezTo>
                  <a:pt x="114457" y="245236"/>
                  <a:pt x="94190" y="265497"/>
                  <a:pt x="97154" y="291465"/>
                </a:cubicBezTo>
                <a:cubicBezTo>
                  <a:pt x="95587" y="321807"/>
                  <a:pt x="92733" y="353702"/>
                  <a:pt x="97155" y="388620"/>
                </a:cubicBezTo>
                <a:close/>
                <a:moveTo>
                  <a:pt x="6343208" y="194310"/>
                </a:moveTo>
                <a:cubicBezTo>
                  <a:pt x="6393917" y="194515"/>
                  <a:pt x="6433279" y="143899"/>
                  <a:pt x="6440363" y="97155"/>
                </a:cubicBezTo>
                <a:cubicBezTo>
                  <a:pt x="6440965" y="37571"/>
                  <a:pt x="6405534" y="-4164"/>
                  <a:pt x="6343208" y="0"/>
                </a:cubicBezTo>
                <a:cubicBezTo>
                  <a:pt x="6279945" y="4236"/>
                  <a:pt x="6255415" y="47600"/>
                  <a:pt x="6246053" y="97155"/>
                </a:cubicBezTo>
                <a:cubicBezTo>
                  <a:pt x="6249142" y="126247"/>
                  <a:pt x="6269497" y="144970"/>
                  <a:pt x="6294631" y="145733"/>
                </a:cubicBezTo>
                <a:cubicBezTo>
                  <a:pt x="6317794" y="146312"/>
                  <a:pt x="6345303" y="124050"/>
                  <a:pt x="6343209" y="97155"/>
                </a:cubicBezTo>
                <a:cubicBezTo>
                  <a:pt x="6342231" y="129717"/>
                  <a:pt x="6342875" y="161054"/>
                  <a:pt x="6343208" y="194310"/>
                </a:cubicBezTo>
                <a:close/>
              </a:path>
              <a:path w="6440363" h="1554480" fill="none" extrusionOk="0">
                <a:moveTo>
                  <a:pt x="0" y="291465"/>
                </a:moveTo>
                <a:cubicBezTo>
                  <a:pt x="2795" y="236020"/>
                  <a:pt x="39960" y="200613"/>
                  <a:pt x="97155" y="194310"/>
                </a:cubicBezTo>
                <a:cubicBezTo>
                  <a:pt x="1670957" y="362574"/>
                  <a:pt x="4669704" y="342482"/>
                  <a:pt x="6246053" y="194310"/>
                </a:cubicBezTo>
                <a:cubicBezTo>
                  <a:pt x="6241710" y="170688"/>
                  <a:pt x="6249719" y="133838"/>
                  <a:pt x="6246053" y="97155"/>
                </a:cubicBezTo>
                <a:cubicBezTo>
                  <a:pt x="6246872" y="43379"/>
                  <a:pt x="6281666" y="-192"/>
                  <a:pt x="6343208" y="0"/>
                </a:cubicBezTo>
                <a:cubicBezTo>
                  <a:pt x="6389716" y="-2880"/>
                  <a:pt x="6439734" y="42866"/>
                  <a:pt x="6440363" y="97155"/>
                </a:cubicBezTo>
                <a:cubicBezTo>
                  <a:pt x="6474361" y="274227"/>
                  <a:pt x="6491959" y="1104493"/>
                  <a:pt x="6440363" y="1263015"/>
                </a:cubicBezTo>
                <a:cubicBezTo>
                  <a:pt x="6433710" y="1321809"/>
                  <a:pt x="6397477" y="1360796"/>
                  <a:pt x="6343208" y="1360170"/>
                </a:cubicBezTo>
                <a:cubicBezTo>
                  <a:pt x="4808297" y="1383842"/>
                  <a:pt x="1606831" y="1263346"/>
                  <a:pt x="194310" y="1360170"/>
                </a:cubicBezTo>
                <a:cubicBezTo>
                  <a:pt x="195566" y="1374768"/>
                  <a:pt x="193980" y="1419335"/>
                  <a:pt x="194310" y="1457325"/>
                </a:cubicBezTo>
                <a:cubicBezTo>
                  <a:pt x="186272" y="1509575"/>
                  <a:pt x="149391" y="1554983"/>
                  <a:pt x="97155" y="1554480"/>
                </a:cubicBezTo>
                <a:cubicBezTo>
                  <a:pt x="39404" y="1550683"/>
                  <a:pt x="2080" y="1512631"/>
                  <a:pt x="0" y="1457325"/>
                </a:cubicBezTo>
                <a:cubicBezTo>
                  <a:pt x="-79429" y="875240"/>
                  <a:pt x="-63969" y="713530"/>
                  <a:pt x="0" y="291465"/>
                </a:cubicBezTo>
                <a:close/>
                <a:moveTo>
                  <a:pt x="6246053" y="194310"/>
                </a:moveTo>
                <a:cubicBezTo>
                  <a:pt x="6281714" y="201159"/>
                  <a:pt x="6298794" y="193961"/>
                  <a:pt x="6343208" y="194310"/>
                </a:cubicBezTo>
                <a:cubicBezTo>
                  <a:pt x="6395368" y="195991"/>
                  <a:pt x="6445024" y="149637"/>
                  <a:pt x="6440363" y="97155"/>
                </a:cubicBezTo>
                <a:moveTo>
                  <a:pt x="6343208" y="194310"/>
                </a:moveTo>
                <a:cubicBezTo>
                  <a:pt x="6351110" y="172986"/>
                  <a:pt x="6338995" y="132586"/>
                  <a:pt x="6343208" y="97155"/>
                </a:cubicBezTo>
                <a:cubicBezTo>
                  <a:pt x="6343649" y="125325"/>
                  <a:pt x="6319611" y="143211"/>
                  <a:pt x="6294630" y="145733"/>
                </a:cubicBezTo>
                <a:cubicBezTo>
                  <a:pt x="6267616" y="146641"/>
                  <a:pt x="6246265" y="124253"/>
                  <a:pt x="6246052" y="97155"/>
                </a:cubicBezTo>
                <a:moveTo>
                  <a:pt x="97155" y="388620"/>
                </a:moveTo>
                <a:cubicBezTo>
                  <a:pt x="103405" y="366823"/>
                  <a:pt x="89120" y="322104"/>
                  <a:pt x="97155" y="291465"/>
                </a:cubicBezTo>
                <a:cubicBezTo>
                  <a:pt x="100373" y="260443"/>
                  <a:pt x="121689" y="242163"/>
                  <a:pt x="145733" y="242887"/>
                </a:cubicBezTo>
                <a:cubicBezTo>
                  <a:pt x="172772" y="242528"/>
                  <a:pt x="192334" y="266924"/>
                  <a:pt x="194311" y="291465"/>
                </a:cubicBezTo>
                <a:cubicBezTo>
                  <a:pt x="196037" y="351984"/>
                  <a:pt x="146881" y="383473"/>
                  <a:pt x="97156" y="388620"/>
                </a:cubicBezTo>
                <a:cubicBezTo>
                  <a:pt x="43471" y="395088"/>
                  <a:pt x="-1126" y="349109"/>
                  <a:pt x="1" y="291465"/>
                </a:cubicBezTo>
                <a:moveTo>
                  <a:pt x="194310" y="291465"/>
                </a:moveTo>
                <a:cubicBezTo>
                  <a:pt x="233759" y="404713"/>
                  <a:pt x="219681" y="1233329"/>
                  <a:pt x="194310" y="1360170"/>
                </a:cubicBezTo>
              </a:path>
              <a:path w="6440363" h="1554480" fill="none" stroke="0" extrusionOk="0">
                <a:moveTo>
                  <a:pt x="0" y="291465"/>
                </a:moveTo>
                <a:cubicBezTo>
                  <a:pt x="4132" y="244841"/>
                  <a:pt x="48673" y="194513"/>
                  <a:pt x="97155" y="194310"/>
                </a:cubicBezTo>
                <a:cubicBezTo>
                  <a:pt x="1104705" y="149212"/>
                  <a:pt x="3313621" y="46411"/>
                  <a:pt x="6246053" y="194310"/>
                </a:cubicBezTo>
                <a:cubicBezTo>
                  <a:pt x="6242535" y="152205"/>
                  <a:pt x="6239138" y="119750"/>
                  <a:pt x="6246053" y="97155"/>
                </a:cubicBezTo>
                <a:cubicBezTo>
                  <a:pt x="6242077" y="40358"/>
                  <a:pt x="6282812" y="3487"/>
                  <a:pt x="6343208" y="0"/>
                </a:cubicBezTo>
                <a:cubicBezTo>
                  <a:pt x="6386952" y="3843"/>
                  <a:pt x="6438219" y="45614"/>
                  <a:pt x="6440363" y="97155"/>
                </a:cubicBezTo>
                <a:cubicBezTo>
                  <a:pt x="6449041" y="394563"/>
                  <a:pt x="6349029" y="900546"/>
                  <a:pt x="6440363" y="1263015"/>
                </a:cubicBezTo>
                <a:cubicBezTo>
                  <a:pt x="6442969" y="1314294"/>
                  <a:pt x="6399371" y="1358672"/>
                  <a:pt x="6343208" y="1360170"/>
                </a:cubicBezTo>
                <a:cubicBezTo>
                  <a:pt x="5254849" y="1507710"/>
                  <a:pt x="981308" y="1522466"/>
                  <a:pt x="194310" y="1360170"/>
                </a:cubicBezTo>
                <a:cubicBezTo>
                  <a:pt x="194226" y="1387673"/>
                  <a:pt x="190448" y="1434338"/>
                  <a:pt x="194310" y="1457325"/>
                </a:cubicBezTo>
                <a:cubicBezTo>
                  <a:pt x="193825" y="1514459"/>
                  <a:pt x="148707" y="1550582"/>
                  <a:pt x="97155" y="1554480"/>
                </a:cubicBezTo>
                <a:cubicBezTo>
                  <a:pt x="45381" y="1556997"/>
                  <a:pt x="1699" y="1502456"/>
                  <a:pt x="0" y="1457325"/>
                </a:cubicBezTo>
                <a:cubicBezTo>
                  <a:pt x="-53760" y="1077728"/>
                  <a:pt x="33841" y="850147"/>
                  <a:pt x="0" y="291465"/>
                </a:cubicBezTo>
                <a:close/>
                <a:moveTo>
                  <a:pt x="6246053" y="194310"/>
                </a:moveTo>
                <a:cubicBezTo>
                  <a:pt x="6270564" y="193157"/>
                  <a:pt x="6311389" y="201068"/>
                  <a:pt x="6343208" y="194310"/>
                </a:cubicBezTo>
                <a:cubicBezTo>
                  <a:pt x="6402004" y="194484"/>
                  <a:pt x="6442756" y="158365"/>
                  <a:pt x="6440363" y="97155"/>
                </a:cubicBezTo>
                <a:moveTo>
                  <a:pt x="6343208" y="194310"/>
                </a:moveTo>
                <a:cubicBezTo>
                  <a:pt x="6350851" y="162256"/>
                  <a:pt x="6347251" y="143200"/>
                  <a:pt x="6343208" y="97155"/>
                </a:cubicBezTo>
                <a:cubicBezTo>
                  <a:pt x="6344790" y="123807"/>
                  <a:pt x="6322416" y="148766"/>
                  <a:pt x="6294630" y="145733"/>
                </a:cubicBezTo>
                <a:cubicBezTo>
                  <a:pt x="6267507" y="146477"/>
                  <a:pt x="6242806" y="123265"/>
                  <a:pt x="6246052" y="97155"/>
                </a:cubicBezTo>
                <a:moveTo>
                  <a:pt x="97155" y="388620"/>
                </a:moveTo>
                <a:cubicBezTo>
                  <a:pt x="94145" y="361581"/>
                  <a:pt x="95222" y="304745"/>
                  <a:pt x="97155" y="291465"/>
                </a:cubicBezTo>
                <a:cubicBezTo>
                  <a:pt x="94605" y="264055"/>
                  <a:pt x="119408" y="248032"/>
                  <a:pt x="145733" y="242887"/>
                </a:cubicBezTo>
                <a:cubicBezTo>
                  <a:pt x="172770" y="242407"/>
                  <a:pt x="192031" y="267701"/>
                  <a:pt x="194311" y="291465"/>
                </a:cubicBezTo>
                <a:cubicBezTo>
                  <a:pt x="194692" y="346076"/>
                  <a:pt x="157205" y="396237"/>
                  <a:pt x="97156" y="388620"/>
                </a:cubicBezTo>
                <a:cubicBezTo>
                  <a:pt x="40118" y="379925"/>
                  <a:pt x="-6882" y="339165"/>
                  <a:pt x="1" y="291465"/>
                </a:cubicBezTo>
                <a:moveTo>
                  <a:pt x="194310" y="291465"/>
                </a:moveTo>
                <a:cubicBezTo>
                  <a:pt x="137104" y="467778"/>
                  <a:pt x="167532" y="982714"/>
                  <a:pt x="194310" y="136017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167692276">
                  <a:prstGeom prst="horizont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50800" dir="5400000" sx="6000" sy="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EFD18-B680-4AB5-897B-15A3E6E92639}"/>
              </a:ext>
            </a:extLst>
          </p:cNvPr>
          <p:cNvSpPr txBox="1"/>
          <p:nvPr/>
        </p:nvSpPr>
        <p:spPr>
          <a:xfrm>
            <a:off x="2863825" y="1231315"/>
            <a:ext cx="6008615" cy="1200329"/>
          </a:xfrm>
          <a:prstGeom prst="rect">
            <a:avLst/>
          </a:prstGeom>
          <a:noFill/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sắc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mùi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vị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dáng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kích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thước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âm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thanh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…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sự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.</a:t>
            </a:r>
            <a:endParaRPr lang="en-US" sz="2400" i="0" dirty="0">
              <a:solidFill>
                <a:srgbClr val="0070C0"/>
              </a:solidFill>
              <a:effectLst/>
              <a:latin typeface="#9Slide07 SVNDessert Menu Scrip" panose="00000500000000000000" pitchFamily="2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E6FF4-DB04-4FAB-A8CE-B647C6B76E9A}"/>
              </a:ext>
            </a:extLst>
          </p:cNvPr>
          <p:cNvSpPr txBox="1"/>
          <p:nvPr/>
        </p:nvSpPr>
        <p:spPr>
          <a:xfrm>
            <a:off x="1639009" y="3231980"/>
            <a:ext cx="4340951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buClr>
                <a:schemeClr val="accent4"/>
              </a:buClr>
            </a:pPr>
            <a:r>
              <a:rPr lang="en-US" sz="2800" b="1" i="0" dirty="0" err="1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Thế</a:t>
            </a:r>
            <a:r>
              <a:rPr lang="en-US" sz="2800" b="1" i="0" dirty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từ</a:t>
            </a:r>
            <a:r>
              <a:rPr lang="en-US" sz="2800" b="1" i="0" dirty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chỉ</a:t>
            </a:r>
            <a:r>
              <a:rPr lang="en-US" sz="2800" b="1" i="0" dirty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đặc</a:t>
            </a:r>
            <a:r>
              <a:rPr lang="en-US" sz="2800" b="1" i="0" dirty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điểm</a:t>
            </a:r>
            <a:r>
              <a:rPr lang="en-US" sz="2800" b="1" i="0" dirty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?</a:t>
            </a:r>
            <a:endParaRPr lang="en-US" sz="2800" b="1" dirty="0">
              <a:ln/>
              <a:solidFill>
                <a:schemeClr val="accent4"/>
              </a:solidFill>
              <a:latin typeface="#9Slide07 IcielCadena" panose="02000503000000020004" pitchFamily="2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1408406" y="1134206"/>
            <a:ext cx="5935738" cy="39126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87606" y="-316278"/>
            <a:ext cx="8026400" cy="1365307"/>
            <a:chOff x="1444238" y="1363887"/>
            <a:chExt cx="5306286" cy="822876"/>
          </a:xfrm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44238" y="1450781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4309" y="1363887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446323" y="-108576"/>
            <a:ext cx="7859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>
                <a:solidFill>
                  <a:schemeClr val="tx1"/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2:</a:t>
            </a:r>
            <a:r>
              <a:rPr lang="vi-VN" sz="3200" dirty="0">
                <a:solidFill>
                  <a:schemeClr val="tx1"/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solidFill>
                <a:schemeClr val="tx1"/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919060" y="949225"/>
            <a:ext cx="12211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862160" y="500895"/>
            <a:ext cx="29737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78240" y="1317359"/>
            <a:ext cx="656784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5024"/>
                </a:solidFill>
              </a:rPr>
              <a:t>a) </a:t>
            </a:r>
            <a:r>
              <a:rPr lang="en-US" altLang="en-US" sz="2400" b="1" dirty="0" err="1">
                <a:solidFill>
                  <a:srgbClr val="005024"/>
                </a:solidFill>
              </a:rPr>
              <a:t>Tiếng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suối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trong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như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tiếng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hát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xa</a:t>
            </a:r>
            <a:r>
              <a:rPr lang="en-US" altLang="en-US" sz="2400" b="1" dirty="0">
                <a:solidFill>
                  <a:srgbClr val="005024"/>
                </a:solidFill>
              </a:rPr>
              <a:t>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5024"/>
                </a:solidFill>
              </a:rPr>
              <a:t>    </a:t>
            </a:r>
            <a:r>
              <a:rPr lang="en-US" altLang="en-US" sz="2400" b="1" dirty="0" err="1">
                <a:solidFill>
                  <a:srgbClr val="005024"/>
                </a:solidFill>
              </a:rPr>
              <a:t>Trăng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lồng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cổ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thụ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bóng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lồng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hoa</a:t>
            </a:r>
            <a:r>
              <a:rPr lang="en-US" altLang="en-US" sz="2400" b="1" dirty="0">
                <a:solidFill>
                  <a:srgbClr val="005024"/>
                </a:solidFill>
              </a:rPr>
              <a:t>.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78240" y="2320600"/>
            <a:ext cx="67056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5024"/>
                </a:solidFill>
              </a:rPr>
              <a:t>b) </a:t>
            </a:r>
            <a:r>
              <a:rPr lang="en-US" altLang="en-US" sz="2400" b="1" dirty="0" err="1">
                <a:solidFill>
                  <a:srgbClr val="005024"/>
                </a:solidFill>
              </a:rPr>
              <a:t>Rồi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đến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chị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rất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thương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5024"/>
                </a:solidFill>
              </a:rPr>
              <a:t>    </a:t>
            </a:r>
            <a:r>
              <a:rPr lang="en-US" altLang="en-US" sz="2400" b="1" dirty="0" err="1">
                <a:solidFill>
                  <a:srgbClr val="005024"/>
                </a:solidFill>
              </a:rPr>
              <a:t>Rồi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đến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em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rất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thảo</a:t>
            </a:r>
            <a:endParaRPr lang="en-US" altLang="en-US" sz="2400" b="1" dirty="0">
              <a:solidFill>
                <a:srgbClr val="005024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5024"/>
                </a:solidFill>
              </a:rPr>
              <a:t>    </a:t>
            </a:r>
            <a:r>
              <a:rPr lang="en-US" altLang="en-US" sz="2400" b="1" dirty="0" err="1">
                <a:solidFill>
                  <a:srgbClr val="005024"/>
                </a:solidFill>
              </a:rPr>
              <a:t>Ông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hiền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như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hạt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gạo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5024"/>
                </a:solidFill>
              </a:rPr>
              <a:t>    </a:t>
            </a:r>
            <a:r>
              <a:rPr lang="en-US" altLang="en-US" sz="2400" b="1" dirty="0" err="1">
                <a:solidFill>
                  <a:srgbClr val="005024"/>
                </a:solidFill>
              </a:rPr>
              <a:t>Bà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hiền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như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suối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trong</a:t>
            </a:r>
            <a:r>
              <a:rPr lang="en-US" altLang="en-US" sz="2400" b="1" dirty="0">
                <a:solidFill>
                  <a:srgbClr val="005024"/>
                </a:solidFill>
              </a:rPr>
              <a:t>.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78240" y="4116414"/>
            <a:ext cx="7315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5024"/>
                </a:solidFill>
              </a:rPr>
              <a:t>c) Cam </a:t>
            </a:r>
            <a:r>
              <a:rPr lang="en-US" altLang="en-US" sz="2400" b="1" dirty="0" err="1">
                <a:solidFill>
                  <a:srgbClr val="005024"/>
                </a:solidFill>
              </a:rPr>
              <a:t>Xã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Đoài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mọng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nước</a:t>
            </a:r>
            <a:endParaRPr lang="en-US" altLang="en-US" sz="2400" b="1" dirty="0">
              <a:solidFill>
                <a:srgbClr val="005024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5024"/>
                </a:solidFill>
              </a:rPr>
              <a:t>     </a:t>
            </a:r>
            <a:r>
              <a:rPr lang="en-US" altLang="en-US" sz="2400" b="1" dirty="0" err="1">
                <a:solidFill>
                  <a:srgbClr val="005024"/>
                </a:solidFill>
              </a:rPr>
              <a:t>Giọt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vàng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như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mật</a:t>
            </a:r>
            <a:r>
              <a:rPr lang="en-US" altLang="en-US" sz="2400" b="1" dirty="0">
                <a:solidFill>
                  <a:srgbClr val="005024"/>
                </a:solidFill>
              </a:rPr>
              <a:t> </a:t>
            </a:r>
            <a:r>
              <a:rPr lang="en-US" altLang="en-US" sz="2400" b="1" dirty="0" err="1">
                <a:solidFill>
                  <a:srgbClr val="005024"/>
                </a:solidFill>
              </a:rPr>
              <a:t>ong</a:t>
            </a:r>
            <a:r>
              <a:rPr lang="en-US" altLang="en-US" sz="2400" b="1" dirty="0">
                <a:solidFill>
                  <a:srgbClr val="005024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389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36"/>
          <p:cNvGrpSpPr/>
          <p:nvPr/>
        </p:nvGrpSpPr>
        <p:grpSpPr>
          <a:xfrm>
            <a:off x="8308440" y="2673492"/>
            <a:ext cx="867156" cy="646619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306466" y="2243164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7647836" y="2164666"/>
            <a:ext cx="282940" cy="164077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0" descr="Suoi hoa 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5" y="838977"/>
            <a:ext cx="3173774" cy="369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1" descr="Trang ram"/>
          <p:cNvPicPr>
            <a:picLocks noChangeAspect="1" noChangeArrowheads="1"/>
          </p:cNvPicPr>
          <p:nvPr/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95" y="838977"/>
            <a:ext cx="3617211" cy="369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187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1408406" y="1134206"/>
            <a:ext cx="5935738" cy="13549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b="1" dirty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87606" y="-316278"/>
            <a:ext cx="8026400" cy="1365307"/>
            <a:chOff x="1444238" y="1363887"/>
            <a:chExt cx="5306286" cy="822876"/>
          </a:xfrm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44238" y="1450781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4309" y="1363887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446323" y="-28189"/>
            <a:ext cx="7859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>
                <a:solidFill>
                  <a:srgbClr val="0070C0"/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2:</a:t>
            </a:r>
            <a:r>
              <a:rPr lang="vi-VN" sz="3200" dirty="0">
                <a:solidFill>
                  <a:srgbClr val="0070C0"/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so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sánh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solidFill>
                <a:srgbClr val="0070C0"/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919060" y="949225"/>
            <a:ext cx="12211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862160" y="500895"/>
            <a:ext cx="29737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78240" y="1317359"/>
            <a:ext cx="656784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7434"/>
                </a:solidFill>
              </a:rPr>
              <a:t>a) </a:t>
            </a:r>
            <a:r>
              <a:rPr lang="en-US" altLang="en-US" sz="2400" b="1" dirty="0" err="1">
                <a:solidFill>
                  <a:srgbClr val="007434"/>
                </a:solidFill>
              </a:rPr>
              <a:t>Tiếng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suối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trong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như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tiếng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hát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xa</a:t>
            </a:r>
            <a:r>
              <a:rPr lang="en-US" altLang="en-US" sz="2400" b="1" dirty="0">
                <a:solidFill>
                  <a:srgbClr val="007434"/>
                </a:solidFill>
              </a:rPr>
              <a:t>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7434"/>
                </a:solidFill>
              </a:rPr>
              <a:t>    </a:t>
            </a:r>
            <a:r>
              <a:rPr lang="en-US" altLang="en-US" sz="2400" b="1" dirty="0" err="1">
                <a:solidFill>
                  <a:srgbClr val="007434"/>
                </a:solidFill>
              </a:rPr>
              <a:t>Trăng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lồng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cổ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thụ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bóng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lồng</a:t>
            </a:r>
            <a:r>
              <a:rPr lang="en-US" altLang="en-US" sz="2400" b="1" dirty="0">
                <a:solidFill>
                  <a:srgbClr val="007434"/>
                </a:solidFill>
              </a:rPr>
              <a:t> </a:t>
            </a:r>
            <a:r>
              <a:rPr lang="en-US" altLang="en-US" sz="2400" b="1" dirty="0" err="1">
                <a:solidFill>
                  <a:srgbClr val="007434"/>
                </a:solidFill>
              </a:rPr>
              <a:t>hoa</a:t>
            </a:r>
            <a:r>
              <a:rPr lang="en-US" altLang="en-US" sz="2400" b="1" dirty="0">
                <a:solidFill>
                  <a:srgbClr val="007434"/>
                </a:solidFill>
              </a:rPr>
              <a:t>.</a:t>
            </a:r>
          </a:p>
        </p:txBody>
      </p:sp>
      <p:graphicFrame>
        <p:nvGraphicFramePr>
          <p:cNvPr id="1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64190"/>
              </p:ext>
            </p:extLst>
          </p:nvPr>
        </p:nvGraphicFramePr>
        <p:xfrm>
          <a:off x="292202" y="2614107"/>
          <a:ext cx="8458200" cy="2209800"/>
        </p:xfrm>
        <a:graphic>
          <a:graphicData uri="http://schemas.openxmlformats.org/drawingml/2006/table">
            <a:tbl>
              <a:tblPr/>
              <a:tblGrid>
                <a:gridCol w="298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 vật A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 sánh về đặc điểm gì 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 vật 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a)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673202" y="3833307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Tiếng suối</a:t>
            </a: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3645002" y="3909507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trong</a:t>
            </a: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6388202" y="3909507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Tiếng hát</a:t>
            </a:r>
          </a:p>
        </p:txBody>
      </p:sp>
    </p:spTree>
    <p:extLst>
      <p:ext uri="{BB962C8B-B14F-4D97-AF65-F5344CB8AC3E}">
        <p14:creationId xmlns:p14="http://schemas.microsoft.com/office/powerpoint/2010/main" val="18469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9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2109920" y="1147140"/>
            <a:ext cx="4330700" cy="22185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87606" y="-316278"/>
            <a:ext cx="8026400" cy="1365307"/>
            <a:chOff x="1444238" y="1363887"/>
            <a:chExt cx="5306286" cy="822876"/>
          </a:xfrm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44238" y="1450781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4309" y="1363887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446323" y="-28189"/>
            <a:ext cx="7859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>
                <a:solidFill>
                  <a:srgbClr val="0070C0"/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2:</a:t>
            </a:r>
            <a:r>
              <a:rPr lang="vi-VN" sz="3200" dirty="0">
                <a:solidFill>
                  <a:srgbClr val="0070C0"/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so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sánh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solidFill>
                <a:srgbClr val="0070C0"/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919060" y="949225"/>
            <a:ext cx="12211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862160" y="500895"/>
            <a:ext cx="29737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187840" y="1290060"/>
            <a:ext cx="417486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b) </a:t>
            </a:r>
            <a:r>
              <a:rPr lang="en-US" altLang="en-US" sz="2400" b="1" dirty="0" err="1">
                <a:solidFill>
                  <a:srgbClr val="476D1D"/>
                </a:solidFill>
              </a:rPr>
              <a:t>Rồi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đến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chị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rất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thương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    </a:t>
            </a:r>
            <a:r>
              <a:rPr lang="en-US" altLang="en-US" sz="2400" b="1" dirty="0" err="1">
                <a:solidFill>
                  <a:srgbClr val="476D1D"/>
                </a:solidFill>
              </a:rPr>
              <a:t>Rồi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đến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em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rất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thảo</a:t>
            </a:r>
            <a:endParaRPr lang="en-US" altLang="en-US" sz="2400" b="1" dirty="0">
              <a:solidFill>
                <a:srgbClr val="476D1D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    </a:t>
            </a:r>
            <a:r>
              <a:rPr lang="en-US" altLang="en-US" sz="2400" b="1" dirty="0" err="1">
                <a:solidFill>
                  <a:srgbClr val="476D1D"/>
                </a:solidFill>
              </a:rPr>
              <a:t>Ông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hiền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như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hạt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gạo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    </a:t>
            </a:r>
            <a:r>
              <a:rPr lang="en-US" altLang="en-US" sz="2400" b="1" dirty="0" err="1">
                <a:solidFill>
                  <a:srgbClr val="476D1D"/>
                </a:solidFill>
              </a:rPr>
              <a:t>Bà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hiền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như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suối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trong</a:t>
            </a:r>
            <a:r>
              <a:rPr lang="en-US" altLang="en-US" sz="2400" b="1" dirty="0">
                <a:solidFill>
                  <a:srgbClr val="476D1D"/>
                </a:solidFill>
              </a:rPr>
              <a:t>.</a:t>
            </a:r>
          </a:p>
        </p:txBody>
      </p:sp>
      <p:pic>
        <p:nvPicPr>
          <p:cNvPr id="13" name="Picture 8" descr="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" y="1422320"/>
            <a:ext cx="1818876" cy="1697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ba ch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19" y="3090553"/>
            <a:ext cx="1813823" cy="16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1892300" y="439153"/>
            <a:ext cx="4622800" cy="20583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476D1D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476D1D"/>
              </a:solidFill>
            </a:endParaRPr>
          </a:p>
        </p:txBody>
      </p:sp>
      <p:graphicFrame>
        <p:nvGraphicFramePr>
          <p:cNvPr id="1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15363"/>
              </p:ext>
            </p:extLst>
          </p:nvPr>
        </p:nvGraphicFramePr>
        <p:xfrm>
          <a:off x="292202" y="2455094"/>
          <a:ext cx="8458200" cy="2548706"/>
        </p:xfrm>
        <a:graphic>
          <a:graphicData uri="http://schemas.openxmlformats.org/drawingml/2006/table">
            <a:tbl>
              <a:tblPr/>
              <a:tblGrid>
                <a:gridCol w="298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 vật A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597002" y="3711128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ông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3645002" y="3787328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hiền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6286602" y="3749228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hạt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gạo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213342" y="580494"/>
            <a:ext cx="417486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b) </a:t>
            </a:r>
            <a:r>
              <a:rPr lang="en-US" altLang="en-US" sz="2400" b="1" dirty="0" err="1">
                <a:solidFill>
                  <a:srgbClr val="476D1D"/>
                </a:solidFill>
              </a:rPr>
              <a:t>Rồi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đến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chị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rất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thương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    </a:t>
            </a:r>
            <a:r>
              <a:rPr lang="en-US" altLang="en-US" sz="2400" b="1" dirty="0" err="1">
                <a:solidFill>
                  <a:srgbClr val="476D1D"/>
                </a:solidFill>
              </a:rPr>
              <a:t>Rồi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đến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em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rất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thảo</a:t>
            </a:r>
            <a:endParaRPr lang="en-US" altLang="en-US" sz="2400" b="1" dirty="0">
              <a:solidFill>
                <a:srgbClr val="476D1D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    </a:t>
            </a:r>
            <a:r>
              <a:rPr lang="en-US" altLang="en-US" sz="2400" b="1" dirty="0" err="1">
                <a:solidFill>
                  <a:srgbClr val="476D1D"/>
                </a:solidFill>
              </a:rPr>
              <a:t>Ông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hiền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như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hạt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gạo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476D1D"/>
                </a:solidFill>
              </a:rPr>
              <a:t>    </a:t>
            </a:r>
            <a:r>
              <a:rPr lang="en-US" altLang="en-US" sz="2400" b="1" dirty="0" err="1">
                <a:solidFill>
                  <a:srgbClr val="476D1D"/>
                </a:solidFill>
              </a:rPr>
              <a:t>Bà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hiền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như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suối</a:t>
            </a:r>
            <a:r>
              <a:rPr lang="en-US" altLang="en-US" sz="2400" b="1" dirty="0">
                <a:solidFill>
                  <a:srgbClr val="476D1D"/>
                </a:solidFill>
              </a:rPr>
              <a:t> </a:t>
            </a:r>
            <a:r>
              <a:rPr lang="en-US" altLang="en-US" sz="2400" b="1" dirty="0" err="1">
                <a:solidFill>
                  <a:srgbClr val="476D1D"/>
                </a:solidFill>
              </a:rPr>
              <a:t>trong</a:t>
            </a:r>
            <a:r>
              <a:rPr lang="en-US" altLang="en-US" sz="2400" b="1" dirty="0">
                <a:solidFill>
                  <a:srgbClr val="476D1D"/>
                </a:solidFill>
              </a:rPr>
              <a:t>.</a:t>
            </a: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597002" y="4170588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3645002" y="4246788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hiền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6286602" y="4170588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suối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  <p:bldP spid="20" grpId="0"/>
      <p:bldP spid="21" grpId="0"/>
      <p:bldP spid="23" grpId="0"/>
      <p:bldP spid="23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43627712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531</Words>
  <Application>Microsoft Office PowerPoint</Application>
  <PresentationFormat>Trình chiếu Trên màn hình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4" baseType="lpstr">
      <vt:lpstr>Cambria</vt:lpstr>
      <vt:lpstr>#9Slide07 IcielCadena</vt:lpstr>
      <vt:lpstr>Didact Gothic</vt:lpstr>
      <vt:lpstr>#9Slide05 Lobster</vt:lpstr>
      <vt:lpstr>Amatic SC</vt:lpstr>
      <vt:lpstr>Arial</vt:lpstr>
      <vt:lpstr>SVN-Lobster</vt:lpstr>
      <vt:lpstr>#9Slide03 Kaleko 105 Round Bold</vt:lpstr>
      <vt:lpstr>Cambria</vt:lpstr>
      <vt:lpstr>#9Slide07 SVNDessert Menu Scrip</vt:lpstr>
      <vt:lpstr>Giant Doodles Newsletter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Primary_Minh_Anh</dc:creator>
  <cp:lastModifiedBy>Windows 10</cp:lastModifiedBy>
  <cp:revision>40</cp:revision>
  <dcterms:modified xsi:type="dcterms:W3CDTF">2021-12-09T02:38:42Z</dcterms:modified>
</cp:coreProperties>
</file>