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9" r:id="rId2"/>
    <p:sldId id="283" r:id="rId3"/>
    <p:sldId id="260" r:id="rId4"/>
    <p:sldId id="284" r:id="rId5"/>
    <p:sldId id="285" r:id="rId6"/>
    <p:sldId id="286" r:id="rId7"/>
    <p:sldId id="287" r:id="rId8"/>
    <p:sldId id="288" r:id="rId9"/>
    <p:sldId id="289" r:id="rId10"/>
    <p:sldId id="281" r:id="rId11"/>
  </p:sldIdLst>
  <p:sldSz cx="12192000" cy="68580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包图小白体" panose="020B0604020202020204" charset="-122"/>
      <p:regular r:id="rId15"/>
    </p:embeddedFont>
    <p:embeddedFont>
      <p:font typeface="字魂7号-温暖童稚体" panose="00000500000000000000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480"/>
    <a:srgbClr val="050505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E9F765D-31B7-4A29-9B95-663DFE03A8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43DC7B-975C-4023-9F7F-ED95E51AA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r="9184" b="1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8" name="文本框 5">
            <a:extLst>
              <a:ext uri="{FF2B5EF4-FFF2-40B4-BE49-F238E27FC236}">
                <a16:creationId xmlns:a16="http://schemas.microsoft.com/office/drawing/2014/main" id="{0DD42245-44DD-4C0A-BCD6-10C3D93CBA96}"/>
              </a:ext>
            </a:extLst>
          </p:cNvPr>
          <p:cNvSpPr txBox="1"/>
          <p:nvPr/>
        </p:nvSpPr>
        <p:spPr>
          <a:xfrm>
            <a:off x="299392" y="281997"/>
            <a:ext cx="11593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 TẢ ( NGHE – VIẾT)</a:t>
            </a:r>
          </a:p>
          <a:p>
            <a:pPr algn="ctr"/>
            <a:r>
              <a:rPr lang="en-US" altLang="zh-CN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altLang="zh-CN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altLang="zh-CN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zh-CN" altLang="en-US" sz="7200" b="1" dirty="0">
              <a:solidFill>
                <a:srgbClr val="FF0000"/>
              </a:solidFill>
              <a:latin typeface="Cambria" panose="02040503050406030204" pitchFamily="18" charset="0"/>
              <a:ea typeface="包图小白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76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93554C-B679-44F1-B46F-69A9F3A31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79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83EF07-3038-4E58-9341-D3B7D306E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8" b="52667"/>
          <a:stretch/>
        </p:blipFill>
        <p:spPr>
          <a:xfrm>
            <a:off x="398617" y="-169766"/>
            <a:ext cx="11394766" cy="397974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EA200A6-6F64-44A1-978D-A8C632AB283B}"/>
              </a:ext>
            </a:extLst>
          </p:cNvPr>
          <p:cNvSpPr txBox="1"/>
          <p:nvPr/>
        </p:nvSpPr>
        <p:spPr>
          <a:xfrm>
            <a:off x="3299792" y="4518991"/>
            <a:ext cx="6427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19616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93554C-B679-44F1-B46F-69A9F3A31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79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51CB6A-3510-42D4-84DC-67F4F895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624037" y="1167566"/>
            <a:ext cx="10587302" cy="32037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582EDA9-EE66-464E-9E69-F8B807384E3A}"/>
              </a:ext>
            </a:extLst>
          </p:cNvPr>
          <p:cNvSpPr txBox="1"/>
          <p:nvPr/>
        </p:nvSpPr>
        <p:spPr>
          <a:xfrm>
            <a:off x="2133340" y="2433878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BD9ACF3-CD6A-457D-A7C4-544457702B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624037" y="3556477"/>
            <a:ext cx="10329477" cy="32037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0EF6833-FA7D-488C-9AE6-C6D7578FDC5D}"/>
              </a:ext>
            </a:extLst>
          </p:cNvPr>
          <p:cNvSpPr txBox="1"/>
          <p:nvPr/>
        </p:nvSpPr>
        <p:spPr>
          <a:xfrm>
            <a:off x="2080071" y="4846705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A40A252-B74B-4A09-BE1E-119E06CDCBB0}"/>
              </a:ext>
            </a:extLst>
          </p:cNvPr>
          <p:cNvSpPr txBox="1"/>
          <p:nvPr/>
        </p:nvSpPr>
        <p:spPr>
          <a:xfrm>
            <a:off x="3807658" y="219087"/>
            <a:ext cx="5852962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rPr>
              <a:t>MỤC TIÊU</a:t>
            </a:r>
            <a:endParaRPr lang="zh-CN" altLang="en-US" sz="9600" b="1" dirty="0">
              <a:solidFill>
                <a:schemeClr val="bg1"/>
              </a:solidFill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593BB4F-DA30-4500-9E3C-A2C964EE40E7}"/>
              </a:ext>
            </a:extLst>
          </p:cNvPr>
          <p:cNvSpPr txBox="1"/>
          <p:nvPr/>
        </p:nvSpPr>
        <p:spPr>
          <a:xfrm>
            <a:off x="2714059" y="2356148"/>
            <a:ext cx="7525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Thanh, Kim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Nùng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0A663D6-6CE1-49C7-BCA8-9C41D1410539}"/>
              </a:ext>
            </a:extLst>
          </p:cNvPr>
          <p:cNvSpPr txBox="1"/>
          <p:nvPr/>
        </p:nvSpPr>
        <p:spPr>
          <a:xfrm>
            <a:off x="2956327" y="4941680"/>
            <a:ext cx="6645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au /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l/ 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E12E617-7672-41B8-98F6-5CDF800169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5A8789A-4D41-459E-A1D7-6DBB82DAC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6506418" y="4135902"/>
            <a:ext cx="5685562" cy="2722088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E18CA34-C424-40AB-917A-2DFC1F3E75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0" y="4135912"/>
            <a:ext cx="5685562" cy="2722088"/>
          </a:xfrm>
          <a:prstGeom prst="rect">
            <a:avLst/>
          </a:prstGeom>
        </p:spPr>
      </p:pic>
      <p:sp>
        <p:nvSpPr>
          <p:cNvPr id="7" name="文本框 5">
            <a:extLst>
              <a:ext uri="{FF2B5EF4-FFF2-40B4-BE49-F238E27FC236}">
                <a16:creationId xmlns:a16="http://schemas.microsoft.com/office/drawing/2014/main" id="{C146CD69-05DB-480A-A3D4-125C85D62C01}"/>
              </a:ext>
            </a:extLst>
          </p:cNvPr>
          <p:cNvSpPr txBox="1"/>
          <p:nvPr/>
        </p:nvSpPr>
        <p:spPr>
          <a:xfrm>
            <a:off x="299392" y="0"/>
            <a:ext cx="11593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 TẢ ( NGHE – VIẾT)</a:t>
            </a:r>
          </a:p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en-US" altLang="zh-C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altLang="zh-CN" sz="3200" b="1" dirty="0">
              <a:solidFill>
                <a:srgbClr val="FF0000"/>
              </a:solidFill>
              <a:latin typeface="Cambria" panose="02040503050406030204" pitchFamily="18" charset="0"/>
              <a:ea typeface="包图小白体" panose="02010601030101010101" pitchFamily="2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Thanh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Kim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hẹn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ké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chờ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mỉm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	-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ké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gậy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Nùng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phai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bợt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Kim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nhẹn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ké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lững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thững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đằng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4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B3E0C9-735B-4920-B664-9E4C256455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0085F29C-FD52-4DF2-A4BF-FA11E6D604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6506418" y="4135902"/>
            <a:ext cx="5685562" cy="27220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659CC6-C63E-4438-AA4F-1E0827C3A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0" y="4135912"/>
            <a:ext cx="5685562" cy="272208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F4695F8-611D-44E2-9FDF-B34AF1B4D59C}"/>
              </a:ext>
            </a:extLst>
          </p:cNvPr>
          <p:cNvSpPr txBox="1"/>
          <p:nvPr/>
        </p:nvSpPr>
        <p:spPr>
          <a:xfrm>
            <a:off x="1987826" y="371061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9A66C2-7DFD-48F3-B4E6-CD09A675A353}"/>
              </a:ext>
            </a:extLst>
          </p:cNvPr>
          <p:cNvSpPr txBox="1"/>
          <p:nvPr/>
        </p:nvSpPr>
        <p:spPr>
          <a:xfrm>
            <a:off x="2525626" y="1544731"/>
            <a:ext cx="761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0DB8CB6-545D-4340-87A3-521B9D34A27E}"/>
              </a:ext>
            </a:extLst>
          </p:cNvPr>
          <p:cNvSpPr txBox="1"/>
          <p:nvPr/>
        </p:nvSpPr>
        <p:spPr>
          <a:xfrm>
            <a:off x="2202135" y="2396753"/>
            <a:ext cx="761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Thanh, Kim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8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DE4F602-AAA7-4385-86AC-636FC3FAB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1BB5D7B-5FB0-4858-95D8-372779CB54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6506418" y="4135902"/>
            <a:ext cx="5685562" cy="27220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8C1F79F-4870-4F7E-803F-640943541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0" y="4135912"/>
            <a:ext cx="5685562" cy="272208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0FC40AA-0E4F-42BF-AF7E-C0BE976F62B1}"/>
              </a:ext>
            </a:extLst>
          </p:cNvPr>
          <p:cNvSpPr txBox="1"/>
          <p:nvPr/>
        </p:nvSpPr>
        <p:spPr>
          <a:xfrm>
            <a:off x="0" y="65523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98375E0-95DD-4754-B6AF-A7D716D2BA86}"/>
              </a:ext>
            </a:extLst>
          </p:cNvPr>
          <p:cNvSpPr txBox="1"/>
          <p:nvPr/>
        </p:nvSpPr>
        <p:spPr>
          <a:xfrm>
            <a:off x="0" y="671504"/>
            <a:ext cx="761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AD968D9-A708-4C3C-9729-63891F240FF5}"/>
              </a:ext>
            </a:extLst>
          </p:cNvPr>
          <p:cNvSpPr txBox="1"/>
          <p:nvPr/>
        </p:nvSpPr>
        <p:spPr>
          <a:xfrm>
            <a:off x="5101190" y="671504"/>
            <a:ext cx="761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3CA442-24B0-4163-89F1-7A973A99E9B1}"/>
              </a:ext>
            </a:extLst>
          </p:cNvPr>
          <p:cNvSpPr txBox="1"/>
          <p:nvPr/>
        </p:nvSpPr>
        <p:spPr>
          <a:xfrm>
            <a:off x="845748" y="1131106"/>
            <a:ext cx="950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36C05CD-359A-440C-A186-BEEE0EC92554}"/>
              </a:ext>
            </a:extLst>
          </p:cNvPr>
          <p:cNvSpPr txBox="1"/>
          <p:nvPr/>
        </p:nvSpPr>
        <p:spPr>
          <a:xfrm>
            <a:off x="646976" y="1679392"/>
            <a:ext cx="10077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Thanh, Kim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Nào,Trông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9B5AD61-3537-40BB-A585-52AB30A0EFC6}"/>
              </a:ext>
            </a:extLst>
          </p:cNvPr>
          <p:cNvSpPr txBox="1"/>
          <p:nvPr/>
        </p:nvSpPr>
        <p:spPr>
          <a:xfrm>
            <a:off x="845748" y="2633499"/>
            <a:ext cx="950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CE1A43F-3E0B-47E5-AE32-ECA361A75B0E}"/>
              </a:ext>
            </a:extLst>
          </p:cNvPr>
          <p:cNvSpPr txBox="1"/>
          <p:nvPr/>
        </p:nvSpPr>
        <p:spPr>
          <a:xfrm>
            <a:off x="646976" y="3181785"/>
            <a:ext cx="10077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1BF841-5839-40F3-8766-5C23A614E73D}"/>
              </a:ext>
            </a:extLst>
          </p:cNvPr>
          <p:cNvSpPr txBox="1"/>
          <p:nvPr/>
        </p:nvSpPr>
        <p:spPr>
          <a:xfrm>
            <a:off x="845738" y="4224501"/>
            <a:ext cx="950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379FC6E-1EEB-4A0B-A4AC-5B37655C9D13}"/>
              </a:ext>
            </a:extLst>
          </p:cNvPr>
          <p:cNvSpPr txBox="1"/>
          <p:nvPr/>
        </p:nvSpPr>
        <p:spPr>
          <a:xfrm>
            <a:off x="646966" y="4772787"/>
            <a:ext cx="1007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than.</a:t>
            </a:r>
          </a:p>
        </p:txBody>
      </p:sp>
    </p:spTree>
    <p:extLst>
      <p:ext uri="{BB962C8B-B14F-4D97-AF65-F5344CB8AC3E}">
        <p14:creationId xmlns:p14="http://schemas.microsoft.com/office/powerpoint/2010/main" val="10098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385885-D097-45F8-99A1-D653EAB04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CEC520B9-EAB5-47F7-8D96-0266483B3E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6506418" y="4135902"/>
            <a:ext cx="5685562" cy="27220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B94370B-FC7C-49AC-ABAD-002C488DB3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0" y="4135912"/>
            <a:ext cx="5685562" cy="272208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A6A08-AC22-4AA0-9A87-8E29CA11B13E}"/>
              </a:ext>
            </a:extLst>
          </p:cNvPr>
          <p:cNvSpPr txBox="1"/>
          <p:nvPr/>
        </p:nvSpPr>
        <p:spPr>
          <a:xfrm>
            <a:off x="1987826" y="371061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AA66D83-4C8B-49A7-812C-D9129A096BFE}"/>
              </a:ext>
            </a:extLst>
          </p:cNvPr>
          <p:cNvSpPr txBox="1"/>
          <p:nvPr/>
        </p:nvSpPr>
        <p:spPr>
          <a:xfrm>
            <a:off x="1062448" y="1357437"/>
            <a:ext cx="761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4186AB3-ECEC-4802-8E50-92010A873115}"/>
              </a:ext>
            </a:extLst>
          </p:cNvPr>
          <p:cNvSpPr txBox="1"/>
          <p:nvPr/>
        </p:nvSpPr>
        <p:spPr>
          <a:xfrm>
            <a:off x="2997265" y="1357437"/>
            <a:ext cx="761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23E20EE-2B81-4A3B-A178-0A9DD32E9265}"/>
              </a:ext>
            </a:extLst>
          </p:cNvPr>
          <p:cNvSpPr txBox="1"/>
          <p:nvPr/>
        </p:nvSpPr>
        <p:spPr>
          <a:xfrm>
            <a:off x="5387009" y="1326887"/>
            <a:ext cx="761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gậy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7F74272-0BE7-45DD-94DD-9FDBA4247CCB}"/>
              </a:ext>
            </a:extLst>
          </p:cNvPr>
          <p:cNvSpPr txBox="1"/>
          <p:nvPr/>
        </p:nvSpPr>
        <p:spPr>
          <a:xfrm>
            <a:off x="7776753" y="1342162"/>
            <a:ext cx="761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lững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thững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AAE89F-DE6F-40D4-A91D-B75F06031B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E1528C-836C-4C11-918F-C465723772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6506418" y="4135902"/>
            <a:ext cx="5685562" cy="27220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7571D25-C4FB-40C4-A925-568013B527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0" y="4135912"/>
            <a:ext cx="5685562" cy="272208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1C5FD3-9F9C-4115-B860-F317C4513D95}"/>
              </a:ext>
            </a:extLst>
          </p:cNvPr>
          <p:cNvSpPr txBox="1"/>
          <p:nvPr/>
        </p:nvSpPr>
        <p:spPr>
          <a:xfrm>
            <a:off x="4280452" y="225287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D0EE6F7-AA64-48FB-A931-D5C56A465CCD}"/>
              </a:ext>
            </a:extLst>
          </p:cNvPr>
          <p:cNvSpPr txBox="1"/>
          <p:nvPr/>
        </p:nvSpPr>
        <p:spPr>
          <a:xfrm>
            <a:off x="4529040" y="1252645"/>
            <a:ext cx="6210839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u="sng" dirty="0"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7" name="Picture 11" descr="chu hoa0005">
            <a:extLst>
              <a:ext uri="{FF2B5EF4-FFF2-40B4-BE49-F238E27FC236}">
                <a16:creationId xmlns:a16="http://schemas.microsoft.com/office/drawing/2014/main" id="{82341DA2-5764-4881-B5A2-098C3423860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1054119" y="948136"/>
            <a:ext cx="3474921" cy="4093428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268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D59CF6-80AC-4622-9BC6-95035F24CE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5252E17-EC7F-410E-9920-A749866F2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6506418" y="4135902"/>
            <a:ext cx="5685562" cy="27220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47E2C4-653E-4122-B1D0-0CC2D86944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>
          <a:xfrm>
            <a:off x="0" y="4135912"/>
            <a:ext cx="5685562" cy="2722088"/>
          </a:xfrm>
          <a:prstGeom prst="rect">
            <a:avLst/>
          </a:prstGeom>
        </p:spPr>
      </p:pic>
      <p:sp>
        <p:nvSpPr>
          <p:cNvPr id="5" name="文本框 5">
            <a:extLst>
              <a:ext uri="{FF2B5EF4-FFF2-40B4-BE49-F238E27FC236}">
                <a16:creationId xmlns:a16="http://schemas.microsoft.com/office/drawing/2014/main" id="{85D5007D-5ADD-4145-B491-49492801B7A3}"/>
              </a:ext>
            </a:extLst>
          </p:cNvPr>
          <p:cNvSpPr txBox="1"/>
          <p:nvPr/>
        </p:nvSpPr>
        <p:spPr>
          <a:xfrm>
            <a:off x="299392" y="0"/>
            <a:ext cx="11593216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 TẢ ( NGHE – VIẾT)</a:t>
            </a:r>
          </a:p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en-US" altLang="zh-C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altLang="zh-CN" sz="3200" b="1" dirty="0">
              <a:solidFill>
                <a:srgbClr val="FF0000"/>
              </a:solidFill>
              <a:latin typeface="Cambria" panose="02040503050406030204" pitchFamily="18" charset="0"/>
              <a:ea typeface="包图小白体" panose="02010601030101010101" pitchFamily="2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Thanh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Kim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hẹn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ké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chờ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mỉm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	-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ké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gậy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Nùng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phai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bợt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Kim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nhẹn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ké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lững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thững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đằng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A64C3C-8C72-4C64-808E-90A383610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79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344ACFB-51FA-4AAE-B527-A325D61ABB75}"/>
              </a:ext>
            </a:extLst>
          </p:cNvPr>
          <p:cNvSpPr txBox="1"/>
          <p:nvPr/>
        </p:nvSpPr>
        <p:spPr>
          <a:xfrm>
            <a:off x="477078" y="212035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BEFADC6-47BD-47AC-BD16-E8BA89900499}"/>
              </a:ext>
            </a:extLst>
          </p:cNvPr>
          <p:cNvSpPr txBox="1"/>
          <p:nvPr/>
        </p:nvSpPr>
        <p:spPr>
          <a:xfrm>
            <a:off x="1948070" y="1139687"/>
            <a:ext cx="581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s…….,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……..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F17039E-B30F-4788-8F15-CE08CE5101F4}"/>
              </a:ext>
            </a:extLst>
          </p:cNvPr>
          <p:cNvSpPr txBox="1"/>
          <p:nvPr/>
        </p:nvSpPr>
        <p:spPr>
          <a:xfrm>
            <a:off x="2994991" y="1441886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1BDD166-80C2-4608-8971-EAD4AABF9D71}"/>
              </a:ext>
            </a:extLst>
          </p:cNvPr>
          <p:cNvSpPr txBox="1"/>
          <p:nvPr/>
        </p:nvSpPr>
        <p:spPr>
          <a:xfrm>
            <a:off x="4088295" y="978897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\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92E129E-689B-4001-BCFA-7BED0C678AEF}"/>
              </a:ext>
            </a:extLst>
          </p:cNvPr>
          <p:cNvSpPr txBox="1"/>
          <p:nvPr/>
        </p:nvSpPr>
        <p:spPr>
          <a:xfrm>
            <a:off x="1948070" y="1697547"/>
            <a:ext cx="581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-d…..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d…..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536AA49-EFB7-41DF-91C8-FD05088D5032}"/>
              </a:ext>
            </a:extLst>
          </p:cNvPr>
          <p:cNvSpPr txBox="1"/>
          <p:nvPr/>
        </p:nvSpPr>
        <p:spPr>
          <a:xfrm>
            <a:off x="2431963" y="2030354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8029C9-3830-4B83-9322-9F48BDC6A482}"/>
              </a:ext>
            </a:extLst>
          </p:cNvPr>
          <p:cNvSpPr txBox="1"/>
          <p:nvPr/>
        </p:nvSpPr>
        <p:spPr>
          <a:xfrm>
            <a:off x="4446104" y="2009574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68D711D-BED2-4743-8D02-19201D3CF150}"/>
              </a:ext>
            </a:extLst>
          </p:cNvPr>
          <p:cNvSpPr txBox="1"/>
          <p:nvPr/>
        </p:nvSpPr>
        <p:spPr>
          <a:xfrm>
            <a:off x="1948069" y="2305319"/>
            <a:ext cx="581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b….,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b……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1772406-C4F9-46BC-B856-6C2E1934B7A6}"/>
              </a:ext>
            </a:extLst>
          </p:cNvPr>
          <p:cNvSpPr txBox="1"/>
          <p:nvPr/>
        </p:nvSpPr>
        <p:spPr>
          <a:xfrm>
            <a:off x="1875182" y="1266659"/>
            <a:ext cx="5247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ậy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3BB1B12-62BC-4E97-A3CB-C555B220AC46}"/>
              </a:ext>
            </a:extLst>
          </p:cNvPr>
          <p:cNvSpPr txBox="1"/>
          <p:nvPr/>
        </p:nvSpPr>
        <p:spPr>
          <a:xfrm>
            <a:off x="251791" y="3192643"/>
            <a:ext cx="8044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43F6D2E-BE43-43D8-A640-E8A497EC34DC}"/>
              </a:ext>
            </a:extLst>
          </p:cNvPr>
          <p:cNvSpPr txBox="1"/>
          <p:nvPr/>
        </p:nvSpPr>
        <p:spPr>
          <a:xfrm>
            <a:off x="1159755" y="4551688"/>
            <a:ext cx="7361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…ay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ằm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ấu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AE52625-2854-479F-98B2-40CE60B22A7D}"/>
              </a:ext>
            </a:extLst>
          </p:cNvPr>
          <p:cNvSpPr txBox="1"/>
          <p:nvPr/>
        </p:nvSpPr>
        <p:spPr>
          <a:xfrm>
            <a:off x="3518451" y="4537519"/>
            <a:ext cx="119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D5288BD-49AC-49CF-8E60-E09CF8ECF378}"/>
              </a:ext>
            </a:extLst>
          </p:cNvPr>
          <p:cNvSpPr txBox="1"/>
          <p:nvPr/>
        </p:nvSpPr>
        <p:spPr>
          <a:xfrm>
            <a:off x="6096000" y="4559400"/>
            <a:ext cx="119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9DC96D7-67D8-4022-9F26-6C5B8F7FBC30}"/>
              </a:ext>
            </a:extLst>
          </p:cNvPr>
          <p:cNvSpPr txBox="1"/>
          <p:nvPr/>
        </p:nvSpPr>
        <p:spPr>
          <a:xfrm>
            <a:off x="6526694" y="4942601"/>
            <a:ext cx="119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D191CB2-A8D8-4616-88DE-D649CEB22E82}"/>
              </a:ext>
            </a:extLst>
          </p:cNvPr>
          <p:cNvSpPr txBox="1"/>
          <p:nvPr/>
        </p:nvSpPr>
        <p:spPr>
          <a:xfrm>
            <a:off x="4711146" y="5368675"/>
            <a:ext cx="119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0D251FC-655D-497E-A7F7-BC7754EF44A2}"/>
              </a:ext>
            </a:extLst>
          </p:cNvPr>
          <p:cNvSpPr txBox="1"/>
          <p:nvPr/>
        </p:nvSpPr>
        <p:spPr>
          <a:xfrm>
            <a:off x="6712225" y="5832985"/>
            <a:ext cx="119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6370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608</Words>
  <Application>Microsoft Office PowerPoint</Application>
  <PresentationFormat>Màn hình rộng</PresentationFormat>
  <Paragraphs>69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Calibri</vt:lpstr>
      <vt:lpstr>等线</vt:lpstr>
      <vt:lpstr>包图小白体</vt:lpstr>
      <vt:lpstr>字魂7号-温暖童稚体</vt:lpstr>
      <vt:lpstr>Times New Roman</vt:lpstr>
      <vt:lpstr>Cambria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HIEN</cp:lastModifiedBy>
  <cp:revision>83</cp:revision>
  <dcterms:created xsi:type="dcterms:W3CDTF">2019-05-14T09:31:43Z</dcterms:created>
  <dcterms:modified xsi:type="dcterms:W3CDTF">2021-12-05T03:30:19Z</dcterms:modified>
</cp:coreProperties>
</file>