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7"/>
  </p:notesMasterIdLst>
  <p:sldIdLst>
    <p:sldId id="259" r:id="rId2"/>
    <p:sldId id="257" r:id="rId3"/>
    <p:sldId id="262" r:id="rId4"/>
    <p:sldId id="256" r:id="rId5"/>
    <p:sldId id="263" r:id="rId6"/>
    <p:sldId id="268" r:id="rId7"/>
    <p:sldId id="267" r:id="rId8"/>
    <p:sldId id="264" r:id="rId9"/>
    <p:sldId id="310" r:id="rId10"/>
    <p:sldId id="308" r:id="rId11"/>
    <p:sldId id="309" r:id="rId12"/>
    <p:sldId id="271" r:id="rId13"/>
    <p:sldId id="261" r:id="rId14"/>
    <p:sldId id="260" r:id="rId15"/>
    <p:sldId id="258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oming Soon" panose="020B0604020202020204" charset="0"/>
      <p:regular r:id="rId26"/>
    </p:embeddedFont>
    <p:embeddedFont>
      <p:font typeface="Itim" panose="020B0604020202020204" charset="-34"/>
      <p:regular r:id="rId27"/>
    </p:embeddedFont>
    <p:embeddedFont>
      <p:font typeface="Roboto Condensed Light" panose="02000000000000000000" pitchFamily="2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20AEC4-E004-4CC3-845C-7E55A117E93E}">
  <a:tblStyle styleId="{7F20AEC4-E004-4CC3-845C-7E55A117E9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a98da3b58c_0_1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a98da3b58c_0_1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011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" name="Google Shape;4508;gab4fe0fdb1_0_1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9" name="Google Shape;4509;gab4fe0fdb1_0_1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ga98da3b58c_0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4" name="Google Shape;3424;ga98da3b58c_0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a98da3b58c_0_1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a98da3b58c_0_1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ga98da3b5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5" name="Google Shape;3145;ga98da3b5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ab4fe0fdb1_0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ab4fe0fdb1_0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a2992c976c_7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a2992c976c_7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" name="Google Shape;4177;gab4fe0fd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8" name="Google Shape;4178;gab4fe0fd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3" name="Google Shape;4083;ga2992c976c_7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4" name="Google Shape;4084;ga2992c976c_7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ga2992c976c_4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5" name="Google Shape;3815;ga2992c976c_4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52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DB4C4">
            <a:alpha val="64709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30;p2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2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54" name="Google Shape;54;p2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212308" y="684476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12308" y="1191989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212308" y="1700373"/>
              <a:ext cx="54291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2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2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2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88" name="Google Shape;188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2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4" name="Google Shape;284;p2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285" name="Google Shape;285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5" name="Google Shape;345;p2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346" name="Google Shape;346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2"/>
          <p:cNvSpPr txBox="1">
            <a:spLocks noGrp="1"/>
          </p:cNvSpPr>
          <p:nvPr>
            <p:ph type="ctrTitle"/>
          </p:nvPr>
        </p:nvSpPr>
        <p:spPr>
          <a:xfrm>
            <a:off x="1495775" y="1447799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0" name="Google Shape;350;p2"/>
          <p:cNvSpPr txBox="1">
            <a:spLocks noGrp="1"/>
          </p:cNvSpPr>
          <p:nvPr>
            <p:ph type="subTitle" idx="1"/>
          </p:nvPr>
        </p:nvSpPr>
        <p:spPr>
          <a:xfrm>
            <a:off x="1318425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4" name="Google Shape;1284;p11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285" name="Google Shape;1285;p11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86" name="Google Shape;1286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5" name="Google Shape;1295;p11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1296" name="Google Shape;1296;p11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5" name="Google Shape;1305;p11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1306" name="Google Shape;1306;p11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307" name="Google Shape;130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6" name="Google Shape;1316;p11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1317" name="Google Shape;131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6" name="Google Shape;1326;p11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1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8" name="Google Shape;1328;p11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1329" name="Google Shape;1329;p11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1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1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1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1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5" name="Google Shape;1365;p11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1366" name="Google Shape;1366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6" name="Google Shape;1426;p11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11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463" name="Google Shape;1463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11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11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560" name="Google Shape;1560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0" name="Google Shape;1620;p11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1621" name="Google Shape;1621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4" name="Google Shape;162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5" name="Google Shape;162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6" name="Google Shape;1626;p11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">
    <p:bg>
      <p:bgPr>
        <a:solidFill>
          <a:schemeClr val="lt2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3"/>
          <p:cNvSpPr/>
          <p:nvPr/>
        </p:nvSpPr>
        <p:spPr>
          <a:xfrm>
            <a:off x="1376336" y="451088"/>
            <a:ext cx="6391332" cy="44127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3"/>
          <p:cNvSpPr txBox="1">
            <a:spLocks noGrp="1"/>
          </p:cNvSpPr>
          <p:nvPr>
            <p:ph type="title"/>
          </p:nvPr>
        </p:nvSpPr>
        <p:spPr>
          <a:xfrm>
            <a:off x="2360838" y="828675"/>
            <a:ext cx="4422300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1" name="Google Shape;1631;p13"/>
          <p:cNvSpPr/>
          <p:nvPr/>
        </p:nvSpPr>
        <p:spPr>
          <a:xfrm>
            <a:off x="-662017" y="2498207"/>
            <a:ext cx="1881252" cy="1298808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3"/>
          <p:cNvSpPr/>
          <p:nvPr/>
        </p:nvSpPr>
        <p:spPr>
          <a:xfrm>
            <a:off x="6938933" y="-787918"/>
            <a:ext cx="1881252" cy="1298808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3"/>
          <p:cNvSpPr/>
          <p:nvPr/>
        </p:nvSpPr>
        <p:spPr>
          <a:xfrm flipH="1">
            <a:off x="8163926" y="2571748"/>
            <a:ext cx="2076300" cy="1433376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3"/>
          <p:cNvSpPr/>
          <p:nvPr/>
        </p:nvSpPr>
        <p:spPr>
          <a:xfrm>
            <a:off x="7834278" y="1048302"/>
            <a:ext cx="1181736" cy="815832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3"/>
          <p:cNvSpPr/>
          <p:nvPr/>
        </p:nvSpPr>
        <p:spPr>
          <a:xfrm>
            <a:off x="1947828" y="-304923"/>
            <a:ext cx="1181736" cy="815832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3"/>
          <p:cNvSpPr/>
          <p:nvPr/>
        </p:nvSpPr>
        <p:spPr>
          <a:xfrm>
            <a:off x="661953" y="4527027"/>
            <a:ext cx="1181736" cy="815940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"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4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4"/>
          <p:cNvSpPr/>
          <p:nvPr/>
        </p:nvSpPr>
        <p:spPr>
          <a:xfrm>
            <a:off x="-19050" y="2600325"/>
            <a:ext cx="9182100" cy="254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4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4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4"/>
          <p:cNvSpPr txBox="1">
            <a:spLocks noGrp="1"/>
          </p:cNvSpPr>
          <p:nvPr>
            <p:ph type="title"/>
          </p:nvPr>
        </p:nvSpPr>
        <p:spPr>
          <a:xfrm>
            <a:off x="2580050" y="1290675"/>
            <a:ext cx="4022100" cy="21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">
    <p:bg>
      <p:bgPr>
        <a:solidFill>
          <a:srgbClr val="FDB4C4">
            <a:alpha val="15629"/>
          </a:srgbClr>
        </a:solidFill>
        <a:effectLst/>
      </p:bgPr>
    </p:bg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5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5"/>
          <p:cNvSpPr/>
          <p:nvPr/>
        </p:nvSpPr>
        <p:spPr>
          <a:xfrm>
            <a:off x="4581450" y="-57150"/>
            <a:ext cx="4572000" cy="52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5"/>
          <p:cNvSpPr/>
          <p:nvPr/>
        </p:nvSpPr>
        <p:spPr>
          <a:xfrm rot="-5400000">
            <a:off x="3068200" y="808500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5"/>
          <p:cNvSpPr txBox="1">
            <a:spLocks noGrp="1"/>
          </p:cNvSpPr>
          <p:nvPr>
            <p:ph type="title"/>
          </p:nvPr>
        </p:nvSpPr>
        <p:spPr>
          <a:xfrm>
            <a:off x="5051150" y="936075"/>
            <a:ext cx="3165000" cy="19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3">
    <p:bg>
      <p:bgPr>
        <a:solidFill>
          <a:schemeClr val="accent4"/>
        </a:solid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6"/>
          <p:cNvSpPr/>
          <p:nvPr/>
        </p:nvSpPr>
        <p:spPr>
          <a:xfrm>
            <a:off x="-285750" y="3438525"/>
            <a:ext cx="9887100" cy="19239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1DB58">
              <a:alpha val="12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0" name="Google Shape;1650;p16"/>
          <p:cNvGrpSpPr/>
          <p:nvPr/>
        </p:nvGrpSpPr>
        <p:grpSpPr>
          <a:xfrm>
            <a:off x="7600188" y="2064293"/>
            <a:ext cx="1697295" cy="1383433"/>
            <a:chOff x="204763" y="125543"/>
            <a:chExt cx="1697295" cy="1383433"/>
          </a:xfrm>
        </p:grpSpPr>
        <p:sp>
          <p:nvSpPr>
            <p:cNvPr id="1651" name="Google Shape;1651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8" name="Google Shape;1658;p16"/>
          <p:cNvGrpSpPr/>
          <p:nvPr/>
        </p:nvGrpSpPr>
        <p:grpSpPr>
          <a:xfrm>
            <a:off x="5285613" y="4274093"/>
            <a:ext cx="1697295" cy="1383433"/>
            <a:chOff x="204763" y="125543"/>
            <a:chExt cx="1697295" cy="1383433"/>
          </a:xfrm>
        </p:grpSpPr>
        <p:sp>
          <p:nvSpPr>
            <p:cNvPr id="1659" name="Google Shape;1659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6" name="Google Shape;1666;p16"/>
          <p:cNvGrpSpPr/>
          <p:nvPr/>
        </p:nvGrpSpPr>
        <p:grpSpPr>
          <a:xfrm>
            <a:off x="2151888" y="-393157"/>
            <a:ext cx="1697295" cy="1383433"/>
            <a:chOff x="204763" y="125543"/>
            <a:chExt cx="1697295" cy="1383433"/>
          </a:xfrm>
        </p:grpSpPr>
        <p:sp>
          <p:nvSpPr>
            <p:cNvPr id="1667" name="Google Shape;1667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16"/>
          <p:cNvGrpSpPr/>
          <p:nvPr/>
        </p:nvGrpSpPr>
        <p:grpSpPr>
          <a:xfrm>
            <a:off x="-162687" y="1816643"/>
            <a:ext cx="1697295" cy="1383433"/>
            <a:chOff x="204763" y="125543"/>
            <a:chExt cx="1697295" cy="1383433"/>
          </a:xfrm>
        </p:grpSpPr>
        <p:sp>
          <p:nvSpPr>
            <p:cNvPr id="1675" name="Google Shape;1675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2" name="Google Shape;1682;p16"/>
          <p:cNvSpPr/>
          <p:nvPr/>
        </p:nvSpPr>
        <p:spPr>
          <a:xfrm>
            <a:off x="955013" y="369413"/>
            <a:ext cx="7233970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6"/>
          <p:cNvSpPr txBox="1">
            <a:spLocks noGrp="1"/>
          </p:cNvSpPr>
          <p:nvPr>
            <p:ph type="title"/>
          </p:nvPr>
        </p:nvSpPr>
        <p:spPr>
          <a:xfrm>
            <a:off x="4255050" y="1673000"/>
            <a:ext cx="3708000" cy="16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84" name="Google Shape;1684;p16"/>
          <p:cNvGrpSpPr/>
          <p:nvPr/>
        </p:nvGrpSpPr>
        <p:grpSpPr>
          <a:xfrm>
            <a:off x="161163" y="140243"/>
            <a:ext cx="1697295" cy="1383433"/>
            <a:chOff x="204763" y="125543"/>
            <a:chExt cx="1697295" cy="1383433"/>
          </a:xfrm>
        </p:grpSpPr>
        <p:sp>
          <p:nvSpPr>
            <p:cNvPr id="1685" name="Google Shape;1685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16"/>
          <p:cNvGrpSpPr/>
          <p:nvPr/>
        </p:nvGrpSpPr>
        <p:grpSpPr>
          <a:xfrm>
            <a:off x="7572463" y="3907593"/>
            <a:ext cx="1410353" cy="1406302"/>
            <a:chOff x="7616063" y="3892893"/>
            <a:chExt cx="1410353" cy="1406302"/>
          </a:xfrm>
        </p:grpSpPr>
        <p:sp>
          <p:nvSpPr>
            <p:cNvPr id="1693" name="Google Shape;1693;p16"/>
            <p:cNvSpPr/>
            <p:nvPr/>
          </p:nvSpPr>
          <p:spPr>
            <a:xfrm>
              <a:off x="8122075" y="502500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7753235" y="4246890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8396263" y="389289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8493077" y="4578038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7616063" y="4947286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8834413" y="426056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3_1">
    <p:bg>
      <p:bgPr>
        <a:solidFill>
          <a:srgbClr val="F0BEF1">
            <a:alpha val="31700"/>
          </a:srgbClr>
        </a:solidFill>
        <a:effectLst/>
      </p:bgPr>
    </p:bg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7"/>
          <p:cNvSpPr/>
          <p:nvPr/>
        </p:nvSpPr>
        <p:spPr>
          <a:xfrm rot="-109">
            <a:off x="-171450" y="333300"/>
            <a:ext cx="9486900" cy="4476900"/>
          </a:xfrm>
          <a:prstGeom prst="doubleWave">
            <a:avLst>
              <a:gd name="adj1" fmla="val 6250"/>
              <a:gd name="adj2" fmla="val -663"/>
            </a:avLst>
          </a:prstGeom>
          <a:solidFill>
            <a:srgbClr val="F0BEF1">
              <a:alpha val="29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7"/>
          <p:cNvSpPr txBox="1">
            <a:spLocks noGrp="1"/>
          </p:cNvSpPr>
          <p:nvPr>
            <p:ph type="title"/>
          </p:nvPr>
        </p:nvSpPr>
        <p:spPr>
          <a:xfrm>
            <a:off x="972625" y="1554950"/>
            <a:ext cx="32391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17"/>
          <p:cNvSpPr/>
          <p:nvPr/>
        </p:nvSpPr>
        <p:spPr>
          <a:xfrm rot="-5400000">
            <a:off x="4029325" y="676650"/>
            <a:ext cx="5439000" cy="3723300"/>
          </a:xfrm>
          <a:prstGeom prst="doubleWave">
            <a:avLst>
              <a:gd name="adj1" fmla="val 6250"/>
              <a:gd name="adj2" fmla="val -66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7"/>
          <p:cNvSpPr txBox="1"/>
          <p:nvPr/>
        </p:nvSpPr>
        <p:spPr>
          <a:xfrm rot="3272774">
            <a:off x="4571961" y="941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4" name="Google Shape;1704;p17"/>
          <p:cNvSpPr txBox="1"/>
          <p:nvPr/>
        </p:nvSpPr>
        <p:spPr>
          <a:xfrm rot="3272774">
            <a:off x="4748461" y="27259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5" name="Google Shape;1705;p17"/>
          <p:cNvSpPr txBox="1"/>
          <p:nvPr/>
        </p:nvSpPr>
        <p:spPr>
          <a:xfrm rot="3272774">
            <a:off x="8477411" y="1104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49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6" name="Google Shape;1706;p17"/>
          <p:cNvSpPr txBox="1"/>
          <p:nvPr/>
        </p:nvSpPr>
        <p:spPr>
          <a:xfrm rot="3272774">
            <a:off x="8477411" y="4152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8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6">
    <p:bg>
      <p:bgPr>
        <a:solidFill>
          <a:schemeClr val="accent4"/>
        </a:solid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20"/>
          <p:cNvSpPr/>
          <p:nvPr/>
        </p:nvSpPr>
        <p:spPr>
          <a:xfrm rot="5400000" flipH="1">
            <a:off x="3486063" y="80477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0"/>
          <p:cNvSpPr/>
          <p:nvPr/>
        </p:nvSpPr>
        <p:spPr>
          <a:xfrm rot="-5400000" flipH="1">
            <a:off x="454738" y="81222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0"/>
          <p:cNvSpPr/>
          <p:nvPr/>
        </p:nvSpPr>
        <p:spPr>
          <a:xfrm rot="-5400000">
            <a:off x="3968977" y="-1035311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0"/>
          <p:cNvSpPr/>
          <p:nvPr/>
        </p:nvSpPr>
        <p:spPr>
          <a:xfrm rot="-5400000">
            <a:off x="-2069873" y="-911486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0"/>
          <p:cNvSpPr txBox="1">
            <a:spLocks noGrp="1"/>
          </p:cNvSpPr>
          <p:nvPr>
            <p:ph type="title"/>
          </p:nvPr>
        </p:nvSpPr>
        <p:spPr>
          <a:xfrm>
            <a:off x="2022750" y="2151450"/>
            <a:ext cx="5098500" cy="15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8">
    <p:bg>
      <p:bgPr>
        <a:solidFill>
          <a:srgbClr val="FFAFC1">
            <a:alpha val="31250"/>
          </a:srgbClr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21"/>
          <p:cNvSpPr txBox="1">
            <a:spLocks noGrp="1"/>
          </p:cNvSpPr>
          <p:nvPr>
            <p:ph type="title"/>
          </p:nvPr>
        </p:nvSpPr>
        <p:spPr>
          <a:xfrm>
            <a:off x="1100550" y="2195418"/>
            <a:ext cx="28221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825" name="Google Shape;1825;p21"/>
          <p:cNvGrpSpPr/>
          <p:nvPr/>
        </p:nvGrpSpPr>
        <p:grpSpPr>
          <a:xfrm>
            <a:off x="99994" y="33832"/>
            <a:ext cx="9104315" cy="4802156"/>
            <a:chOff x="99994" y="33832"/>
            <a:chExt cx="9104315" cy="4802156"/>
          </a:xfrm>
        </p:grpSpPr>
        <p:sp>
          <p:nvSpPr>
            <p:cNvPr id="1826" name="Google Shape;1826;p21"/>
            <p:cNvSpPr/>
            <p:nvPr/>
          </p:nvSpPr>
          <p:spPr>
            <a:xfrm>
              <a:off x="99994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1"/>
            <p:cNvSpPr/>
            <p:nvPr/>
          </p:nvSpPr>
          <p:spPr>
            <a:xfrm>
              <a:off x="9982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1"/>
            <p:cNvSpPr/>
            <p:nvPr/>
          </p:nvSpPr>
          <p:spPr>
            <a:xfrm>
              <a:off x="18965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1"/>
            <p:cNvSpPr/>
            <p:nvPr/>
          </p:nvSpPr>
          <p:spPr>
            <a:xfrm>
              <a:off x="2794831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1"/>
            <p:cNvSpPr/>
            <p:nvPr/>
          </p:nvSpPr>
          <p:spPr>
            <a:xfrm>
              <a:off x="369311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1"/>
            <p:cNvSpPr/>
            <p:nvPr/>
          </p:nvSpPr>
          <p:spPr>
            <a:xfrm>
              <a:off x="4589692" y="33832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1"/>
            <p:cNvSpPr/>
            <p:nvPr/>
          </p:nvSpPr>
          <p:spPr>
            <a:xfrm>
              <a:off x="55006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1"/>
            <p:cNvSpPr/>
            <p:nvPr/>
          </p:nvSpPr>
          <p:spPr>
            <a:xfrm>
              <a:off x="144833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1"/>
            <p:cNvSpPr/>
            <p:nvPr/>
          </p:nvSpPr>
          <p:spPr>
            <a:xfrm>
              <a:off x="234476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1"/>
            <p:cNvSpPr/>
            <p:nvPr/>
          </p:nvSpPr>
          <p:spPr>
            <a:xfrm>
              <a:off x="324304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1"/>
            <p:cNvSpPr/>
            <p:nvPr/>
          </p:nvSpPr>
          <p:spPr>
            <a:xfrm>
              <a:off x="4141478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1"/>
            <p:cNvSpPr/>
            <p:nvPr/>
          </p:nvSpPr>
          <p:spPr>
            <a:xfrm>
              <a:off x="5039757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1"/>
            <p:cNvSpPr/>
            <p:nvPr/>
          </p:nvSpPr>
          <p:spPr>
            <a:xfrm>
              <a:off x="99994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1"/>
            <p:cNvSpPr/>
            <p:nvPr/>
          </p:nvSpPr>
          <p:spPr>
            <a:xfrm>
              <a:off x="9982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1"/>
            <p:cNvSpPr/>
            <p:nvPr/>
          </p:nvSpPr>
          <p:spPr>
            <a:xfrm>
              <a:off x="18965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1"/>
            <p:cNvSpPr/>
            <p:nvPr/>
          </p:nvSpPr>
          <p:spPr>
            <a:xfrm>
              <a:off x="2794831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1"/>
            <p:cNvSpPr/>
            <p:nvPr/>
          </p:nvSpPr>
          <p:spPr>
            <a:xfrm>
              <a:off x="369311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1"/>
            <p:cNvSpPr/>
            <p:nvPr/>
          </p:nvSpPr>
          <p:spPr>
            <a:xfrm>
              <a:off x="4589692" y="1202124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1"/>
            <p:cNvSpPr/>
            <p:nvPr/>
          </p:nvSpPr>
          <p:spPr>
            <a:xfrm>
              <a:off x="55006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1"/>
            <p:cNvSpPr/>
            <p:nvPr/>
          </p:nvSpPr>
          <p:spPr>
            <a:xfrm>
              <a:off x="144833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1"/>
            <p:cNvSpPr/>
            <p:nvPr/>
          </p:nvSpPr>
          <p:spPr>
            <a:xfrm>
              <a:off x="234476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1"/>
            <p:cNvSpPr/>
            <p:nvPr/>
          </p:nvSpPr>
          <p:spPr>
            <a:xfrm>
              <a:off x="324304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1"/>
            <p:cNvSpPr/>
            <p:nvPr/>
          </p:nvSpPr>
          <p:spPr>
            <a:xfrm>
              <a:off x="4141478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1"/>
            <p:cNvSpPr/>
            <p:nvPr/>
          </p:nvSpPr>
          <p:spPr>
            <a:xfrm>
              <a:off x="5039757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1"/>
            <p:cNvSpPr/>
            <p:nvPr/>
          </p:nvSpPr>
          <p:spPr>
            <a:xfrm>
              <a:off x="99994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1"/>
            <p:cNvSpPr/>
            <p:nvPr/>
          </p:nvSpPr>
          <p:spPr>
            <a:xfrm>
              <a:off x="9982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1"/>
            <p:cNvSpPr/>
            <p:nvPr/>
          </p:nvSpPr>
          <p:spPr>
            <a:xfrm>
              <a:off x="18965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1"/>
            <p:cNvSpPr/>
            <p:nvPr/>
          </p:nvSpPr>
          <p:spPr>
            <a:xfrm>
              <a:off x="2794831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1"/>
            <p:cNvSpPr/>
            <p:nvPr/>
          </p:nvSpPr>
          <p:spPr>
            <a:xfrm>
              <a:off x="369311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1"/>
            <p:cNvSpPr/>
            <p:nvPr/>
          </p:nvSpPr>
          <p:spPr>
            <a:xfrm>
              <a:off x="4589692" y="2372422"/>
              <a:ext cx="124976" cy="123125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1"/>
            <p:cNvSpPr/>
            <p:nvPr/>
          </p:nvSpPr>
          <p:spPr>
            <a:xfrm>
              <a:off x="55006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1"/>
            <p:cNvSpPr/>
            <p:nvPr/>
          </p:nvSpPr>
          <p:spPr>
            <a:xfrm>
              <a:off x="144833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1"/>
            <p:cNvSpPr/>
            <p:nvPr/>
          </p:nvSpPr>
          <p:spPr>
            <a:xfrm>
              <a:off x="234476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1"/>
            <p:cNvSpPr/>
            <p:nvPr/>
          </p:nvSpPr>
          <p:spPr>
            <a:xfrm>
              <a:off x="324304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1"/>
            <p:cNvSpPr/>
            <p:nvPr/>
          </p:nvSpPr>
          <p:spPr>
            <a:xfrm>
              <a:off x="4141478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1"/>
            <p:cNvSpPr/>
            <p:nvPr/>
          </p:nvSpPr>
          <p:spPr>
            <a:xfrm>
              <a:off x="5039757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1"/>
            <p:cNvSpPr/>
            <p:nvPr/>
          </p:nvSpPr>
          <p:spPr>
            <a:xfrm>
              <a:off x="99994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1"/>
            <p:cNvSpPr/>
            <p:nvPr/>
          </p:nvSpPr>
          <p:spPr>
            <a:xfrm>
              <a:off x="9982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1"/>
            <p:cNvSpPr/>
            <p:nvPr/>
          </p:nvSpPr>
          <p:spPr>
            <a:xfrm>
              <a:off x="18965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1"/>
            <p:cNvSpPr/>
            <p:nvPr/>
          </p:nvSpPr>
          <p:spPr>
            <a:xfrm>
              <a:off x="2794831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1"/>
            <p:cNvSpPr/>
            <p:nvPr/>
          </p:nvSpPr>
          <p:spPr>
            <a:xfrm>
              <a:off x="369311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1"/>
            <p:cNvSpPr/>
            <p:nvPr/>
          </p:nvSpPr>
          <p:spPr>
            <a:xfrm>
              <a:off x="4589692" y="3542565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1"/>
            <p:cNvSpPr/>
            <p:nvPr/>
          </p:nvSpPr>
          <p:spPr>
            <a:xfrm>
              <a:off x="55006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1"/>
            <p:cNvSpPr/>
            <p:nvPr/>
          </p:nvSpPr>
          <p:spPr>
            <a:xfrm>
              <a:off x="144833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1"/>
            <p:cNvSpPr/>
            <p:nvPr/>
          </p:nvSpPr>
          <p:spPr>
            <a:xfrm>
              <a:off x="234476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1"/>
            <p:cNvSpPr/>
            <p:nvPr/>
          </p:nvSpPr>
          <p:spPr>
            <a:xfrm>
              <a:off x="324304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1"/>
            <p:cNvSpPr/>
            <p:nvPr/>
          </p:nvSpPr>
          <p:spPr>
            <a:xfrm>
              <a:off x="4141478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405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1"/>
            <p:cNvSpPr/>
            <p:nvPr/>
          </p:nvSpPr>
          <p:spPr>
            <a:xfrm>
              <a:off x="5039757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1"/>
            <p:cNvSpPr/>
            <p:nvPr/>
          </p:nvSpPr>
          <p:spPr>
            <a:xfrm>
              <a:off x="99994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1"/>
            <p:cNvSpPr/>
            <p:nvPr/>
          </p:nvSpPr>
          <p:spPr>
            <a:xfrm>
              <a:off x="9982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1"/>
            <p:cNvSpPr/>
            <p:nvPr/>
          </p:nvSpPr>
          <p:spPr>
            <a:xfrm>
              <a:off x="18965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1"/>
            <p:cNvSpPr/>
            <p:nvPr/>
          </p:nvSpPr>
          <p:spPr>
            <a:xfrm>
              <a:off x="2794831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1"/>
            <p:cNvSpPr/>
            <p:nvPr/>
          </p:nvSpPr>
          <p:spPr>
            <a:xfrm>
              <a:off x="369311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1"/>
            <p:cNvSpPr/>
            <p:nvPr/>
          </p:nvSpPr>
          <p:spPr>
            <a:xfrm>
              <a:off x="4589692" y="4712709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1"/>
            <p:cNvSpPr/>
            <p:nvPr/>
          </p:nvSpPr>
          <p:spPr>
            <a:xfrm>
              <a:off x="5487915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1"/>
            <p:cNvSpPr/>
            <p:nvPr/>
          </p:nvSpPr>
          <p:spPr>
            <a:xfrm>
              <a:off x="6386194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1"/>
            <p:cNvSpPr/>
            <p:nvPr/>
          </p:nvSpPr>
          <p:spPr>
            <a:xfrm>
              <a:off x="72844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1"/>
            <p:cNvSpPr/>
            <p:nvPr/>
          </p:nvSpPr>
          <p:spPr>
            <a:xfrm>
              <a:off x="81827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1"/>
            <p:cNvSpPr/>
            <p:nvPr/>
          </p:nvSpPr>
          <p:spPr>
            <a:xfrm>
              <a:off x="908103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1"/>
            <p:cNvSpPr/>
            <p:nvPr/>
          </p:nvSpPr>
          <p:spPr>
            <a:xfrm>
              <a:off x="593798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1"/>
            <p:cNvSpPr/>
            <p:nvPr/>
          </p:nvSpPr>
          <p:spPr>
            <a:xfrm>
              <a:off x="683625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1"/>
            <p:cNvSpPr/>
            <p:nvPr/>
          </p:nvSpPr>
          <p:spPr>
            <a:xfrm>
              <a:off x="773268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1"/>
            <p:cNvSpPr/>
            <p:nvPr/>
          </p:nvSpPr>
          <p:spPr>
            <a:xfrm>
              <a:off x="863096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5487915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6386194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72844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81827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908103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593798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683625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773268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863096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5487915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6386194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72844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81827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908103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593798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683625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773268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863096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5487915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6386194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72844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81827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908103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593798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683625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773268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863096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5487915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6386194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1"/>
            <p:cNvSpPr/>
            <p:nvPr/>
          </p:nvSpPr>
          <p:spPr>
            <a:xfrm>
              <a:off x="72844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81827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908103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1" name="Google Shape;1921;p21"/>
          <p:cNvSpPr/>
          <p:nvPr/>
        </p:nvSpPr>
        <p:spPr>
          <a:xfrm rot="-139466">
            <a:off x="-195611" y="3918049"/>
            <a:ext cx="9749022" cy="1712902"/>
          </a:xfrm>
          <a:prstGeom prst="doubleWave">
            <a:avLst>
              <a:gd name="adj1" fmla="val 12500"/>
              <a:gd name="adj2" fmla="val -6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7">
    <p:bg>
      <p:bgPr>
        <a:solidFill>
          <a:schemeClr val="accent1"/>
        </a:solidFill>
        <a:effectLst/>
      </p:bgPr>
    </p:bg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22"/>
          <p:cNvSpPr/>
          <p:nvPr/>
        </p:nvSpPr>
        <p:spPr>
          <a:xfrm rot="-137996">
            <a:off x="3416711" y="-78659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4" name="Google Shape;1924;p22"/>
          <p:cNvGrpSpPr/>
          <p:nvPr/>
        </p:nvGrpSpPr>
        <p:grpSpPr>
          <a:xfrm>
            <a:off x="-678009" y="724366"/>
            <a:ext cx="1466003" cy="4419135"/>
            <a:chOff x="7755150" y="2787984"/>
            <a:chExt cx="829328" cy="2499935"/>
          </a:xfrm>
        </p:grpSpPr>
        <p:sp>
          <p:nvSpPr>
            <p:cNvPr id="1925" name="Google Shape;1925;p22"/>
            <p:cNvSpPr/>
            <p:nvPr/>
          </p:nvSpPr>
          <p:spPr>
            <a:xfrm rot="-138002">
              <a:off x="8232163" y="2794555"/>
              <a:ext cx="339947" cy="623124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7755150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22"/>
          <p:cNvSpPr/>
          <p:nvPr/>
        </p:nvSpPr>
        <p:spPr>
          <a:xfrm rot="-138008">
            <a:off x="5771870" y="-429204"/>
            <a:ext cx="781134" cy="143183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2"/>
          <p:cNvSpPr/>
          <p:nvPr/>
        </p:nvSpPr>
        <p:spPr>
          <a:xfrm rot="-137996">
            <a:off x="8316286" y="12136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2"/>
          <p:cNvSpPr/>
          <p:nvPr/>
        </p:nvSpPr>
        <p:spPr>
          <a:xfrm rot="-137996">
            <a:off x="4597811" y="81421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2"/>
          <p:cNvSpPr/>
          <p:nvPr/>
        </p:nvSpPr>
        <p:spPr>
          <a:xfrm flipH="1">
            <a:off x="968063" y="366325"/>
            <a:ext cx="4146540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2"/>
          <p:cNvSpPr txBox="1">
            <a:spLocks noGrp="1"/>
          </p:cNvSpPr>
          <p:nvPr>
            <p:ph type="title"/>
          </p:nvPr>
        </p:nvSpPr>
        <p:spPr>
          <a:xfrm>
            <a:off x="1507813" y="1060075"/>
            <a:ext cx="3516600" cy="28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932" name="Google Shape;1932;p22"/>
          <p:cNvGrpSpPr/>
          <p:nvPr/>
        </p:nvGrpSpPr>
        <p:grpSpPr>
          <a:xfrm>
            <a:off x="7352277" y="1433976"/>
            <a:ext cx="2162879" cy="3842864"/>
            <a:chOff x="7278364" y="3082166"/>
            <a:chExt cx="1241536" cy="2205754"/>
          </a:xfrm>
        </p:grpSpPr>
        <p:sp>
          <p:nvSpPr>
            <p:cNvPr id="1933" name="Google Shape;1933;p22"/>
            <p:cNvSpPr/>
            <p:nvPr/>
          </p:nvSpPr>
          <p:spPr>
            <a:xfrm rot="-137990">
              <a:off x="7296711" y="3091912"/>
              <a:ext cx="504299" cy="924405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7722862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3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354" name="Google Shape;354;p3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355" name="Google Shape;355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3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365" name="Google Shape;365;p3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4" name="Google Shape;374;p3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75" name="Google Shape;375;p3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3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386" name="Google Shape;386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5" name="Google Shape;395;p3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3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398" name="Google Shape;398;p3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4" name="Google Shape;434;p3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435" name="Google Shape;435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5" name="Google Shape;495;p3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532" name="Google Shape;532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2" name="Google Shape;592;p3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8" name="Google Shape;628;p3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629" name="Google Shape;629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9" name="Google Shape;689;p3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690" name="Google Shape;690;p3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p3"/>
          <p:cNvSpPr txBox="1">
            <a:spLocks noGrp="1"/>
          </p:cNvSpPr>
          <p:nvPr>
            <p:ph type="ctrTitle"/>
          </p:nvPr>
        </p:nvSpPr>
        <p:spPr>
          <a:xfrm>
            <a:off x="1357050" y="1438274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4" name="Google Shape;694;p3"/>
          <p:cNvSpPr txBox="1">
            <a:spLocks noGrp="1"/>
          </p:cNvSpPr>
          <p:nvPr>
            <p:ph type="subTitle" idx="1"/>
          </p:nvPr>
        </p:nvSpPr>
        <p:spPr>
          <a:xfrm>
            <a:off x="1308900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5" name="Google Shape;695;p3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CUSTOM_11">
    <p:bg>
      <p:bgPr>
        <a:solidFill>
          <a:schemeClr val="lt2"/>
        </a:solidFill>
        <a:effectLst/>
      </p:bgPr>
    </p:bg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25"/>
          <p:cNvSpPr txBox="1">
            <a:spLocks noGrp="1"/>
          </p:cNvSpPr>
          <p:nvPr>
            <p:ph type="title"/>
          </p:nvPr>
        </p:nvSpPr>
        <p:spPr>
          <a:xfrm>
            <a:off x="1066900" y="1819931"/>
            <a:ext cx="32955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981" name="Google Shape;1981;p25"/>
          <p:cNvSpPr/>
          <p:nvPr/>
        </p:nvSpPr>
        <p:spPr>
          <a:xfrm rot="84" flipH="1">
            <a:off x="2802089" y="4343403"/>
            <a:ext cx="6376911" cy="860170"/>
          </a:xfrm>
          <a:custGeom>
            <a:avLst/>
            <a:gdLst/>
            <a:ahLst/>
            <a:cxnLst/>
            <a:rect l="l" t="t" r="r" b="b"/>
            <a:pathLst>
              <a:path w="31055" h="16278" extrusionOk="0">
                <a:moveTo>
                  <a:pt x="20534" y="0"/>
                </a:moveTo>
                <a:cubicBezTo>
                  <a:pt x="17682" y="0"/>
                  <a:pt x="15021" y="1835"/>
                  <a:pt x="12272" y="2844"/>
                </a:cubicBezTo>
                <a:cubicBezTo>
                  <a:pt x="10175" y="3614"/>
                  <a:pt x="7992" y="3907"/>
                  <a:pt x="5779" y="3907"/>
                </a:cubicBezTo>
                <a:cubicBezTo>
                  <a:pt x="3863" y="3907"/>
                  <a:pt x="1925" y="3688"/>
                  <a:pt x="0" y="3369"/>
                </a:cubicBezTo>
                <a:lnTo>
                  <a:pt x="0" y="16278"/>
                </a:lnTo>
                <a:lnTo>
                  <a:pt x="31054" y="16278"/>
                </a:lnTo>
                <a:cubicBezTo>
                  <a:pt x="30567" y="13029"/>
                  <a:pt x="29655" y="9867"/>
                  <a:pt x="28343" y="6855"/>
                </a:cubicBezTo>
                <a:cubicBezTo>
                  <a:pt x="27018" y="3819"/>
                  <a:pt x="24894" y="669"/>
                  <a:pt x="21632" y="95"/>
                </a:cubicBezTo>
                <a:cubicBezTo>
                  <a:pt x="21262" y="30"/>
                  <a:pt x="20896" y="0"/>
                  <a:pt x="20534" y="0"/>
                </a:cubicBezTo>
                <a:close/>
              </a:path>
            </a:pathLst>
          </a:custGeom>
          <a:solidFill>
            <a:srgbClr val="7FBFDA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5"/>
          <p:cNvSpPr/>
          <p:nvPr/>
        </p:nvSpPr>
        <p:spPr>
          <a:xfrm>
            <a:off x="4591050" y="4603500"/>
            <a:ext cx="3552900" cy="177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3" name="Google Shape;1983;p25"/>
          <p:cNvGrpSpPr/>
          <p:nvPr/>
        </p:nvGrpSpPr>
        <p:grpSpPr>
          <a:xfrm>
            <a:off x="258998" y="185049"/>
            <a:ext cx="645875" cy="873350"/>
            <a:chOff x="5259422" y="2568817"/>
            <a:chExt cx="658787" cy="890628"/>
          </a:xfrm>
        </p:grpSpPr>
        <p:sp>
          <p:nvSpPr>
            <p:cNvPr id="1984" name="Google Shape;1984;p25"/>
            <p:cNvSpPr/>
            <p:nvPr/>
          </p:nvSpPr>
          <p:spPr>
            <a:xfrm>
              <a:off x="5765544" y="2841329"/>
              <a:ext cx="152665" cy="145522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5259422" y="2568817"/>
              <a:ext cx="190739" cy="181418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5477163" y="3258979"/>
              <a:ext cx="210808" cy="200466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7" name="Google Shape;1987;p25"/>
          <p:cNvGrpSpPr/>
          <p:nvPr/>
        </p:nvGrpSpPr>
        <p:grpSpPr>
          <a:xfrm>
            <a:off x="8248014" y="1819922"/>
            <a:ext cx="552133" cy="2312514"/>
            <a:chOff x="5324921" y="2631136"/>
            <a:chExt cx="563171" cy="2358264"/>
          </a:xfrm>
        </p:grpSpPr>
        <p:sp>
          <p:nvSpPr>
            <p:cNvPr id="1988" name="Google Shape;1988;p25"/>
            <p:cNvSpPr/>
            <p:nvPr/>
          </p:nvSpPr>
          <p:spPr>
            <a:xfrm>
              <a:off x="5677265" y="3514416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5720057" y="4870295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1" name="Google Shape;1991;p25"/>
          <p:cNvGrpSpPr/>
          <p:nvPr/>
        </p:nvGrpSpPr>
        <p:grpSpPr>
          <a:xfrm rot="-3940995">
            <a:off x="8038179" y="398136"/>
            <a:ext cx="1004238" cy="994605"/>
            <a:chOff x="4952020" y="2785908"/>
            <a:chExt cx="1024340" cy="1014283"/>
          </a:xfrm>
        </p:grpSpPr>
        <p:sp>
          <p:nvSpPr>
            <p:cNvPr id="1992" name="Google Shape;1992;p25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5176446" y="2868758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4952020" y="3620446"/>
              <a:ext cx="189015" cy="17974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5" name="Google Shape;1995;p25"/>
          <p:cNvGrpSpPr/>
          <p:nvPr/>
        </p:nvGrpSpPr>
        <p:grpSpPr>
          <a:xfrm rot="-5868863">
            <a:off x="-44624" y="4037511"/>
            <a:ext cx="1203450" cy="425126"/>
            <a:chOff x="5324921" y="2553310"/>
            <a:chExt cx="1227504" cy="433535"/>
          </a:xfrm>
        </p:grpSpPr>
        <p:sp>
          <p:nvSpPr>
            <p:cNvPr id="1996" name="Google Shape;1996;p25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6427178" y="2553310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4">
  <p:cSld name="CUSTOM_20">
    <p:bg>
      <p:bgPr>
        <a:solidFill>
          <a:schemeClr val="lt2"/>
        </a:solidFill>
        <a:effectLst/>
      </p:bgPr>
    </p:bg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34"/>
          <p:cNvSpPr/>
          <p:nvPr/>
        </p:nvSpPr>
        <p:spPr>
          <a:xfrm>
            <a:off x="-47625" y="2531475"/>
            <a:ext cx="9353700" cy="26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34"/>
          <p:cNvSpPr/>
          <p:nvPr/>
        </p:nvSpPr>
        <p:spPr>
          <a:xfrm>
            <a:off x="-216750" y="587700"/>
            <a:ext cx="93537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34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34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34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34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34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34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34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34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34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34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4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34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34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34"/>
          <p:cNvSpPr txBox="1">
            <a:spLocks noGrp="1"/>
          </p:cNvSpPr>
          <p:nvPr>
            <p:ph type="title"/>
          </p:nvPr>
        </p:nvSpPr>
        <p:spPr>
          <a:xfrm>
            <a:off x="645075" y="876300"/>
            <a:ext cx="39840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8">
    <p:bg>
      <p:bgPr>
        <a:solidFill>
          <a:schemeClr val="lt1"/>
        </a:solidFill>
        <a:effectLst/>
      </p:bgPr>
    </p:bg>
    <p:spTree>
      <p:nvGrpSpPr>
        <p:cNvPr id="1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p42"/>
          <p:cNvSpPr/>
          <p:nvPr/>
        </p:nvSpPr>
        <p:spPr>
          <a:xfrm>
            <a:off x="7038697" y="184450"/>
            <a:ext cx="155372" cy="137525"/>
          </a:xfrm>
          <a:custGeom>
            <a:avLst/>
            <a:gdLst/>
            <a:ahLst/>
            <a:cxnLst/>
            <a:rect l="l" t="t" r="r" b="b"/>
            <a:pathLst>
              <a:path w="974" h="862" extrusionOk="0">
                <a:moveTo>
                  <a:pt x="709" y="1"/>
                </a:moveTo>
                <a:cubicBezTo>
                  <a:pt x="679" y="1"/>
                  <a:pt x="648" y="11"/>
                  <a:pt x="620" y="32"/>
                </a:cubicBezTo>
                <a:lnTo>
                  <a:pt x="96" y="425"/>
                </a:lnTo>
                <a:cubicBezTo>
                  <a:pt x="0" y="496"/>
                  <a:pt x="24" y="651"/>
                  <a:pt x="143" y="687"/>
                </a:cubicBezTo>
                <a:lnTo>
                  <a:pt x="774" y="854"/>
                </a:lnTo>
                <a:cubicBezTo>
                  <a:pt x="788" y="859"/>
                  <a:pt x="802" y="861"/>
                  <a:pt x="816" y="861"/>
                </a:cubicBezTo>
                <a:cubicBezTo>
                  <a:pt x="898" y="861"/>
                  <a:pt x="973" y="778"/>
                  <a:pt x="953" y="687"/>
                </a:cubicBezTo>
                <a:lnTo>
                  <a:pt x="858" y="127"/>
                </a:lnTo>
                <a:cubicBezTo>
                  <a:pt x="841" y="53"/>
                  <a:pt x="778" y="1"/>
                  <a:pt x="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2"/>
          <p:cNvSpPr/>
          <p:nvPr/>
        </p:nvSpPr>
        <p:spPr>
          <a:xfrm>
            <a:off x="1338678" y="3794567"/>
            <a:ext cx="96977" cy="82288"/>
          </a:xfrm>
          <a:custGeom>
            <a:avLst/>
            <a:gdLst/>
            <a:ahLst/>
            <a:cxnLst/>
            <a:rect l="l" t="t" r="r" b="b"/>
            <a:pathLst>
              <a:path w="1354" h="1149" extrusionOk="0">
                <a:moveTo>
                  <a:pt x="914" y="0"/>
                </a:moveTo>
                <a:cubicBezTo>
                  <a:pt x="869" y="0"/>
                  <a:pt x="824" y="16"/>
                  <a:pt x="786" y="50"/>
                </a:cubicBezTo>
                <a:lnTo>
                  <a:pt x="131" y="633"/>
                </a:lnTo>
                <a:cubicBezTo>
                  <a:pt x="0" y="740"/>
                  <a:pt x="60" y="943"/>
                  <a:pt x="226" y="967"/>
                </a:cubicBezTo>
                <a:lnTo>
                  <a:pt x="1084" y="1145"/>
                </a:lnTo>
                <a:cubicBezTo>
                  <a:pt x="1095" y="1147"/>
                  <a:pt x="1106" y="1148"/>
                  <a:pt x="1118" y="1148"/>
                </a:cubicBezTo>
                <a:cubicBezTo>
                  <a:pt x="1246" y="1148"/>
                  <a:pt x="1354" y="1027"/>
                  <a:pt x="1310" y="895"/>
                </a:cubicBezTo>
                <a:lnTo>
                  <a:pt x="1108" y="145"/>
                </a:lnTo>
                <a:cubicBezTo>
                  <a:pt x="1077" y="53"/>
                  <a:pt x="996" y="0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2"/>
          <p:cNvSpPr/>
          <p:nvPr/>
        </p:nvSpPr>
        <p:spPr>
          <a:xfrm>
            <a:off x="7741250" y="375317"/>
            <a:ext cx="577168" cy="414617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2"/>
          <p:cNvSpPr/>
          <p:nvPr/>
        </p:nvSpPr>
        <p:spPr>
          <a:xfrm>
            <a:off x="6221625" y="480750"/>
            <a:ext cx="235590" cy="203739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42"/>
          <p:cNvSpPr/>
          <p:nvPr/>
        </p:nvSpPr>
        <p:spPr>
          <a:xfrm>
            <a:off x="8721008" y="1454755"/>
            <a:ext cx="235590" cy="2062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5" y="1"/>
                </a:moveTo>
                <a:cubicBezTo>
                  <a:pt x="382" y="1"/>
                  <a:pt x="328" y="30"/>
                  <a:pt x="298" y="90"/>
                </a:cubicBezTo>
                <a:cubicBezTo>
                  <a:pt x="275" y="126"/>
                  <a:pt x="227" y="161"/>
                  <a:pt x="179" y="173"/>
                </a:cubicBezTo>
                <a:cubicBezTo>
                  <a:pt x="48" y="185"/>
                  <a:pt x="1" y="340"/>
                  <a:pt x="96" y="435"/>
                </a:cubicBezTo>
                <a:cubicBezTo>
                  <a:pt x="132" y="471"/>
                  <a:pt x="144" y="518"/>
                  <a:pt x="132" y="566"/>
                </a:cubicBezTo>
                <a:cubicBezTo>
                  <a:pt x="122" y="670"/>
                  <a:pt x="202" y="751"/>
                  <a:pt x="289" y="751"/>
                </a:cubicBezTo>
                <a:cubicBezTo>
                  <a:pt x="312" y="751"/>
                  <a:pt x="336" y="745"/>
                  <a:pt x="358" y="733"/>
                </a:cubicBezTo>
                <a:cubicBezTo>
                  <a:pt x="382" y="721"/>
                  <a:pt x="409" y="715"/>
                  <a:pt x="434" y="715"/>
                </a:cubicBezTo>
                <a:cubicBezTo>
                  <a:pt x="459" y="715"/>
                  <a:pt x="483" y="721"/>
                  <a:pt x="501" y="733"/>
                </a:cubicBezTo>
                <a:cubicBezTo>
                  <a:pt x="526" y="745"/>
                  <a:pt x="551" y="751"/>
                  <a:pt x="576" y="751"/>
                </a:cubicBezTo>
                <a:cubicBezTo>
                  <a:pt x="668" y="751"/>
                  <a:pt x="746" y="670"/>
                  <a:pt x="727" y="566"/>
                </a:cubicBezTo>
                <a:cubicBezTo>
                  <a:pt x="727" y="518"/>
                  <a:pt x="739" y="471"/>
                  <a:pt x="775" y="435"/>
                </a:cubicBezTo>
                <a:cubicBezTo>
                  <a:pt x="858" y="340"/>
                  <a:pt x="810" y="185"/>
                  <a:pt x="691" y="173"/>
                </a:cubicBezTo>
                <a:cubicBezTo>
                  <a:pt x="632" y="161"/>
                  <a:pt x="596" y="126"/>
                  <a:pt x="572" y="90"/>
                </a:cubicBezTo>
                <a:cubicBezTo>
                  <a:pt x="542" y="30"/>
                  <a:pt x="489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42"/>
          <p:cNvSpPr/>
          <p:nvPr/>
        </p:nvSpPr>
        <p:spPr>
          <a:xfrm>
            <a:off x="1683528" y="4531001"/>
            <a:ext cx="241631" cy="256184"/>
          </a:xfrm>
          <a:custGeom>
            <a:avLst/>
            <a:gdLst/>
            <a:ahLst/>
            <a:cxnLst/>
            <a:rect l="l" t="t" r="r" b="b"/>
            <a:pathLst>
              <a:path w="880" h="933" extrusionOk="0">
                <a:moveTo>
                  <a:pt x="730" y="1"/>
                </a:moveTo>
                <a:cubicBezTo>
                  <a:pt x="714" y="1"/>
                  <a:pt x="697" y="3"/>
                  <a:pt x="680" y="9"/>
                </a:cubicBezTo>
                <a:lnTo>
                  <a:pt x="132" y="188"/>
                </a:lnTo>
                <a:cubicBezTo>
                  <a:pt x="25" y="223"/>
                  <a:pt x="1" y="354"/>
                  <a:pt x="72" y="438"/>
                </a:cubicBezTo>
                <a:lnTo>
                  <a:pt x="537" y="890"/>
                </a:lnTo>
                <a:cubicBezTo>
                  <a:pt x="570" y="919"/>
                  <a:pt x="608" y="932"/>
                  <a:pt x="645" y="932"/>
                </a:cubicBezTo>
                <a:cubicBezTo>
                  <a:pt x="715" y="932"/>
                  <a:pt x="779" y="885"/>
                  <a:pt x="787" y="807"/>
                </a:cubicBezTo>
                <a:lnTo>
                  <a:pt x="870" y="164"/>
                </a:lnTo>
                <a:cubicBezTo>
                  <a:pt x="880" y="74"/>
                  <a:pt x="814" y="1"/>
                  <a:pt x="7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42"/>
          <p:cNvSpPr/>
          <p:nvPr/>
        </p:nvSpPr>
        <p:spPr>
          <a:xfrm>
            <a:off x="1665949" y="2997394"/>
            <a:ext cx="155376" cy="132876"/>
          </a:xfrm>
          <a:custGeom>
            <a:avLst/>
            <a:gdLst/>
            <a:ahLst/>
            <a:cxnLst/>
            <a:rect l="l" t="t" r="r" b="b"/>
            <a:pathLst>
              <a:path w="1008" h="862" extrusionOk="0">
                <a:moveTo>
                  <a:pt x="838" y="0"/>
                </a:moveTo>
                <a:cubicBezTo>
                  <a:pt x="829" y="0"/>
                  <a:pt x="820" y="1"/>
                  <a:pt x="810" y="3"/>
                </a:cubicBezTo>
                <a:lnTo>
                  <a:pt x="155" y="98"/>
                </a:lnTo>
                <a:cubicBezTo>
                  <a:pt x="48" y="122"/>
                  <a:pt x="1" y="241"/>
                  <a:pt x="60" y="336"/>
                </a:cubicBezTo>
                <a:lnTo>
                  <a:pt x="405" y="801"/>
                </a:lnTo>
                <a:cubicBezTo>
                  <a:pt x="434" y="841"/>
                  <a:pt x="480" y="862"/>
                  <a:pt x="524" y="862"/>
                </a:cubicBezTo>
                <a:cubicBezTo>
                  <a:pt x="572" y="862"/>
                  <a:pt x="619" y="838"/>
                  <a:pt x="644" y="789"/>
                </a:cubicBezTo>
                <a:lnTo>
                  <a:pt x="953" y="217"/>
                </a:lnTo>
                <a:cubicBezTo>
                  <a:pt x="1008" y="119"/>
                  <a:pt x="942" y="0"/>
                  <a:pt x="8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42"/>
          <p:cNvSpPr/>
          <p:nvPr/>
        </p:nvSpPr>
        <p:spPr>
          <a:xfrm>
            <a:off x="4183488" y="52569"/>
            <a:ext cx="155396" cy="131881"/>
          </a:xfrm>
          <a:custGeom>
            <a:avLst/>
            <a:gdLst/>
            <a:ahLst/>
            <a:cxnLst/>
            <a:rect l="l" t="t" r="r" b="b"/>
            <a:pathLst>
              <a:path w="1354" h="1149" extrusionOk="0">
                <a:moveTo>
                  <a:pt x="914" y="0"/>
                </a:moveTo>
                <a:cubicBezTo>
                  <a:pt x="869" y="0"/>
                  <a:pt x="824" y="16"/>
                  <a:pt x="786" y="50"/>
                </a:cubicBezTo>
                <a:lnTo>
                  <a:pt x="131" y="633"/>
                </a:lnTo>
                <a:cubicBezTo>
                  <a:pt x="0" y="740"/>
                  <a:pt x="60" y="943"/>
                  <a:pt x="226" y="967"/>
                </a:cubicBezTo>
                <a:lnTo>
                  <a:pt x="1084" y="1145"/>
                </a:lnTo>
                <a:cubicBezTo>
                  <a:pt x="1095" y="1147"/>
                  <a:pt x="1106" y="1148"/>
                  <a:pt x="1118" y="1148"/>
                </a:cubicBezTo>
                <a:cubicBezTo>
                  <a:pt x="1246" y="1148"/>
                  <a:pt x="1354" y="1027"/>
                  <a:pt x="1310" y="895"/>
                </a:cubicBezTo>
                <a:lnTo>
                  <a:pt x="1108" y="145"/>
                </a:lnTo>
                <a:cubicBezTo>
                  <a:pt x="1077" y="53"/>
                  <a:pt x="996" y="0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42"/>
          <p:cNvSpPr/>
          <p:nvPr/>
        </p:nvSpPr>
        <p:spPr>
          <a:xfrm>
            <a:off x="8956598" y="118255"/>
            <a:ext cx="577168" cy="414617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42"/>
          <p:cNvSpPr/>
          <p:nvPr/>
        </p:nvSpPr>
        <p:spPr>
          <a:xfrm>
            <a:off x="287627" y="3130287"/>
            <a:ext cx="506601" cy="367389"/>
          </a:xfrm>
          <a:custGeom>
            <a:avLst/>
            <a:gdLst/>
            <a:ahLst/>
            <a:cxnLst/>
            <a:rect l="l" t="t" r="r" b="b"/>
            <a:pathLst>
              <a:path w="1845" h="1338" extrusionOk="0">
                <a:moveTo>
                  <a:pt x="152" y="0"/>
                </a:moveTo>
                <a:cubicBezTo>
                  <a:pt x="90" y="0"/>
                  <a:pt x="33" y="35"/>
                  <a:pt x="12" y="98"/>
                </a:cubicBezTo>
                <a:cubicBezTo>
                  <a:pt x="1" y="169"/>
                  <a:pt x="36" y="252"/>
                  <a:pt x="108" y="264"/>
                </a:cubicBezTo>
                <a:cubicBezTo>
                  <a:pt x="703" y="371"/>
                  <a:pt x="1239" y="740"/>
                  <a:pt x="1548" y="1276"/>
                </a:cubicBezTo>
                <a:cubicBezTo>
                  <a:pt x="1574" y="1319"/>
                  <a:pt x="1613" y="1338"/>
                  <a:pt x="1653" y="1338"/>
                </a:cubicBezTo>
                <a:cubicBezTo>
                  <a:pt x="1746" y="1338"/>
                  <a:pt x="1845" y="1241"/>
                  <a:pt x="1786" y="1133"/>
                </a:cubicBezTo>
                <a:cubicBezTo>
                  <a:pt x="1441" y="550"/>
                  <a:pt x="846" y="121"/>
                  <a:pt x="179" y="2"/>
                </a:cubicBezTo>
                <a:cubicBezTo>
                  <a:pt x="170" y="1"/>
                  <a:pt x="161" y="0"/>
                  <a:pt x="1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42"/>
          <p:cNvSpPr/>
          <p:nvPr/>
        </p:nvSpPr>
        <p:spPr>
          <a:xfrm>
            <a:off x="1034127" y="479523"/>
            <a:ext cx="155373" cy="13598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42"/>
          <p:cNvSpPr/>
          <p:nvPr/>
        </p:nvSpPr>
        <p:spPr>
          <a:xfrm>
            <a:off x="110956" y="375331"/>
            <a:ext cx="235590" cy="203739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42"/>
          <p:cNvSpPr/>
          <p:nvPr/>
        </p:nvSpPr>
        <p:spPr>
          <a:xfrm>
            <a:off x="2296511" y="273325"/>
            <a:ext cx="235590" cy="2062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5" y="1"/>
                </a:moveTo>
                <a:cubicBezTo>
                  <a:pt x="382" y="1"/>
                  <a:pt x="328" y="30"/>
                  <a:pt x="298" y="90"/>
                </a:cubicBezTo>
                <a:cubicBezTo>
                  <a:pt x="275" y="126"/>
                  <a:pt x="227" y="161"/>
                  <a:pt x="179" y="173"/>
                </a:cubicBezTo>
                <a:cubicBezTo>
                  <a:pt x="48" y="185"/>
                  <a:pt x="1" y="340"/>
                  <a:pt x="96" y="435"/>
                </a:cubicBezTo>
                <a:cubicBezTo>
                  <a:pt x="132" y="471"/>
                  <a:pt x="144" y="518"/>
                  <a:pt x="132" y="566"/>
                </a:cubicBezTo>
                <a:cubicBezTo>
                  <a:pt x="122" y="670"/>
                  <a:pt x="202" y="751"/>
                  <a:pt x="289" y="751"/>
                </a:cubicBezTo>
                <a:cubicBezTo>
                  <a:pt x="312" y="751"/>
                  <a:pt x="336" y="745"/>
                  <a:pt x="358" y="733"/>
                </a:cubicBezTo>
                <a:cubicBezTo>
                  <a:pt x="382" y="721"/>
                  <a:pt x="409" y="715"/>
                  <a:pt x="434" y="715"/>
                </a:cubicBezTo>
                <a:cubicBezTo>
                  <a:pt x="459" y="715"/>
                  <a:pt x="483" y="721"/>
                  <a:pt x="501" y="733"/>
                </a:cubicBezTo>
                <a:cubicBezTo>
                  <a:pt x="526" y="745"/>
                  <a:pt x="551" y="751"/>
                  <a:pt x="576" y="751"/>
                </a:cubicBezTo>
                <a:cubicBezTo>
                  <a:pt x="668" y="751"/>
                  <a:pt x="746" y="670"/>
                  <a:pt x="727" y="566"/>
                </a:cubicBezTo>
                <a:cubicBezTo>
                  <a:pt x="727" y="518"/>
                  <a:pt x="739" y="471"/>
                  <a:pt x="775" y="435"/>
                </a:cubicBezTo>
                <a:cubicBezTo>
                  <a:pt x="858" y="340"/>
                  <a:pt x="810" y="185"/>
                  <a:pt x="691" y="173"/>
                </a:cubicBezTo>
                <a:cubicBezTo>
                  <a:pt x="632" y="161"/>
                  <a:pt x="596" y="126"/>
                  <a:pt x="572" y="90"/>
                </a:cubicBezTo>
                <a:cubicBezTo>
                  <a:pt x="542" y="30"/>
                  <a:pt x="489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1" name="Google Shape;3051;p42"/>
          <p:cNvGrpSpPr/>
          <p:nvPr/>
        </p:nvGrpSpPr>
        <p:grpSpPr>
          <a:xfrm flipH="1">
            <a:off x="5471022" y="355275"/>
            <a:ext cx="3823157" cy="4927188"/>
            <a:chOff x="-1852300" y="-3216036"/>
            <a:chExt cx="1929913" cy="2487222"/>
          </a:xfrm>
        </p:grpSpPr>
        <p:sp>
          <p:nvSpPr>
            <p:cNvPr id="3052" name="Google Shape;3052;p42"/>
            <p:cNvSpPr/>
            <p:nvPr/>
          </p:nvSpPr>
          <p:spPr>
            <a:xfrm>
              <a:off x="-468818" y="-2531407"/>
              <a:ext cx="88339" cy="78186"/>
            </a:xfrm>
            <a:custGeom>
              <a:avLst/>
              <a:gdLst/>
              <a:ahLst/>
              <a:cxnLst/>
              <a:rect l="l" t="t" r="r" b="b"/>
              <a:pathLst>
                <a:path w="974" h="862" extrusionOk="0">
                  <a:moveTo>
                    <a:pt x="709" y="1"/>
                  </a:moveTo>
                  <a:cubicBezTo>
                    <a:pt x="679" y="1"/>
                    <a:pt x="648" y="11"/>
                    <a:pt x="620" y="32"/>
                  </a:cubicBezTo>
                  <a:lnTo>
                    <a:pt x="96" y="425"/>
                  </a:lnTo>
                  <a:cubicBezTo>
                    <a:pt x="0" y="496"/>
                    <a:pt x="24" y="651"/>
                    <a:pt x="143" y="687"/>
                  </a:cubicBezTo>
                  <a:lnTo>
                    <a:pt x="774" y="854"/>
                  </a:lnTo>
                  <a:cubicBezTo>
                    <a:pt x="788" y="859"/>
                    <a:pt x="802" y="861"/>
                    <a:pt x="816" y="861"/>
                  </a:cubicBezTo>
                  <a:cubicBezTo>
                    <a:pt x="898" y="861"/>
                    <a:pt x="973" y="778"/>
                    <a:pt x="953" y="687"/>
                  </a:cubicBezTo>
                  <a:lnTo>
                    <a:pt x="858" y="127"/>
                  </a:lnTo>
                  <a:cubicBezTo>
                    <a:pt x="841" y="53"/>
                    <a:pt x="778" y="1"/>
                    <a:pt x="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-1776493" y="-877106"/>
              <a:ext cx="174751" cy="148293"/>
            </a:xfrm>
            <a:custGeom>
              <a:avLst/>
              <a:gdLst/>
              <a:ahLst/>
              <a:cxnLst/>
              <a:rect l="l" t="t" r="r" b="b"/>
              <a:pathLst>
                <a:path w="1354" h="1149" extrusionOk="0">
                  <a:moveTo>
                    <a:pt x="914" y="0"/>
                  </a:moveTo>
                  <a:cubicBezTo>
                    <a:pt x="869" y="0"/>
                    <a:pt x="824" y="16"/>
                    <a:pt x="786" y="50"/>
                  </a:cubicBezTo>
                  <a:lnTo>
                    <a:pt x="131" y="633"/>
                  </a:lnTo>
                  <a:cubicBezTo>
                    <a:pt x="0" y="740"/>
                    <a:pt x="60" y="943"/>
                    <a:pt x="226" y="967"/>
                  </a:cubicBezTo>
                  <a:lnTo>
                    <a:pt x="1084" y="1145"/>
                  </a:lnTo>
                  <a:cubicBezTo>
                    <a:pt x="1095" y="1147"/>
                    <a:pt x="1106" y="1148"/>
                    <a:pt x="1118" y="1148"/>
                  </a:cubicBezTo>
                  <a:cubicBezTo>
                    <a:pt x="1246" y="1148"/>
                    <a:pt x="1354" y="1027"/>
                    <a:pt x="1310" y="895"/>
                  </a:cubicBezTo>
                  <a:lnTo>
                    <a:pt x="1108" y="145"/>
                  </a:lnTo>
                  <a:cubicBezTo>
                    <a:pt x="1077" y="53"/>
                    <a:pt x="996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-1852300" y="-1891389"/>
              <a:ext cx="238120" cy="172686"/>
            </a:xfrm>
            <a:custGeom>
              <a:avLst/>
              <a:gdLst/>
              <a:ahLst/>
              <a:cxnLst/>
              <a:rect l="l" t="t" r="r" b="b"/>
              <a:pathLst>
                <a:path w="1845" h="1338" extrusionOk="0">
                  <a:moveTo>
                    <a:pt x="152" y="0"/>
                  </a:moveTo>
                  <a:cubicBezTo>
                    <a:pt x="90" y="0"/>
                    <a:pt x="33" y="35"/>
                    <a:pt x="12" y="98"/>
                  </a:cubicBezTo>
                  <a:cubicBezTo>
                    <a:pt x="1" y="169"/>
                    <a:pt x="36" y="252"/>
                    <a:pt x="108" y="264"/>
                  </a:cubicBezTo>
                  <a:cubicBezTo>
                    <a:pt x="703" y="371"/>
                    <a:pt x="1239" y="740"/>
                    <a:pt x="1548" y="1276"/>
                  </a:cubicBezTo>
                  <a:cubicBezTo>
                    <a:pt x="1574" y="1319"/>
                    <a:pt x="1613" y="1338"/>
                    <a:pt x="1653" y="1338"/>
                  </a:cubicBezTo>
                  <a:cubicBezTo>
                    <a:pt x="1746" y="1338"/>
                    <a:pt x="1845" y="1241"/>
                    <a:pt x="1786" y="1133"/>
                  </a:cubicBezTo>
                  <a:cubicBezTo>
                    <a:pt x="1441" y="550"/>
                    <a:pt x="846" y="121"/>
                    <a:pt x="179" y="2"/>
                  </a:cubicBezTo>
                  <a:cubicBezTo>
                    <a:pt x="170" y="1"/>
                    <a:pt x="161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1769" y="-3216036"/>
              <a:ext cx="55843" cy="48297"/>
            </a:xfrm>
            <a:custGeom>
              <a:avLst/>
              <a:gdLst/>
              <a:ahLst/>
              <a:cxnLst/>
              <a:rect l="l" t="t" r="r" b="b"/>
              <a:pathLst>
                <a:path w="858" h="742" extrusionOk="0">
                  <a:moveTo>
                    <a:pt x="429" y="0"/>
                  </a:moveTo>
                  <a:cubicBezTo>
                    <a:pt x="372" y="0"/>
                    <a:pt x="316" y="27"/>
                    <a:pt x="286" y="81"/>
                  </a:cubicBezTo>
                  <a:cubicBezTo>
                    <a:pt x="274" y="128"/>
                    <a:pt x="226" y="164"/>
                    <a:pt x="179" y="164"/>
                  </a:cubicBezTo>
                  <a:cubicBezTo>
                    <a:pt x="48" y="188"/>
                    <a:pt x="0" y="342"/>
                    <a:pt x="96" y="426"/>
                  </a:cubicBezTo>
                  <a:cubicBezTo>
                    <a:pt x="119" y="462"/>
                    <a:pt x="143" y="521"/>
                    <a:pt x="131" y="569"/>
                  </a:cubicBezTo>
                  <a:cubicBezTo>
                    <a:pt x="122" y="663"/>
                    <a:pt x="201" y="742"/>
                    <a:pt x="288" y="742"/>
                  </a:cubicBezTo>
                  <a:cubicBezTo>
                    <a:pt x="311" y="742"/>
                    <a:pt x="335" y="736"/>
                    <a:pt x="357" y="723"/>
                  </a:cubicBezTo>
                  <a:cubicBezTo>
                    <a:pt x="381" y="717"/>
                    <a:pt x="405" y="715"/>
                    <a:pt x="429" y="715"/>
                  </a:cubicBezTo>
                  <a:cubicBezTo>
                    <a:pt x="453" y="715"/>
                    <a:pt x="477" y="717"/>
                    <a:pt x="500" y="723"/>
                  </a:cubicBezTo>
                  <a:cubicBezTo>
                    <a:pt x="525" y="736"/>
                    <a:pt x="551" y="742"/>
                    <a:pt x="576" y="742"/>
                  </a:cubicBezTo>
                  <a:cubicBezTo>
                    <a:pt x="668" y="742"/>
                    <a:pt x="745" y="663"/>
                    <a:pt x="727" y="569"/>
                  </a:cubicBezTo>
                  <a:cubicBezTo>
                    <a:pt x="715" y="521"/>
                    <a:pt x="738" y="462"/>
                    <a:pt x="774" y="426"/>
                  </a:cubicBezTo>
                  <a:cubicBezTo>
                    <a:pt x="858" y="342"/>
                    <a:pt x="810" y="188"/>
                    <a:pt x="679" y="164"/>
                  </a:cubicBezTo>
                  <a:cubicBezTo>
                    <a:pt x="631" y="152"/>
                    <a:pt x="596" y="128"/>
                    <a:pt x="572" y="81"/>
                  </a:cubicBezTo>
                  <a:cubicBezTo>
                    <a:pt x="542" y="27"/>
                    <a:pt x="485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-1077261" y="-2020882"/>
              <a:ext cx="55843" cy="48875"/>
            </a:xfrm>
            <a:custGeom>
              <a:avLst/>
              <a:gdLst/>
              <a:ahLst/>
              <a:cxnLst/>
              <a:rect l="l" t="t" r="r" b="b"/>
              <a:pathLst>
                <a:path w="858" h="751" extrusionOk="0">
                  <a:moveTo>
                    <a:pt x="435" y="1"/>
                  </a:moveTo>
                  <a:cubicBezTo>
                    <a:pt x="382" y="1"/>
                    <a:pt x="328" y="30"/>
                    <a:pt x="298" y="90"/>
                  </a:cubicBezTo>
                  <a:cubicBezTo>
                    <a:pt x="275" y="126"/>
                    <a:pt x="227" y="161"/>
                    <a:pt x="179" y="173"/>
                  </a:cubicBezTo>
                  <a:cubicBezTo>
                    <a:pt x="48" y="185"/>
                    <a:pt x="1" y="340"/>
                    <a:pt x="96" y="435"/>
                  </a:cubicBezTo>
                  <a:cubicBezTo>
                    <a:pt x="132" y="471"/>
                    <a:pt x="144" y="518"/>
                    <a:pt x="132" y="566"/>
                  </a:cubicBezTo>
                  <a:cubicBezTo>
                    <a:pt x="122" y="670"/>
                    <a:pt x="202" y="751"/>
                    <a:pt x="289" y="751"/>
                  </a:cubicBezTo>
                  <a:cubicBezTo>
                    <a:pt x="312" y="751"/>
                    <a:pt x="336" y="745"/>
                    <a:pt x="358" y="733"/>
                  </a:cubicBezTo>
                  <a:cubicBezTo>
                    <a:pt x="382" y="721"/>
                    <a:pt x="409" y="715"/>
                    <a:pt x="434" y="715"/>
                  </a:cubicBezTo>
                  <a:cubicBezTo>
                    <a:pt x="459" y="715"/>
                    <a:pt x="483" y="721"/>
                    <a:pt x="501" y="733"/>
                  </a:cubicBezTo>
                  <a:cubicBezTo>
                    <a:pt x="526" y="745"/>
                    <a:pt x="551" y="751"/>
                    <a:pt x="576" y="751"/>
                  </a:cubicBezTo>
                  <a:cubicBezTo>
                    <a:pt x="668" y="751"/>
                    <a:pt x="746" y="670"/>
                    <a:pt x="727" y="566"/>
                  </a:cubicBezTo>
                  <a:cubicBezTo>
                    <a:pt x="727" y="518"/>
                    <a:pt x="739" y="471"/>
                    <a:pt x="775" y="435"/>
                  </a:cubicBezTo>
                  <a:cubicBezTo>
                    <a:pt x="858" y="340"/>
                    <a:pt x="810" y="185"/>
                    <a:pt x="691" y="173"/>
                  </a:cubicBezTo>
                  <a:cubicBezTo>
                    <a:pt x="632" y="161"/>
                    <a:pt x="596" y="126"/>
                    <a:pt x="572" y="90"/>
                  </a:cubicBezTo>
                  <a:cubicBezTo>
                    <a:pt x="542" y="30"/>
                    <a:pt x="48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7" name="Google Shape;3057;p42"/>
          <p:cNvSpPr/>
          <p:nvPr/>
        </p:nvSpPr>
        <p:spPr>
          <a:xfrm flipH="1">
            <a:off x="-100705" y="4504673"/>
            <a:ext cx="346176" cy="367062"/>
          </a:xfrm>
          <a:custGeom>
            <a:avLst/>
            <a:gdLst/>
            <a:ahLst/>
            <a:cxnLst/>
            <a:rect l="l" t="t" r="r" b="b"/>
            <a:pathLst>
              <a:path w="880" h="933" extrusionOk="0">
                <a:moveTo>
                  <a:pt x="730" y="1"/>
                </a:moveTo>
                <a:cubicBezTo>
                  <a:pt x="714" y="1"/>
                  <a:pt x="697" y="3"/>
                  <a:pt x="680" y="9"/>
                </a:cubicBezTo>
                <a:lnTo>
                  <a:pt x="132" y="188"/>
                </a:lnTo>
                <a:cubicBezTo>
                  <a:pt x="25" y="223"/>
                  <a:pt x="1" y="354"/>
                  <a:pt x="72" y="438"/>
                </a:cubicBezTo>
                <a:lnTo>
                  <a:pt x="537" y="890"/>
                </a:lnTo>
                <a:cubicBezTo>
                  <a:pt x="570" y="919"/>
                  <a:pt x="608" y="932"/>
                  <a:pt x="645" y="932"/>
                </a:cubicBezTo>
                <a:cubicBezTo>
                  <a:pt x="715" y="932"/>
                  <a:pt x="779" y="885"/>
                  <a:pt x="787" y="807"/>
                </a:cubicBezTo>
                <a:lnTo>
                  <a:pt x="870" y="164"/>
                </a:lnTo>
                <a:cubicBezTo>
                  <a:pt x="880" y="74"/>
                  <a:pt x="814" y="1"/>
                  <a:pt x="7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42"/>
          <p:cNvSpPr/>
          <p:nvPr/>
        </p:nvSpPr>
        <p:spPr>
          <a:xfrm flipH="1">
            <a:off x="8086955" y="3847554"/>
            <a:ext cx="257718" cy="220390"/>
          </a:xfrm>
          <a:custGeom>
            <a:avLst/>
            <a:gdLst/>
            <a:ahLst/>
            <a:cxnLst/>
            <a:rect l="l" t="t" r="r" b="b"/>
            <a:pathLst>
              <a:path w="1008" h="862" extrusionOk="0">
                <a:moveTo>
                  <a:pt x="838" y="0"/>
                </a:moveTo>
                <a:cubicBezTo>
                  <a:pt x="829" y="0"/>
                  <a:pt x="820" y="1"/>
                  <a:pt x="810" y="3"/>
                </a:cubicBezTo>
                <a:lnTo>
                  <a:pt x="155" y="98"/>
                </a:lnTo>
                <a:cubicBezTo>
                  <a:pt x="48" y="122"/>
                  <a:pt x="1" y="241"/>
                  <a:pt x="60" y="336"/>
                </a:cubicBezTo>
                <a:lnTo>
                  <a:pt x="405" y="801"/>
                </a:lnTo>
                <a:cubicBezTo>
                  <a:pt x="434" y="841"/>
                  <a:pt x="480" y="862"/>
                  <a:pt x="524" y="862"/>
                </a:cubicBezTo>
                <a:cubicBezTo>
                  <a:pt x="572" y="862"/>
                  <a:pt x="619" y="838"/>
                  <a:pt x="644" y="789"/>
                </a:cubicBezTo>
                <a:lnTo>
                  <a:pt x="953" y="217"/>
                </a:lnTo>
                <a:cubicBezTo>
                  <a:pt x="1008" y="119"/>
                  <a:pt x="942" y="0"/>
                  <a:pt x="8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42"/>
          <p:cNvSpPr/>
          <p:nvPr/>
        </p:nvSpPr>
        <p:spPr>
          <a:xfrm flipH="1">
            <a:off x="-100692" y="1306301"/>
            <a:ext cx="537424" cy="386066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42"/>
          <p:cNvSpPr/>
          <p:nvPr/>
        </p:nvSpPr>
        <p:spPr>
          <a:xfrm flipH="1">
            <a:off x="9562645" y="3121190"/>
            <a:ext cx="219367" cy="1920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42"/>
          <p:cNvSpPr/>
          <p:nvPr/>
        </p:nvSpPr>
        <p:spPr>
          <a:xfrm flipH="1">
            <a:off x="8822449" y="2496085"/>
            <a:ext cx="174997" cy="151326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9">
    <p:bg>
      <p:bgPr>
        <a:solidFill>
          <a:schemeClr val="lt2"/>
        </a:solidFill>
        <a:effectLst/>
      </p:bgPr>
    </p:bg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43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43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43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43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43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43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43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43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43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43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43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43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43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43"/>
          <p:cNvSpPr/>
          <p:nvPr/>
        </p:nvSpPr>
        <p:spPr>
          <a:xfrm>
            <a:off x="7725728" y="457201"/>
            <a:ext cx="303976" cy="24622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43"/>
          <p:cNvSpPr/>
          <p:nvPr/>
        </p:nvSpPr>
        <p:spPr>
          <a:xfrm>
            <a:off x="7937692" y="1677529"/>
            <a:ext cx="642428" cy="51366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8" name="Google Shape;3078;p43"/>
          <p:cNvSpPr/>
          <p:nvPr/>
        </p:nvSpPr>
        <p:spPr>
          <a:xfrm>
            <a:off x="8330724" y="874872"/>
            <a:ext cx="443860" cy="354584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9" name="Google Shape;3079;p43"/>
          <p:cNvSpPr/>
          <p:nvPr/>
        </p:nvSpPr>
        <p:spPr>
          <a:xfrm flipH="1">
            <a:off x="1223495" y="2933701"/>
            <a:ext cx="303976" cy="24622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0" name="Google Shape;3080;p43"/>
          <p:cNvSpPr/>
          <p:nvPr/>
        </p:nvSpPr>
        <p:spPr>
          <a:xfrm flipH="1">
            <a:off x="673078" y="4154029"/>
            <a:ext cx="642428" cy="51366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1" name="Google Shape;3081;p43"/>
          <p:cNvSpPr/>
          <p:nvPr/>
        </p:nvSpPr>
        <p:spPr>
          <a:xfrm flipH="1">
            <a:off x="478616" y="3351372"/>
            <a:ext cx="443860" cy="354584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C0C4AA-B911-4ADA-82DD-402AC5CB3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F96654-2F0F-49DF-A2C8-A9FC7188D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7C7DCF-0950-4EDF-9089-737F1700A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203C-E350-4DAC-B14E-629039A66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56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"/>
          <p:cNvSpPr/>
          <p:nvPr/>
        </p:nvSpPr>
        <p:spPr>
          <a:xfrm>
            <a:off x="609600" y="369425"/>
            <a:ext cx="7791447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"/>
          <p:cNvSpPr txBox="1">
            <a:spLocks noGrp="1"/>
          </p:cNvSpPr>
          <p:nvPr>
            <p:ph type="subTitle" idx="1"/>
          </p:nvPr>
        </p:nvSpPr>
        <p:spPr>
          <a:xfrm>
            <a:off x="1038225" y="1238250"/>
            <a:ext cx="7134300" cy="32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800"/>
            </a:lvl9pPr>
          </a:lstStyle>
          <a:p>
            <a:endParaRPr/>
          </a:p>
        </p:txBody>
      </p:sp>
      <p:sp>
        <p:nvSpPr>
          <p:cNvPr id="699" name="Google Shape;699;p4"/>
          <p:cNvSpPr txBox="1">
            <a:spLocks noGrp="1"/>
          </p:cNvSpPr>
          <p:nvPr>
            <p:ph type="ctrTitle"/>
          </p:nvPr>
        </p:nvSpPr>
        <p:spPr>
          <a:xfrm>
            <a:off x="720000" y="538950"/>
            <a:ext cx="57957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00" name="Google Shape;700;p4"/>
          <p:cNvGrpSpPr/>
          <p:nvPr/>
        </p:nvGrpSpPr>
        <p:grpSpPr>
          <a:xfrm>
            <a:off x="19556" y="-7905"/>
            <a:ext cx="3956166" cy="2967495"/>
            <a:chOff x="-233487" y="-141344"/>
            <a:chExt cx="3074899" cy="2306463"/>
          </a:xfrm>
        </p:grpSpPr>
        <p:grpSp>
          <p:nvGrpSpPr>
            <p:cNvPr id="701" name="Google Shape;701;p4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702" name="Google Shape;702;p4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0" name="Google Shape;710;p4"/>
            <p:cNvGrpSpPr/>
            <p:nvPr/>
          </p:nvGrpSpPr>
          <p:grpSpPr>
            <a:xfrm>
              <a:off x="137988" y="1163157"/>
              <a:ext cx="279376" cy="1001962"/>
              <a:chOff x="-3135437" y="-1932468"/>
              <a:chExt cx="279376" cy="1001962"/>
            </a:xfrm>
          </p:grpSpPr>
          <p:sp>
            <p:nvSpPr>
              <p:cNvPr id="711" name="Google Shape;711;p4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3" name="Google Shape;713;p4"/>
          <p:cNvGrpSpPr/>
          <p:nvPr/>
        </p:nvGrpSpPr>
        <p:grpSpPr>
          <a:xfrm flipH="1">
            <a:off x="5202935" y="0"/>
            <a:ext cx="3941065" cy="2344696"/>
            <a:chOff x="-396757" y="-47625"/>
            <a:chExt cx="3289703" cy="1957175"/>
          </a:xfrm>
        </p:grpSpPr>
        <p:grpSp>
          <p:nvGrpSpPr>
            <p:cNvPr id="714" name="Google Shape;714;p4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715" name="Google Shape;715;p4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3" name="Google Shape;723;p4"/>
            <p:cNvGrpSpPr/>
            <p:nvPr/>
          </p:nvGrpSpPr>
          <p:grpSpPr>
            <a:xfrm>
              <a:off x="-396757" y="400050"/>
              <a:ext cx="3289703" cy="874359"/>
              <a:chOff x="-3670182" y="-2695575"/>
              <a:chExt cx="3289703" cy="874359"/>
            </a:xfrm>
          </p:grpSpPr>
          <p:sp>
            <p:nvSpPr>
              <p:cNvPr id="724" name="Google Shape;724;p4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8" name="Google Shape;728;p4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AFC1">
            <a:alpha val="28130"/>
          </a:srgbClr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AFC1">
              <a:alpha val="2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"/>
          <p:cNvSpPr/>
          <p:nvPr/>
        </p:nvSpPr>
        <p:spPr>
          <a:xfrm>
            <a:off x="4581450" y="-57150"/>
            <a:ext cx="4572000" cy="52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5"/>
          <p:cNvSpPr/>
          <p:nvPr/>
        </p:nvSpPr>
        <p:spPr>
          <a:xfrm rot="-5400000">
            <a:off x="3068200" y="808500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5"/>
          <p:cNvSpPr txBox="1">
            <a:spLocks noGrp="1"/>
          </p:cNvSpPr>
          <p:nvPr>
            <p:ph type="title"/>
          </p:nvPr>
        </p:nvSpPr>
        <p:spPr>
          <a:xfrm>
            <a:off x="4819650" y="445025"/>
            <a:ext cx="35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5"/>
          <p:cNvSpPr txBox="1">
            <a:spLocks noGrp="1"/>
          </p:cNvSpPr>
          <p:nvPr>
            <p:ph type="body" idx="1"/>
          </p:nvPr>
        </p:nvSpPr>
        <p:spPr>
          <a:xfrm>
            <a:off x="5596249" y="2962225"/>
            <a:ext cx="2795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5" name="Google Shape;735;p5"/>
          <p:cNvSpPr txBox="1">
            <a:spLocks noGrp="1"/>
          </p:cNvSpPr>
          <p:nvPr>
            <p:ph type="body" idx="2"/>
          </p:nvPr>
        </p:nvSpPr>
        <p:spPr>
          <a:xfrm>
            <a:off x="5596249" y="1190575"/>
            <a:ext cx="2795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6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6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6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6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6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6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6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6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6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6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6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6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6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6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6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6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6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6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6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6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6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6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6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6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6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6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6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6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6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6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6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6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6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6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6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6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6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6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6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6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6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6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6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6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6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6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6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6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6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6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6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6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6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6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6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6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6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6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856100" y="1540350"/>
            <a:ext cx="34908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-506043" y="-230505"/>
            <a:ext cx="1690319" cy="900359"/>
            <a:chOff x="217853" y="264732"/>
            <a:chExt cx="800833" cy="426549"/>
          </a:xfrm>
        </p:grpSpPr>
        <p:sp>
          <p:nvSpPr>
            <p:cNvPr id="808" name="Google Shape;808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6"/>
          <p:cNvGrpSpPr/>
          <p:nvPr/>
        </p:nvGrpSpPr>
        <p:grpSpPr>
          <a:xfrm flipH="1">
            <a:off x="7587040" y="4357420"/>
            <a:ext cx="1690319" cy="900359"/>
            <a:chOff x="217853" y="264732"/>
            <a:chExt cx="800833" cy="426549"/>
          </a:xfrm>
        </p:grpSpPr>
        <p:sp>
          <p:nvSpPr>
            <p:cNvPr id="814" name="Google Shape;814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6"/>
          <p:cNvGrpSpPr/>
          <p:nvPr/>
        </p:nvGrpSpPr>
        <p:grpSpPr>
          <a:xfrm flipH="1">
            <a:off x="8188348" y="171448"/>
            <a:ext cx="792505" cy="422198"/>
            <a:chOff x="217853" y="264732"/>
            <a:chExt cx="800833" cy="426549"/>
          </a:xfrm>
        </p:grpSpPr>
        <p:sp>
          <p:nvSpPr>
            <p:cNvPr id="820" name="Google Shape;820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6"/>
          <p:cNvGrpSpPr/>
          <p:nvPr/>
        </p:nvGrpSpPr>
        <p:grpSpPr>
          <a:xfrm flipH="1">
            <a:off x="179798" y="4473648"/>
            <a:ext cx="792505" cy="422198"/>
            <a:chOff x="217853" y="264732"/>
            <a:chExt cx="800833" cy="426549"/>
          </a:xfrm>
        </p:grpSpPr>
        <p:sp>
          <p:nvSpPr>
            <p:cNvPr id="826" name="Google Shape;826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7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833" name="Google Shape;833;p7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834" name="Google Shape;834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" name="Google Shape;843;p7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844" name="Google Shape;844;p7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7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854" name="Google Shape;854;p7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855" name="Google Shape;85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7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865" name="Google Shape;86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4" name="Google Shape;874;p7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7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" name="Google Shape;876;p7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877" name="Google Shape;877;p7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7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4" name="Google Shape;914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4" name="Google Shape;974;p7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0" name="Google Shape;1010;p7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011" name="Google Shape;1011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1" name="Google Shape;1071;p7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7" name="Google Shape;1107;p7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108" name="Google Shape;1108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8" name="Google Shape;1168;p7"/>
          <p:cNvGrpSpPr/>
          <p:nvPr/>
        </p:nvGrpSpPr>
        <p:grpSpPr>
          <a:xfrm>
            <a:off x="1318425" y="944137"/>
            <a:ext cx="6530725" cy="3446723"/>
            <a:chOff x="1308900" y="944175"/>
            <a:chExt cx="6530725" cy="3143100"/>
          </a:xfrm>
        </p:grpSpPr>
        <p:sp>
          <p:nvSpPr>
            <p:cNvPr id="1169" name="Google Shape;1169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7"/>
          <p:cNvSpPr txBox="1">
            <a:spLocks noGrp="1"/>
          </p:cNvSpPr>
          <p:nvPr>
            <p:ph type="ctrTitle"/>
          </p:nvPr>
        </p:nvSpPr>
        <p:spPr>
          <a:xfrm>
            <a:off x="1490850" y="988725"/>
            <a:ext cx="61623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73" name="Google Shape;1173;p7"/>
          <p:cNvSpPr txBox="1">
            <a:spLocks noGrp="1"/>
          </p:cNvSpPr>
          <p:nvPr>
            <p:ph type="subTitle" idx="1"/>
          </p:nvPr>
        </p:nvSpPr>
        <p:spPr>
          <a:xfrm>
            <a:off x="1308900" y="1852325"/>
            <a:ext cx="6526200" cy="10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4" name="Google Shape;1174;p7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8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8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8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8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8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8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8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8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8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8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8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8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8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8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8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8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8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8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8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8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8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8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8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8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8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8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8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8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8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8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8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8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8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8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8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8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8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8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8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8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8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8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8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8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8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8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8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8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8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8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8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8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8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8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8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8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8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8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8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8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8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8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8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8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8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8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8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8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8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8"/>
          <p:cNvSpPr txBox="1">
            <a:spLocks noGrp="1"/>
          </p:cNvSpPr>
          <p:nvPr>
            <p:ph type="title"/>
          </p:nvPr>
        </p:nvSpPr>
        <p:spPr>
          <a:xfrm>
            <a:off x="856100" y="1663200"/>
            <a:ext cx="72783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9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9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9"/>
          <p:cNvSpPr txBox="1">
            <a:spLocks noGrp="1"/>
          </p:cNvSpPr>
          <p:nvPr>
            <p:ph type="title"/>
          </p:nvPr>
        </p:nvSpPr>
        <p:spPr>
          <a:xfrm>
            <a:off x="1790025" y="938350"/>
            <a:ext cx="5344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0" name="Google Shape;1250;p9"/>
          <p:cNvSpPr txBox="1">
            <a:spLocks noGrp="1"/>
          </p:cNvSpPr>
          <p:nvPr>
            <p:ph type="subTitle" idx="1"/>
          </p:nvPr>
        </p:nvSpPr>
        <p:spPr>
          <a:xfrm>
            <a:off x="2439900" y="260032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0"/>
          <p:cNvSpPr/>
          <p:nvPr/>
        </p:nvSpPr>
        <p:spPr>
          <a:xfrm>
            <a:off x="609600" y="369425"/>
            <a:ext cx="7791447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10"/>
          <p:cNvGrpSpPr/>
          <p:nvPr/>
        </p:nvGrpSpPr>
        <p:grpSpPr>
          <a:xfrm>
            <a:off x="19556" y="-7905"/>
            <a:ext cx="3956166" cy="2967495"/>
            <a:chOff x="-233487" y="-141344"/>
            <a:chExt cx="3074899" cy="2306463"/>
          </a:xfrm>
        </p:grpSpPr>
        <p:grpSp>
          <p:nvGrpSpPr>
            <p:cNvPr id="1254" name="Google Shape;1254;p10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55" name="Google Shape;1255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0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0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0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0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0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0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0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3" name="Google Shape;1263;p10"/>
            <p:cNvGrpSpPr/>
            <p:nvPr/>
          </p:nvGrpSpPr>
          <p:grpSpPr>
            <a:xfrm>
              <a:off x="137988" y="1163157"/>
              <a:ext cx="279376" cy="1001962"/>
              <a:chOff x="-3135437" y="-1932468"/>
              <a:chExt cx="279376" cy="1001962"/>
            </a:xfrm>
          </p:grpSpPr>
          <p:sp>
            <p:nvSpPr>
              <p:cNvPr id="1264" name="Google Shape;1264;p10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0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6" name="Google Shape;1266;p10"/>
          <p:cNvSpPr txBox="1">
            <a:spLocks noGrp="1"/>
          </p:cNvSpPr>
          <p:nvPr>
            <p:ph type="body" idx="1"/>
          </p:nvPr>
        </p:nvSpPr>
        <p:spPr>
          <a:xfrm>
            <a:off x="1073700" y="372575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grpSp>
        <p:nvGrpSpPr>
          <p:cNvPr id="1267" name="Google Shape;1267;p10"/>
          <p:cNvGrpSpPr/>
          <p:nvPr/>
        </p:nvGrpSpPr>
        <p:grpSpPr>
          <a:xfrm flipH="1">
            <a:off x="5202935" y="0"/>
            <a:ext cx="3941065" cy="2344696"/>
            <a:chOff x="-396757" y="-47625"/>
            <a:chExt cx="3289703" cy="1957175"/>
          </a:xfrm>
        </p:grpSpPr>
        <p:grpSp>
          <p:nvGrpSpPr>
            <p:cNvPr id="1268" name="Google Shape;1268;p10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269" name="Google Shape;1269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0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0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0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0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0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0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0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7" name="Google Shape;1277;p10"/>
            <p:cNvGrpSpPr/>
            <p:nvPr/>
          </p:nvGrpSpPr>
          <p:grpSpPr>
            <a:xfrm>
              <a:off x="-396757" y="400050"/>
              <a:ext cx="3289703" cy="874359"/>
              <a:chOff x="-3670182" y="-2695575"/>
              <a:chExt cx="3289703" cy="874359"/>
            </a:xfrm>
          </p:grpSpPr>
          <p:sp>
            <p:nvSpPr>
              <p:cNvPr id="1278" name="Google Shape;1278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0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0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0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2" name="Google Shape;1282;p10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9D4">
            <a:alpha val="625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ing Soon"/>
              <a:buChar char="●"/>
              <a:defRPr sz="1800"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6" r:id="rId17"/>
    <p:sldLayoutId id="2147483667" r:id="rId18"/>
    <p:sldLayoutId id="2147483668" r:id="rId19"/>
    <p:sldLayoutId id="2147483671" r:id="rId20"/>
    <p:sldLayoutId id="2147483680" r:id="rId21"/>
    <p:sldLayoutId id="2147483688" r:id="rId22"/>
    <p:sldLayoutId id="2147483689" r:id="rId23"/>
    <p:sldLayoutId id="214748369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9" name="Google Shape;3219;p49"/>
          <p:cNvGrpSpPr/>
          <p:nvPr/>
        </p:nvGrpSpPr>
        <p:grpSpPr>
          <a:xfrm>
            <a:off x="144005" y="180319"/>
            <a:ext cx="1739828" cy="1683794"/>
            <a:chOff x="-1739825" y="276225"/>
            <a:chExt cx="1494055" cy="1445937"/>
          </a:xfrm>
        </p:grpSpPr>
        <p:sp>
          <p:nvSpPr>
            <p:cNvPr id="3220" name="Google Shape;3220;p49"/>
            <p:cNvSpPr/>
            <p:nvPr/>
          </p:nvSpPr>
          <p:spPr>
            <a:xfrm>
              <a:off x="-1249131" y="746594"/>
              <a:ext cx="777986" cy="465310"/>
            </a:xfrm>
            <a:custGeom>
              <a:avLst/>
              <a:gdLst/>
              <a:ahLst/>
              <a:cxnLst/>
              <a:rect l="l" t="t" r="r" b="b"/>
              <a:pathLst>
                <a:path w="12289" h="7350" extrusionOk="0">
                  <a:moveTo>
                    <a:pt x="11050" y="1"/>
                  </a:moveTo>
                  <a:lnTo>
                    <a:pt x="11050" y="1"/>
                  </a:lnTo>
                  <a:cubicBezTo>
                    <a:pt x="10086" y="120"/>
                    <a:pt x="8371" y="358"/>
                    <a:pt x="5287" y="1417"/>
                  </a:cubicBezTo>
                  <a:cubicBezTo>
                    <a:pt x="2823" y="2263"/>
                    <a:pt x="1144" y="3013"/>
                    <a:pt x="1" y="3525"/>
                  </a:cubicBezTo>
                  <a:cubicBezTo>
                    <a:pt x="1" y="3525"/>
                    <a:pt x="632" y="7073"/>
                    <a:pt x="3204" y="7323"/>
                  </a:cubicBezTo>
                  <a:cubicBezTo>
                    <a:pt x="3391" y="7341"/>
                    <a:pt x="3555" y="7350"/>
                    <a:pt x="3699" y="7350"/>
                  </a:cubicBezTo>
                  <a:cubicBezTo>
                    <a:pt x="5531" y="7350"/>
                    <a:pt x="4205" y="5941"/>
                    <a:pt x="6633" y="4727"/>
                  </a:cubicBezTo>
                  <a:cubicBezTo>
                    <a:pt x="7249" y="4425"/>
                    <a:pt x="7750" y="4322"/>
                    <a:pt x="8173" y="4322"/>
                  </a:cubicBezTo>
                  <a:cubicBezTo>
                    <a:pt x="9092" y="4322"/>
                    <a:pt x="9643" y="4810"/>
                    <a:pt x="10216" y="4810"/>
                  </a:cubicBezTo>
                  <a:cubicBezTo>
                    <a:pt x="10418" y="4810"/>
                    <a:pt x="10623" y="4749"/>
                    <a:pt x="10848" y="4584"/>
                  </a:cubicBezTo>
                  <a:cubicBezTo>
                    <a:pt x="11991" y="3751"/>
                    <a:pt x="12288" y="1025"/>
                    <a:pt x="11050" y="1"/>
                  </a:cubicBezTo>
                  <a:close/>
                </a:path>
              </a:pathLst>
            </a:custGeom>
            <a:solidFill>
              <a:srgbClr val="FB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9"/>
            <p:cNvSpPr/>
            <p:nvPr/>
          </p:nvSpPr>
          <p:spPr>
            <a:xfrm>
              <a:off x="-1739825" y="728108"/>
              <a:ext cx="331731" cy="246456"/>
            </a:xfrm>
            <a:custGeom>
              <a:avLst/>
              <a:gdLst/>
              <a:ahLst/>
              <a:cxnLst/>
              <a:rect l="l" t="t" r="r" b="b"/>
              <a:pathLst>
                <a:path w="5240" h="3893" extrusionOk="0">
                  <a:moveTo>
                    <a:pt x="1772" y="1"/>
                  </a:moveTo>
                  <a:cubicBezTo>
                    <a:pt x="1700" y="1"/>
                    <a:pt x="1622" y="6"/>
                    <a:pt x="1537" y="19"/>
                  </a:cubicBezTo>
                  <a:cubicBezTo>
                    <a:pt x="572" y="174"/>
                    <a:pt x="1" y="1876"/>
                    <a:pt x="1334" y="2364"/>
                  </a:cubicBezTo>
                  <a:cubicBezTo>
                    <a:pt x="1334" y="2364"/>
                    <a:pt x="703" y="3531"/>
                    <a:pt x="1977" y="3853"/>
                  </a:cubicBezTo>
                  <a:cubicBezTo>
                    <a:pt x="2084" y="3880"/>
                    <a:pt x="2180" y="3892"/>
                    <a:pt x="2268" y="3892"/>
                  </a:cubicBezTo>
                  <a:cubicBezTo>
                    <a:pt x="3051" y="3892"/>
                    <a:pt x="3109" y="2900"/>
                    <a:pt x="3109" y="2900"/>
                  </a:cubicBezTo>
                  <a:cubicBezTo>
                    <a:pt x="3109" y="2900"/>
                    <a:pt x="3413" y="3011"/>
                    <a:pt x="3765" y="3011"/>
                  </a:cubicBezTo>
                  <a:cubicBezTo>
                    <a:pt x="4054" y="3011"/>
                    <a:pt x="4375" y="2936"/>
                    <a:pt x="4585" y="2662"/>
                  </a:cubicBezTo>
                  <a:cubicBezTo>
                    <a:pt x="5240" y="1793"/>
                    <a:pt x="4299" y="1078"/>
                    <a:pt x="4299" y="1078"/>
                  </a:cubicBezTo>
                  <a:cubicBezTo>
                    <a:pt x="4299" y="1078"/>
                    <a:pt x="4216" y="233"/>
                    <a:pt x="3573" y="102"/>
                  </a:cubicBezTo>
                  <a:cubicBezTo>
                    <a:pt x="3519" y="90"/>
                    <a:pt x="3466" y="84"/>
                    <a:pt x="3414" y="84"/>
                  </a:cubicBezTo>
                  <a:cubicBezTo>
                    <a:pt x="3362" y="84"/>
                    <a:pt x="3311" y="90"/>
                    <a:pt x="3263" y="102"/>
                  </a:cubicBezTo>
                  <a:cubicBezTo>
                    <a:pt x="2823" y="185"/>
                    <a:pt x="2585" y="626"/>
                    <a:pt x="2585" y="626"/>
                  </a:cubicBezTo>
                  <a:cubicBezTo>
                    <a:pt x="2585" y="626"/>
                    <a:pt x="2525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9"/>
            <p:cNvSpPr/>
            <p:nvPr/>
          </p:nvSpPr>
          <p:spPr>
            <a:xfrm>
              <a:off x="-1417845" y="549330"/>
              <a:ext cx="961768" cy="464171"/>
            </a:xfrm>
            <a:custGeom>
              <a:avLst/>
              <a:gdLst/>
              <a:ahLst/>
              <a:cxnLst/>
              <a:rect l="l" t="t" r="r" b="b"/>
              <a:pathLst>
                <a:path w="15192" h="7332" extrusionOk="0">
                  <a:moveTo>
                    <a:pt x="11986" y="1"/>
                  </a:moveTo>
                  <a:cubicBezTo>
                    <a:pt x="11133" y="1"/>
                    <a:pt x="10021" y="134"/>
                    <a:pt x="8607" y="509"/>
                  </a:cubicBezTo>
                  <a:cubicBezTo>
                    <a:pt x="3511" y="1878"/>
                    <a:pt x="1368" y="3545"/>
                    <a:pt x="666" y="4331"/>
                  </a:cubicBezTo>
                  <a:cubicBezTo>
                    <a:pt x="606" y="4391"/>
                    <a:pt x="559" y="4450"/>
                    <a:pt x="511" y="4498"/>
                  </a:cubicBezTo>
                  <a:cubicBezTo>
                    <a:pt x="0" y="5174"/>
                    <a:pt x="461" y="7331"/>
                    <a:pt x="829" y="7331"/>
                  </a:cubicBezTo>
                  <a:cubicBezTo>
                    <a:pt x="830" y="7331"/>
                    <a:pt x="831" y="7331"/>
                    <a:pt x="832" y="7331"/>
                  </a:cubicBezTo>
                  <a:cubicBezTo>
                    <a:pt x="892" y="7331"/>
                    <a:pt x="963" y="7319"/>
                    <a:pt x="1047" y="7308"/>
                  </a:cubicBezTo>
                  <a:cubicBezTo>
                    <a:pt x="1392" y="7224"/>
                    <a:pt x="1904" y="6986"/>
                    <a:pt x="2666" y="6641"/>
                  </a:cubicBezTo>
                  <a:cubicBezTo>
                    <a:pt x="3809" y="6129"/>
                    <a:pt x="5488" y="5379"/>
                    <a:pt x="7952" y="4533"/>
                  </a:cubicBezTo>
                  <a:cubicBezTo>
                    <a:pt x="11036" y="3474"/>
                    <a:pt x="12751" y="3236"/>
                    <a:pt x="13715" y="3117"/>
                  </a:cubicBezTo>
                  <a:cubicBezTo>
                    <a:pt x="14167" y="3057"/>
                    <a:pt x="14453" y="3021"/>
                    <a:pt x="14632" y="2950"/>
                  </a:cubicBezTo>
                  <a:cubicBezTo>
                    <a:pt x="15191" y="2688"/>
                    <a:pt x="14489" y="914"/>
                    <a:pt x="14334" y="628"/>
                  </a:cubicBezTo>
                  <a:cubicBezTo>
                    <a:pt x="14275" y="509"/>
                    <a:pt x="14001" y="307"/>
                    <a:pt x="13477" y="176"/>
                  </a:cubicBezTo>
                  <a:cubicBezTo>
                    <a:pt x="13111" y="74"/>
                    <a:pt x="12620" y="1"/>
                    <a:pt x="11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9"/>
            <p:cNvSpPr/>
            <p:nvPr/>
          </p:nvSpPr>
          <p:spPr>
            <a:xfrm>
              <a:off x="-1598080" y="276225"/>
              <a:ext cx="1034191" cy="546597"/>
            </a:xfrm>
            <a:custGeom>
              <a:avLst/>
              <a:gdLst/>
              <a:ahLst/>
              <a:cxnLst/>
              <a:rect l="l" t="t" r="r" b="b"/>
              <a:pathLst>
                <a:path w="16336" h="8634" extrusionOk="0">
                  <a:moveTo>
                    <a:pt x="8009" y="1"/>
                  </a:moveTo>
                  <a:cubicBezTo>
                    <a:pt x="7057" y="1"/>
                    <a:pt x="6049" y="170"/>
                    <a:pt x="5001" y="573"/>
                  </a:cubicBezTo>
                  <a:cubicBezTo>
                    <a:pt x="0" y="2489"/>
                    <a:pt x="346" y="7764"/>
                    <a:pt x="346" y="7764"/>
                  </a:cubicBezTo>
                  <a:cubicBezTo>
                    <a:pt x="346" y="7764"/>
                    <a:pt x="584" y="7323"/>
                    <a:pt x="1024" y="7240"/>
                  </a:cubicBezTo>
                  <a:cubicBezTo>
                    <a:pt x="1068" y="7131"/>
                    <a:pt x="1422" y="6241"/>
                    <a:pt x="2059" y="6241"/>
                  </a:cubicBezTo>
                  <a:cubicBezTo>
                    <a:pt x="2117" y="6241"/>
                    <a:pt x="2177" y="6248"/>
                    <a:pt x="2239" y="6264"/>
                  </a:cubicBezTo>
                  <a:cubicBezTo>
                    <a:pt x="3036" y="6478"/>
                    <a:pt x="3501" y="8597"/>
                    <a:pt x="3501" y="8597"/>
                  </a:cubicBezTo>
                  <a:lnTo>
                    <a:pt x="3513" y="8633"/>
                  </a:lnTo>
                  <a:cubicBezTo>
                    <a:pt x="4215" y="7859"/>
                    <a:pt x="6358" y="6192"/>
                    <a:pt x="11454" y="4823"/>
                  </a:cubicBezTo>
                  <a:cubicBezTo>
                    <a:pt x="12868" y="4448"/>
                    <a:pt x="13980" y="4315"/>
                    <a:pt x="14833" y="4315"/>
                  </a:cubicBezTo>
                  <a:cubicBezTo>
                    <a:pt x="15467" y="4315"/>
                    <a:pt x="15958" y="4388"/>
                    <a:pt x="16324" y="4490"/>
                  </a:cubicBezTo>
                  <a:lnTo>
                    <a:pt x="16336" y="4466"/>
                  </a:lnTo>
                  <a:cubicBezTo>
                    <a:pt x="16336" y="4466"/>
                    <a:pt x="12906" y="1"/>
                    <a:pt x="8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9"/>
            <p:cNvSpPr/>
            <p:nvPr/>
          </p:nvSpPr>
          <p:spPr>
            <a:xfrm>
              <a:off x="-708677" y="894162"/>
              <a:ext cx="82236" cy="75526"/>
            </a:xfrm>
            <a:custGeom>
              <a:avLst/>
              <a:gdLst/>
              <a:ahLst/>
              <a:cxnLst/>
              <a:rect l="l" t="t" r="r" b="b"/>
              <a:pathLst>
                <a:path w="1299" h="1193" extrusionOk="0">
                  <a:moveTo>
                    <a:pt x="654" y="1"/>
                  </a:moveTo>
                  <a:cubicBezTo>
                    <a:pt x="611" y="1"/>
                    <a:pt x="568" y="5"/>
                    <a:pt x="525" y="15"/>
                  </a:cubicBezTo>
                  <a:cubicBezTo>
                    <a:pt x="203" y="87"/>
                    <a:pt x="1" y="396"/>
                    <a:pt x="60" y="718"/>
                  </a:cubicBezTo>
                  <a:cubicBezTo>
                    <a:pt x="123" y="1001"/>
                    <a:pt x="372" y="1192"/>
                    <a:pt x="650" y="1192"/>
                  </a:cubicBezTo>
                  <a:cubicBezTo>
                    <a:pt x="687" y="1192"/>
                    <a:pt x="725" y="1189"/>
                    <a:pt x="763" y="1182"/>
                  </a:cubicBezTo>
                  <a:cubicBezTo>
                    <a:pt x="1084" y="1110"/>
                    <a:pt x="1299" y="801"/>
                    <a:pt x="1227" y="479"/>
                  </a:cubicBezTo>
                  <a:cubicBezTo>
                    <a:pt x="1165" y="191"/>
                    <a:pt x="925" y="1"/>
                    <a:pt x="6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9"/>
            <p:cNvSpPr/>
            <p:nvPr/>
          </p:nvSpPr>
          <p:spPr>
            <a:xfrm>
              <a:off x="-1030531" y="1014824"/>
              <a:ext cx="82236" cy="75463"/>
            </a:xfrm>
            <a:custGeom>
              <a:avLst/>
              <a:gdLst/>
              <a:ahLst/>
              <a:cxnLst/>
              <a:rect l="l" t="t" r="r" b="b"/>
              <a:pathLst>
                <a:path w="1299" h="1192" extrusionOk="0">
                  <a:moveTo>
                    <a:pt x="650" y="0"/>
                  </a:moveTo>
                  <a:cubicBezTo>
                    <a:pt x="608" y="0"/>
                    <a:pt x="567" y="5"/>
                    <a:pt x="525" y="14"/>
                  </a:cubicBezTo>
                  <a:cubicBezTo>
                    <a:pt x="203" y="86"/>
                    <a:pt x="1" y="395"/>
                    <a:pt x="60" y="717"/>
                  </a:cubicBezTo>
                  <a:cubicBezTo>
                    <a:pt x="123" y="1000"/>
                    <a:pt x="381" y="1191"/>
                    <a:pt x="662" y="1191"/>
                  </a:cubicBezTo>
                  <a:cubicBezTo>
                    <a:pt x="699" y="1191"/>
                    <a:pt x="737" y="1188"/>
                    <a:pt x="775" y="1181"/>
                  </a:cubicBezTo>
                  <a:cubicBezTo>
                    <a:pt x="1096" y="1109"/>
                    <a:pt x="1299" y="800"/>
                    <a:pt x="1227" y="478"/>
                  </a:cubicBezTo>
                  <a:cubicBezTo>
                    <a:pt x="1175" y="199"/>
                    <a:pt x="925" y="0"/>
                    <a:pt x="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9"/>
            <p:cNvSpPr/>
            <p:nvPr/>
          </p:nvSpPr>
          <p:spPr>
            <a:xfrm>
              <a:off x="-1081747" y="1117254"/>
              <a:ext cx="167385" cy="110535"/>
            </a:xfrm>
            <a:custGeom>
              <a:avLst/>
              <a:gdLst/>
              <a:ahLst/>
              <a:cxnLst/>
              <a:rect l="l" t="t" r="r" b="b"/>
              <a:pathLst>
                <a:path w="2644" h="1746" extrusionOk="0">
                  <a:moveTo>
                    <a:pt x="1512" y="0"/>
                  </a:moveTo>
                  <a:cubicBezTo>
                    <a:pt x="1393" y="0"/>
                    <a:pt x="1269" y="13"/>
                    <a:pt x="1143" y="39"/>
                  </a:cubicBezTo>
                  <a:cubicBezTo>
                    <a:pt x="476" y="182"/>
                    <a:pt x="0" y="670"/>
                    <a:pt x="95" y="1135"/>
                  </a:cubicBezTo>
                  <a:cubicBezTo>
                    <a:pt x="183" y="1503"/>
                    <a:pt x="610" y="1745"/>
                    <a:pt x="1132" y="1745"/>
                  </a:cubicBezTo>
                  <a:cubicBezTo>
                    <a:pt x="1250" y="1745"/>
                    <a:pt x="1374" y="1733"/>
                    <a:pt x="1500" y="1706"/>
                  </a:cubicBezTo>
                  <a:cubicBezTo>
                    <a:pt x="2179" y="1575"/>
                    <a:pt x="2643" y="1075"/>
                    <a:pt x="2548" y="623"/>
                  </a:cubicBezTo>
                  <a:cubicBezTo>
                    <a:pt x="2470" y="244"/>
                    <a:pt x="2037" y="0"/>
                    <a:pt x="1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9"/>
            <p:cNvSpPr/>
            <p:nvPr/>
          </p:nvSpPr>
          <p:spPr>
            <a:xfrm>
              <a:off x="-664932" y="949302"/>
              <a:ext cx="159092" cy="119271"/>
            </a:xfrm>
            <a:custGeom>
              <a:avLst/>
              <a:gdLst/>
              <a:ahLst/>
              <a:cxnLst/>
              <a:rect l="l" t="t" r="r" b="b"/>
              <a:pathLst>
                <a:path w="2513" h="1884" extrusionOk="0">
                  <a:moveTo>
                    <a:pt x="1546" y="1"/>
                  </a:moveTo>
                  <a:cubicBezTo>
                    <a:pt x="1320" y="1"/>
                    <a:pt x="1071" y="64"/>
                    <a:pt x="834" y="192"/>
                  </a:cubicBezTo>
                  <a:cubicBezTo>
                    <a:pt x="274" y="513"/>
                    <a:pt x="0" y="1109"/>
                    <a:pt x="238" y="1513"/>
                  </a:cubicBezTo>
                  <a:cubicBezTo>
                    <a:pt x="371" y="1758"/>
                    <a:pt x="646" y="1883"/>
                    <a:pt x="967" y="1883"/>
                  </a:cubicBezTo>
                  <a:cubicBezTo>
                    <a:pt x="1193" y="1883"/>
                    <a:pt x="1442" y="1820"/>
                    <a:pt x="1679" y="1692"/>
                  </a:cubicBezTo>
                  <a:cubicBezTo>
                    <a:pt x="2239" y="1371"/>
                    <a:pt x="2513" y="787"/>
                    <a:pt x="2274" y="370"/>
                  </a:cubicBezTo>
                  <a:cubicBezTo>
                    <a:pt x="2142" y="126"/>
                    <a:pt x="1866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9"/>
            <p:cNvSpPr/>
            <p:nvPr/>
          </p:nvSpPr>
          <p:spPr>
            <a:xfrm>
              <a:off x="-1101942" y="912457"/>
              <a:ext cx="134782" cy="97050"/>
            </a:xfrm>
            <a:custGeom>
              <a:avLst/>
              <a:gdLst/>
              <a:ahLst/>
              <a:cxnLst/>
              <a:rect l="l" t="t" r="r" b="b"/>
              <a:pathLst>
                <a:path w="2129" h="1533" extrusionOk="0">
                  <a:moveTo>
                    <a:pt x="1526" y="0"/>
                  </a:moveTo>
                  <a:cubicBezTo>
                    <a:pt x="977" y="0"/>
                    <a:pt x="1" y="742"/>
                    <a:pt x="319" y="1369"/>
                  </a:cubicBezTo>
                  <a:cubicBezTo>
                    <a:pt x="377" y="1485"/>
                    <a:pt x="457" y="1532"/>
                    <a:pt x="551" y="1532"/>
                  </a:cubicBezTo>
                  <a:cubicBezTo>
                    <a:pt x="769" y="1532"/>
                    <a:pt x="1065" y="1281"/>
                    <a:pt x="1355" y="1024"/>
                  </a:cubicBezTo>
                  <a:cubicBezTo>
                    <a:pt x="1748" y="679"/>
                    <a:pt x="2129" y="321"/>
                    <a:pt x="1748" y="59"/>
                  </a:cubicBezTo>
                  <a:cubicBezTo>
                    <a:pt x="1689" y="19"/>
                    <a:pt x="1613" y="0"/>
                    <a:pt x="1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9"/>
            <p:cNvSpPr/>
            <p:nvPr/>
          </p:nvSpPr>
          <p:spPr>
            <a:xfrm>
              <a:off x="-726023" y="798822"/>
              <a:ext cx="121677" cy="70018"/>
            </a:xfrm>
            <a:custGeom>
              <a:avLst/>
              <a:gdLst/>
              <a:ahLst/>
              <a:cxnLst/>
              <a:rect l="l" t="t" r="r" b="b"/>
              <a:pathLst>
                <a:path w="1922" h="1106" extrusionOk="0">
                  <a:moveTo>
                    <a:pt x="665" y="0"/>
                  </a:moveTo>
                  <a:cubicBezTo>
                    <a:pt x="392" y="0"/>
                    <a:pt x="168" y="78"/>
                    <a:pt x="120" y="247"/>
                  </a:cubicBezTo>
                  <a:cubicBezTo>
                    <a:pt x="1" y="688"/>
                    <a:pt x="370" y="819"/>
                    <a:pt x="870" y="973"/>
                  </a:cubicBezTo>
                  <a:cubicBezTo>
                    <a:pt x="1102" y="1052"/>
                    <a:pt x="1319" y="1106"/>
                    <a:pt x="1493" y="1106"/>
                  </a:cubicBezTo>
                  <a:cubicBezTo>
                    <a:pt x="1712" y="1106"/>
                    <a:pt x="1862" y="1021"/>
                    <a:pt x="1882" y="795"/>
                  </a:cubicBezTo>
                  <a:cubicBezTo>
                    <a:pt x="1921" y="298"/>
                    <a:pt x="119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9"/>
            <p:cNvSpPr/>
            <p:nvPr/>
          </p:nvSpPr>
          <p:spPr>
            <a:xfrm>
              <a:off x="-1408918" y="736022"/>
              <a:ext cx="1163149" cy="986141"/>
            </a:xfrm>
            <a:custGeom>
              <a:avLst/>
              <a:gdLst/>
              <a:ahLst/>
              <a:cxnLst/>
              <a:rect l="l" t="t" r="r" b="b"/>
              <a:pathLst>
                <a:path w="18373" h="15577" extrusionOk="0">
                  <a:moveTo>
                    <a:pt x="14491" y="1"/>
                  </a:moveTo>
                  <a:cubicBezTo>
                    <a:pt x="14312" y="72"/>
                    <a:pt x="14026" y="108"/>
                    <a:pt x="13574" y="168"/>
                  </a:cubicBezTo>
                  <a:cubicBezTo>
                    <a:pt x="14812" y="1192"/>
                    <a:pt x="14515" y="3918"/>
                    <a:pt x="13372" y="4751"/>
                  </a:cubicBezTo>
                  <a:cubicBezTo>
                    <a:pt x="13147" y="4916"/>
                    <a:pt x="12942" y="4977"/>
                    <a:pt x="12740" y="4977"/>
                  </a:cubicBezTo>
                  <a:cubicBezTo>
                    <a:pt x="12167" y="4977"/>
                    <a:pt x="11616" y="4489"/>
                    <a:pt x="10697" y="4489"/>
                  </a:cubicBezTo>
                  <a:cubicBezTo>
                    <a:pt x="10274" y="4489"/>
                    <a:pt x="9773" y="4592"/>
                    <a:pt x="9157" y="4894"/>
                  </a:cubicBezTo>
                  <a:cubicBezTo>
                    <a:pt x="6729" y="6108"/>
                    <a:pt x="8055" y="7517"/>
                    <a:pt x="6223" y="7517"/>
                  </a:cubicBezTo>
                  <a:cubicBezTo>
                    <a:pt x="6079" y="7517"/>
                    <a:pt x="5915" y="7508"/>
                    <a:pt x="5728" y="7490"/>
                  </a:cubicBezTo>
                  <a:cubicBezTo>
                    <a:pt x="3156" y="7240"/>
                    <a:pt x="2525" y="3692"/>
                    <a:pt x="2525" y="3692"/>
                  </a:cubicBezTo>
                  <a:cubicBezTo>
                    <a:pt x="1763" y="4037"/>
                    <a:pt x="1251" y="4275"/>
                    <a:pt x="906" y="4359"/>
                  </a:cubicBezTo>
                  <a:cubicBezTo>
                    <a:pt x="846" y="4620"/>
                    <a:pt x="1" y="8145"/>
                    <a:pt x="560" y="9562"/>
                  </a:cubicBezTo>
                  <a:cubicBezTo>
                    <a:pt x="916" y="10467"/>
                    <a:pt x="1370" y="10765"/>
                    <a:pt x="1786" y="10765"/>
                  </a:cubicBezTo>
                  <a:cubicBezTo>
                    <a:pt x="1802" y="10765"/>
                    <a:pt x="1818" y="10765"/>
                    <a:pt x="1834" y="10764"/>
                  </a:cubicBezTo>
                  <a:lnTo>
                    <a:pt x="1834" y="10764"/>
                  </a:lnTo>
                  <a:cubicBezTo>
                    <a:pt x="1751" y="11300"/>
                    <a:pt x="1834" y="11967"/>
                    <a:pt x="2215" y="12574"/>
                  </a:cubicBezTo>
                  <a:cubicBezTo>
                    <a:pt x="2589" y="13169"/>
                    <a:pt x="3076" y="13343"/>
                    <a:pt x="3520" y="13343"/>
                  </a:cubicBezTo>
                  <a:cubicBezTo>
                    <a:pt x="4150" y="13343"/>
                    <a:pt x="4692" y="12991"/>
                    <a:pt x="4692" y="12991"/>
                  </a:cubicBezTo>
                  <a:lnTo>
                    <a:pt x="4692" y="12991"/>
                  </a:lnTo>
                  <a:cubicBezTo>
                    <a:pt x="4692" y="12991"/>
                    <a:pt x="4287" y="15324"/>
                    <a:pt x="7371" y="15562"/>
                  </a:cubicBezTo>
                  <a:cubicBezTo>
                    <a:pt x="7494" y="15572"/>
                    <a:pt x="7612" y="15576"/>
                    <a:pt x="7726" y="15576"/>
                  </a:cubicBezTo>
                  <a:cubicBezTo>
                    <a:pt x="9055" y="15576"/>
                    <a:pt x="9766" y="14963"/>
                    <a:pt x="10062" y="14360"/>
                  </a:cubicBezTo>
                  <a:cubicBezTo>
                    <a:pt x="10385" y="14648"/>
                    <a:pt x="10888" y="14879"/>
                    <a:pt x="11547" y="14879"/>
                  </a:cubicBezTo>
                  <a:cubicBezTo>
                    <a:pt x="12003" y="14879"/>
                    <a:pt x="12534" y="14768"/>
                    <a:pt x="13133" y="14491"/>
                  </a:cubicBezTo>
                  <a:cubicBezTo>
                    <a:pt x="14503" y="13860"/>
                    <a:pt x="14884" y="12729"/>
                    <a:pt x="14824" y="11859"/>
                  </a:cubicBezTo>
                  <a:lnTo>
                    <a:pt x="14824" y="11859"/>
                  </a:lnTo>
                  <a:cubicBezTo>
                    <a:pt x="15107" y="11945"/>
                    <a:pt x="15422" y="11999"/>
                    <a:pt x="15743" y="11999"/>
                  </a:cubicBezTo>
                  <a:cubicBezTo>
                    <a:pt x="16451" y="11999"/>
                    <a:pt x="17190" y="11736"/>
                    <a:pt x="17682" y="10967"/>
                  </a:cubicBezTo>
                  <a:cubicBezTo>
                    <a:pt x="18372" y="9883"/>
                    <a:pt x="17872" y="8847"/>
                    <a:pt x="17277" y="8252"/>
                  </a:cubicBezTo>
                  <a:cubicBezTo>
                    <a:pt x="17694" y="7919"/>
                    <a:pt x="18015" y="7180"/>
                    <a:pt x="17801" y="5942"/>
                  </a:cubicBezTo>
                  <a:cubicBezTo>
                    <a:pt x="17348" y="3370"/>
                    <a:pt x="14491" y="1"/>
                    <a:pt x="1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9"/>
            <p:cNvSpPr/>
            <p:nvPr/>
          </p:nvSpPr>
          <p:spPr>
            <a:xfrm>
              <a:off x="-1356120" y="736022"/>
              <a:ext cx="881177" cy="296342"/>
            </a:xfrm>
            <a:custGeom>
              <a:avLst/>
              <a:gdLst/>
              <a:ahLst/>
              <a:cxnLst/>
              <a:rect l="l" t="t" r="r" b="b"/>
              <a:pathLst>
                <a:path w="13919" h="4681" extrusionOk="0">
                  <a:moveTo>
                    <a:pt x="13657" y="1"/>
                  </a:moveTo>
                  <a:cubicBezTo>
                    <a:pt x="13478" y="72"/>
                    <a:pt x="13192" y="108"/>
                    <a:pt x="12740" y="168"/>
                  </a:cubicBezTo>
                  <a:cubicBezTo>
                    <a:pt x="11776" y="287"/>
                    <a:pt x="10061" y="525"/>
                    <a:pt x="6977" y="1584"/>
                  </a:cubicBezTo>
                  <a:cubicBezTo>
                    <a:pt x="4513" y="2430"/>
                    <a:pt x="2822" y="3180"/>
                    <a:pt x="1691" y="3692"/>
                  </a:cubicBezTo>
                  <a:cubicBezTo>
                    <a:pt x="929" y="4037"/>
                    <a:pt x="417" y="4275"/>
                    <a:pt x="72" y="4359"/>
                  </a:cubicBezTo>
                  <a:cubicBezTo>
                    <a:pt x="60" y="4394"/>
                    <a:pt x="36" y="4513"/>
                    <a:pt x="0" y="4680"/>
                  </a:cubicBezTo>
                  <a:cubicBezTo>
                    <a:pt x="643" y="4620"/>
                    <a:pt x="1143" y="4251"/>
                    <a:pt x="1727" y="4013"/>
                  </a:cubicBezTo>
                  <a:cubicBezTo>
                    <a:pt x="2620" y="3632"/>
                    <a:pt x="3120" y="3263"/>
                    <a:pt x="4441" y="2751"/>
                  </a:cubicBezTo>
                  <a:cubicBezTo>
                    <a:pt x="7263" y="1644"/>
                    <a:pt x="9942" y="620"/>
                    <a:pt x="12883" y="370"/>
                  </a:cubicBezTo>
                  <a:cubicBezTo>
                    <a:pt x="13198" y="340"/>
                    <a:pt x="13383" y="337"/>
                    <a:pt x="13526" y="337"/>
                  </a:cubicBezTo>
                  <a:cubicBezTo>
                    <a:pt x="13561" y="337"/>
                    <a:pt x="13595" y="337"/>
                    <a:pt x="13627" y="337"/>
                  </a:cubicBezTo>
                  <a:cubicBezTo>
                    <a:pt x="13722" y="337"/>
                    <a:pt x="13807" y="336"/>
                    <a:pt x="13919" y="322"/>
                  </a:cubicBezTo>
                  <a:cubicBezTo>
                    <a:pt x="13752" y="108"/>
                    <a:pt x="13657" y="1"/>
                    <a:pt x="1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9"/>
            <p:cNvSpPr/>
            <p:nvPr/>
          </p:nvSpPr>
          <p:spPr>
            <a:xfrm>
              <a:off x="-879037" y="970193"/>
              <a:ext cx="169664" cy="122690"/>
            </a:xfrm>
            <a:custGeom>
              <a:avLst/>
              <a:gdLst/>
              <a:ahLst/>
              <a:cxnLst/>
              <a:rect l="l" t="t" r="r" b="b"/>
              <a:pathLst>
                <a:path w="2680" h="1938" extrusionOk="0">
                  <a:moveTo>
                    <a:pt x="1571" y="1"/>
                  </a:moveTo>
                  <a:cubicBezTo>
                    <a:pt x="841" y="1"/>
                    <a:pt x="1" y="591"/>
                    <a:pt x="120" y="1314"/>
                  </a:cubicBezTo>
                  <a:cubicBezTo>
                    <a:pt x="183" y="1710"/>
                    <a:pt x="546" y="1937"/>
                    <a:pt x="1026" y="1937"/>
                  </a:cubicBezTo>
                  <a:cubicBezTo>
                    <a:pt x="1269" y="1937"/>
                    <a:pt x="1543" y="1879"/>
                    <a:pt x="1823" y="1755"/>
                  </a:cubicBezTo>
                  <a:cubicBezTo>
                    <a:pt x="2656" y="1398"/>
                    <a:pt x="2680" y="529"/>
                    <a:pt x="2168" y="171"/>
                  </a:cubicBezTo>
                  <a:cubicBezTo>
                    <a:pt x="1998" y="53"/>
                    <a:pt x="1789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9"/>
            <p:cNvSpPr/>
            <p:nvPr/>
          </p:nvSpPr>
          <p:spPr>
            <a:xfrm>
              <a:off x="-862450" y="1059202"/>
              <a:ext cx="178717" cy="99329"/>
            </a:xfrm>
            <a:custGeom>
              <a:avLst/>
              <a:gdLst/>
              <a:ahLst/>
              <a:cxnLst/>
              <a:rect l="l" t="t" r="r" b="b"/>
              <a:pathLst>
                <a:path w="2823" h="1569" extrusionOk="0">
                  <a:moveTo>
                    <a:pt x="2710" y="1"/>
                  </a:moveTo>
                  <a:cubicBezTo>
                    <a:pt x="2658" y="1"/>
                    <a:pt x="2604" y="27"/>
                    <a:pt x="2585" y="87"/>
                  </a:cubicBezTo>
                  <a:lnTo>
                    <a:pt x="2585" y="99"/>
                  </a:lnTo>
                  <a:lnTo>
                    <a:pt x="2573" y="123"/>
                  </a:lnTo>
                  <a:cubicBezTo>
                    <a:pt x="2573" y="147"/>
                    <a:pt x="2561" y="182"/>
                    <a:pt x="2537" y="218"/>
                  </a:cubicBezTo>
                  <a:cubicBezTo>
                    <a:pt x="2513" y="289"/>
                    <a:pt x="2465" y="385"/>
                    <a:pt x="2382" y="504"/>
                  </a:cubicBezTo>
                  <a:cubicBezTo>
                    <a:pt x="2346" y="551"/>
                    <a:pt x="2299" y="611"/>
                    <a:pt x="2251" y="670"/>
                  </a:cubicBezTo>
                  <a:cubicBezTo>
                    <a:pt x="2227" y="694"/>
                    <a:pt x="2204" y="718"/>
                    <a:pt x="2168" y="742"/>
                  </a:cubicBezTo>
                  <a:cubicBezTo>
                    <a:pt x="2144" y="778"/>
                    <a:pt x="2108" y="801"/>
                    <a:pt x="2073" y="825"/>
                  </a:cubicBezTo>
                  <a:cubicBezTo>
                    <a:pt x="2049" y="849"/>
                    <a:pt x="2013" y="873"/>
                    <a:pt x="1977" y="897"/>
                  </a:cubicBezTo>
                  <a:cubicBezTo>
                    <a:pt x="1942" y="920"/>
                    <a:pt x="1906" y="932"/>
                    <a:pt x="1870" y="956"/>
                  </a:cubicBezTo>
                  <a:lnTo>
                    <a:pt x="1823" y="980"/>
                  </a:lnTo>
                  <a:lnTo>
                    <a:pt x="1751" y="1004"/>
                  </a:lnTo>
                  <a:lnTo>
                    <a:pt x="1680" y="1039"/>
                  </a:lnTo>
                  <a:lnTo>
                    <a:pt x="1656" y="1039"/>
                  </a:lnTo>
                  <a:lnTo>
                    <a:pt x="1620" y="1051"/>
                  </a:lnTo>
                  <a:cubicBezTo>
                    <a:pt x="1537" y="1087"/>
                    <a:pt x="1453" y="1099"/>
                    <a:pt x="1370" y="1123"/>
                  </a:cubicBezTo>
                  <a:cubicBezTo>
                    <a:pt x="1287" y="1135"/>
                    <a:pt x="1191" y="1147"/>
                    <a:pt x="1108" y="1147"/>
                  </a:cubicBezTo>
                  <a:cubicBezTo>
                    <a:pt x="1025" y="1147"/>
                    <a:pt x="953" y="1147"/>
                    <a:pt x="870" y="1135"/>
                  </a:cubicBezTo>
                  <a:cubicBezTo>
                    <a:pt x="799" y="1135"/>
                    <a:pt x="715" y="1123"/>
                    <a:pt x="656" y="1111"/>
                  </a:cubicBezTo>
                  <a:cubicBezTo>
                    <a:pt x="513" y="1075"/>
                    <a:pt x="406" y="1039"/>
                    <a:pt x="322" y="1016"/>
                  </a:cubicBezTo>
                  <a:cubicBezTo>
                    <a:pt x="251" y="992"/>
                    <a:pt x="215" y="968"/>
                    <a:pt x="215" y="968"/>
                  </a:cubicBezTo>
                  <a:cubicBezTo>
                    <a:pt x="193" y="951"/>
                    <a:pt x="166" y="943"/>
                    <a:pt x="138" y="943"/>
                  </a:cubicBezTo>
                  <a:cubicBezTo>
                    <a:pt x="106" y="943"/>
                    <a:pt x="74" y="954"/>
                    <a:pt x="48" y="980"/>
                  </a:cubicBezTo>
                  <a:cubicBezTo>
                    <a:pt x="1" y="1028"/>
                    <a:pt x="1" y="1099"/>
                    <a:pt x="48" y="1135"/>
                  </a:cubicBezTo>
                  <a:lnTo>
                    <a:pt x="72" y="1170"/>
                  </a:lnTo>
                  <a:cubicBezTo>
                    <a:pt x="72" y="1170"/>
                    <a:pt x="84" y="1170"/>
                    <a:pt x="108" y="1194"/>
                  </a:cubicBezTo>
                  <a:cubicBezTo>
                    <a:pt x="132" y="1206"/>
                    <a:pt x="156" y="1230"/>
                    <a:pt x="191" y="1266"/>
                  </a:cubicBezTo>
                  <a:cubicBezTo>
                    <a:pt x="275" y="1313"/>
                    <a:pt x="394" y="1385"/>
                    <a:pt x="549" y="1444"/>
                  </a:cubicBezTo>
                  <a:cubicBezTo>
                    <a:pt x="620" y="1480"/>
                    <a:pt x="715" y="1504"/>
                    <a:pt x="810" y="1528"/>
                  </a:cubicBezTo>
                  <a:cubicBezTo>
                    <a:pt x="858" y="1540"/>
                    <a:pt x="906" y="1540"/>
                    <a:pt x="953" y="1551"/>
                  </a:cubicBezTo>
                  <a:cubicBezTo>
                    <a:pt x="1001" y="1563"/>
                    <a:pt x="1049" y="1563"/>
                    <a:pt x="1108" y="1563"/>
                  </a:cubicBezTo>
                  <a:cubicBezTo>
                    <a:pt x="1140" y="1567"/>
                    <a:pt x="1171" y="1568"/>
                    <a:pt x="1202" y="1568"/>
                  </a:cubicBezTo>
                  <a:cubicBezTo>
                    <a:pt x="1278" y="1568"/>
                    <a:pt x="1354" y="1560"/>
                    <a:pt x="1430" y="1551"/>
                  </a:cubicBezTo>
                  <a:cubicBezTo>
                    <a:pt x="1549" y="1540"/>
                    <a:pt x="1656" y="1516"/>
                    <a:pt x="1763" y="1480"/>
                  </a:cubicBezTo>
                  <a:lnTo>
                    <a:pt x="1799" y="1456"/>
                  </a:lnTo>
                  <a:lnTo>
                    <a:pt x="1811" y="1456"/>
                  </a:lnTo>
                  <a:lnTo>
                    <a:pt x="1834" y="1444"/>
                  </a:lnTo>
                  <a:lnTo>
                    <a:pt x="1846" y="1444"/>
                  </a:lnTo>
                  <a:lnTo>
                    <a:pt x="1918" y="1409"/>
                  </a:lnTo>
                  <a:lnTo>
                    <a:pt x="1989" y="1385"/>
                  </a:lnTo>
                  <a:lnTo>
                    <a:pt x="2073" y="1337"/>
                  </a:lnTo>
                  <a:cubicBezTo>
                    <a:pt x="2120" y="1313"/>
                    <a:pt x="2168" y="1278"/>
                    <a:pt x="2215" y="1242"/>
                  </a:cubicBezTo>
                  <a:cubicBezTo>
                    <a:pt x="2263" y="1218"/>
                    <a:pt x="2299" y="1182"/>
                    <a:pt x="2346" y="1147"/>
                  </a:cubicBezTo>
                  <a:cubicBezTo>
                    <a:pt x="2382" y="1111"/>
                    <a:pt x="2430" y="1075"/>
                    <a:pt x="2454" y="1028"/>
                  </a:cubicBezTo>
                  <a:cubicBezTo>
                    <a:pt x="2489" y="992"/>
                    <a:pt x="2525" y="956"/>
                    <a:pt x="2549" y="909"/>
                  </a:cubicBezTo>
                  <a:cubicBezTo>
                    <a:pt x="2608" y="837"/>
                    <a:pt x="2656" y="754"/>
                    <a:pt x="2692" y="670"/>
                  </a:cubicBezTo>
                  <a:cubicBezTo>
                    <a:pt x="2763" y="516"/>
                    <a:pt x="2799" y="373"/>
                    <a:pt x="2811" y="277"/>
                  </a:cubicBezTo>
                  <a:cubicBezTo>
                    <a:pt x="2811" y="230"/>
                    <a:pt x="2811" y="194"/>
                    <a:pt x="2823" y="170"/>
                  </a:cubicBezTo>
                  <a:lnTo>
                    <a:pt x="2823" y="123"/>
                  </a:lnTo>
                  <a:cubicBezTo>
                    <a:pt x="2823" y="75"/>
                    <a:pt x="2787" y="27"/>
                    <a:pt x="2739" y="4"/>
                  </a:cubicBezTo>
                  <a:cubicBezTo>
                    <a:pt x="2730" y="2"/>
                    <a:pt x="2720" y="1"/>
                    <a:pt x="27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9"/>
            <p:cNvSpPr/>
            <p:nvPr/>
          </p:nvSpPr>
          <p:spPr>
            <a:xfrm>
              <a:off x="-357386" y="1372697"/>
              <a:ext cx="30198" cy="25196"/>
            </a:xfrm>
            <a:custGeom>
              <a:avLst/>
              <a:gdLst/>
              <a:ahLst/>
              <a:cxnLst/>
              <a:rect l="l" t="t" r="r" b="b"/>
              <a:pathLst>
                <a:path w="477" h="398" extrusionOk="0">
                  <a:moveTo>
                    <a:pt x="238" y="0"/>
                  </a:moveTo>
                  <a:cubicBezTo>
                    <a:pt x="211" y="0"/>
                    <a:pt x="184" y="12"/>
                    <a:pt x="167" y="40"/>
                  </a:cubicBezTo>
                  <a:cubicBezTo>
                    <a:pt x="155" y="64"/>
                    <a:pt x="143" y="100"/>
                    <a:pt x="119" y="112"/>
                  </a:cubicBezTo>
                  <a:cubicBezTo>
                    <a:pt x="0" y="207"/>
                    <a:pt x="107" y="398"/>
                    <a:pt x="238" y="398"/>
                  </a:cubicBezTo>
                  <a:cubicBezTo>
                    <a:pt x="369" y="398"/>
                    <a:pt x="476" y="207"/>
                    <a:pt x="357" y="112"/>
                  </a:cubicBezTo>
                  <a:cubicBezTo>
                    <a:pt x="333" y="100"/>
                    <a:pt x="322" y="64"/>
                    <a:pt x="310" y="40"/>
                  </a:cubicBezTo>
                  <a:cubicBezTo>
                    <a:pt x="297" y="15"/>
                    <a:pt x="2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9"/>
            <p:cNvSpPr/>
            <p:nvPr/>
          </p:nvSpPr>
          <p:spPr>
            <a:xfrm>
              <a:off x="-350612" y="1324711"/>
              <a:ext cx="23424" cy="29438"/>
            </a:xfrm>
            <a:custGeom>
              <a:avLst/>
              <a:gdLst/>
              <a:ahLst/>
              <a:cxnLst/>
              <a:rect l="l" t="t" r="r" b="b"/>
              <a:pathLst>
                <a:path w="370" h="465" extrusionOk="0">
                  <a:moveTo>
                    <a:pt x="183" y="1"/>
                  </a:moveTo>
                  <a:cubicBezTo>
                    <a:pt x="122" y="1"/>
                    <a:pt x="60" y="36"/>
                    <a:pt x="36" y="108"/>
                  </a:cubicBezTo>
                  <a:cubicBezTo>
                    <a:pt x="24" y="167"/>
                    <a:pt x="12" y="227"/>
                    <a:pt x="12" y="286"/>
                  </a:cubicBezTo>
                  <a:cubicBezTo>
                    <a:pt x="0" y="382"/>
                    <a:pt x="95" y="465"/>
                    <a:pt x="179" y="465"/>
                  </a:cubicBezTo>
                  <a:cubicBezTo>
                    <a:pt x="262" y="465"/>
                    <a:pt x="369" y="382"/>
                    <a:pt x="357" y="298"/>
                  </a:cubicBezTo>
                  <a:cubicBezTo>
                    <a:pt x="345" y="227"/>
                    <a:pt x="345" y="167"/>
                    <a:pt x="322" y="108"/>
                  </a:cubicBezTo>
                  <a:cubicBezTo>
                    <a:pt x="304" y="36"/>
                    <a:pt x="244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9"/>
            <p:cNvSpPr/>
            <p:nvPr/>
          </p:nvSpPr>
          <p:spPr>
            <a:xfrm>
              <a:off x="-377391" y="1357313"/>
              <a:ext cx="7597" cy="7597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2" y="1"/>
                  </a:moveTo>
                  <a:cubicBezTo>
                    <a:pt x="51" y="1"/>
                    <a:pt x="42" y="4"/>
                    <a:pt x="42" y="10"/>
                  </a:cubicBezTo>
                  <a:cubicBezTo>
                    <a:pt x="30" y="33"/>
                    <a:pt x="30" y="45"/>
                    <a:pt x="18" y="57"/>
                  </a:cubicBezTo>
                  <a:cubicBezTo>
                    <a:pt x="1" y="99"/>
                    <a:pt x="30" y="120"/>
                    <a:pt x="60" y="120"/>
                  </a:cubicBezTo>
                  <a:cubicBezTo>
                    <a:pt x="90" y="120"/>
                    <a:pt x="120" y="99"/>
                    <a:pt x="102" y="57"/>
                  </a:cubicBezTo>
                  <a:cubicBezTo>
                    <a:pt x="102" y="45"/>
                    <a:pt x="90" y="21"/>
                    <a:pt x="90" y="10"/>
                  </a:cubicBezTo>
                  <a:cubicBezTo>
                    <a:pt x="84" y="4"/>
                    <a:pt x="72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9"/>
            <p:cNvSpPr/>
            <p:nvPr/>
          </p:nvSpPr>
          <p:spPr>
            <a:xfrm>
              <a:off x="-1313894" y="1105290"/>
              <a:ext cx="28678" cy="36339"/>
            </a:xfrm>
            <a:custGeom>
              <a:avLst/>
              <a:gdLst/>
              <a:ahLst/>
              <a:cxnLst/>
              <a:rect l="l" t="t" r="r" b="b"/>
              <a:pathLst>
                <a:path w="453" h="574" extrusionOk="0">
                  <a:moveTo>
                    <a:pt x="315" y="1"/>
                  </a:moveTo>
                  <a:cubicBezTo>
                    <a:pt x="232" y="1"/>
                    <a:pt x="187" y="76"/>
                    <a:pt x="131" y="121"/>
                  </a:cubicBezTo>
                  <a:cubicBezTo>
                    <a:pt x="0" y="240"/>
                    <a:pt x="71" y="395"/>
                    <a:pt x="143" y="502"/>
                  </a:cubicBezTo>
                  <a:cubicBezTo>
                    <a:pt x="172" y="551"/>
                    <a:pt x="224" y="574"/>
                    <a:pt x="274" y="574"/>
                  </a:cubicBezTo>
                  <a:cubicBezTo>
                    <a:pt x="346" y="574"/>
                    <a:pt x="417" y="527"/>
                    <a:pt x="417" y="442"/>
                  </a:cubicBezTo>
                  <a:cubicBezTo>
                    <a:pt x="417" y="431"/>
                    <a:pt x="417" y="419"/>
                    <a:pt x="417" y="407"/>
                  </a:cubicBezTo>
                  <a:cubicBezTo>
                    <a:pt x="452" y="335"/>
                    <a:pt x="452" y="252"/>
                    <a:pt x="417" y="181"/>
                  </a:cubicBezTo>
                  <a:cubicBezTo>
                    <a:pt x="417" y="169"/>
                    <a:pt x="417" y="157"/>
                    <a:pt x="417" y="145"/>
                  </a:cubicBezTo>
                  <a:cubicBezTo>
                    <a:pt x="417" y="109"/>
                    <a:pt x="417" y="85"/>
                    <a:pt x="405" y="61"/>
                  </a:cubicBezTo>
                  <a:cubicBezTo>
                    <a:pt x="393" y="26"/>
                    <a:pt x="369" y="2"/>
                    <a:pt x="333" y="2"/>
                  </a:cubicBezTo>
                  <a:cubicBezTo>
                    <a:pt x="327" y="1"/>
                    <a:pt x="321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9"/>
            <p:cNvSpPr/>
            <p:nvPr/>
          </p:nvSpPr>
          <p:spPr>
            <a:xfrm>
              <a:off x="-1326745" y="1183157"/>
              <a:ext cx="27982" cy="28552"/>
            </a:xfrm>
            <a:custGeom>
              <a:avLst/>
              <a:gdLst/>
              <a:ahLst/>
              <a:cxnLst/>
              <a:rect l="l" t="t" r="r" b="b"/>
              <a:pathLst>
                <a:path w="442" h="451" extrusionOk="0">
                  <a:moveTo>
                    <a:pt x="227" y="1"/>
                  </a:moveTo>
                  <a:cubicBezTo>
                    <a:pt x="201" y="1"/>
                    <a:pt x="173" y="8"/>
                    <a:pt x="143" y="22"/>
                  </a:cubicBezTo>
                  <a:cubicBezTo>
                    <a:pt x="48" y="58"/>
                    <a:pt x="24" y="165"/>
                    <a:pt x="13" y="248"/>
                  </a:cubicBezTo>
                  <a:cubicBezTo>
                    <a:pt x="1" y="355"/>
                    <a:pt x="120" y="451"/>
                    <a:pt x="227" y="451"/>
                  </a:cubicBezTo>
                  <a:cubicBezTo>
                    <a:pt x="322" y="451"/>
                    <a:pt x="441" y="355"/>
                    <a:pt x="429" y="248"/>
                  </a:cubicBezTo>
                  <a:cubicBezTo>
                    <a:pt x="429" y="189"/>
                    <a:pt x="417" y="141"/>
                    <a:pt x="382" y="94"/>
                  </a:cubicBezTo>
                  <a:cubicBezTo>
                    <a:pt x="340" y="36"/>
                    <a:pt x="287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9"/>
            <p:cNvSpPr/>
            <p:nvPr/>
          </p:nvSpPr>
          <p:spPr>
            <a:xfrm>
              <a:off x="-1284520" y="1160620"/>
              <a:ext cx="19245" cy="30957"/>
            </a:xfrm>
            <a:custGeom>
              <a:avLst/>
              <a:gdLst/>
              <a:ahLst/>
              <a:cxnLst/>
              <a:rect l="l" t="t" r="r" b="b"/>
              <a:pathLst>
                <a:path w="304" h="489" extrusionOk="0">
                  <a:moveTo>
                    <a:pt x="154" y="0"/>
                  </a:moveTo>
                  <a:cubicBezTo>
                    <a:pt x="143" y="0"/>
                    <a:pt x="131" y="3"/>
                    <a:pt x="119" y="9"/>
                  </a:cubicBezTo>
                  <a:cubicBezTo>
                    <a:pt x="24" y="80"/>
                    <a:pt x="24" y="247"/>
                    <a:pt x="12" y="354"/>
                  </a:cubicBezTo>
                  <a:cubicBezTo>
                    <a:pt x="0" y="444"/>
                    <a:pt x="75" y="488"/>
                    <a:pt x="151" y="488"/>
                  </a:cubicBezTo>
                  <a:cubicBezTo>
                    <a:pt x="227" y="488"/>
                    <a:pt x="304" y="444"/>
                    <a:pt x="298" y="354"/>
                  </a:cubicBezTo>
                  <a:cubicBezTo>
                    <a:pt x="274" y="247"/>
                    <a:pt x="274" y="80"/>
                    <a:pt x="179" y="9"/>
                  </a:cubicBezTo>
                  <a:cubicBezTo>
                    <a:pt x="173" y="3"/>
                    <a:pt x="164" y="0"/>
                    <a:pt x="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9"/>
            <p:cNvSpPr/>
            <p:nvPr/>
          </p:nvSpPr>
          <p:spPr>
            <a:xfrm>
              <a:off x="-969123" y="1642890"/>
              <a:ext cx="51722" cy="31780"/>
            </a:xfrm>
            <a:custGeom>
              <a:avLst/>
              <a:gdLst/>
              <a:ahLst/>
              <a:cxnLst/>
              <a:rect l="l" t="t" r="r" b="b"/>
              <a:pathLst>
                <a:path w="817" h="502" extrusionOk="0">
                  <a:moveTo>
                    <a:pt x="235" y="1"/>
                  </a:moveTo>
                  <a:cubicBezTo>
                    <a:pt x="113" y="1"/>
                    <a:pt x="1" y="135"/>
                    <a:pt x="79" y="261"/>
                  </a:cubicBezTo>
                  <a:cubicBezTo>
                    <a:pt x="164" y="423"/>
                    <a:pt x="327" y="501"/>
                    <a:pt x="498" y="501"/>
                  </a:cubicBezTo>
                  <a:cubicBezTo>
                    <a:pt x="541" y="501"/>
                    <a:pt x="584" y="497"/>
                    <a:pt x="626" y="487"/>
                  </a:cubicBezTo>
                  <a:cubicBezTo>
                    <a:pt x="757" y="463"/>
                    <a:pt x="817" y="332"/>
                    <a:pt x="793" y="225"/>
                  </a:cubicBezTo>
                  <a:cubicBezTo>
                    <a:pt x="767" y="112"/>
                    <a:pt x="677" y="63"/>
                    <a:pt x="580" y="63"/>
                  </a:cubicBezTo>
                  <a:cubicBezTo>
                    <a:pt x="544" y="63"/>
                    <a:pt x="507" y="70"/>
                    <a:pt x="471" y="82"/>
                  </a:cubicBezTo>
                  <a:lnTo>
                    <a:pt x="412" y="82"/>
                  </a:lnTo>
                  <a:cubicBezTo>
                    <a:pt x="412" y="82"/>
                    <a:pt x="400" y="71"/>
                    <a:pt x="388" y="71"/>
                  </a:cubicBezTo>
                  <a:cubicBezTo>
                    <a:pt x="364" y="59"/>
                    <a:pt x="352" y="35"/>
                    <a:pt x="317" y="23"/>
                  </a:cubicBezTo>
                  <a:cubicBezTo>
                    <a:pt x="290" y="8"/>
                    <a:pt x="262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9"/>
            <p:cNvSpPr/>
            <p:nvPr/>
          </p:nvSpPr>
          <p:spPr>
            <a:xfrm>
              <a:off x="-903853" y="1624721"/>
              <a:ext cx="36972" cy="27919"/>
            </a:xfrm>
            <a:custGeom>
              <a:avLst/>
              <a:gdLst/>
              <a:ahLst/>
              <a:cxnLst/>
              <a:rect l="l" t="t" r="r" b="b"/>
              <a:pathLst>
                <a:path w="584" h="441" extrusionOk="0">
                  <a:moveTo>
                    <a:pt x="298" y="0"/>
                  </a:moveTo>
                  <a:cubicBezTo>
                    <a:pt x="12" y="0"/>
                    <a:pt x="0" y="441"/>
                    <a:pt x="286" y="441"/>
                  </a:cubicBezTo>
                  <a:cubicBezTo>
                    <a:pt x="572" y="441"/>
                    <a:pt x="583" y="0"/>
                    <a:pt x="298" y="0"/>
                  </a:cubicBezTo>
                  <a:close/>
                </a:path>
              </a:pathLst>
            </a:custGeom>
            <a:solidFill>
              <a:srgbClr val="DD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9"/>
            <p:cNvSpPr/>
            <p:nvPr/>
          </p:nvSpPr>
          <p:spPr>
            <a:xfrm>
              <a:off x="-901511" y="1623392"/>
              <a:ext cx="36592" cy="26399"/>
            </a:xfrm>
            <a:custGeom>
              <a:avLst/>
              <a:gdLst/>
              <a:ahLst/>
              <a:cxnLst/>
              <a:rect l="l" t="t" r="r" b="b"/>
              <a:pathLst>
                <a:path w="578" h="417" extrusionOk="0">
                  <a:moveTo>
                    <a:pt x="295" y="0"/>
                  </a:moveTo>
                  <a:cubicBezTo>
                    <a:pt x="253" y="0"/>
                    <a:pt x="212" y="17"/>
                    <a:pt x="177" y="57"/>
                  </a:cubicBezTo>
                  <a:lnTo>
                    <a:pt x="130" y="105"/>
                  </a:lnTo>
                  <a:cubicBezTo>
                    <a:pt x="1" y="243"/>
                    <a:pt x="121" y="417"/>
                    <a:pt x="259" y="417"/>
                  </a:cubicBezTo>
                  <a:cubicBezTo>
                    <a:pt x="300" y="417"/>
                    <a:pt x="342" y="402"/>
                    <a:pt x="380" y="367"/>
                  </a:cubicBezTo>
                  <a:cubicBezTo>
                    <a:pt x="404" y="355"/>
                    <a:pt x="415" y="343"/>
                    <a:pt x="439" y="319"/>
                  </a:cubicBezTo>
                  <a:cubicBezTo>
                    <a:pt x="578" y="199"/>
                    <a:pt x="437" y="0"/>
                    <a:pt x="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9"/>
            <p:cNvSpPr/>
            <p:nvPr/>
          </p:nvSpPr>
          <p:spPr>
            <a:xfrm>
              <a:off x="-933291" y="1589902"/>
              <a:ext cx="19309" cy="13105"/>
            </a:xfrm>
            <a:custGeom>
              <a:avLst/>
              <a:gdLst/>
              <a:ahLst/>
              <a:cxnLst/>
              <a:rect l="l" t="t" r="r" b="b"/>
              <a:pathLst>
                <a:path w="305" h="207" extrusionOk="0">
                  <a:moveTo>
                    <a:pt x="211" y="1"/>
                  </a:moveTo>
                  <a:cubicBezTo>
                    <a:pt x="205" y="1"/>
                    <a:pt x="198" y="1"/>
                    <a:pt x="191" y="3"/>
                  </a:cubicBezTo>
                  <a:cubicBezTo>
                    <a:pt x="96" y="15"/>
                    <a:pt x="1" y="62"/>
                    <a:pt x="36" y="181"/>
                  </a:cubicBezTo>
                  <a:cubicBezTo>
                    <a:pt x="36" y="196"/>
                    <a:pt x="50" y="206"/>
                    <a:pt x="63" y="206"/>
                  </a:cubicBezTo>
                  <a:cubicBezTo>
                    <a:pt x="71" y="206"/>
                    <a:pt x="79" y="202"/>
                    <a:pt x="84" y="193"/>
                  </a:cubicBezTo>
                  <a:cubicBezTo>
                    <a:pt x="101" y="151"/>
                    <a:pt x="130" y="145"/>
                    <a:pt x="163" y="145"/>
                  </a:cubicBezTo>
                  <a:cubicBezTo>
                    <a:pt x="176" y="145"/>
                    <a:pt x="189" y="146"/>
                    <a:pt x="203" y="146"/>
                  </a:cubicBezTo>
                  <a:cubicBezTo>
                    <a:pt x="209" y="147"/>
                    <a:pt x="215" y="148"/>
                    <a:pt x="221" y="148"/>
                  </a:cubicBezTo>
                  <a:cubicBezTo>
                    <a:pt x="304" y="148"/>
                    <a:pt x="304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4" name="Google Shape;3244;p49"/>
          <p:cNvSpPr/>
          <p:nvPr/>
        </p:nvSpPr>
        <p:spPr>
          <a:xfrm>
            <a:off x="1376336" y="451088"/>
            <a:ext cx="6391332" cy="44127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49"/>
          <p:cNvSpPr txBox="1">
            <a:spLocks noGrp="1"/>
          </p:cNvSpPr>
          <p:nvPr>
            <p:ph type="title"/>
          </p:nvPr>
        </p:nvSpPr>
        <p:spPr>
          <a:xfrm>
            <a:off x="2352701" y="1516300"/>
            <a:ext cx="4757169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50000"/>
                  </a:schemeClr>
                </a:solidFill>
              </a:rPr>
              <a:t>HŨ BẠC CỦA NGƯỜI CHA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246" name="Google Shape;3246;p49"/>
          <p:cNvGrpSpPr/>
          <p:nvPr/>
        </p:nvGrpSpPr>
        <p:grpSpPr>
          <a:xfrm>
            <a:off x="6663794" y="2283412"/>
            <a:ext cx="1455531" cy="2508065"/>
            <a:chOff x="-2918300" y="-96324"/>
            <a:chExt cx="2289651" cy="3945360"/>
          </a:xfrm>
        </p:grpSpPr>
        <p:sp>
          <p:nvSpPr>
            <p:cNvPr id="3247" name="Google Shape;3247;p49"/>
            <p:cNvSpPr/>
            <p:nvPr/>
          </p:nvSpPr>
          <p:spPr>
            <a:xfrm>
              <a:off x="-1957658" y="-96324"/>
              <a:ext cx="335347" cy="543572"/>
            </a:xfrm>
            <a:custGeom>
              <a:avLst/>
              <a:gdLst/>
              <a:ahLst/>
              <a:cxnLst/>
              <a:rect l="l" t="t" r="r" b="b"/>
              <a:pathLst>
                <a:path w="1625" h="2634" extrusionOk="0">
                  <a:moveTo>
                    <a:pt x="989" y="1"/>
                  </a:moveTo>
                  <a:cubicBezTo>
                    <a:pt x="989" y="1"/>
                    <a:pt x="525" y="346"/>
                    <a:pt x="263" y="1084"/>
                  </a:cubicBezTo>
                  <a:cubicBezTo>
                    <a:pt x="25" y="1775"/>
                    <a:pt x="1" y="2596"/>
                    <a:pt x="620" y="2632"/>
                  </a:cubicBezTo>
                  <a:cubicBezTo>
                    <a:pt x="645" y="2633"/>
                    <a:pt x="670" y="2634"/>
                    <a:pt x="693" y="2634"/>
                  </a:cubicBezTo>
                  <a:cubicBezTo>
                    <a:pt x="1624" y="2634"/>
                    <a:pt x="1471" y="1736"/>
                    <a:pt x="1203" y="1156"/>
                  </a:cubicBezTo>
                  <a:cubicBezTo>
                    <a:pt x="1013" y="739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9"/>
            <p:cNvSpPr/>
            <p:nvPr/>
          </p:nvSpPr>
          <p:spPr>
            <a:xfrm>
              <a:off x="-1932893" y="92915"/>
              <a:ext cx="244545" cy="302947"/>
            </a:xfrm>
            <a:custGeom>
              <a:avLst/>
              <a:gdLst/>
              <a:ahLst/>
              <a:cxnLst/>
              <a:rect l="l" t="t" r="r" b="b"/>
              <a:pathLst>
                <a:path w="1185" h="1468" extrusionOk="0">
                  <a:moveTo>
                    <a:pt x="583" y="1"/>
                  </a:moveTo>
                  <a:cubicBezTo>
                    <a:pt x="488" y="1"/>
                    <a:pt x="0" y="1334"/>
                    <a:pt x="488" y="1453"/>
                  </a:cubicBezTo>
                  <a:cubicBezTo>
                    <a:pt x="527" y="1463"/>
                    <a:pt x="563" y="1467"/>
                    <a:pt x="595" y="1467"/>
                  </a:cubicBezTo>
                  <a:cubicBezTo>
                    <a:pt x="1184" y="1467"/>
                    <a:pt x="809" y="23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9"/>
            <p:cNvSpPr/>
            <p:nvPr/>
          </p:nvSpPr>
          <p:spPr>
            <a:xfrm>
              <a:off x="-1854267" y="263995"/>
              <a:ext cx="49322" cy="593307"/>
            </a:xfrm>
            <a:custGeom>
              <a:avLst/>
              <a:gdLst/>
              <a:ahLst/>
              <a:cxnLst/>
              <a:rect l="l" t="t" r="r" b="b"/>
              <a:pathLst>
                <a:path w="239" h="2875" extrusionOk="0">
                  <a:moveTo>
                    <a:pt x="155" y="0"/>
                  </a:moveTo>
                  <a:cubicBezTo>
                    <a:pt x="143" y="0"/>
                    <a:pt x="128" y="11"/>
                    <a:pt x="119" y="29"/>
                  </a:cubicBezTo>
                  <a:cubicBezTo>
                    <a:pt x="119" y="29"/>
                    <a:pt x="119" y="77"/>
                    <a:pt x="107" y="148"/>
                  </a:cubicBezTo>
                  <a:cubicBezTo>
                    <a:pt x="83" y="231"/>
                    <a:pt x="71" y="338"/>
                    <a:pt x="60" y="469"/>
                  </a:cubicBezTo>
                  <a:cubicBezTo>
                    <a:pt x="36" y="600"/>
                    <a:pt x="24" y="755"/>
                    <a:pt x="12" y="922"/>
                  </a:cubicBezTo>
                  <a:cubicBezTo>
                    <a:pt x="12" y="1005"/>
                    <a:pt x="12" y="1089"/>
                    <a:pt x="0" y="1172"/>
                  </a:cubicBezTo>
                  <a:cubicBezTo>
                    <a:pt x="0" y="1255"/>
                    <a:pt x="0" y="1350"/>
                    <a:pt x="0" y="1434"/>
                  </a:cubicBezTo>
                  <a:cubicBezTo>
                    <a:pt x="0" y="1612"/>
                    <a:pt x="0" y="1791"/>
                    <a:pt x="24" y="1958"/>
                  </a:cubicBezTo>
                  <a:cubicBezTo>
                    <a:pt x="24" y="2041"/>
                    <a:pt x="36" y="2124"/>
                    <a:pt x="48" y="2196"/>
                  </a:cubicBezTo>
                  <a:cubicBezTo>
                    <a:pt x="48" y="2267"/>
                    <a:pt x="60" y="2339"/>
                    <a:pt x="71" y="2410"/>
                  </a:cubicBezTo>
                  <a:cubicBezTo>
                    <a:pt x="119" y="2672"/>
                    <a:pt x="155" y="2839"/>
                    <a:pt x="155" y="2839"/>
                  </a:cubicBezTo>
                  <a:cubicBezTo>
                    <a:pt x="167" y="2863"/>
                    <a:pt x="179" y="2874"/>
                    <a:pt x="202" y="2874"/>
                  </a:cubicBezTo>
                  <a:cubicBezTo>
                    <a:pt x="226" y="2874"/>
                    <a:pt x="238" y="2851"/>
                    <a:pt x="238" y="2827"/>
                  </a:cubicBezTo>
                  <a:cubicBezTo>
                    <a:pt x="238" y="2827"/>
                    <a:pt x="214" y="2648"/>
                    <a:pt x="191" y="2398"/>
                  </a:cubicBezTo>
                  <a:cubicBezTo>
                    <a:pt x="179" y="2327"/>
                    <a:pt x="179" y="2255"/>
                    <a:pt x="167" y="2184"/>
                  </a:cubicBezTo>
                  <a:cubicBezTo>
                    <a:pt x="167" y="2112"/>
                    <a:pt x="167" y="2029"/>
                    <a:pt x="155" y="1946"/>
                  </a:cubicBezTo>
                  <a:cubicBezTo>
                    <a:pt x="143" y="1791"/>
                    <a:pt x="155" y="1612"/>
                    <a:pt x="143" y="1434"/>
                  </a:cubicBezTo>
                  <a:cubicBezTo>
                    <a:pt x="143" y="1267"/>
                    <a:pt x="143" y="1089"/>
                    <a:pt x="155" y="922"/>
                  </a:cubicBezTo>
                  <a:cubicBezTo>
                    <a:pt x="167" y="767"/>
                    <a:pt x="167" y="612"/>
                    <a:pt x="179" y="481"/>
                  </a:cubicBezTo>
                  <a:cubicBezTo>
                    <a:pt x="179" y="350"/>
                    <a:pt x="191" y="243"/>
                    <a:pt x="191" y="160"/>
                  </a:cubicBezTo>
                  <a:cubicBezTo>
                    <a:pt x="202" y="88"/>
                    <a:pt x="202" y="41"/>
                    <a:pt x="202" y="41"/>
                  </a:cubicBezTo>
                  <a:cubicBezTo>
                    <a:pt x="202" y="29"/>
                    <a:pt x="191" y="5"/>
                    <a:pt x="167" y="5"/>
                  </a:cubicBezTo>
                  <a:cubicBezTo>
                    <a:pt x="164" y="2"/>
                    <a:pt x="15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9"/>
            <p:cNvSpPr/>
            <p:nvPr/>
          </p:nvSpPr>
          <p:spPr>
            <a:xfrm>
              <a:off x="-2171248" y="1068419"/>
              <a:ext cx="675854" cy="535730"/>
            </a:xfrm>
            <a:custGeom>
              <a:avLst/>
              <a:gdLst/>
              <a:ahLst/>
              <a:cxnLst/>
              <a:rect l="l" t="t" r="r" b="b"/>
              <a:pathLst>
                <a:path w="3275" h="2596" extrusionOk="0">
                  <a:moveTo>
                    <a:pt x="3251" y="0"/>
                  </a:moveTo>
                  <a:cubicBezTo>
                    <a:pt x="3239" y="0"/>
                    <a:pt x="3215" y="12"/>
                    <a:pt x="3203" y="12"/>
                  </a:cubicBezTo>
                  <a:lnTo>
                    <a:pt x="3203" y="48"/>
                  </a:lnTo>
                  <a:cubicBezTo>
                    <a:pt x="3203" y="48"/>
                    <a:pt x="1465" y="1262"/>
                    <a:pt x="36" y="2001"/>
                  </a:cubicBezTo>
                  <a:lnTo>
                    <a:pt x="12" y="2001"/>
                  </a:lnTo>
                  <a:cubicBezTo>
                    <a:pt x="12" y="2191"/>
                    <a:pt x="0" y="2394"/>
                    <a:pt x="0" y="2596"/>
                  </a:cubicBezTo>
                  <a:lnTo>
                    <a:pt x="36" y="2596"/>
                  </a:lnTo>
                  <a:cubicBezTo>
                    <a:pt x="1881" y="1715"/>
                    <a:pt x="3239" y="560"/>
                    <a:pt x="3239" y="560"/>
                  </a:cubicBezTo>
                  <a:lnTo>
                    <a:pt x="3274" y="560"/>
                  </a:lnTo>
                  <a:cubicBezTo>
                    <a:pt x="3274" y="370"/>
                    <a:pt x="3262" y="179"/>
                    <a:pt x="3262" y="12"/>
                  </a:cubicBezTo>
                  <a:lnTo>
                    <a:pt x="3251" y="0"/>
                  </a:ln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9"/>
            <p:cNvSpPr/>
            <p:nvPr/>
          </p:nvSpPr>
          <p:spPr>
            <a:xfrm>
              <a:off x="-2183630" y="1486108"/>
              <a:ext cx="697935" cy="646343"/>
            </a:xfrm>
            <a:custGeom>
              <a:avLst/>
              <a:gdLst/>
              <a:ahLst/>
              <a:cxnLst/>
              <a:rect l="l" t="t" r="r" b="b"/>
              <a:pathLst>
                <a:path w="3382" h="3132" extrusionOk="0">
                  <a:moveTo>
                    <a:pt x="3370" y="0"/>
                  </a:moveTo>
                  <a:cubicBezTo>
                    <a:pt x="3311" y="60"/>
                    <a:pt x="1834" y="1536"/>
                    <a:pt x="24" y="2406"/>
                  </a:cubicBezTo>
                  <a:lnTo>
                    <a:pt x="12" y="2406"/>
                  </a:lnTo>
                  <a:cubicBezTo>
                    <a:pt x="12" y="2644"/>
                    <a:pt x="1" y="2882"/>
                    <a:pt x="1" y="3132"/>
                  </a:cubicBezTo>
                  <a:lnTo>
                    <a:pt x="24" y="3132"/>
                  </a:lnTo>
                  <a:cubicBezTo>
                    <a:pt x="1787" y="2286"/>
                    <a:pt x="3203" y="989"/>
                    <a:pt x="3382" y="810"/>
                  </a:cubicBezTo>
                  <a:cubicBezTo>
                    <a:pt x="3382" y="536"/>
                    <a:pt x="3370" y="262"/>
                    <a:pt x="3370" y="0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9"/>
            <p:cNvSpPr/>
            <p:nvPr/>
          </p:nvSpPr>
          <p:spPr>
            <a:xfrm>
              <a:off x="-2193536" y="2014412"/>
              <a:ext cx="715270" cy="555541"/>
            </a:xfrm>
            <a:custGeom>
              <a:avLst/>
              <a:gdLst/>
              <a:ahLst/>
              <a:cxnLst/>
              <a:rect l="l" t="t" r="r" b="b"/>
              <a:pathLst>
                <a:path w="3466" h="2692" extrusionOk="0">
                  <a:moveTo>
                    <a:pt x="3466" y="0"/>
                  </a:moveTo>
                  <a:cubicBezTo>
                    <a:pt x="3311" y="107"/>
                    <a:pt x="1715" y="1358"/>
                    <a:pt x="37" y="2084"/>
                  </a:cubicBezTo>
                  <a:lnTo>
                    <a:pt x="13" y="2084"/>
                  </a:lnTo>
                  <a:cubicBezTo>
                    <a:pt x="1" y="2286"/>
                    <a:pt x="1" y="2489"/>
                    <a:pt x="1" y="2691"/>
                  </a:cubicBezTo>
                  <a:cubicBezTo>
                    <a:pt x="1930" y="2048"/>
                    <a:pt x="3192" y="929"/>
                    <a:pt x="3466" y="679"/>
                  </a:cubicBezTo>
                  <a:cubicBezTo>
                    <a:pt x="3466" y="453"/>
                    <a:pt x="3466" y="227"/>
                    <a:pt x="3466" y="0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9"/>
            <p:cNvSpPr/>
            <p:nvPr/>
          </p:nvSpPr>
          <p:spPr>
            <a:xfrm>
              <a:off x="-2159073" y="772074"/>
              <a:ext cx="744780" cy="299027"/>
            </a:xfrm>
            <a:custGeom>
              <a:avLst/>
              <a:gdLst/>
              <a:ahLst/>
              <a:cxnLst/>
              <a:rect l="l" t="t" r="r" b="b"/>
              <a:pathLst>
                <a:path w="3609" h="1449" extrusionOk="0">
                  <a:moveTo>
                    <a:pt x="2066" y="1"/>
                  </a:moveTo>
                  <a:cubicBezTo>
                    <a:pt x="1515" y="1"/>
                    <a:pt x="919" y="39"/>
                    <a:pt x="620" y="127"/>
                  </a:cubicBezTo>
                  <a:cubicBezTo>
                    <a:pt x="203" y="246"/>
                    <a:pt x="48" y="424"/>
                    <a:pt x="1" y="770"/>
                  </a:cubicBezTo>
                  <a:cubicBezTo>
                    <a:pt x="1" y="770"/>
                    <a:pt x="155" y="650"/>
                    <a:pt x="274" y="650"/>
                  </a:cubicBezTo>
                  <a:cubicBezTo>
                    <a:pt x="296" y="650"/>
                    <a:pt x="316" y="653"/>
                    <a:pt x="334" y="663"/>
                  </a:cubicBezTo>
                  <a:cubicBezTo>
                    <a:pt x="439" y="721"/>
                    <a:pt x="384" y="1282"/>
                    <a:pt x="707" y="1282"/>
                  </a:cubicBezTo>
                  <a:cubicBezTo>
                    <a:pt x="713" y="1282"/>
                    <a:pt x="720" y="1282"/>
                    <a:pt x="727" y="1282"/>
                  </a:cubicBezTo>
                  <a:cubicBezTo>
                    <a:pt x="1108" y="1270"/>
                    <a:pt x="1013" y="841"/>
                    <a:pt x="1203" y="793"/>
                  </a:cubicBezTo>
                  <a:cubicBezTo>
                    <a:pt x="1226" y="787"/>
                    <a:pt x="1246" y="784"/>
                    <a:pt x="1264" y="784"/>
                  </a:cubicBezTo>
                  <a:cubicBezTo>
                    <a:pt x="1523" y="784"/>
                    <a:pt x="1368" y="1377"/>
                    <a:pt x="1846" y="1377"/>
                  </a:cubicBezTo>
                  <a:cubicBezTo>
                    <a:pt x="2430" y="1377"/>
                    <a:pt x="2084" y="924"/>
                    <a:pt x="2441" y="853"/>
                  </a:cubicBezTo>
                  <a:cubicBezTo>
                    <a:pt x="2454" y="851"/>
                    <a:pt x="2467" y="849"/>
                    <a:pt x="2479" y="849"/>
                  </a:cubicBezTo>
                  <a:cubicBezTo>
                    <a:pt x="2746" y="849"/>
                    <a:pt x="2756" y="1449"/>
                    <a:pt x="3123" y="1449"/>
                  </a:cubicBezTo>
                  <a:cubicBezTo>
                    <a:pt x="3130" y="1449"/>
                    <a:pt x="3137" y="1449"/>
                    <a:pt x="3144" y="1448"/>
                  </a:cubicBezTo>
                  <a:cubicBezTo>
                    <a:pt x="3156" y="1448"/>
                    <a:pt x="3180" y="1436"/>
                    <a:pt x="3192" y="1436"/>
                  </a:cubicBezTo>
                  <a:cubicBezTo>
                    <a:pt x="3239" y="1425"/>
                    <a:pt x="3275" y="1413"/>
                    <a:pt x="3311" y="1389"/>
                  </a:cubicBezTo>
                  <a:cubicBezTo>
                    <a:pt x="3549" y="1282"/>
                    <a:pt x="3608" y="115"/>
                    <a:pt x="2965" y="43"/>
                  </a:cubicBezTo>
                  <a:cubicBezTo>
                    <a:pt x="2740" y="16"/>
                    <a:pt x="2412" y="1"/>
                    <a:pt x="2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9"/>
            <p:cNvSpPr/>
            <p:nvPr/>
          </p:nvSpPr>
          <p:spPr>
            <a:xfrm>
              <a:off x="-2210665" y="2653122"/>
              <a:ext cx="737351" cy="567923"/>
            </a:xfrm>
            <a:custGeom>
              <a:avLst/>
              <a:gdLst/>
              <a:ahLst/>
              <a:cxnLst/>
              <a:rect l="l" t="t" r="r" b="b"/>
              <a:pathLst>
                <a:path w="3573" h="2752" extrusionOk="0">
                  <a:moveTo>
                    <a:pt x="3572" y="1"/>
                  </a:moveTo>
                  <a:cubicBezTo>
                    <a:pt x="3322" y="191"/>
                    <a:pt x="1763" y="1370"/>
                    <a:pt x="36" y="1906"/>
                  </a:cubicBezTo>
                  <a:lnTo>
                    <a:pt x="24" y="1906"/>
                  </a:lnTo>
                  <a:cubicBezTo>
                    <a:pt x="13" y="2204"/>
                    <a:pt x="1" y="2489"/>
                    <a:pt x="1" y="2751"/>
                  </a:cubicBezTo>
                  <a:lnTo>
                    <a:pt x="84" y="2751"/>
                  </a:lnTo>
                  <a:cubicBezTo>
                    <a:pt x="1715" y="2251"/>
                    <a:pt x="3203" y="1156"/>
                    <a:pt x="3572" y="882"/>
                  </a:cubicBezTo>
                  <a:cubicBezTo>
                    <a:pt x="3572" y="608"/>
                    <a:pt x="3572" y="310"/>
                    <a:pt x="3572" y="1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9"/>
            <p:cNvSpPr/>
            <p:nvPr/>
          </p:nvSpPr>
          <p:spPr>
            <a:xfrm>
              <a:off x="-2205712" y="2154329"/>
              <a:ext cx="732398" cy="892127"/>
            </a:xfrm>
            <a:custGeom>
              <a:avLst/>
              <a:gdLst/>
              <a:ahLst/>
              <a:cxnLst/>
              <a:rect l="l" t="t" r="r" b="b"/>
              <a:pathLst>
                <a:path w="3549" h="4323" extrusionOk="0">
                  <a:moveTo>
                    <a:pt x="3525" y="1"/>
                  </a:moveTo>
                  <a:cubicBezTo>
                    <a:pt x="3251" y="251"/>
                    <a:pt x="1989" y="1370"/>
                    <a:pt x="60" y="2013"/>
                  </a:cubicBezTo>
                  <a:cubicBezTo>
                    <a:pt x="36" y="2835"/>
                    <a:pt x="12" y="3632"/>
                    <a:pt x="0" y="4323"/>
                  </a:cubicBezTo>
                  <a:lnTo>
                    <a:pt x="12" y="4323"/>
                  </a:lnTo>
                  <a:cubicBezTo>
                    <a:pt x="1739" y="3787"/>
                    <a:pt x="3298" y="2608"/>
                    <a:pt x="3548" y="2418"/>
                  </a:cubicBezTo>
                  <a:cubicBezTo>
                    <a:pt x="3537" y="1656"/>
                    <a:pt x="3537" y="822"/>
                    <a:pt x="3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9"/>
            <p:cNvSpPr/>
            <p:nvPr/>
          </p:nvSpPr>
          <p:spPr>
            <a:xfrm>
              <a:off x="-2191060" y="1653267"/>
              <a:ext cx="712793" cy="791213"/>
            </a:xfrm>
            <a:custGeom>
              <a:avLst/>
              <a:gdLst/>
              <a:ahLst/>
              <a:cxnLst/>
              <a:rect l="l" t="t" r="r" b="b"/>
              <a:pathLst>
                <a:path w="3454" h="3834" extrusionOk="0">
                  <a:moveTo>
                    <a:pt x="3418" y="0"/>
                  </a:moveTo>
                  <a:cubicBezTo>
                    <a:pt x="3239" y="179"/>
                    <a:pt x="1823" y="1476"/>
                    <a:pt x="60" y="2322"/>
                  </a:cubicBezTo>
                  <a:lnTo>
                    <a:pt x="37" y="2322"/>
                  </a:lnTo>
                  <a:cubicBezTo>
                    <a:pt x="25" y="2822"/>
                    <a:pt x="13" y="3334"/>
                    <a:pt x="1" y="3834"/>
                  </a:cubicBezTo>
                  <a:lnTo>
                    <a:pt x="25" y="3834"/>
                  </a:lnTo>
                  <a:cubicBezTo>
                    <a:pt x="1703" y="3108"/>
                    <a:pt x="3299" y="1857"/>
                    <a:pt x="3454" y="1750"/>
                  </a:cubicBezTo>
                  <a:cubicBezTo>
                    <a:pt x="3442" y="1155"/>
                    <a:pt x="3430" y="560"/>
                    <a:pt x="3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9"/>
            <p:cNvSpPr/>
            <p:nvPr/>
          </p:nvSpPr>
          <p:spPr>
            <a:xfrm>
              <a:off x="-2181154" y="1183985"/>
              <a:ext cx="693188" cy="798642"/>
            </a:xfrm>
            <a:custGeom>
              <a:avLst/>
              <a:gdLst/>
              <a:ahLst/>
              <a:cxnLst/>
              <a:rect l="l" t="t" r="r" b="b"/>
              <a:pathLst>
                <a:path w="3359" h="3870" extrusionOk="0">
                  <a:moveTo>
                    <a:pt x="3287" y="0"/>
                  </a:moveTo>
                  <a:cubicBezTo>
                    <a:pt x="3287" y="0"/>
                    <a:pt x="1929" y="1155"/>
                    <a:pt x="84" y="2036"/>
                  </a:cubicBezTo>
                  <a:lnTo>
                    <a:pt x="48" y="2036"/>
                  </a:lnTo>
                  <a:cubicBezTo>
                    <a:pt x="36" y="2596"/>
                    <a:pt x="24" y="3215"/>
                    <a:pt x="0" y="3870"/>
                  </a:cubicBezTo>
                  <a:lnTo>
                    <a:pt x="12" y="3870"/>
                  </a:lnTo>
                  <a:cubicBezTo>
                    <a:pt x="1822" y="3000"/>
                    <a:pt x="3299" y="1524"/>
                    <a:pt x="3358" y="1464"/>
                  </a:cubicBezTo>
                  <a:cubicBezTo>
                    <a:pt x="3346" y="929"/>
                    <a:pt x="3334" y="429"/>
                    <a:pt x="3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9"/>
            <p:cNvSpPr/>
            <p:nvPr/>
          </p:nvSpPr>
          <p:spPr>
            <a:xfrm>
              <a:off x="-2218094" y="2834932"/>
              <a:ext cx="744780" cy="743955"/>
            </a:xfrm>
            <a:custGeom>
              <a:avLst/>
              <a:gdLst/>
              <a:ahLst/>
              <a:cxnLst/>
              <a:rect l="l" t="t" r="r" b="b"/>
              <a:pathLst>
                <a:path w="3609" h="3605" extrusionOk="0">
                  <a:moveTo>
                    <a:pt x="3608" y="1"/>
                  </a:moveTo>
                  <a:cubicBezTo>
                    <a:pt x="3239" y="275"/>
                    <a:pt x="1751" y="1370"/>
                    <a:pt x="120" y="1870"/>
                  </a:cubicBezTo>
                  <a:lnTo>
                    <a:pt x="37" y="1870"/>
                  </a:lnTo>
                  <a:cubicBezTo>
                    <a:pt x="13" y="2763"/>
                    <a:pt x="1" y="3335"/>
                    <a:pt x="1" y="3335"/>
                  </a:cubicBezTo>
                  <a:cubicBezTo>
                    <a:pt x="86" y="3468"/>
                    <a:pt x="882" y="3604"/>
                    <a:pt x="1697" y="3604"/>
                  </a:cubicBezTo>
                  <a:cubicBezTo>
                    <a:pt x="2485" y="3604"/>
                    <a:pt x="3290" y="3477"/>
                    <a:pt x="3489" y="3097"/>
                  </a:cubicBezTo>
                  <a:cubicBezTo>
                    <a:pt x="3573" y="2954"/>
                    <a:pt x="3597" y="1692"/>
                    <a:pt x="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9"/>
            <p:cNvSpPr/>
            <p:nvPr/>
          </p:nvSpPr>
          <p:spPr>
            <a:xfrm>
              <a:off x="-2168772" y="906007"/>
              <a:ext cx="658519" cy="575353"/>
            </a:xfrm>
            <a:custGeom>
              <a:avLst/>
              <a:gdLst/>
              <a:ahLst/>
              <a:cxnLst/>
              <a:rect l="l" t="t" r="r" b="b"/>
              <a:pathLst>
                <a:path w="3191" h="2788" extrusionOk="0">
                  <a:moveTo>
                    <a:pt x="321" y="1"/>
                  </a:moveTo>
                  <a:cubicBezTo>
                    <a:pt x="202" y="1"/>
                    <a:pt x="48" y="121"/>
                    <a:pt x="48" y="121"/>
                  </a:cubicBezTo>
                  <a:cubicBezTo>
                    <a:pt x="12" y="335"/>
                    <a:pt x="24" y="609"/>
                    <a:pt x="24" y="990"/>
                  </a:cubicBezTo>
                  <a:cubicBezTo>
                    <a:pt x="24" y="1157"/>
                    <a:pt x="24" y="1847"/>
                    <a:pt x="0" y="2788"/>
                  </a:cubicBezTo>
                  <a:lnTo>
                    <a:pt x="24" y="2788"/>
                  </a:lnTo>
                  <a:cubicBezTo>
                    <a:pt x="1453" y="2049"/>
                    <a:pt x="3191" y="835"/>
                    <a:pt x="3191" y="835"/>
                  </a:cubicBezTo>
                  <a:lnTo>
                    <a:pt x="3191" y="799"/>
                  </a:lnTo>
                  <a:cubicBezTo>
                    <a:pt x="3184" y="800"/>
                    <a:pt x="3177" y="800"/>
                    <a:pt x="3170" y="800"/>
                  </a:cubicBezTo>
                  <a:cubicBezTo>
                    <a:pt x="2803" y="800"/>
                    <a:pt x="2793" y="200"/>
                    <a:pt x="2526" y="200"/>
                  </a:cubicBezTo>
                  <a:cubicBezTo>
                    <a:pt x="2514" y="200"/>
                    <a:pt x="2501" y="202"/>
                    <a:pt x="2488" y="204"/>
                  </a:cubicBezTo>
                  <a:cubicBezTo>
                    <a:pt x="2131" y="275"/>
                    <a:pt x="2477" y="728"/>
                    <a:pt x="1893" y="728"/>
                  </a:cubicBezTo>
                  <a:cubicBezTo>
                    <a:pt x="1415" y="728"/>
                    <a:pt x="1570" y="135"/>
                    <a:pt x="1311" y="135"/>
                  </a:cubicBezTo>
                  <a:cubicBezTo>
                    <a:pt x="1293" y="135"/>
                    <a:pt x="1273" y="138"/>
                    <a:pt x="1250" y="144"/>
                  </a:cubicBezTo>
                  <a:cubicBezTo>
                    <a:pt x="1060" y="192"/>
                    <a:pt x="1155" y="621"/>
                    <a:pt x="774" y="633"/>
                  </a:cubicBezTo>
                  <a:cubicBezTo>
                    <a:pt x="767" y="633"/>
                    <a:pt x="760" y="633"/>
                    <a:pt x="754" y="633"/>
                  </a:cubicBezTo>
                  <a:cubicBezTo>
                    <a:pt x="431" y="633"/>
                    <a:pt x="486" y="72"/>
                    <a:pt x="381" y="14"/>
                  </a:cubicBezTo>
                  <a:cubicBezTo>
                    <a:pt x="363" y="4"/>
                    <a:pt x="343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9"/>
            <p:cNvSpPr/>
            <p:nvPr/>
          </p:nvSpPr>
          <p:spPr>
            <a:xfrm>
              <a:off x="-2841531" y="3454657"/>
              <a:ext cx="336173" cy="113915"/>
            </a:xfrm>
            <a:custGeom>
              <a:avLst/>
              <a:gdLst/>
              <a:ahLst/>
              <a:cxnLst/>
              <a:rect l="l" t="t" r="r" b="b"/>
              <a:pathLst>
                <a:path w="1629" h="552" extrusionOk="0">
                  <a:moveTo>
                    <a:pt x="984" y="1"/>
                  </a:moveTo>
                  <a:cubicBezTo>
                    <a:pt x="560" y="1"/>
                    <a:pt x="74" y="70"/>
                    <a:pt x="22" y="379"/>
                  </a:cubicBezTo>
                  <a:cubicBezTo>
                    <a:pt x="0" y="506"/>
                    <a:pt x="86" y="552"/>
                    <a:pt x="217" y="552"/>
                  </a:cubicBezTo>
                  <a:cubicBezTo>
                    <a:pt x="455" y="552"/>
                    <a:pt x="845" y="400"/>
                    <a:pt x="1022" y="308"/>
                  </a:cubicBezTo>
                  <a:cubicBezTo>
                    <a:pt x="1188" y="225"/>
                    <a:pt x="1629" y="46"/>
                    <a:pt x="1629" y="46"/>
                  </a:cubicBezTo>
                  <a:cubicBezTo>
                    <a:pt x="1629" y="46"/>
                    <a:pt x="1327" y="1"/>
                    <a:pt x="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9"/>
            <p:cNvSpPr/>
            <p:nvPr/>
          </p:nvSpPr>
          <p:spPr>
            <a:xfrm>
              <a:off x="-2574285" y="3187410"/>
              <a:ext cx="132075" cy="291597"/>
            </a:xfrm>
            <a:custGeom>
              <a:avLst/>
              <a:gdLst/>
              <a:ahLst/>
              <a:cxnLst/>
              <a:rect l="l" t="t" r="r" b="b"/>
              <a:pathLst>
                <a:path w="640" h="1413" extrusionOk="0">
                  <a:moveTo>
                    <a:pt x="304" y="1"/>
                  </a:moveTo>
                  <a:cubicBezTo>
                    <a:pt x="268" y="1"/>
                    <a:pt x="226" y="17"/>
                    <a:pt x="179" y="55"/>
                  </a:cubicBezTo>
                  <a:cubicBezTo>
                    <a:pt x="0" y="198"/>
                    <a:pt x="36" y="567"/>
                    <a:pt x="108" y="781"/>
                  </a:cubicBezTo>
                  <a:cubicBezTo>
                    <a:pt x="251" y="1150"/>
                    <a:pt x="572" y="1412"/>
                    <a:pt x="572" y="1412"/>
                  </a:cubicBezTo>
                  <a:cubicBezTo>
                    <a:pt x="572" y="1412"/>
                    <a:pt x="640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9"/>
            <p:cNvSpPr/>
            <p:nvPr/>
          </p:nvSpPr>
          <p:spPr>
            <a:xfrm>
              <a:off x="-2653943" y="3536585"/>
              <a:ext cx="319044" cy="132282"/>
            </a:xfrm>
            <a:custGeom>
              <a:avLst/>
              <a:gdLst/>
              <a:ahLst/>
              <a:cxnLst/>
              <a:rect l="l" t="t" r="r" b="b"/>
              <a:pathLst>
                <a:path w="1546" h="641" extrusionOk="0">
                  <a:moveTo>
                    <a:pt x="1063" y="1"/>
                  </a:moveTo>
                  <a:cubicBezTo>
                    <a:pt x="623" y="1"/>
                    <a:pt x="35" y="117"/>
                    <a:pt x="5" y="530"/>
                  </a:cubicBezTo>
                  <a:cubicBezTo>
                    <a:pt x="1" y="609"/>
                    <a:pt x="64" y="641"/>
                    <a:pt x="167" y="641"/>
                  </a:cubicBezTo>
                  <a:cubicBezTo>
                    <a:pt x="561" y="641"/>
                    <a:pt x="1541" y="174"/>
                    <a:pt x="1541" y="90"/>
                  </a:cubicBezTo>
                  <a:cubicBezTo>
                    <a:pt x="1546" y="44"/>
                    <a:pt x="1332" y="1"/>
                    <a:pt x="1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9"/>
            <p:cNvSpPr/>
            <p:nvPr/>
          </p:nvSpPr>
          <p:spPr>
            <a:xfrm>
              <a:off x="-2426938" y="3295547"/>
              <a:ext cx="196875" cy="291597"/>
            </a:xfrm>
            <a:custGeom>
              <a:avLst/>
              <a:gdLst/>
              <a:ahLst/>
              <a:cxnLst/>
              <a:rect l="l" t="t" r="r" b="b"/>
              <a:pathLst>
                <a:path w="954" h="1413" extrusionOk="0">
                  <a:moveTo>
                    <a:pt x="463" y="0"/>
                  </a:moveTo>
                  <a:cubicBezTo>
                    <a:pt x="423" y="0"/>
                    <a:pt x="380" y="17"/>
                    <a:pt x="334" y="55"/>
                  </a:cubicBezTo>
                  <a:cubicBezTo>
                    <a:pt x="1" y="329"/>
                    <a:pt x="656" y="1293"/>
                    <a:pt x="953" y="1412"/>
                  </a:cubicBezTo>
                  <a:cubicBezTo>
                    <a:pt x="953" y="1412"/>
                    <a:pt x="828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9"/>
            <p:cNvSpPr/>
            <p:nvPr/>
          </p:nvSpPr>
          <p:spPr>
            <a:xfrm>
              <a:off x="-2469450" y="3655453"/>
              <a:ext cx="282104" cy="139711"/>
            </a:xfrm>
            <a:custGeom>
              <a:avLst/>
              <a:gdLst/>
              <a:ahLst/>
              <a:cxnLst/>
              <a:rect l="l" t="t" r="r" b="b"/>
              <a:pathLst>
                <a:path w="1367" h="677" extrusionOk="0">
                  <a:moveTo>
                    <a:pt x="1096" y="1"/>
                  </a:moveTo>
                  <a:cubicBezTo>
                    <a:pt x="734" y="1"/>
                    <a:pt x="0" y="299"/>
                    <a:pt x="266" y="597"/>
                  </a:cubicBezTo>
                  <a:cubicBezTo>
                    <a:pt x="315" y="653"/>
                    <a:pt x="378" y="677"/>
                    <a:pt x="448" y="677"/>
                  </a:cubicBezTo>
                  <a:cubicBezTo>
                    <a:pt x="809" y="677"/>
                    <a:pt x="1366" y="53"/>
                    <a:pt x="1207" y="14"/>
                  </a:cubicBezTo>
                  <a:cubicBezTo>
                    <a:pt x="1177" y="5"/>
                    <a:pt x="1139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9"/>
            <p:cNvSpPr/>
            <p:nvPr/>
          </p:nvSpPr>
          <p:spPr>
            <a:xfrm>
              <a:off x="-1087817" y="2945752"/>
              <a:ext cx="113502" cy="378478"/>
            </a:xfrm>
            <a:custGeom>
              <a:avLst/>
              <a:gdLst/>
              <a:ahLst/>
              <a:cxnLst/>
              <a:rect l="l" t="t" r="r" b="b"/>
              <a:pathLst>
                <a:path w="550" h="1834" extrusionOk="0">
                  <a:moveTo>
                    <a:pt x="275" y="0"/>
                  </a:moveTo>
                  <a:cubicBezTo>
                    <a:pt x="218" y="0"/>
                    <a:pt x="165" y="27"/>
                    <a:pt x="132" y="71"/>
                  </a:cubicBezTo>
                  <a:cubicBezTo>
                    <a:pt x="1" y="250"/>
                    <a:pt x="72" y="309"/>
                    <a:pt x="48" y="857"/>
                  </a:cubicBezTo>
                  <a:cubicBezTo>
                    <a:pt x="25" y="1250"/>
                    <a:pt x="13" y="1833"/>
                    <a:pt x="13" y="1833"/>
                  </a:cubicBezTo>
                  <a:cubicBezTo>
                    <a:pt x="13" y="1833"/>
                    <a:pt x="13" y="1834"/>
                    <a:pt x="14" y="1834"/>
                  </a:cubicBezTo>
                  <a:cubicBezTo>
                    <a:pt x="47" y="1834"/>
                    <a:pt x="478" y="1336"/>
                    <a:pt x="525" y="524"/>
                  </a:cubicBezTo>
                  <a:cubicBezTo>
                    <a:pt x="549" y="137"/>
                    <a:pt x="403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9"/>
            <p:cNvSpPr/>
            <p:nvPr/>
          </p:nvSpPr>
          <p:spPr>
            <a:xfrm>
              <a:off x="-1213082" y="3405747"/>
              <a:ext cx="304805" cy="104009"/>
            </a:xfrm>
            <a:custGeom>
              <a:avLst/>
              <a:gdLst/>
              <a:ahLst/>
              <a:cxnLst/>
              <a:rect l="l" t="t" r="r" b="b"/>
              <a:pathLst>
                <a:path w="1477" h="504" extrusionOk="0">
                  <a:moveTo>
                    <a:pt x="734" y="1"/>
                  </a:moveTo>
                  <a:cubicBezTo>
                    <a:pt x="368" y="1"/>
                    <a:pt x="1" y="92"/>
                    <a:pt x="1" y="92"/>
                  </a:cubicBezTo>
                  <a:cubicBezTo>
                    <a:pt x="1" y="92"/>
                    <a:pt x="453" y="235"/>
                    <a:pt x="620" y="307"/>
                  </a:cubicBezTo>
                  <a:cubicBezTo>
                    <a:pt x="800" y="374"/>
                    <a:pt x="1116" y="503"/>
                    <a:pt x="1303" y="503"/>
                  </a:cubicBezTo>
                  <a:cubicBezTo>
                    <a:pt x="1412" y="503"/>
                    <a:pt x="1476" y="458"/>
                    <a:pt x="1441" y="331"/>
                  </a:cubicBezTo>
                  <a:cubicBezTo>
                    <a:pt x="1369" y="70"/>
                    <a:pt x="1052" y="1"/>
                    <a:pt x="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9"/>
            <p:cNvSpPr/>
            <p:nvPr/>
          </p:nvSpPr>
          <p:spPr>
            <a:xfrm>
              <a:off x="-1304916" y="3148612"/>
              <a:ext cx="136203" cy="295931"/>
            </a:xfrm>
            <a:custGeom>
              <a:avLst/>
              <a:gdLst/>
              <a:ahLst/>
              <a:cxnLst/>
              <a:rect l="l" t="t" r="r" b="b"/>
              <a:pathLst>
                <a:path w="660" h="1434" extrusionOk="0">
                  <a:moveTo>
                    <a:pt x="354" y="1"/>
                  </a:moveTo>
                  <a:cubicBezTo>
                    <a:pt x="0" y="1"/>
                    <a:pt x="219" y="1434"/>
                    <a:pt x="219" y="1434"/>
                  </a:cubicBezTo>
                  <a:cubicBezTo>
                    <a:pt x="219" y="1434"/>
                    <a:pt x="505" y="1148"/>
                    <a:pt x="612" y="767"/>
                  </a:cubicBezTo>
                  <a:cubicBezTo>
                    <a:pt x="660" y="541"/>
                    <a:pt x="660" y="172"/>
                    <a:pt x="469" y="41"/>
                  </a:cubicBezTo>
                  <a:cubicBezTo>
                    <a:pt x="425" y="13"/>
                    <a:pt x="387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9"/>
            <p:cNvSpPr/>
            <p:nvPr/>
          </p:nvSpPr>
          <p:spPr>
            <a:xfrm>
              <a:off x="-1376526" y="3502740"/>
              <a:ext cx="328743" cy="118455"/>
            </a:xfrm>
            <a:custGeom>
              <a:avLst/>
              <a:gdLst/>
              <a:ahLst/>
              <a:cxnLst/>
              <a:rect l="l" t="t" r="r" b="b"/>
              <a:pathLst>
                <a:path w="1593" h="574" extrusionOk="0">
                  <a:moveTo>
                    <a:pt x="713" y="0"/>
                  </a:moveTo>
                  <a:cubicBezTo>
                    <a:pt x="345" y="0"/>
                    <a:pt x="1" y="89"/>
                    <a:pt x="7" y="146"/>
                  </a:cubicBezTo>
                  <a:cubicBezTo>
                    <a:pt x="16" y="227"/>
                    <a:pt x="942" y="573"/>
                    <a:pt x="1369" y="573"/>
                  </a:cubicBezTo>
                  <a:cubicBezTo>
                    <a:pt x="1507" y="573"/>
                    <a:pt x="1593" y="537"/>
                    <a:pt x="1578" y="444"/>
                  </a:cubicBezTo>
                  <a:cubicBezTo>
                    <a:pt x="1523" y="100"/>
                    <a:pt x="1104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9"/>
            <p:cNvSpPr/>
            <p:nvPr/>
          </p:nvSpPr>
          <p:spPr>
            <a:xfrm>
              <a:off x="-1478059" y="3274084"/>
              <a:ext cx="176651" cy="298201"/>
            </a:xfrm>
            <a:custGeom>
              <a:avLst/>
              <a:gdLst/>
              <a:ahLst/>
              <a:cxnLst/>
              <a:rect l="l" t="t" r="r" b="b"/>
              <a:pathLst>
                <a:path w="856" h="1445" extrusionOk="0">
                  <a:moveTo>
                    <a:pt x="373" y="0"/>
                  </a:moveTo>
                  <a:cubicBezTo>
                    <a:pt x="1" y="0"/>
                    <a:pt x="11" y="1445"/>
                    <a:pt x="11" y="1445"/>
                  </a:cubicBezTo>
                  <a:cubicBezTo>
                    <a:pt x="284" y="1314"/>
                    <a:pt x="856" y="290"/>
                    <a:pt x="487" y="40"/>
                  </a:cubicBezTo>
                  <a:cubicBezTo>
                    <a:pt x="445" y="13"/>
                    <a:pt x="407" y="0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9"/>
            <p:cNvSpPr/>
            <p:nvPr/>
          </p:nvSpPr>
          <p:spPr>
            <a:xfrm>
              <a:off x="-897959" y="3097846"/>
              <a:ext cx="269310" cy="99469"/>
            </a:xfrm>
            <a:custGeom>
              <a:avLst/>
              <a:gdLst/>
              <a:ahLst/>
              <a:cxnLst/>
              <a:rect l="l" t="t" r="r" b="b"/>
              <a:pathLst>
                <a:path w="1305" h="482" extrusionOk="0">
                  <a:moveTo>
                    <a:pt x="986" y="0"/>
                  </a:moveTo>
                  <a:cubicBezTo>
                    <a:pt x="647" y="0"/>
                    <a:pt x="1" y="446"/>
                    <a:pt x="69" y="465"/>
                  </a:cubicBezTo>
                  <a:cubicBezTo>
                    <a:pt x="101" y="476"/>
                    <a:pt x="152" y="481"/>
                    <a:pt x="214" y="481"/>
                  </a:cubicBezTo>
                  <a:cubicBezTo>
                    <a:pt x="569" y="481"/>
                    <a:pt x="1304" y="316"/>
                    <a:pt x="1152" y="72"/>
                  </a:cubicBezTo>
                  <a:cubicBezTo>
                    <a:pt x="1118" y="21"/>
                    <a:pt x="1059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9"/>
            <p:cNvSpPr/>
            <p:nvPr/>
          </p:nvSpPr>
          <p:spPr>
            <a:xfrm>
              <a:off x="-1105771" y="3317009"/>
              <a:ext cx="175619" cy="51386"/>
            </a:xfrm>
            <a:custGeom>
              <a:avLst/>
              <a:gdLst/>
              <a:ahLst/>
              <a:cxnLst/>
              <a:rect l="l" t="t" r="r" b="b"/>
              <a:pathLst>
                <a:path w="851" h="249" extrusionOk="0">
                  <a:moveTo>
                    <a:pt x="507" y="0"/>
                  </a:moveTo>
                  <a:cubicBezTo>
                    <a:pt x="270" y="0"/>
                    <a:pt x="0" y="66"/>
                    <a:pt x="28" y="94"/>
                  </a:cubicBezTo>
                  <a:cubicBezTo>
                    <a:pt x="104" y="154"/>
                    <a:pt x="423" y="248"/>
                    <a:pt x="638" y="248"/>
                  </a:cubicBezTo>
                  <a:cubicBezTo>
                    <a:pt x="762" y="248"/>
                    <a:pt x="851" y="217"/>
                    <a:pt x="838" y="130"/>
                  </a:cubicBezTo>
                  <a:cubicBezTo>
                    <a:pt x="818" y="32"/>
                    <a:pt x="671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9"/>
            <p:cNvSpPr/>
            <p:nvPr/>
          </p:nvSpPr>
          <p:spPr>
            <a:xfrm>
              <a:off x="-1516237" y="3608814"/>
              <a:ext cx="280453" cy="119487"/>
            </a:xfrm>
            <a:custGeom>
              <a:avLst/>
              <a:gdLst/>
              <a:ahLst/>
              <a:cxnLst/>
              <a:rect l="l" t="t" r="r" b="b"/>
              <a:pathLst>
                <a:path w="1359" h="579" extrusionOk="0">
                  <a:moveTo>
                    <a:pt x="307" y="0"/>
                  </a:moveTo>
                  <a:cubicBezTo>
                    <a:pt x="244" y="0"/>
                    <a:pt x="189" y="8"/>
                    <a:pt x="148" y="25"/>
                  </a:cubicBezTo>
                  <a:cubicBezTo>
                    <a:pt x="1" y="84"/>
                    <a:pt x="661" y="579"/>
                    <a:pt x="1019" y="579"/>
                  </a:cubicBezTo>
                  <a:cubicBezTo>
                    <a:pt x="1095" y="579"/>
                    <a:pt x="1158" y="556"/>
                    <a:pt x="1196" y="502"/>
                  </a:cubicBezTo>
                  <a:cubicBezTo>
                    <a:pt x="1359" y="277"/>
                    <a:pt x="68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9"/>
            <p:cNvSpPr/>
            <p:nvPr/>
          </p:nvSpPr>
          <p:spPr>
            <a:xfrm>
              <a:off x="-1220512" y="2940180"/>
              <a:ext cx="112058" cy="214416"/>
            </a:xfrm>
            <a:custGeom>
              <a:avLst/>
              <a:gdLst/>
              <a:ahLst/>
              <a:cxnLst/>
              <a:rect l="l" t="t" r="r" b="b"/>
              <a:pathLst>
                <a:path w="543" h="1039" extrusionOk="0">
                  <a:moveTo>
                    <a:pt x="282" y="1"/>
                  </a:moveTo>
                  <a:cubicBezTo>
                    <a:pt x="265" y="1"/>
                    <a:pt x="247" y="5"/>
                    <a:pt x="227" y="15"/>
                  </a:cubicBezTo>
                  <a:cubicBezTo>
                    <a:pt x="1" y="134"/>
                    <a:pt x="334" y="1039"/>
                    <a:pt x="406" y="1039"/>
                  </a:cubicBezTo>
                  <a:cubicBezTo>
                    <a:pt x="495" y="1039"/>
                    <a:pt x="542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9"/>
            <p:cNvSpPr/>
            <p:nvPr/>
          </p:nvSpPr>
          <p:spPr>
            <a:xfrm>
              <a:off x="-1797929" y="3035522"/>
              <a:ext cx="961053" cy="635199"/>
            </a:xfrm>
            <a:custGeom>
              <a:avLst/>
              <a:gdLst/>
              <a:ahLst/>
              <a:cxnLst/>
              <a:rect l="l" t="t" r="r" b="b"/>
              <a:pathLst>
                <a:path w="4657" h="3078" extrusionOk="0">
                  <a:moveTo>
                    <a:pt x="4580" y="1"/>
                  </a:moveTo>
                  <a:cubicBezTo>
                    <a:pt x="4559" y="1"/>
                    <a:pt x="4538" y="9"/>
                    <a:pt x="4525" y="29"/>
                  </a:cubicBezTo>
                  <a:cubicBezTo>
                    <a:pt x="4525" y="29"/>
                    <a:pt x="4466" y="89"/>
                    <a:pt x="4359" y="196"/>
                  </a:cubicBezTo>
                  <a:cubicBezTo>
                    <a:pt x="4251" y="303"/>
                    <a:pt x="4109" y="458"/>
                    <a:pt x="3930" y="636"/>
                  </a:cubicBezTo>
                  <a:cubicBezTo>
                    <a:pt x="3847" y="732"/>
                    <a:pt x="3751" y="839"/>
                    <a:pt x="3656" y="946"/>
                  </a:cubicBezTo>
                  <a:cubicBezTo>
                    <a:pt x="3561" y="1053"/>
                    <a:pt x="3454" y="1160"/>
                    <a:pt x="3335" y="1279"/>
                  </a:cubicBezTo>
                  <a:cubicBezTo>
                    <a:pt x="3216" y="1386"/>
                    <a:pt x="3085" y="1494"/>
                    <a:pt x="2966" y="1601"/>
                  </a:cubicBezTo>
                  <a:cubicBezTo>
                    <a:pt x="2835" y="1696"/>
                    <a:pt x="2704" y="1815"/>
                    <a:pt x="2561" y="1910"/>
                  </a:cubicBezTo>
                  <a:cubicBezTo>
                    <a:pt x="2418" y="2006"/>
                    <a:pt x="2287" y="2113"/>
                    <a:pt x="2144" y="2196"/>
                  </a:cubicBezTo>
                  <a:cubicBezTo>
                    <a:pt x="2073" y="2244"/>
                    <a:pt x="2001" y="2291"/>
                    <a:pt x="1930" y="2339"/>
                  </a:cubicBezTo>
                  <a:cubicBezTo>
                    <a:pt x="1858" y="2375"/>
                    <a:pt x="1787" y="2410"/>
                    <a:pt x="1715" y="2446"/>
                  </a:cubicBezTo>
                  <a:cubicBezTo>
                    <a:pt x="1644" y="2482"/>
                    <a:pt x="1572" y="2506"/>
                    <a:pt x="1501" y="2541"/>
                  </a:cubicBezTo>
                  <a:cubicBezTo>
                    <a:pt x="1430" y="2565"/>
                    <a:pt x="1346" y="2577"/>
                    <a:pt x="1287" y="2601"/>
                  </a:cubicBezTo>
                  <a:cubicBezTo>
                    <a:pt x="1144" y="2637"/>
                    <a:pt x="1013" y="2684"/>
                    <a:pt x="882" y="2720"/>
                  </a:cubicBezTo>
                  <a:cubicBezTo>
                    <a:pt x="763" y="2744"/>
                    <a:pt x="656" y="2779"/>
                    <a:pt x="549" y="2815"/>
                  </a:cubicBezTo>
                  <a:cubicBezTo>
                    <a:pt x="453" y="2839"/>
                    <a:pt x="370" y="2851"/>
                    <a:pt x="299" y="2875"/>
                  </a:cubicBezTo>
                  <a:cubicBezTo>
                    <a:pt x="144" y="2910"/>
                    <a:pt x="60" y="2934"/>
                    <a:pt x="60" y="2934"/>
                  </a:cubicBezTo>
                  <a:cubicBezTo>
                    <a:pt x="25" y="2946"/>
                    <a:pt x="1" y="2970"/>
                    <a:pt x="1" y="3006"/>
                  </a:cubicBezTo>
                  <a:cubicBezTo>
                    <a:pt x="13" y="3041"/>
                    <a:pt x="37" y="3077"/>
                    <a:pt x="84" y="3077"/>
                  </a:cubicBezTo>
                  <a:cubicBezTo>
                    <a:pt x="84" y="3077"/>
                    <a:pt x="168" y="3077"/>
                    <a:pt x="322" y="3053"/>
                  </a:cubicBezTo>
                  <a:cubicBezTo>
                    <a:pt x="406" y="3053"/>
                    <a:pt x="489" y="3041"/>
                    <a:pt x="596" y="3029"/>
                  </a:cubicBezTo>
                  <a:cubicBezTo>
                    <a:pt x="703" y="3006"/>
                    <a:pt x="822" y="2970"/>
                    <a:pt x="953" y="2934"/>
                  </a:cubicBezTo>
                  <a:cubicBezTo>
                    <a:pt x="1084" y="2910"/>
                    <a:pt x="1215" y="2851"/>
                    <a:pt x="1358" y="2791"/>
                  </a:cubicBezTo>
                  <a:cubicBezTo>
                    <a:pt x="1418" y="2756"/>
                    <a:pt x="1489" y="2732"/>
                    <a:pt x="1561" y="2696"/>
                  </a:cubicBezTo>
                  <a:cubicBezTo>
                    <a:pt x="1632" y="2648"/>
                    <a:pt x="1703" y="2613"/>
                    <a:pt x="1775" y="2577"/>
                  </a:cubicBezTo>
                  <a:cubicBezTo>
                    <a:pt x="1858" y="2541"/>
                    <a:pt x="1930" y="2506"/>
                    <a:pt x="2001" y="2470"/>
                  </a:cubicBezTo>
                  <a:cubicBezTo>
                    <a:pt x="2084" y="2434"/>
                    <a:pt x="2156" y="2398"/>
                    <a:pt x="2239" y="2351"/>
                  </a:cubicBezTo>
                  <a:cubicBezTo>
                    <a:pt x="2394" y="2279"/>
                    <a:pt x="2537" y="2184"/>
                    <a:pt x="2692" y="2089"/>
                  </a:cubicBezTo>
                  <a:cubicBezTo>
                    <a:pt x="2846" y="2006"/>
                    <a:pt x="2977" y="1886"/>
                    <a:pt x="3120" y="1791"/>
                  </a:cubicBezTo>
                  <a:cubicBezTo>
                    <a:pt x="3251" y="1684"/>
                    <a:pt x="3382" y="1577"/>
                    <a:pt x="3513" y="1458"/>
                  </a:cubicBezTo>
                  <a:cubicBezTo>
                    <a:pt x="3632" y="1351"/>
                    <a:pt x="3751" y="1255"/>
                    <a:pt x="3858" y="1148"/>
                  </a:cubicBezTo>
                  <a:cubicBezTo>
                    <a:pt x="3978" y="1041"/>
                    <a:pt x="4073" y="934"/>
                    <a:pt x="4156" y="839"/>
                  </a:cubicBezTo>
                  <a:cubicBezTo>
                    <a:pt x="4239" y="743"/>
                    <a:pt x="4311" y="636"/>
                    <a:pt x="4382" y="553"/>
                  </a:cubicBezTo>
                  <a:cubicBezTo>
                    <a:pt x="4442" y="470"/>
                    <a:pt x="4490" y="386"/>
                    <a:pt x="4537" y="327"/>
                  </a:cubicBezTo>
                  <a:cubicBezTo>
                    <a:pt x="4573" y="255"/>
                    <a:pt x="4597" y="196"/>
                    <a:pt x="4620" y="160"/>
                  </a:cubicBezTo>
                  <a:cubicBezTo>
                    <a:pt x="4632" y="124"/>
                    <a:pt x="4644" y="101"/>
                    <a:pt x="4644" y="101"/>
                  </a:cubicBezTo>
                  <a:cubicBezTo>
                    <a:pt x="4656" y="77"/>
                    <a:pt x="4656" y="41"/>
                    <a:pt x="4632" y="17"/>
                  </a:cubicBezTo>
                  <a:cubicBezTo>
                    <a:pt x="4616" y="7"/>
                    <a:pt x="4598" y="1"/>
                    <a:pt x="4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9"/>
            <p:cNvSpPr/>
            <p:nvPr/>
          </p:nvSpPr>
          <p:spPr>
            <a:xfrm>
              <a:off x="-2918300" y="3109815"/>
              <a:ext cx="1017392" cy="546048"/>
            </a:xfrm>
            <a:custGeom>
              <a:avLst/>
              <a:gdLst/>
              <a:ahLst/>
              <a:cxnLst/>
              <a:rect l="l" t="t" r="r" b="b"/>
              <a:pathLst>
                <a:path w="4930" h="2646" extrusionOk="0">
                  <a:moveTo>
                    <a:pt x="92" y="1"/>
                  </a:moveTo>
                  <a:cubicBezTo>
                    <a:pt x="78" y="1"/>
                    <a:pt x="63" y="4"/>
                    <a:pt x="48" y="14"/>
                  </a:cubicBezTo>
                  <a:cubicBezTo>
                    <a:pt x="13" y="26"/>
                    <a:pt x="1" y="74"/>
                    <a:pt x="24" y="110"/>
                  </a:cubicBezTo>
                  <a:cubicBezTo>
                    <a:pt x="24" y="110"/>
                    <a:pt x="36" y="133"/>
                    <a:pt x="60" y="169"/>
                  </a:cubicBezTo>
                  <a:cubicBezTo>
                    <a:pt x="84" y="205"/>
                    <a:pt x="108" y="253"/>
                    <a:pt x="155" y="312"/>
                  </a:cubicBezTo>
                  <a:cubicBezTo>
                    <a:pt x="203" y="383"/>
                    <a:pt x="263" y="455"/>
                    <a:pt x="334" y="538"/>
                  </a:cubicBezTo>
                  <a:cubicBezTo>
                    <a:pt x="405" y="610"/>
                    <a:pt x="489" y="705"/>
                    <a:pt x="584" y="800"/>
                  </a:cubicBezTo>
                  <a:cubicBezTo>
                    <a:pt x="679" y="884"/>
                    <a:pt x="786" y="979"/>
                    <a:pt x="905" y="1074"/>
                  </a:cubicBezTo>
                  <a:cubicBezTo>
                    <a:pt x="1025" y="1169"/>
                    <a:pt x="1156" y="1253"/>
                    <a:pt x="1286" y="1360"/>
                  </a:cubicBezTo>
                  <a:cubicBezTo>
                    <a:pt x="1417" y="1455"/>
                    <a:pt x="1560" y="1550"/>
                    <a:pt x="1703" y="1646"/>
                  </a:cubicBezTo>
                  <a:cubicBezTo>
                    <a:pt x="1858" y="1729"/>
                    <a:pt x="2001" y="1824"/>
                    <a:pt x="2168" y="1907"/>
                  </a:cubicBezTo>
                  <a:cubicBezTo>
                    <a:pt x="2322" y="1979"/>
                    <a:pt x="2477" y="2062"/>
                    <a:pt x="2644" y="2122"/>
                  </a:cubicBezTo>
                  <a:cubicBezTo>
                    <a:pt x="2715" y="2158"/>
                    <a:pt x="2799" y="2181"/>
                    <a:pt x="2882" y="2217"/>
                  </a:cubicBezTo>
                  <a:cubicBezTo>
                    <a:pt x="2953" y="2253"/>
                    <a:pt x="3037" y="2277"/>
                    <a:pt x="3108" y="2300"/>
                  </a:cubicBezTo>
                  <a:cubicBezTo>
                    <a:pt x="3191" y="2336"/>
                    <a:pt x="3263" y="2360"/>
                    <a:pt x="3334" y="2396"/>
                  </a:cubicBezTo>
                  <a:cubicBezTo>
                    <a:pt x="3406" y="2419"/>
                    <a:pt x="3489" y="2443"/>
                    <a:pt x="3561" y="2467"/>
                  </a:cubicBezTo>
                  <a:cubicBezTo>
                    <a:pt x="3703" y="2515"/>
                    <a:pt x="3834" y="2562"/>
                    <a:pt x="3965" y="2586"/>
                  </a:cubicBezTo>
                  <a:cubicBezTo>
                    <a:pt x="4096" y="2610"/>
                    <a:pt x="4215" y="2622"/>
                    <a:pt x="4323" y="2634"/>
                  </a:cubicBezTo>
                  <a:cubicBezTo>
                    <a:pt x="4442" y="2634"/>
                    <a:pt x="4537" y="2634"/>
                    <a:pt x="4608" y="2646"/>
                  </a:cubicBezTo>
                  <a:cubicBezTo>
                    <a:pt x="4763" y="2634"/>
                    <a:pt x="4846" y="2634"/>
                    <a:pt x="4846" y="2634"/>
                  </a:cubicBezTo>
                  <a:cubicBezTo>
                    <a:pt x="4882" y="2634"/>
                    <a:pt x="4918" y="2610"/>
                    <a:pt x="4918" y="2574"/>
                  </a:cubicBezTo>
                  <a:cubicBezTo>
                    <a:pt x="4930" y="2539"/>
                    <a:pt x="4906" y="2491"/>
                    <a:pt x="4858" y="2491"/>
                  </a:cubicBezTo>
                  <a:cubicBezTo>
                    <a:pt x="4858" y="2491"/>
                    <a:pt x="4775" y="2467"/>
                    <a:pt x="4620" y="2455"/>
                  </a:cubicBezTo>
                  <a:cubicBezTo>
                    <a:pt x="4549" y="2443"/>
                    <a:pt x="4465" y="2431"/>
                    <a:pt x="4358" y="2419"/>
                  </a:cubicBezTo>
                  <a:cubicBezTo>
                    <a:pt x="4251" y="2396"/>
                    <a:pt x="4144" y="2372"/>
                    <a:pt x="4013" y="2348"/>
                  </a:cubicBezTo>
                  <a:cubicBezTo>
                    <a:pt x="3894" y="2336"/>
                    <a:pt x="3763" y="2300"/>
                    <a:pt x="3608" y="2277"/>
                  </a:cubicBezTo>
                  <a:cubicBezTo>
                    <a:pt x="3537" y="2265"/>
                    <a:pt x="3465" y="2253"/>
                    <a:pt x="3394" y="2229"/>
                  </a:cubicBezTo>
                  <a:cubicBezTo>
                    <a:pt x="3322" y="2205"/>
                    <a:pt x="3239" y="2181"/>
                    <a:pt x="3168" y="2158"/>
                  </a:cubicBezTo>
                  <a:cubicBezTo>
                    <a:pt x="3096" y="2134"/>
                    <a:pt x="3013" y="2098"/>
                    <a:pt x="2941" y="2074"/>
                  </a:cubicBezTo>
                  <a:cubicBezTo>
                    <a:pt x="2858" y="2038"/>
                    <a:pt x="2787" y="1991"/>
                    <a:pt x="2715" y="1955"/>
                  </a:cubicBezTo>
                  <a:cubicBezTo>
                    <a:pt x="2560" y="1884"/>
                    <a:pt x="2418" y="1788"/>
                    <a:pt x="2275" y="1705"/>
                  </a:cubicBezTo>
                  <a:cubicBezTo>
                    <a:pt x="2120" y="1622"/>
                    <a:pt x="1989" y="1526"/>
                    <a:pt x="1846" y="1443"/>
                  </a:cubicBezTo>
                  <a:cubicBezTo>
                    <a:pt x="1703" y="1336"/>
                    <a:pt x="1572" y="1253"/>
                    <a:pt x="1441" y="1145"/>
                  </a:cubicBezTo>
                  <a:cubicBezTo>
                    <a:pt x="1310" y="1050"/>
                    <a:pt x="1191" y="955"/>
                    <a:pt x="1084" y="848"/>
                  </a:cubicBezTo>
                  <a:cubicBezTo>
                    <a:pt x="977" y="753"/>
                    <a:pt x="882" y="657"/>
                    <a:pt x="786" y="574"/>
                  </a:cubicBezTo>
                  <a:cubicBezTo>
                    <a:pt x="596" y="407"/>
                    <a:pt x="429" y="264"/>
                    <a:pt x="322" y="169"/>
                  </a:cubicBezTo>
                  <a:cubicBezTo>
                    <a:pt x="203" y="74"/>
                    <a:pt x="132" y="14"/>
                    <a:pt x="132" y="14"/>
                  </a:cubicBezTo>
                  <a:cubicBezTo>
                    <a:pt x="125" y="8"/>
                    <a:pt x="110" y="1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9"/>
            <p:cNvSpPr/>
            <p:nvPr/>
          </p:nvSpPr>
          <p:spPr>
            <a:xfrm>
              <a:off x="-2045793" y="3568079"/>
              <a:ext cx="387162" cy="280956"/>
            </a:xfrm>
            <a:custGeom>
              <a:avLst/>
              <a:gdLst/>
              <a:ahLst/>
              <a:cxnLst/>
              <a:rect l="l" t="t" r="r" b="b"/>
              <a:pathLst>
                <a:path w="1345" h="976" extrusionOk="0">
                  <a:moveTo>
                    <a:pt x="578" y="0"/>
                  </a:moveTo>
                  <a:cubicBezTo>
                    <a:pt x="459" y="0"/>
                    <a:pt x="329" y="43"/>
                    <a:pt x="214" y="159"/>
                  </a:cubicBezTo>
                  <a:cubicBezTo>
                    <a:pt x="0" y="361"/>
                    <a:pt x="20" y="975"/>
                    <a:pt x="571" y="975"/>
                  </a:cubicBezTo>
                  <a:cubicBezTo>
                    <a:pt x="605" y="975"/>
                    <a:pt x="640" y="973"/>
                    <a:pt x="678" y="968"/>
                  </a:cubicBezTo>
                  <a:cubicBezTo>
                    <a:pt x="1345" y="885"/>
                    <a:pt x="999" y="171"/>
                    <a:pt x="845" y="75"/>
                  </a:cubicBezTo>
                  <a:cubicBezTo>
                    <a:pt x="773" y="32"/>
                    <a:pt x="6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9"/>
            <p:cNvSpPr/>
            <p:nvPr/>
          </p:nvSpPr>
          <p:spPr>
            <a:xfrm>
              <a:off x="-1799390" y="3427313"/>
              <a:ext cx="366148" cy="258503"/>
            </a:xfrm>
            <a:custGeom>
              <a:avLst/>
              <a:gdLst/>
              <a:ahLst/>
              <a:cxnLst/>
              <a:rect l="l" t="t" r="r" b="b"/>
              <a:pathLst>
                <a:path w="1272" h="898" extrusionOk="0">
                  <a:moveTo>
                    <a:pt x="627" y="1"/>
                  </a:moveTo>
                  <a:cubicBezTo>
                    <a:pt x="559" y="1"/>
                    <a:pt x="484" y="20"/>
                    <a:pt x="405" y="64"/>
                  </a:cubicBezTo>
                  <a:cubicBezTo>
                    <a:pt x="120" y="219"/>
                    <a:pt x="1" y="898"/>
                    <a:pt x="679" y="898"/>
                  </a:cubicBezTo>
                  <a:cubicBezTo>
                    <a:pt x="1271" y="898"/>
                    <a:pt x="1093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9"/>
            <p:cNvSpPr/>
            <p:nvPr/>
          </p:nvSpPr>
          <p:spPr>
            <a:xfrm>
              <a:off x="-2030537" y="3281078"/>
              <a:ext cx="306563" cy="275775"/>
            </a:xfrm>
            <a:custGeom>
              <a:avLst/>
              <a:gdLst/>
              <a:ahLst/>
              <a:cxnLst/>
              <a:rect l="l" t="t" r="r" b="b"/>
              <a:pathLst>
                <a:path w="1065" h="958" extrusionOk="0">
                  <a:moveTo>
                    <a:pt x="513" y="47"/>
                  </a:moveTo>
                  <a:cubicBezTo>
                    <a:pt x="367" y="47"/>
                    <a:pt x="1" y="315"/>
                    <a:pt x="161" y="715"/>
                  </a:cubicBezTo>
                  <a:cubicBezTo>
                    <a:pt x="226" y="882"/>
                    <a:pt x="383" y="957"/>
                    <a:pt x="546" y="957"/>
                  </a:cubicBezTo>
                  <a:cubicBezTo>
                    <a:pt x="799" y="957"/>
                    <a:pt x="1064" y="775"/>
                    <a:pt x="1006" y="477"/>
                  </a:cubicBezTo>
                  <a:cubicBezTo>
                    <a:pt x="911" y="1"/>
                    <a:pt x="661" y="72"/>
                    <a:pt x="530" y="48"/>
                  </a:cubicBezTo>
                  <a:cubicBezTo>
                    <a:pt x="524" y="47"/>
                    <a:pt x="519" y="47"/>
                    <a:pt x="513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9"/>
            <p:cNvSpPr/>
            <p:nvPr/>
          </p:nvSpPr>
          <p:spPr>
            <a:xfrm>
              <a:off x="-2045983" y="896308"/>
              <a:ext cx="71403" cy="93072"/>
            </a:xfrm>
            <a:custGeom>
              <a:avLst/>
              <a:gdLst/>
              <a:ahLst/>
              <a:cxnLst/>
              <a:rect l="l" t="t" r="r" b="b"/>
              <a:pathLst>
                <a:path w="346" h="451" extrusionOk="0">
                  <a:moveTo>
                    <a:pt x="111" y="1"/>
                  </a:moveTo>
                  <a:cubicBezTo>
                    <a:pt x="62" y="1"/>
                    <a:pt x="15" y="41"/>
                    <a:pt x="24" y="96"/>
                  </a:cubicBezTo>
                  <a:cubicBezTo>
                    <a:pt x="24" y="132"/>
                    <a:pt x="12" y="180"/>
                    <a:pt x="12" y="215"/>
                  </a:cubicBezTo>
                  <a:cubicBezTo>
                    <a:pt x="0" y="287"/>
                    <a:pt x="36" y="346"/>
                    <a:pt x="84" y="406"/>
                  </a:cubicBezTo>
                  <a:cubicBezTo>
                    <a:pt x="113" y="435"/>
                    <a:pt x="154" y="450"/>
                    <a:pt x="196" y="450"/>
                  </a:cubicBezTo>
                  <a:cubicBezTo>
                    <a:pt x="224" y="450"/>
                    <a:pt x="251" y="444"/>
                    <a:pt x="274" y="430"/>
                  </a:cubicBezTo>
                  <a:cubicBezTo>
                    <a:pt x="334" y="394"/>
                    <a:pt x="346" y="334"/>
                    <a:pt x="346" y="263"/>
                  </a:cubicBezTo>
                  <a:cubicBezTo>
                    <a:pt x="346" y="239"/>
                    <a:pt x="334" y="215"/>
                    <a:pt x="322" y="191"/>
                  </a:cubicBezTo>
                  <a:cubicBezTo>
                    <a:pt x="310" y="156"/>
                    <a:pt x="286" y="132"/>
                    <a:pt x="262" y="108"/>
                  </a:cubicBezTo>
                  <a:cubicBezTo>
                    <a:pt x="227" y="84"/>
                    <a:pt x="191" y="49"/>
                    <a:pt x="155" y="13"/>
                  </a:cubicBezTo>
                  <a:cubicBezTo>
                    <a:pt x="141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9"/>
            <p:cNvSpPr/>
            <p:nvPr/>
          </p:nvSpPr>
          <p:spPr>
            <a:xfrm>
              <a:off x="-1845600" y="937994"/>
              <a:ext cx="113915" cy="87500"/>
            </a:xfrm>
            <a:custGeom>
              <a:avLst/>
              <a:gdLst/>
              <a:ahLst/>
              <a:cxnLst/>
              <a:rect l="l" t="t" r="r" b="b"/>
              <a:pathLst>
                <a:path w="552" h="424" extrusionOk="0">
                  <a:moveTo>
                    <a:pt x="141" y="20"/>
                  </a:moveTo>
                  <a:lnTo>
                    <a:pt x="141" y="20"/>
                  </a:lnTo>
                  <a:cubicBezTo>
                    <a:pt x="142" y="20"/>
                    <a:pt x="144" y="21"/>
                    <a:pt x="147" y="23"/>
                  </a:cubicBezTo>
                  <a:lnTo>
                    <a:pt x="147" y="23"/>
                  </a:lnTo>
                  <a:cubicBezTo>
                    <a:pt x="142" y="22"/>
                    <a:pt x="140" y="20"/>
                    <a:pt x="141" y="20"/>
                  </a:cubicBezTo>
                  <a:close/>
                  <a:moveTo>
                    <a:pt x="92" y="1"/>
                  </a:moveTo>
                  <a:cubicBezTo>
                    <a:pt x="44" y="1"/>
                    <a:pt x="1" y="46"/>
                    <a:pt x="18" y="97"/>
                  </a:cubicBezTo>
                  <a:cubicBezTo>
                    <a:pt x="29" y="168"/>
                    <a:pt x="41" y="228"/>
                    <a:pt x="101" y="287"/>
                  </a:cubicBezTo>
                  <a:cubicBezTo>
                    <a:pt x="149" y="347"/>
                    <a:pt x="220" y="394"/>
                    <a:pt x="303" y="418"/>
                  </a:cubicBezTo>
                  <a:cubicBezTo>
                    <a:pt x="317" y="422"/>
                    <a:pt x="330" y="423"/>
                    <a:pt x="343" y="423"/>
                  </a:cubicBezTo>
                  <a:cubicBezTo>
                    <a:pt x="493" y="423"/>
                    <a:pt x="552" y="176"/>
                    <a:pt x="387" y="132"/>
                  </a:cubicBezTo>
                  <a:cubicBezTo>
                    <a:pt x="339" y="120"/>
                    <a:pt x="291" y="109"/>
                    <a:pt x="256" y="85"/>
                  </a:cubicBezTo>
                  <a:cubicBezTo>
                    <a:pt x="232" y="73"/>
                    <a:pt x="220" y="61"/>
                    <a:pt x="196" y="49"/>
                  </a:cubicBezTo>
                  <a:cubicBezTo>
                    <a:pt x="184" y="49"/>
                    <a:pt x="172" y="37"/>
                    <a:pt x="160" y="25"/>
                  </a:cubicBezTo>
                  <a:cubicBezTo>
                    <a:pt x="154" y="25"/>
                    <a:pt x="150" y="24"/>
                    <a:pt x="147" y="24"/>
                  </a:cubicBezTo>
                  <a:lnTo>
                    <a:pt x="147" y="24"/>
                  </a:lnTo>
                  <a:cubicBezTo>
                    <a:pt x="130" y="8"/>
                    <a:pt x="111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9"/>
            <p:cNvSpPr/>
            <p:nvPr/>
          </p:nvSpPr>
          <p:spPr>
            <a:xfrm>
              <a:off x="-1584132" y="931390"/>
              <a:ext cx="93691" cy="112677"/>
            </a:xfrm>
            <a:custGeom>
              <a:avLst/>
              <a:gdLst/>
              <a:ahLst/>
              <a:cxnLst/>
              <a:rect l="l" t="t" r="r" b="b"/>
              <a:pathLst>
                <a:path w="454" h="546" extrusionOk="0">
                  <a:moveTo>
                    <a:pt x="91" y="1"/>
                  </a:moveTo>
                  <a:cubicBezTo>
                    <a:pt x="51" y="1"/>
                    <a:pt x="13" y="27"/>
                    <a:pt x="13" y="81"/>
                  </a:cubicBezTo>
                  <a:cubicBezTo>
                    <a:pt x="1" y="272"/>
                    <a:pt x="84" y="414"/>
                    <a:pt x="227" y="522"/>
                  </a:cubicBezTo>
                  <a:cubicBezTo>
                    <a:pt x="248" y="538"/>
                    <a:pt x="269" y="546"/>
                    <a:pt x="290" y="546"/>
                  </a:cubicBezTo>
                  <a:cubicBezTo>
                    <a:pt x="384" y="546"/>
                    <a:pt x="454" y="390"/>
                    <a:pt x="346" y="331"/>
                  </a:cubicBezTo>
                  <a:cubicBezTo>
                    <a:pt x="251" y="283"/>
                    <a:pt x="191" y="200"/>
                    <a:pt x="179" y="81"/>
                  </a:cubicBezTo>
                  <a:cubicBezTo>
                    <a:pt x="173" y="27"/>
                    <a:pt x="132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9"/>
            <p:cNvSpPr/>
            <p:nvPr/>
          </p:nvSpPr>
          <p:spPr>
            <a:xfrm>
              <a:off x="-1772752" y="2203239"/>
              <a:ext cx="272405" cy="1168040"/>
            </a:xfrm>
            <a:custGeom>
              <a:avLst/>
              <a:gdLst/>
              <a:ahLst/>
              <a:cxnLst/>
              <a:rect l="l" t="t" r="r" b="b"/>
              <a:pathLst>
                <a:path w="1320" h="5660" extrusionOk="0">
                  <a:moveTo>
                    <a:pt x="952" y="0"/>
                  </a:moveTo>
                  <a:cubicBezTo>
                    <a:pt x="945" y="0"/>
                    <a:pt x="939" y="4"/>
                    <a:pt x="939" y="14"/>
                  </a:cubicBezTo>
                  <a:cubicBezTo>
                    <a:pt x="808" y="847"/>
                    <a:pt x="605" y="1657"/>
                    <a:pt x="486" y="2490"/>
                  </a:cubicBezTo>
                  <a:cubicBezTo>
                    <a:pt x="367" y="3348"/>
                    <a:pt x="486" y="4395"/>
                    <a:pt x="117" y="5181"/>
                  </a:cubicBezTo>
                  <a:cubicBezTo>
                    <a:pt x="0" y="5425"/>
                    <a:pt x="170" y="5660"/>
                    <a:pt x="398" y="5660"/>
                  </a:cubicBezTo>
                  <a:cubicBezTo>
                    <a:pt x="449" y="5660"/>
                    <a:pt x="503" y="5648"/>
                    <a:pt x="558" y="5622"/>
                  </a:cubicBezTo>
                  <a:cubicBezTo>
                    <a:pt x="1320" y="5265"/>
                    <a:pt x="1058" y="4288"/>
                    <a:pt x="1058" y="3610"/>
                  </a:cubicBezTo>
                  <a:cubicBezTo>
                    <a:pt x="1058" y="2371"/>
                    <a:pt x="1189" y="1240"/>
                    <a:pt x="974" y="14"/>
                  </a:cubicBezTo>
                  <a:cubicBezTo>
                    <a:pt x="974" y="7"/>
                    <a:pt x="962" y="0"/>
                    <a:pt x="952" y="0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4" name="Google Shape;3284;p49"/>
          <p:cNvSpPr txBox="1"/>
          <p:nvPr/>
        </p:nvSpPr>
        <p:spPr>
          <a:xfrm>
            <a:off x="3230388" y="3703000"/>
            <a:ext cx="2683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Chính tả</a:t>
            </a:r>
            <a:endParaRPr sz="2200" b="1" dirty="0">
              <a:solidFill>
                <a:schemeClr val="bg1">
                  <a:lumMod val="75000"/>
                </a:schemeClr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285" name="Google Shape;3285;p49"/>
          <p:cNvGrpSpPr/>
          <p:nvPr/>
        </p:nvGrpSpPr>
        <p:grpSpPr>
          <a:xfrm flipH="1">
            <a:off x="6840901" y="1149258"/>
            <a:ext cx="265295" cy="488050"/>
            <a:chOff x="-3934400" y="-1063850"/>
            <a:chExt cx="2398687" cy="4412752"/>
          </a:xfrm>
        </p:grpSpPr>
        <p:sp>
          <p:nvSpPr>
            <p:cNvPr id="3286" name="Google Shape;3286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8" name="Google Shape;3298;p49"/>
          <p:cNvGrpSpPr/>
          <p:nvPr/>
        </p:nvGrpSpPr>
        <p:grpSpPr>
          <a:xfrm>
            <a:off x="6304142" y="688182"/>
            <a:ext cx="479018" cy="881226"/>
            <a:chOff x="-3934400" y="-1063850"/>
            <a:chExt cx="2398687" cy="4412752"/>
          </a:xfrm>
        </p:grpSpPr>
        <p:sp>
          <p:nvSpPr>
            <p:cNvPr id="3299" name="Google Shape;3299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1" name="Google Shape;3311;p49"/>
          <p:cNvGrpSpPr/>
          <p:nvPr/>
        </p:nvGrpSpPr>
        <p:grpSpPr>
          <a:xfrm>
            <a:off x="837902" y="3513356"/>
            <a:ext cx="538414" cy="617433"/>
            <a:chOff x="5324921" y="2631136"/>
            <a:chExt cx="651439" cy="746955"/>
          </a:xfrm>
        </p:grpSpPr>
        <p:sp>
          <p:nvSpPr>
            <p:cNvPr id="3312" name="Google Shape;3312;p49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9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9"/>
            <p:cNvSpPr/>
            <p:nvPr/>
          </p:nvSpPr>
          <p:spPr>
            <a:xfrm>
              <a:off x="5477171" y="32589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49"/>
          <p:cNvGrpSpPr/>
          <p:nvPr/>
        </p:nvGrpSpPr>
        <p:grpSpPr>
          <a:xfrm flipH="1">
            <a:off x="7576378" y="615932"/>
            <a:ext cx="415488" cy="476408"/>
            <a:chOff x="5324921" y="2631136"/>
            <a:chExt cx="651439" cy="746955"/>
          </a:xfrm>
        </p:grpSpPr>
        <p:sp>
          <p:nvSpPr>
            <p:cNvPr id="3316" name="Google Shape;3316;p49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9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9"/>
            <p:cNvSpPr/>
            <p:nvPr/>
          </p:nvSpPr>
          <p:spPr>
            <a:xfrm>
              <a:off x="5477171" y="32589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9" name="Google Shape;3319;p49"/>
          <p:cNvGrpSpPr/>
          <p:nvPr/>
        </p:nvGrpSpPr>
        <p:grpSpPr>
          <a:xfrm>
            <a:off x="1992204" y="3377183"/>
            <a:ext cx="265295" cy="488050"/>
            <a:chOff x="-3934400" y="-1063850"/>
            <a:chExt cx="2398687" cy="4412752"/>
          </a:xfrm>
        </p:grpSpPr>
        <p:sp>
          <p:nvSpPr>
            <p:cNvPr id="3320" name="Google Shape;3320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49"/>
          <p:cNvGrpSpPr/>
          <p:nvPr/>
        </p:nvGrpSpPr>
        <p:grpSpPr>
          <a:xfrm flipH="1">
            <a:off x="2315241" y="2916107"/>
            <a:ext cx="479018" cy="881226"/>
            <a:chOff x="-3934400" y="-1063850"/>
            <a:chExt cx="2398687" cy="4412752"/>
          </a:xfrm>
        </p:grpSpPr>
        <p:sp>
          <p:nvSpPr>
            <p:cNvPr id="3333" name="Google Shape;3333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49"/>
          <p:cNvGrpSpPr/>
          <p:nvPr/>
        </p:nvGrpSpPr>
        <p:grpSpPr>
          <a:xfrm>
            <a:off x="8259050" y="447513"/>
            <a:ext cx="961137" cy="1362545"/>
            <a:chOff x="8316200" y="274750"/>
            <a:chExt cx="961137" cy="1362545"/>
          </a:xfrm>
        </p:grpSpPr>
        <p:sp>
          <p:nvSpPr>
            <p:cNvPr id="3346" name="Google Shape;3346;p49"/>
            <p:cNvSpPr/>
            <p:nvPr/>
          </p:nvSpPr>
          <p:spPr>
            <a:xfrm>
              <a:off x="8331267" y="543674"/>
              <a:ext cx="946071" cy="1093621"/>
            </a:xfrm>
            <a:custGeom>
              <a:avLst/>
              <a:gdLst/>
              <a:ahLst/>
              <a:cxnLst/>
              <a:rect l="l" t="t" r="r" b="b"/>
              <a:pathLst>
                <a:path w="11240" h="12993" extrusionOk="0">
                  <a:moveTo>
                    <a:pt x="2264" y="0"/>
                  </a:moveTo>
                  <a:cubicBezTo>
                    <a:pt x="1685" y="0"/>
                    <a:pt x="1188" y="96"/>
                    <a:pt x="917" y="395"/>
                  </a:cubicBezTo>
                  <a:cubicBezTo>
                    <a:pt x="822" y="503"/>
                    <a:pt x="739" y="657"/>
                    <a:pt x="667" y="848"/>
                  </a:cubicBezTo>
                  <a:cubicBezTo>
                    <a:pt x="548" y="1146"/>
                    <a:pt x="465" y="1538"/>
                    <a:pt x="405" y="1979"/>
                  </a:cubicBezTo>
                  <a:cubicBezTo>
                    <a:pt x="405" y="1979"/>
                    <a:pt x="405" y="1991"/>
                    <a:pt x="405" y="1991"/>
                  </a:cubicBezTo>
                  <a:cubicBezTo>
                    <a:pt x="346" y="2408"/>
                    <a:pt x="298" y="2872"/>
                    <a:pt x="274" y="3324"/>
                  </a:cubicBezTo>
                  <a:cubicBezTo>
                    <a:pt x="274" y="3348"/>
                    <a:pt x="274" y="3384"/>
                    <a:pt x="262" y="3408"/>
                  </a:cubicBezTo>
                  <a:cubicBezTo>
                    <a:pt x="262" y="3515"/>
                    <a:pt x="250" y="3622"/>
                    <a:pt x="250" y="3717"/>
                  </a:cubicBezTo>
                  <a:cubicBezTo>
                    <a:pt x="238" y="3967"/>
                    <a:pt x="227" y="4205"/>
                    <a:pt x="215" y="4432"/>
                  </a:cubicBezTo>
                  <a:cubicBezTo>
                    <a:pt x="215" y="4527"/>
                    <a:pt x="215" y="4610"/>
                    <a:pt x="215" y="4694"/>
                  </a:cubicBezTo>
                  <a:cubicBezTo>
                    <a:pt x="203" y="4825"/>
                    <a:pt x="203" y="4944"/>
                    <a:pt x="203" y="5075"/>
                  </a:cubicBezTo>
                  <a:cubicBezTo>
                    <a:pt x="191" y="5372"/>
                    <a:pt x="179" y="5634"/>
                    <a:pt x="167" y="5860"/>
                  </a:cubicBezTo>
                  <a:cubicBezTo>
                    <a:pt x="167" y="5968"/>
                    <a:pt x="167" y="6075"/>
                    <a:pt x="155" y="6158"/>
                  </a:cubicBezTo>
                  <a:cubicBezTo>
                    <a:pt x="143" y="6301"/>
                    <a:pt x="143" y="6444"/>
                    <a:pt x="131" y="6587"/>
                  </a:cubicBezTo>
                  <a:cubicBezTo>
                    <a:pt x="119" y="6730"/>
                    <a:pt x="107" y="6872"/>
                    <a:pt x="107" y="7015"/>
                  </a:cubicBezTo>
                  <a:cubicBezTo>
                    <a:pt x="96" y="7265"/>
                    <a:pt x="84" y="7515"/>
                    <a:pt x="72" y="7765"/>
                  </a:cubicBezTo>
                  <a:cubicBezTo>
                    <a:pt x="60" y="7932"/>
                    <a:pt x="60" y="8087"/>
                    <a:pt x="48" y="8242"/>
                  </a:cubicBezTo>
                  <a:cubicBezTo>
                    <a:pt x="48" y="8265"/>
                    <a:pt x="48" y="8289"/>
                    <a:pt x="48" y="8313"/>
                  </a:cubicBezTo>
                  <a:cubicBezTo>
                    <a:pt x="36" y="8599"/>
                    <a:pt x="24" y="8896"/>
                    <a:pt x="24" y="9182"/>
                  </a:cubicBezTo>
                  <a:cubicBezTo>
                    <a:pt x="24" y="9242"/>
                    <a:pt x="24" y="9313"/>
                    <a:pt x="12" y="9373"/>
                  </a:cubicBezTo>
                  <a:cubicBezTo>
                    <a:pt x="12" y="9408"/>
                    <a:pt x="12" y="9444"/>
                    <a:pt x="12" y="9468"/>
                  </a:cubicBezTo>
                  <a:cubicBezTo>
                    <a:pt x="12" y="9837"/>
                    <a:pt x="0" y="10194"/>
                    <a:pt x="0" y="10540"/>
                  </a:cubicBezTo>
                  <a:lnTo>
                    <a:pt x="0" y="10623"/>
                  </a:lnTo>
                  <a:cubicBezTo>
                    <a:pt x="0" y="11004"/>
                    <a:pt x="12" y="11385"/>
                    <a:pt x="12" y="11754"/>
                  </a:cubicBezTo>
                  <a:cubicBezTo>
                    <a:pt x="12" y="11790"/>
                    <a:pt x="12" y="11825"/>
                    <a:pt x="24" y="11861"/>
                  </a:cubicBezTo>
                  <a:cubicBezTo>
                    <a:pt x="24" y="11921"/>
                    <a:pt x="24" y="11968"/>
                    <a:pt x="24" y="12028"/>
                  </a:cubicBezTo>
                  <a:cubicBezTo>
                    <a:pt x="369" y="12052"/>
                    <a:pt x="715" y="12099"/>
                    <a:pt x="1060" y="12135"/>
                  </a:cubicBezTo>
                  <a:cubicBezTo>
                    <a:pt x="1560" y="12183"/>
                    <a:pt x="2072" y="12242"/>
                    <a:pt x="2572" y="12290"/>
                  </a:cubicBezTo>
                  <a:cubicBezTo>
                    <a:pt x="2870" y="12325"/>
                    <a:pt x="3167" y="12349"/>
                    <a:pt x="3465" y="12385"/>
                  </a:cubicBezTo>
                  <a:cubicBezTo>
                    <a:pt x="3703" y="12409"/>
                    <a:pt x="3941" y="12433"/>
                    <a:pt x="4179" y="12456"/>
                  </a:cubicBezTo>
                  <a:cubicBezTo>
                    <a:pt x="4691" y="12516"/>
                    <a:pt x="5215" y="12564"/>
                    <a:pt x="5739" y="12623"/>
                  </a:cubicBezTo>
                  <a:cubicBezTo>
                    <a:pt x="6084" y="12659"/>
                    <a:pt x="6442" y="12695"/>
                    <a:pt x="6799" y="12730"/>
                  </a:cubicBezTo>
                  <a:cubicBezTo>
                    <a:pt x="7180" y="12778"/>
                    <a:pt x="7561" y="12814"/>
                    <a:pt x="7942" y="12849"/>
                  </a:cubicBezTo>
                  <a:cubicBezTo>
                    <a:pt x="8323" y="12897"/>
                    <a:pt x="8704" y="12933"/>
                    <a:pt x="9073" y="12968"/>
                  </a:cubicBezTo>
                  <a:cubicBezTo>
                    <a:pt x="9156" y="12980"/>
                    <a:pt x="9240" y="12992"/>
                    <a:pt x="9311" y="12992"/>
                  </a:cubicBezTo>
                  <a:cubicBezTo>
                    <a:pt x="9323" y="12957"/>
                    <a:pt x="9323" y="12933"/>
                    <a:pt x="9335" y="12885"/>
                  </a:cubicBezTo>
                  <a:cubicBezTo>
                    <a:pt x="9371" y="12647"/>
                    <a:pt x="9418" y="12409"/>
                    <a:pt x="9454" y="12159"/>
                  </a:cubicBezTo>
                  <a:cubicBezTo>
                    <a:pt x="9490" y="12016"/>
                    <a:pt x="9513" y="11873"/>
                    <a:pt x="9537" y="11718"/>
                  </a:cubicBezTo>
                  <a:cubicBezTo>
                    <a:pt x="9573" y="11492"/>
                    <a:pt x="9621" y="11254"/>
                    <a:pt x="9656" y="11016"/>
                  </a:cubicBezTo>
                  <a:cubicBezTo>
                    <a:pt x="9692" y="10837"/>
                    <a:pt x="9716" y="10647"/>
                    <a:pt x="9752" y="10468"/>
                  </a:cubicBezTo>
                  <a:cubicBezTo>
                    <a:pt x="9811" y="10147"/>
                    <a:pt x="9859" y="9837"/>
                    <a:pt x="9918" y="9516"/>
                  </a:cubicBezTo>
                  <a:cubicBezTo>
                    <a:pt x="9942" y="9408"/>
                    <a:pt x="9954" y="9289"/>
                    <a:pt x="9978" y="9182"/>
                  </a:cubicBezTo>
                  <a:cubicBezTo>
                    <a:pt x="10013" y="8992"/>
                    <a:pt x="10037" y="8789"/>
                    <a:pt x="10073" y="8599"/>
                  </a:cubicBezTo>
                  <a:cubicBezTo>
                    <a:pt x="10085" y="8575"/>
                    <a:pt x="10085" y="8551"/>
                    <a:pt x="10085" y="8527"/>
                  </a:cubicBezTo>
                  <a:cubicBezTo>
                    <a:pt x="10156" y="8099"/>
                    <a:pt x="10240" y="7682"/>
                    <a:pt x="10311" y="7242"/>
                  </a:cubicBezTo>
                  <a:cubicBezTo>
                    <a:pt x="10323" y="7170"/>
                    <a:pt x="10335" y="7099"/>
                    <a:pt x="10347" y="7015"/>
                  </a:cubicBezTo>
                  <a:cubicBezTo>
                    <a:pt x="10394" y="6753"/>
                    <a:pt x="10442" y="6491"/>
                    <a:pt x="10490" y="6218"/>
                  </a:cubicBezTo>
                  <a:cubicBezTo>
                    <a:pt x="10537" y="5896"/>
                    <a:pt x="10597" y="5563"/>
                    <a:pt x="10656" y="5241"/>
                  </a:cubicBezTo>
                  <a:cubicBezTo>
                    <a:pt x="10680" y="5098"/>
                    <a:pt x="10704" y="4967"/>
                    <a:pt x="10728" y="4836"/>
                  </a:cubicBezTo>
                  <a:cubicBezTo>
                    <a:pt x="10775" y="4515"/>
                    <a:pt x="10835" y="4194"/>
                    <a:pt x="10895" y="3872"/>
                  </a:cubicBezTo>
                  <a:cubicBezTo>
                    <a:pt x="10895" y="3860"/>
                    <a:pt x="10895" y="3848"/>
                    <a:pt x="10895" y="3836"/>
                  </a:cubicBezTo>
                  <a:cubicBezTo>
                    <a:pt x="10930" y="3646"/>
                    <a:pt x="10966" y="3455"/>
                    <a:pt x="11002" y="3265"/>
                  </a:cubicBezTo>
                  <a:cubicBezTo>
                    <a:pt x="11014" y="3205"/>
                    <a:pt x="11014" y="3146"/>
                    <a:pt x="11026" y="3086"/>
                  </a:cubicBezTo>
                  <a:cubicBezTo>
                    <a:pt x="11073" y="2812"/>
                    <a:pt x="11121" y="2539"/>
                    <a:pt x="11168" y="2265"/>
                  </a:cubicBezTo>
                  <a:cubicBezTo>
                    <a:pt x="11192" y="2169"/>
                    <a:pt x="11204" y="2062"/>
                    <a:pt x="11216" y="1955"/>
                  </a:cubicBezTo>
                  <a:cubicBezTo>
                    <a:pt x="11216" y="1919"/>
                    <a:pt x="11228" y="1896"/>
                    <a:pt x="11228" y="1872"/>
                  </a:cubicBezTo>
                  <a:cubicBezTo>
                    <a:pt x="11228" y="1872"/>
                    <a:pt x="11228" y="1872"/>
                    <a:pt x="11228" y="1860"/>
                  </a:cubicBezTo>
                  <a:cubicBezTo>
                    <a:pt x="11240" y="1669"/>
                    <a:pt x="11240" y="1467"/>
                    <a:pt x="11180" y="1312"/>
                  </a:cubicBezTo>
                  <a:cubicBezTo>
                    <a:pt x="11061" y="979"/>
                    <a:pt x="10775" y="896"/>
                    <a:pt x="10490" y="860"/>
                  </a:cubicBezTo>
                  <a:cubicBezTo>
                    <a:pt x="10442" y="848"/>
                    <a:pt x="10406" y="848"/>
                    <a:pt x="10359" y="836"/>
                  </a:cubicBezTo>
                  <a:cubicBezTo>
                    <a:pt x="9692" y="776"/>
                    <a:pt x="9025" y="705"/>
                    <a:pt x="8347" y="657"/>
                  </a:cubicBezTo>
                  <a:cubicBezTo>
                    <a:pt x="7656" y="598"/>
                    <a:pt x="6977" y="538"/>
                    <a:pt x="6287" y="491"/>
                  </a:cubicBezTo>
                  <a:lnTo>
                    <a:pt x="6192" y="491"/>
                  </a:lnTo>
                  <a:cubicBezTo>
                    <a:pt x="5953" y="467"/>
                    <a:pt x="5715" y="455"/>
                    <a:pt x="5477" y="431"/>
                  </a:cubicBezTo>
                  <a:cubicBezTo>
                    <a:pt x="5215" y="419"/>
                    <a:pt x="4834" y="348"/>
                    <a:pt x="4394" y="264"/>
                  </a:cubicBezTo>
                  <a:cubicBezTo>
                    <a:pt x="3870" y="169"/>
                    <a:pt x="3251" y="50"/>
                    <a:pt x="2679" y="14"/>
                  </a:cubicBezTo>
                  <a:cubicBezTo>
                    <a:pt x="2538" y="5"/>
                    <a:pt x="2399" y="0"/>
                    <a:pt x="2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9"/>
            <p:cNvSpPr/>
            <p:nvPr/>
          </p:nvSpPr>
          <p:spPr>
            <a:xfrm>
              <a:off x="8365356" y="598553"/>
              <a:ext cx="910972" cy="238033"/>
            </a:xfrm>
            <a:custGeom>
              <a:avLst/>
              <a:gdLst/>
              <a:ahLst/>
              <a:cxnLst/>
              <a:rect l="l" t="t" r="r" b="b"/>
              <a:pathLst>
                <a:path w="10823" h="2828" extrusionOk="0">
                  <a:moveTo>
                    <a:pt x="1129" y="0"/>
                  </a:moveTo>
                  <a:cubicBezTo>
                    <a:pt x="858" y="0"/>
                    <a:pt x="578" y="57"/>
                    <a:pt x="310" y="172"/>
                  </a:cubicBezTo>
                  <a:cubicBezTo>
                    <a:pt x="298" y="172"/>
                    <a:pt x="274" y="184"/>
                    <a:pt x="262" y="196"/>
                  </a:cubicBezTo>
                  <a:cubicBezTo>
                    <a:pt x="155" y="494"/>
                    <a:pt x="72" y="886"/>
                    <a:pt x="0" y="1327"/>
                  </a:cubicBezTo>
                  <a:cubicBezTo>
                    <a:pt x="0" y="1327"/>
                    <a:pt x="0" y="1339"/>
                    <a:pt x="0" y="1339"/>
                  </a:cubicBezTo>
                  <a:cubicBezTo>
                    <a:pt x="203" y="1160"/>
                    <a:pt x="405" y="1006"/>
                    <a:pt x="631" y="910"/>
                  </a:cubicBezTo>
                  <a:cubicBezTo>
                    <a:pt x="779" y="850"/>
                    <a:pt x="961" y="810"/>
                    <a:pt x="1140" y="810"/>
                  </a:cubicBezTo>
                  <a:cubicBezTo>
                    <a:pt x="1349" y="810"/>
                    <a:pt x="1555" y="864"/>
                    <a:pt x="1703" y="1006"/>
                  </a:cubicBezTo>
                  <a:cubicBezTo>
                    <a:pt x="1798" y="1101"/>
                    <a:pt x="1893" y="1232"/>
                    <a:pt x="1977" y="1375"/>
                  </a:cubicBezTo>
                  <a:cubicBezTo>
                    <a:pt x="2143" y="1613"/>
                    <a:pt x="2322" y="1887"/>
                    <a:pt x="2631" y="2065"/>
                  </a:cubicBezTo>
                  <a:cubicBezTo>
                    <a:pt x="2829" y="2176"/>
                    <a:pt x="3032" y="2219"/>
                    <a:pt x="3231" y="2219"/>
                  </a:cubicBezTo>
                  <a:cubicBezTo>
                    <a:pt x="3846" y="2219"/>
                    <a:pt x="4419" y="1799"/>
                    <a:pt x="4644" y="1637"/>
                  </a:cubicBezTo>
                  <a:cubicBezTo>
                    <a:pt x="4965" y="1393"/>
                    <a:pt x="5325" y="1158"/>
                    <a:pt x="5622" y="1158"/>
                  </a:cubicBezTo>
                  <a:cubicBezTo>
                    <a:pt x="5688" y="1158"/>
                    <a:pt x="5752" y="1170"/>
                    <a:pt x="5810" y="1196"/>
                  </a:cubicBezTo>
                  <a:cubicBezTo>
                    <a:pt x="6013" y="1291"/>
                    <a:pt x="6156" y="1541"/>
                    <a:pt x="6299" y="1803"/>
                  </a:cubicBezTo>
                  <a:cubicBezTo>
                    <a:pt x="6525" y="2172"/>
                    <a:pt x="6763" y="2589"/>
                    <a:pt x="7251" y="2768"/>
                  </a:cubicBezTo>
                  <a:cubicBezTo>
                    <a:pt x="7370" y="2815"/>
                    <a:pt x="7513" y="2827"/>
                    <a:pt x="7644" y="2827"/>
                  </a:cubicBezTo>
                  <a:cubicBezTo>
                    <a:pt x="7989" y="2827"/>
                    <a:pt x="8346" y="2696"/>
                    <a:pt x="8692" y="2434"/>
                  </a:cubicBezTo>
                  <a:cubicBezTo>
                    <a:pt x="8823" y="2339"/>
                    <a:pt x="8954" y="2232"/>
                    <a:pt x="9061" y="2137"/>
                  </a:cubicBezTo>
                  <a:cubicBezTo>
                    <a:pt x="9227" y="1982"/>
                    <a:pt x="9394" y="1851"/>
                    <a:pt x="9561" y="1756"/>
                  </a:cubicBezTo>
                  <a:cubicBezTo>
                    <a:pt x="9673" y="1693"/>
                    <a:pt x="9818" y="1650"/>
                    <a:pt x="9948" y="1650"/>
                  </a:cubicBezTo>
                  <a:cubicBezTo>
                    <a:pt x="10038" y="1650"/>
                    <a:pt x="10121" y="1671"/>
                    <a:pt x="10180" y="1720"/>
                  </a:cubicBezTo>
                  <a:cubicBezTo>
                    <a:pt x="10251" y="1779"/>
                    <a:pt x="10311" y="1898"/>
                    <a:pt x="10370" y="2029"/>
                  </a:cubicBezTo>
                  <a:cubicBezTo>
                    <a:pt x="10442" y="2160"/>
                    <a:pt x="10513" y="2303"/>
                    <a:pt x="10621" y="2434"/>
                  </a:cubicBezTo>
                  <a:cubicBezTo>
                    <a:pt x="10668" y="2160"/>
                    <a:pt x="10716" y="1887"/>
                    <a:pt x="10763" y="1613"/>
                  </a:cubicBezTo>
                  <a:cubicBezTo>
                    <a:pt x="10787" y="1517"/>
                    <a:pt x="10799" y="1410"/>
                    <a:pt x="10811" y="1303"/>
                  </a:cubicBezTo>
                  <a:cubicBezTo>
                    <a:pt x="10811" y="1267"/>
                    <a:pt x="10823" y="1244"/>
                    <a:pt x="10823" y="1220"/>
                  </a:cubicBezTo>
                  <a:cubicBezTo>
                    <a:pt x="10787" y="1184"/>
                    <a:pt x="10751" y="1148"/>
                    <a:pt x="10716" y="1113"/>
                  </a:cubicBezTo>
                  <a:cubicBezTo>
                    <a:pt x="10495" y="916"/>
                    <a:pt x="10222" y="836"/>
                    <a:pt x="9946" y="836"/>
                  </a:cubicBezTo>
                  <a:cubicBezTo>
                    <a:pt x="9671" y="836"/>
                    <a:pt x="9394" y="916"/>
                    <a:pt x="9168" y="1041"/>
                  </a:cubicBezTo>
                  <a:cubicBezTo>
                    <a:pt x="8918" y="1184"/>
                    <a:pt x="8727" y="1351"/>
                    <a:pt x="8525" y="1529"/>
                  </a:cubicBezTo>
                  <a:cubicBezTo>
                    <a:pt x="8418" y="1625"/>
                    <a:pt x="8323" y="1708"/>
                    <a:pt x="8215" y="1791"/>
                  </a:cubicBezTo>
                  <a:cubicBezTo>
                    <a:pt x="8010" y="1941"/>
                    <a:pt x="7804" y="2025"/>
                    <a:pt x="7638" y="2025"/>
                  </a:cubicBezTo>
                  <a:cubicBezTo>
                    <a:pt x="7593" y="2025"/>
                    <a:pt x="7551" y="2018"/>
                    <a:pt x="7513" y="2006"/>
                  </a:cubicBezTo>
                  <a:cubicBezTo>
                    <a:pt x="7311" y="1934"/>
                    <a:pt x="7168" y="1684"/>
                    <a:pt x="7001" y="1398"/>
                  </a:cubicBezTo>
                  <a:cubicBezTo>
                    <a:pt x="6799" y="1053"/>
                    <a:pt x="6572" y="648"/>
                    <a:pt x="6132" y="458"/>
                  </a:cubicBezTo>
                  <a:cubicBezTo>
                    <a:pt x="6013" y="398"/>
                    <a:pt x="5882" y="363"/>
                    <a:pt x="5751" y="351"/>
                  </a:cubicBezTo>
                  <a:cubicBezTo>
                    <a:pt x="5711" y="347"/>
                    <a:pt x="5671" y="345"/>
                    <a:pt x="5632" y="345"/>
                  </a:cubicBezTo>
                  <a:cubicBezTo>
                    <a:pt x="5023" y="345"/>
                    <a:pt x="4469" y="758"/>
                    <a:pt x="4167" y="982"/>
                  </a:cubicBezTo>
                  <a:cubicBezTo>
                    <a:pt x="3780" y="1264"/>
                    <a:pt x="3470" y="1402"/>
                    <a:pt x="3239" y="1402"/>
                  </a:cubicBezTo>
                  <a:cubicBezTo>
                    <a:pt x="3158" y="1402"/>
                    <a:pt x="3086" y="1385"/>
                    <a:pt x="3024" y="1351"/>
                  </a:cubicBezTo>
                  <a:cubicBezTo>
                    <a:pt x="2881" y="1279"/>
                    <a:pt x="2786" y="1125"/>
                    <a:pt x="2667" y="934"/>
                  </a:cubicBezTo>
                  <a:cubicBezTo>
                    <a:pt x="2548" y="767"/>
                    <a:pt x="2429" y="565"/>
                    <a:pt x="2250" y="410"/>
                  </a:cubicBezTo>
                  <a:cubicBezTo>
                    <a:pt x="1959" y="141"/>
                    <a:pt x="1556" y="0"/>
                    <a:pt x="1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9"/>
            <p:cNvSpPr/>
            <p:nvPr/>
          </p:nvSpPr>
          <p:spPr>
            <a:xfrm>
              <a:off x="8349279" y="788947"/>
              <a:ext cx="899020" cy="238033"/>
            </a:xfrm>
            <a:custGeom>
              <a:avLst/>
              <a:gdLst/>
              <a:ahLst/>
              <a:cxnLst/>
              <a:rect l="l" t="t" r="r" b="b"/>
              <a:pathLst>
                <a:path w="10681" h="2828" extrusionOk="0">
                  <a:moveTo>
                    <a:pt x="1320" y="0"/>
                  </a:moveTo>
                  <a:cubicBezTo>
                    <a:pt x="1049" y="0"/>
                    <a:pt x="769" y="57"/>
                    <a:pt x="501" y="172"/>
                  </a:cubicBezTo>
                  <a:cubicBezTo>
                    <a:pt x="346" y="232"/>
                    <a:pt x="203" y="315"/>
                    <a:pt x="60" y="410"/>
                  </a:cubicBezTo>
                  <a:cubicBezTo>
                    <a:pt x="60" y="434"/>
                    <a:pt x="60" y="470"/>
                    <a:pt x="60" y="494"/>
                  </a:cubicBezTo>
                  <a:cubicBezTo>
                    <a:pt x="48" y="601"/>
                    <a:pt x="48" y="708"/>
                    <a:pt x="36" y="803"/>
                  </a:cubicBezTo>
                  <a:cubicBezTo>
                    <a:pt x="24" y="1053"/>
                    <a:pt x="13" y="1291"/>
                    <a:pt x="1" y="1518"/>
                  </a:cubicBezTo>
                  <a:cubicBezTo>
                    <a:pt x="274" y="1244"/>
                    <a:pt x="525" y="1029"/>
                    <a:pt x="822" y="910"/>
                  </a:cubicBezTo>
                  <a:cubicBezTo>
                    <a:pt x="968" y="845"/>
                    <a:pt x="1147" y="805"/>
                    <a:pt x="1324" y="805"/>
                  </a:cubicBezTo>
                  <a:cubicBezTo>
                    <a:pt x="1535" y="805"/>
                    <a:pt x="1744" y="863"/>
                    <a:pt x="1894" y="1006"/>
                  </a:cubicBezTo>
                  <a:cubicBezTo>
                    <a:pt x="1989" y="1089"/>
                    <a:pt x="2084" y="1232"/>
                    <a:pt x="2168" y="1363"/>
                  </a:cubicBezTo>
                  <a:cubicBezTo>
                    <a:pt x="2334" y="1613"/>
                    <a:pt x="2513" y="1887"/>
                    <a:pt x="2822" y="2065"/>
                  </a:cubicBezTo>
                  <a:cubicBezTo>
                    <a:pt x="3018" y="2172"/>
                    <a:pt x="3219" y="2214"/>
                    <a:pt x="3416" y="2214"/>
                  </a:cubicBezTo>
                  <a:cubicBezTo>
                    <a:pt x="4034" y="2214"/>
                    <a:pt x="4609" y="1796"/>
                    <a:pt x="4835" y="1625"/>
                  </a:cubicBezTo>
                  <a:cubicBezTo>
                    <a:pt x="5155" y="1391"/>
                    <a:pt x="5516" y="1158"/>
                    <a:pt x="5812" y="1158"/>
                  </a:cubicBezTo>
                  <a:cubicBezTo>
                    <a:pt x="5879" y="1158"/>
                    <a:pt x="5942" y="1170"/>
                    <a:pt x="6001" y="1196"/>
                  </a:cubicBezTo>
                  <a:cubicBezTo>
                    <a:pt x="6204" y="1280"/>
                    <a:pt x="6347" y="1530"/>
                    <a:pt x="6490" y="1803"/>
                  </a:cubicBezTo>
                  <a:cubicBezTo>
                    <a:pt x="6716" y="2172"/>
                    <a:pt x="6954" y="2589"/>
                    <a:pt x="7442" y="2756"/>
                  </a:cubicBezTo>
                  <a:cubicBezTo>
                    <a:pt x="7561" y="2804"/>
                    <a:pt x="7704" y="2827"/>
                    <a:pt x="7835" y="2827"/>
                  </a:cubicBezTo>
                  <a:cubicBezTo>
                    <a:pt x="8180" y="2827"/>
                    <a:pt x="8537" y="2696"/>
                    <a:pt x="8883" y="2434"/>
                  </a:cubicBezTo>
                  <a:cubicBezTo>
                    <a:pt x="9014" y="2339"/>
                    <a:pt x="9145" y="2232"/>
                    <a:pt x="9252" y="2137"/>
                  </a:cubicBezTo>
                  <a:cubicBezTo>
                    <a:pt x="9418" y="1982"/>
                    <a:pt x="9585" y="1839"/>
                    <a:pt x="9752" y="1744"/>
                  </a:cubicBezTo>
                  <a:cubicBezTo>
                    <a:pt x="9861" y="1683"/>
                    <a:pt x="10001" y="1641"/>
                    <a:pt x="10128" y="1641"/>
                  </a:cubicBezTo>
                  <a:cubicBezTo>
                    <a:pt x="10223" y="1641"/>
                    <a:pt x="10310" y="1664"/>
                    <a:pt x="10371" y="1720"/>
                  </a:cubicBezTo>
                  <a:cubicBezTo>
                    <a:pt x="10419" y="1756"/>
                    <a:pt x="10466" y="1839"/>
                    <a:pt x="10514" y="1922"/>
                  </a:cubicBezTo>
                  <a:cubicBezTo>
                    <a:pt x="10561" y="1601"/>
                    <a:pt x="10621" y="1280"/>
                    <a:pt x="10681" y="958"/>
                  </a:cubicBezTo>
                  <a:cubicBezTo>
                    <a:pt x="10515" y="873"/>
                    <a:pt x="10332" y="837"/>
                    <a:pt x="10148" y="837"/>
                  </a:cubicBezTo>
                  <a:cubicBezTo>
                    <a:pt x="9870" y="837"/>
                    <a:pt x="9588" y="920"/>
                    <a:pt x="9359" y="1041"/>
                  </a:cubicBezTo>
                  <a:cubicBezTo>
                    <a:pt x="9121" y="1184"/>
                    <a:pt x="8918" y="1351"/>
                    <a:pt x="8728" y="1530"/>
                  </a:cubicBezTo>
                  <a:cubicBezTo>
                    <a:pt x="8621" y="1625"/>
                    <a:pt x="8514" y="1708"/>
                    <a:pt x="8406" y="1791"/>
                  </a:cubicBezTo>
                  <a:cubicBezTo>
                    <a:pt x="8207" y="1936"/>
                    <a:pt x="8008" y="2019"/>
                    <a:pt x="7846" y="2019"/>
                  </a:cubicBezTo>
                  <a:cubicBezTo>
                    <a:pt x="7794" y="2019"/>
                    <a:pt x="7747" y="2011"/>
                    <a:pt x="7704" y="1994"/>
                  </a:cubicBezTo>
                  <a:cubicBezTo>
                    <a:pt x="7502" y="1922"/>
                    <a:pt x="7359" y="1684"/>
                    <a:pt x="7192" y="1399"/>
                  </a:cubicBezTo>
                  <a:cubicBezTo>
                    <a:pt x="7002" y="1053"/>
                    <a:pt x="6763" y="649"/>
                    <a:pt x="6335" y="458"/>
                  </a:cubicBezTo>
                  <a:cubicBezTo>
                    <a:pt x="6162" y="383"/>
                    <a:pt x="5989" y="352"/>
                    <a:pt x="5820" y="352"/>
                  </a:cubicBezTo>
                  <a:cubicBezTo>
                    <a:pt x="5210" y="352"/>
                    <a:pt x="4657" y="758"/>
                    <a:pt x="4358" y="982"/>
                  </a:cubicBezTo>
                  <a:cubicBezTo>
                    <a:pt x="3971" y="1264"/>
                    <a:pt x="3661" y="1402"/>
                    <a:pt x="3430" y="1402"/>
                  </a:cubicBezTo>
                  <a:cubicBezTo>
                    <a:pt x="3349" y="1402"/>
                    <a:pt x="3277" y="1385"/>
                    <a:pt x="3215" y="1351"/>
                  </a:cubicBezTo>
                  <a:cubicBezTo>
                    <a:pt x="3084" y="1280"/>
                    <a:pt x="2977" y="1113"/>
                    <a:pt x="2858" y="934"/>
                  </a:cubicBezTo>
                  <a:cubicBezTo>
                    <a:pt x="2739" y="756"/>
                    <a:pt x="2620" y="565"/>
                    <a:pt x="2441" y="410"/>
                  </a:cubicBezTo>
                  <a:cubicBezTo>
                    <a:pt x="2150" y="141"/>
                    <a:pt x="1747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9"/>
            <p:cNvSpPr/>
            <p:nvPr/>
          </p:nvSpPr>
          <p:spPr>
            <a:xfrm>
              <a:off x="8332277" y="1194564"/>
              <a:ext cx="846834" cy="238285"/>
            </a:xfrm>
            <a:custGeom>
              <a:avLst/>
              <a:gdLst/>
              <a:ahLst/>
              <a:cxnLst/>
              <a:rect l="l" t="t" r="r" b="b"/>
              <a:pathLst>
                <a:path w="10061" h="2831" extrusionOk="0">
                  <a:moveTo>
                    <a:pt x="1514" y="0"/>
                  </a:moveTo>
                  <a:cubicBezTo>
                    <a:pt x="1246" y="0"/>
                    <a:pt x="968" y="54"/>
                    <a:pt x="703" y="163"/>
                  </a:cubicBezTo>
                  <a:cubicBezTo>
                    <a:pt x="453" y="271"/>
                    <a:pt x="238" y="413"/>
                    <a:pt x="36" y="580"/>
                  </a:cubicBezTo>
                  <a:cubicBezTo>
                    <a:pt x="24" y="866"/>
                    <a:pt x="12" y="1163"/>
                    <a:pt x="12" y="1449"/>
                  </a:cubicBezTo>
                  <a:cubicBezTo>
                    <a:pt x="12" y="1509"/>
                    <a:pt x="12" y="1580"/>
                    <a:pt x="0" y="1640"/>
                  </a:cubicBezTo>
                  <a:cubicBezTo>
                    <a:pt x="0" y="1675"/>
                    <a:pt x="0" y="1711"/>
                    <a:pt x="0" y="1735"/>
                  </a:cubicBezTo>
                  <a:cubicBezTo>
                    <a:pt x="346" y="1354"/>
                    <a:pt x="655" y="1068"/>
                    <a:pt x="1024" y="913"/>
                  </a:cubicBezTo>
                  <a:cubicBezTo>
                    <a:pt x="1173" y="848"/>
                    <a:pt x="1351" y="807"/>
                    <a:pt x="1529" y="807"/>
                  </a:cubicBezTo>
                  <a:cubicBezTo>
                    <a:pt x="1736" y="807"/>
                    <a:pt x="1942" y="862"/>
                    <a:pt x="2096" y="997"/>
                  </a:cubicBezTo>
                  <a:cubicBezTo>
                    <a:pt x="2191" y="1092"/>
                    <a:pt x="2286" y="1223"/>
                    <a:pt x="2370" y="1366"/>
                  </a:cubicBezTo>
                  <a:cubicBezTo>
                    <a:pt x="2536" y="1616"/>
                    <a:pt x="2703" y="1890"/>
                    <a:pt x="3024" y="2056"/>
                  </a:cubicBezTo>
                  <a:cubicBezTo>
                    <a:pt x="3222" y="2167"/>
                    <a:pt x="3425" y="2211"/>
                    <a:pt x="3624" y="2211"/>
                  </a:cubicBezTo>
                  <a:cubicBezTo>
                    <a:pt x="4239" y="2211"/>
                    <a:pt x="4812" y="1790"/>
                    <a:pt x="5037" y="1628"/>
                  </a:cubicBezTo>
                  <a:cubicBezTo>
                    <a:pt x="5356" y="1386"/>
                    <a:pt x="5714" y="1160"/>
                    <a:pt x="6009" y="1160"/>
                  </a:cubicBezTo>
                  <a:cubicBezTo>
                    <a:pt x="6078" y="1160"/>
                    <a:pt x="6143" y="1172"/>
                    <a:pt x="6203" y="1199"/>
                  </a:cubicBezTo>
                  <a:cubicBezTo>
                    <a:pt x="6406" y="1283"/>
                    <a:pt x="6549" y="1533"/>
                    <a:pt x="6692" y="1795"/>
                  </a:cubicBezTo>
                  <a:cubicBezTo>
                    <a:pt x="6906" y="2176"/>
                    <a:pt x="7156" y="2592"/>
                    <a:pt x="7644" y="2759"/>
                  </a:cubicBezTo>
                  <a:cubicBezTo>
                    <a:pt x="7763" y="2807"/>
                    <a:pt x="7906" y="2830"/>
                    <a:pt x="8037" y="2830"/>
                  </a:cubicBezTo>
                  <a:cubicBezTo>
                    <a:pt x="8382" y="2830"/>
                    <a:pt x="8739" y="2699"/>
                    <a:pt x="9085" y="2437"/>
                  </a:cubicBezTo>
                  <a:cubicBezTo>
                    <a:pt x="9216" y="2342"/>
                    <a:pt x="9347" y="2235"/>
                    <a:pt x="9454" y="2128"/>
                  </a:cubicBezTo>
                  <a:cubicBezTo>
                    <a:pt x="9609" y="1997"/>
                    <a:pt x="9751" y="1878"/>
                    <a:pt x="9906" y="1783"/>
                  </a:cubicBezTo>
                  <a:cubicBezTo>
                    <a:pt x="9930" y="1675"/>
                    <a:pt x="9942" y="1556"/>
                    <a:pt x="9966" y="1449"/>
                  </a:cubicBezTo>
                  <a:cubicBezTo>
                    <a:pt x="10001" y="1259"/>
                    <a:pt x="10025" y="1056"/>
                    <a:pt x="10061" y="866"/>
                  </a:cubicBezTo>
                  <a:lnTo>
                    <a:pt x="10061" y="866"/>
                  </a:lnTo>
                  <a:cubicBezTo>
                    <a:pt x="9882" y="902"/>
                    <a:pt x="9704" y="961"/>
                    <a:pt x="9561" y="1044"/>
                  </a:cubicBezTo>
                  <a:cubicBezTo>
                    <a:pt x="9311" y="1175"/>
                    <a:pt x="9120" y="1354"/>
                    <a:pt x="8918" y="1521"/>
                  </a:cubicBezTo>
                  <a:cubicBezTo>
                    <a:pt x="8811" y="1616"/>
                    <a:pt x="8716" y="1711"/>
                    <a:pt x="8608" y="1783"/>
                  </a:cubicBezTo>
                  <a:cubicBezTo>
                    <a:pt x="8406" y="1939"/>
                    <a:pt x="8204" y="2017"/>
                    <a:pt x="8040" y="2017"/>
                  </a:cubicBezTo>
                  <a:cubicBezTo>
                    <a:pt x="7991" y="2017"/>
                    <a:pt x="7947" y="2010"/>
                    <a:pt x="7906" y="1997"/>
                  </a:cubicBezTo>
                  <a:cubicBezTo>
                    <a:pt x="7704" y="1925"/>
                    <a:pt x="7561" y="1675"/>
                    <a:pt x="7394" y="1402"/>
                  </a:cubicBezTo>
                  <a:cubicBezTo>
                    <a:pt x="7192" y="1044"/>
                    <a:pt x="6965" y="652"/>
                    <a:pt x="6525" y="461"/>
                  </a:cubicBezTo>
                  <a:cubicBezTo>
                    <a:pt x="6352" y="383"/>
                    <a:pt x="6179" y="350"/>
                    <a:pt x="6009" y="350"/>
                  </a:cubicBezTo>
                  <a:cubicBezTo>
                    <a:pt x="5408" y="350"/>
                    <a:pt x="4858" y="759"/>
                    <a:pt x="4560" y="973"/>
                  </a:cubicBezTo>
                  <a:cubicBezTo>
                    <a:pt x="4168" y="1258"/>
                    <a:pt x="3856" y="1403"/>
                    <a:pt x="3624" y="1403"/>
                  </a:cubicBezTo>
                  <a:cubicBezTo>
                    <a:pt x="3546" y="1403"/>
                    <a:pt x="3477" y="1387"/>
                    <a:pt x="3417" y="1354"/>
                  </a:cubicBezTo>
                  <a:cubicBezTo>
                    <a:pt x="3274" y="1283"/>
                    <a:pt x="3179" y="1116"/>
                    <a:pt x="3060" y="925"/>
                  </a:cubicBezTo>
                  <a:cubicBezTo>
                    <a:pt x="2941" y="759"/>
                    <a:pt x="2822" y="568"/>
                    <a:pt x="2643" y="401"/>
                  </a:cubicBezTo>
                  <a:cubicBezTo>
                    <a:pt x="2350" y="138"/>
                    <a:pt x="1944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9"/>
            <p:cNvSpPr/>
            <p:nvPr/>
          </p:nvSpPr>
          <p:spPr>
            <a:xfrm>
              <a:off x="8331267" y="1386220"/>
              <a:ext cx="812830" cy="239043"/>
            </a:xfrm>
            <a:custGeom>
              <a:avLst/>
              <a:gdLst/>
              <a:ahLst/>
              <a:cxnLst/>
              <a:rect l="l" t="t" r="r" b="b"/>
              <a:pathLst>
                <a:path w="9657" h="2840" extrusionOk="0">
                  <a:moveTo>
                    <a:pt x="1534" y="1"/>
                  </a:moveTo>
                  <a:cubicBezTo>
                    <a:pt x="1263" y="1"/>
                    <a:pt x="983" y="57"/>
                    <a:pt x="715" y="172"/>
                  </a:cubicBezTo>
                  <a:cubicBezTo>
                    <a:pt x="453" y="280"/>
                    <a:pt x="215" y="434"/>
                    <a:pt x="0" y="613"/>
                  </a:cubicBezTo>
                  <a:cubicBezTo>
                    <a:pt x="0" y="994"/>
                    <a:pt x="12" y="1375"/>
                    <a:pt x="12" y="1744"/>
                  </a:cubicBezTo>
                  <a:cubicBezTo>
                    <a:pt x="358" y="1363"/>
                    <a:pt x="667" y="1077"/>
                    <a:pt x="1036" y="911"/>
                  </a:cubicBezTo>
                  <a:cubicBezTo>
                    <a:pt x="1184" y="850"/>
                    <a:pt x="1363" y="810"/>
                    <a:pt x="1541" y="810"/>
                  </a:cubicBezTo>
                  <a:cubicBezTo>
                    <a:pt x="1748" y="810"/>
                    <a:pt x="1954" y="865"/>
                    <a:pt x="2108" y="1006"/>
                  </a:cubicBezTo>
                  <a:cubicBezTo>
                    <a:pt x="2203" y="1101"/>
                    <a:pt x="2298" y="1232"/>
                    <a:pt x="2382" y="1375"/>
                  </a:cubicBezTo>
                  <a:cubicBezTo>
                    <a:pt x="2548" y="1625"/>
                    <a:pt x="2715" y="1899"/>
                    <a:pt x="3036" y="2065"/>
                  </a:cubicBezTo>
                  <a:cubicBezTo>
                    <a:pt x="3179" y="2149"/>
                    <a:pt x="3334" y="2196"/>
                    <a:pt x="3489" y="2208"/>
                  </a:cubicBezTo>
                  <a:cubicBezTo>
                    <a:pt x="3542" y="2215"/>
                    <a:pt x="3594" y="2218"/>
                    <a:pt x="3647" y="2218"/>
                  </a:cubicBezTo>
                  <a:cubicBezTo>
                    <a:pt x="4255" y="2218"/>
                    <a:pt x="4818" y="1801"/>
                    <a:pt x="5049" y="1637"/>
                  </a:cubicBezTo>
                  <a:cubicBezTo>
                    <a:pt x="5368" y="1395"/>
                    <a:pt x="5726" y="1169"/>
                    <a:pt x="6021" y="1169"/>
                  </a:cubicBezTo>
                  <a:cubicBezTo>
                    <a:pt x="6090" y="1169"/>
                    <a:pt x="6155" y="1181"/>
                    <a:pt x="6215" y="1208"/>
                  </a:cubicBezTo>
                  <a:cubicBezTo>
                    <a:pt x="6418" y="1292"/>
                    <a:pt x="6561" y="1542"/>
                    <a:pt x="6704" y="1804"/>
                  </a:cubicBezTo>
                  <a:cubicBezTo>
                    <a:pt x="6918" y="2173"/>
                    <a:pt x="7156" y="2601"/>
                    <a:pt x="7644" y="2768"/>
                  </a:cubicBezTo>
                  <a:cubicBezTo>
                    <a:pt x="7751" y="2804"/>
                    <a:pt x="7847" y="2827"/>
                    <a:pt x="7954" y="2827"/>
                  </a:cubicBezTo>
                  <a:cubicBezTo>
                    <a:pt x="7978" y="2839"/>
                    <a:pt x="8013" y="2839"/>
                    <a:pt x="8049" y="2839"/>
                  </a:cubicBezTo>
                  <a:cubicBezTo>
                    <a:pt x="8394" y="2839"/>
                    <a:pt x="8751" y="2696"/>
                    <a:pt x="9097" y="2446"/>
                  </a:cubicBezTo>
                  <a:cubicBezTo>
                    <a:pt x="9228" y="2351"/>
                    <a:pt x="9347" y="2244"/>
                    <a:pt x="9454" y="2149"/>
                  </a:cubicBezTo>
                  <a:cubicBezTo>
                    <a:pt x="9490" y="2006"/>
                    <a:pt x="9513" y="1863"/>
                    <a:pt x="9537" y="1708"/>
                  </a:cubicBezTo>
                  <a:cubicBezTo>
                    <a:pt x="9573" y="1482"/>
                    <a:pt x="9621" y="1244"/>
                    <a:pt x="9656" y="1006"/>
                  </a:cubicBezTo>
                  <a:lnTo>
                    <a:pt x="9656" y="1006"/>
                  </a:lnTo>
                  <a:cubicBezTo>
                    <a:pt x="9632" y="1018"/>
                    <a:pt x="9597" y="1030"/>
                    <a:pt x="9573" y="1053"/>
                  </a:cubicBezTo>
                  <a:cubicBezTo>
                    <a:pt x="9323" y="1184"/>
                    <a:pt x="9132" y="1363"/>
                    <a:pt x="8930" y="1530"/>
                  </a:cubicBezTo>
                  <a:cubicBezTo>
                    <a:pt x="8823" y="1625"/>
                    <a:pt x="8728" y="1720"/>
                    <a:pt x="8620" y="1792"/>
                  </a:cubicBezTo>
                  <a:cubicBezTo>
                    <a:pt x="8415" y="1941"/>
                    <a:pt x="8209" y="2025"/>
                    <a:pt x="8043" y="2025"/>
                  </a:cubicBezTo>
                  <a:cubicBezTo>
                    <a:pt x="7998" y="2025"/>
                    <a:pt x="7956" y="2019"/>
                    <a:pt x="7918" y="2006"/>
                  </a:cubicBezTo>
                  <a:cubicBezTo>
                    <a:pt x="7716" y="1934"/>
                    <a:pt x="7573" y="1684"/>
                    <a:pt x="7406" y="1399"/>
                  </a:cubicBezTo>
                  <a:cubicBezTo>
                    <a:pt x="7204" y="1053"/>
                    <a:pt x="6977" y="661"/>
                    <a:pt x="6537" y="458"/>
                  </a:cubicBezTo>
                  <a:cubicBezTo>
                    <a:pt x="6366" y="383"/>
                    <a:pt x="6195" y="352"/>
                    <a:pt x="6028" y="352"/>
                  </a:cubicBezTo>
                  <a:cubicBezTo>
                    <a:pt x="5424" y="352"/>
                    <a:pt x="4871" y="758"/>
                    <a:pt x="4572" y="982"/>
                  </a:cubicBezTo>
                  <a:cubicBezTo>
                    <a:pt x="4180" y="1267"/>
                    <a:pt x="3868" y="1412"/>
                    <a:pt x="3636" y="1412"/>
                  </a:cubicBezTo>
                  <a:cubicBezTo>
                    <a:pt x="3558" y="1412"/>
                    <a:pt x="3489" y="1396"/>
                    <a:pt x="3429" y="1363"/>
                  </a:cubicBezTo>
                  <a:cubicBezTo>
                    <a:pt x="3286" y="1280"/>
                    <a:pt x="3191" y="1125"/>
                    <a:pt x="3072" y="934"/>
                  </a:cubicBezTo>
                  <a:cubicBezTo>
                    <a:pt x="2953" y="768"/>
                    <a:pt x="2834" y="577"/>
                    <a:pt x="2655" y="410"/>
                  </a:cubicBezTo>
                  <a:cubicBezTo>
                    <a:pt x="2364" y="141"/>
                    <a:pt x="1961" y="1"/>
                    <a:pt x="1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9"/>
            <p:cNvSpPr/>
            <p:nvPr/>
          </p:nvSpPr>
          <p:spPr>
            <a:xfrm>
              <a:off x="8497589" y="376344"/>
              <a:ext cx="360584" cy="220189"/>
            </a:xfrm>
            <a:custGeom>
              <a:avLst/>
              <a:gdLst/>
              <a:ahLst/>
              <a:cxnLst/>
              <a:rect l="l" t="t" r="r" b="b"/>
              <a:pathLst>
                <a:path w="4284" h="2616" extrusionOk="0">
                  <a:moveTo>
                    <a:pt x="2361" y="866"/>
                  </a:moveTo>
                  <a:cubicBezTo>
                    <a:pt x="2469" y="866"/>
                    <a:pt x="2583" y="884"/>
                    <a:pt x="2692" y="907"/>
                  </a:cubicBezTo>
                  <a:cubicBezTo>
                    <a:pt x="3061" y="990"/>
                    <a:pt x="4001" y="1324"/>
                    <a:pt x="4061" y="1741"/>
                  </a:cubicBezTo>
                  <a:cubicBezTo>
                    <a:pt x="4102" y="1998"/>
                    <a:pt x="3939" y="2075"/>
                    <a:pt x="3711" y="2075"/>
                  </a:cubicBezTo>
                  <a:cubicBezTo>
                    <a:pt x="3412" y="2075"/>
                    <a:pt x="3002" y="1941"/>
                    <a:pt x="2799" y="1907"/>
                  </a:cubicBezTo>
                  <a:cubicBezTo>
                    <a:pt x="2561" y="1871"/>
                    <a:pt x="2322" y="1836"/>
                    <a:pt x="2120" y="1717"/>
                  </a:cubicBezTo>
                  <a:cubicBezTo>
                    <a:pt x="1918" y="1598"/>
                    <a:pt x="1775" y="1360"/>
                    <a:pt x="1834" y="1157"/>
                  </a:cubicBezTo>
                  <a:cubicBezTo>
                    <a:pt x="1882" y="1014"/>
                    <a:pt x="2037" y="919"/>
                    <a:pt x="2192" y="883"/>
                  </a:cubicBezTo>
                  <a:cubicBezTo>
                    <a:pt x="2245" y="871"/>
                    <a:pt x="2302" y="866"/>
                    <a:pt x="2361" y="866"/>
                  </a:cubicBezTo>
                  <a:close/>
                  <a:moveTo>
                    <a:pt x="1213" y="1"/>
                  </a:moveTo>
                  <a:cubicBezTo>
                    <a:pt x="1065" y="1"/>
                    <a:pt x="919" y="22"/>
                    <a:pt x="775" y="74"/>
                  </a:cubicBezTo>
                  <a:cubicBezTo>
                    <a:pt x="477" y="181"/>
                    <a:pt x="203" y="431"/>
                    <a:pt x="120" y="776"/>
                  </a:cubicBezTo>
                  <a:cubicBezTo>
                    <a:pt x="1" y="1252"/>
                    <a:pt x="275" y="1764"/>
                    <a:pt x="644" y="2014"/>
                  </a:cubicBezTo>
                  <a:cubicBezTo>
                    <a:pt x="1013" y="2264"/>
                    <a:pt x="1441" y="2324"/>
                    <a:pt x="1870" y="2372"/>
                  </a:cubicBezTo>
                  <a:cubicBezTo>
                    <a:pt x="2218" y="2409"/>
                    <a:pt x="2882" y="2615"/>
                    <a:pt x="3416" y="2615"/>
                  </a:cubicBezTo>
                  <a:cubicBezTo>
                    <a:pt x="3904" y="2615"/>
                    <a:pt x="4284" y="2443"/>
                    <a:pt x="4216" y="1812"/>
                  </a:cubicBezTo>
                  <a:cubicBezTo>
                    <a:pt x="4108" y="836"/>
                    <a:pt x="2382" y="205"/>
                    <a:pt x="1691" y="62"/>
                  </a:cubicBezTo>
                  <a:cubicBezTo>
                    <a:pt x="1532" y="25"/>
                    <a:pt x="137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9"/>
            <p:cNvSpPr/>
            <p:nvPr/>
          </p:nvSpPr>
          <p:spPr>
            <a:xfrm>
              <a:off x="8829307" y="274750"/>
              <a:ext cx="377923" cy="330956"/>
            </a:xfrm>
            <a:custGeom>
              <a:avLst/>
              <a:gdLst/>
              <a:ahLst/>
              <a:cxnLst/>
              <a:rect l="l" t="t" r="r" b="b"/>
              <a:pathLst>
                <a:path w="4490" h="3932" extrusionOk="0">
                  <a:moveTo>
                    <a:pt x="2489" y="1246"/>
                  </a:moveTo>
                  <a:cubicBezTo>
                    <a:pt x="2668" y="1246"/>
                    <a:pt x="2838" y="1293"/>
                    <a:pt x="2977" y="1412"/>
                  </a:cubicBezTo>
                  <a:cubicBezTo>
                    <a:pt x="3180" y="1578"/>
                    <a:pt x="3251" y="1876"/>
                    <a:pt x="3192" y="2138"/>
                  </a:cubicBezTo>
                  <a:cubicBezTo>
                    <a:pt x="3144" y="2400"/>
                    <a:pt x="2989" y="2555"/>
                    <a:pt x="2799" y="2745"/>
                  </a:cubicBezTo>
                  <a:cubicBezTo>
                    <a:pt x="2462" y="3061"/>
                    <a:pt x="1822" y="3238"/>
                    <a:pt x="1320" y="3238"/>
                  </a:cubicBezTo>
                  <a:cubicBezTo>
                    <a:pt x="988" y="3238"/>
                    <a:pt x="717" y="3161"/>
                    <a:pt x="632" y="2995"/>
                  </a:cubicBezTo>
                  <a:cubicBezTo>
                    <a:pt x="465" y="2697"/>
                    <a:pt x="775" y="2459"/>
                    <a:pt x="1001" y="2150"/>
                  </a:cubicBezTo>
                  <a:cubicBezTo>
                    <a:pt x="1215" y="1864"/>
                    <a:pt x="1465" y="1590"/>
                    <a:pt x="1787" y="1435"/>
                  </a:cubicBezTo>
                  <a:cubicBezTo>
                    <a:pt x="2003" y="1327"/>
                    <a:pt x="2254" y="1246"/>
                    <a:pt x="2489" y="1246"/>
                  </a:cubicBezTo>
                  <a:close/>
                  <a:moveTo>
                    <a:pt x="3349" y="0"/>
                  </a:moveTo>
                  <a:cubicBezTo>
                    <a:pt x="2960" y="0"/>
                    <a:pt x="2533" y="165"/>
                    <a:pt x="2168" y="376"/>
                  </a:cubicBezTo>
                  <a:cubicBezTo>
                    <a:pt x="1632" y="685"/>
                    <a:pt x="1120" y="1090"/>
                    <a:pt x="775" y="1638"/>
                  </a:cubicBezTo>
                  <a:cubicBezTo>
                    <a:pt x="406" y="2197"/>
                    <a:pt x="1" y="2876"/>
                    <a:pt x="215" y="3436"/>
                  </a:cubicBezTo>
                  <a:cubicBezTo>
                    <a:pt x="350" y="3783"/>
                    <a:pt x="729" y="3931"/>
                    <a:pt x="1201" y="3931"/>
                  </a:cubicBezTo>
                  <a:cubicBezTo>
                    <a:pt x="2021" y="3931"/>
                    <a:pt x="3121" y="3484"/>
                    <a:pt x="3704" y="2864"/>
                  </a:cubicBezTo>
                  <a:cubicBezTo>
                    <a:pt x="4025" y="2531"/>
                    <a:pt x="4287" y="2102"/>
                    <a:pt x="4382" y="1614"/>
                  </a:cubicBezTo>
                  <a:cubicBezTo>
                    <a:pt x="4489" y="1126"/>
                    <a:pt x="4394" y="590"/>
                    <a:pt x="4073" y="281"/>
                  </a:cubicBezTo>
                  <a:cubicBezTo>
                    <a:pt x="3872" y="80"/>
                    <a:pt x="3620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9"/>
            <p:cNvSpPr/>
            <p:nvPr/>
          </p:nvSpPr>
          <p:spPr>
            <a:xfrm>
              <a:off x="8316200" y="997437"/>
              <a:ext cx="916106" cy="226165"/>
            </a:xfrm>
            <a:custGeom>
              <a:avLst/>
              <a:gdLst/>
              <a:ahLst/>
              <a:cxnLst/>
              <a:rect l="l" t="t" r="r" b="b"/>
              <a:pathLst>
                <a:path w="10884" h="2687" extrusionOk="0">
                  <a:moveTo>
                    <a:pt x="717" y="1"/>
                  </a:moveTo>
                  <a:cubicBezTo>
                    <a:pt x="533" y="1"/>
                    <a:pt x="367" y="13"/>
                    <a:pt x="227" y="41"/>
                  </a:cubicBezTo>
                  <a:cubicBezTo>
                    <a:pt x="1" y="88"/>
                    <a:pt x="108" y="1053"/>
                    <a:pt x="156" y="1720"/>
                  </a:cubicBezTo>
                  <a:cubicBezTo>
                    <a:pt x="1007" y="1869"/>
                    <a:pt x="9931" y="2687"/>
                    <a:pt x="10530" y="2687"/>
                  </a:cubicBezTo>
                  <a:cubicBezTo>
                    <a:pt x="10550" y="2687"/>
                    <a:pt x="10561" y="2686"/>
                    <a:pt x="10562" y="2684"/>
                  </a:cubicBezTo>
                  <a:cubicBezTo>
                    <a:pt x="10657" y="2112"/>
                    <a:pt x="10764" y="1541"/>
                    <a:pt x="10883" y="946"/>
                  </a:cubicBezTo>
                  <a:cubicBezTo>
                    <a:pt x="8549" y="672"/>
                    <a:pt x="6442" y="493"/>
                    <a:pt x="4120" y="386"/>
                  </a:cubicBezTo>
                  <a:cubicBezTo>
                    <a:pt x="3237" y="346"/>
                    <a:pt x="171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9"/>
            <p:cNvSpPr/>
            <p:nvPr/>
          </p:nvSpPr>
          <p:spPr>
            <a:xfrm>
              <a:off x="8704061" y="555795"/>
              <a:ext cx="178104" cy="1062478"/>
            </a:xfrm>
            <a:custGeom>
              <a:avLst/>
              <a:gdLst/>
              <a:ahLst/>
              <a:cxnLst/>
              <a:rect l="l" t="t" r="r" b="b"/>
              <a:pathLst>
                <a:path w="2116" h="12623" extrusionOk="0">
                  <a:moveTo>
                    <a:pt x="1329" y="0"/>
                  </a:moveTo>
                  <a:cubicBezTo>
                    <a:pt x="1170" y="0"/>
                    <a:pt x="1039" y="22"/>
                    <a:pt x="1001" y="61"/>
                  </a:cubicBezTo>
                  <a:cubicBezTo>
                    <a:pt x="608" y="418"/>
                    <a:pt x="893" y="740"/>
                    <a:pt x="822" y="1311"/>
                  </a:cubicBezTo>
                  <a:cubicBezTo>
                    <a:pt x="655" y="2680"/>
                    <a:pt x="608" y="4145"/>
                    <a:pt x="512" y="5431"/>
                  </a:cubicBezTo>
                  <a:cubicBezTo>
                    <a:pt x="334" y="8002"/>
                    <a:pt x="167" y="10110"/>
                    <a:pt x="0" y="12432"/>
                  </a:cubicBezTo>
                  <a:cubicBezTo>
                    <a:pt x="393" y="12443"/>
                    <a:pt x="786" y="12539"/>
                    <a:pt x="1298" y="12622"/>
                  </a:cubicBezTo>
                  <a:cubicBezTo>
                    <a:pt x="1536" y="8836"/>
                    <a:pt x="1822" y="4847"/>
                    <a:pt x="2108" y="347"/>
                  </a:cubicBezTo>
                  <a:cubicBezTo>
                    <a:pt x="2116" y="97"/>
                    <a:pt x="166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5" name="Google Shape;3355;p49"/>
          <p:cNvGrpSpPr/>
          <p:nvPr/>
        </p:nvGrpSpPr>
        <p:grpSpPr>
          <a:xfrm flipH="1">
            <a:off x="143988" y="4179388"/>
            <a:ext cx="961137" cy="1362545"/>
            <a:chOff x="8316200" y="274750"/>
            <a:chExt cx="961137" cy="1362545"/>
          </a:xfrm>
        </p:grpSpPr>
        <p:sp>
          <p:nvSpPr>
            <p:cNvPr id="3356" name="Google Shape;3356;p49"/>
            <p:cNvSpPr/>
            <p:nvPr/>
          </p:nvSpPr>
          <p:spPr>
            <a:xfrm>
              <a:off x="8331267" y="543674"/>
              <a:ext cx="946071" cy="1093621"/>
            </a:xfrm>
            <a:custGeom>
              <a:avLst/>
              <a:gdLst/>
              <a:ahLst/>
              <a:cxnLst/>
              <a:rect l="l" t="t" r="r" b="b"/>
              <a:pathLst>
                <a:path w="11240" h="12993" extrusionOk="0">
                  <a:moveTo>
                    <a:pt x="2264" y="0"/>
                  </a:moveTo>
                  <a:cubicBezTo>
                    <a:pt x="1685" y="0"/>
                    <a:pt x="1188" y="96"/>
                    <a:pt x="917" y="395"/>
                  </a:cubicBezTo>
                  <a:cubicBezTo>
                    <a:pt x="822" y="503"/>
                    <a:pt x="739" y="657"/>
                    <a:pt x="667" y="848"/>
                  </a:cubicBezTo>
                  <a:cubicBezTo>
                    <a:pt x="548" y="1146"/>
                    <a:pt x="465" y="1538"/>
                    <a:pt x="405" y="1979"/>
                  </a:cubicBezTo>
                  <a:cubicBezTo>
                    <a:pt x="405" y="1979"/>
                    <a:pt x="405" y="1991"/>
                    <a:pt x="405" y="1991"/>
                  </a:cubicBezTo>
                  <a:cubicBezTo>
                    <a:pt x="346" y="2408"/>
                    <a:pt x="298" y="2872"/>
                    <a:pt x="274" y="3324"/>
                  </a:cubicBezTo>
                  <a:cubicBezTo>
                    <a:pt x="274" y="3348"/>
                    <a:pt x="274" y="3384"/>
                    <a:pt x="262" y="3408"/>
                  </a:cubicBezTo>
                  <a:cubicBezTo>
                    <a:pt x="262" y="3515"/>
                    <a:pt x="250" y="3622"/>
                    <a:pt x="250" y="3717"/>
                  </a:cubicBezTo>
                  <a:cubicBezTo>
                    <a:pt x="238" y="3967"/>
                    <a:pt x="227" y="4205"/>
                    <a:pt x="215" y="4432"/>
                  </a:cubicBezTo>
                  <a:cubicBezTo>
                    <a:pt x="215" y="4527"/>
                    <a:pt x="215" y="4610"/>
                    <a:pt x="215" y="4694"/>
                  </a:cubicBezTo>
                  <a:cubicBezTo>
                    <a:pt x="203" y="4825"/>
                    <a:pt x="203" y="4944"/>
                    <a:pt x="203" y="5075"/>
                  </a:cubicBezTo>
                  <a:cubicBezTo>
                    <a:pt x="191" y="5372"/>
                    <a:pt x="179" y="5634"/>
                    <a:pt x="167" y="5860"/>
                  </a:cubicBezTo>
                  <a:cubicBezTo>
                    <a:pt x="167" y="5968"/>
                    <a:pt x="167" y="6075"/>
                    <a:pt x="155" y="6158"/>
                  </a:cubicBezTo>
                  <a:cubicBezTo>
                    <a:pt x="143" y="6301"/>
                    <a:pt x="143" y="6444"/>
                    <a:pt x="131" y="6587"/>
                  </a:cubicBezTo>
                  <a:cubicBezTo>
                    <a:pt x="119" y="6730"/>
                    <a:pt x="107" y="6872"/>
                    <a:pt x="107" y="7015"/>
                  </a:cubicBezTo>
                  <a:cubicBezTo>
                    <a:pt x="96" y="7265"/>
                    <a:pt x="84" y="7515"/>
                    <a:pt x="72" y="7765"/>
                  </a:cubicBezTo>
                  <a:cubicBezTo>
                    <a:pt x="60" y="7932"/>
                    <a:pt x="60" y="8087"/>
                    <a:pt x="48" y="8242"/>
                  </a:cubicBezTo>
                  <a:cubicBezTo>
                    <a:pt x="48" y="8265"/>
                    <a:pt x="48" y="8289"/>
                    <a:pt x="48" y="8313"/>
                  </a:cubicBezTo>
                  <a:cubicBezTo>
                    <a:pt x="36" y="8599"/>
                    <a:pt x="24" y="8896"/>
                    <a:pt x="24" y="9182"/>
                  </a:cubicBezTo>
                  <a:cubicBezTo>
                    <a:pt x="24" y="9242"/>
                    <a:pt x="24" y="9313"/>
                    <a:pt x="12" y="9373"/>
                  </a:cubicBezTo>
                  <a:cubicBezTo>
                    <a:pt x="12" y="9408"/>
                    <a:pt x="12" y="9444"/>
                    <a:pt x="12" y="9468"/>
                  </a:cubicBezTo>
                  <a:cubicBezTo>
                    <a:pt x="12" y="9837"/>
                    <a:pt x="0" y="10194"/>
                    <a:pt x="0" y="10540"/>
                  </a:cubicBezTo>
                  <a:lnTo>
                    <a:pt x="0" y="10623"/>
                  </a:lnTo>
                  <a:cubicBezTo>
                    <a:pt x="0" y="11004"/>
                    <a:pt x="12" y="11385"/>
                    <a:pt x="12" y="11754"/>
                  </a:cubicBezTo>
                  <a:cubicBezTo>
                    <a:pt x="12" y="11790"/>
                    <a:pt x="12" y="11825"/>
                    <a:pt x="24" y="11861"/>
                  </a:cubicBezTo>
                  <a:cubicBezTo>
                    <a:pt x="24" y="11921"/>
                    <a:pt x="24" y="11968"/>
                    <a:pt x="24" y="12028"/>
                  </a:cubicBezTo>
                  <a:cubicBezTo>
                    <a:pt x="369" y="12052"/>
                    <a:pt x="715" y="12099"/>
                    <a:pt x="1060" y="12135"/>
                  </a:cubicBezTo>
                  <a:cubicBezTo>
                    <a:pt x="1560" y="12183"/>
                    <a:pt x="2072" y="12242"/>
                    <a:pt x="2572" y="12290"/>
                  </a:cubicBezTo>
                  <a:cubicBezTo>
                    <a:pt x="2870" y="12325"/>
                    <a:pt x="3167" y="12349"/>
                    <a:pt x="3465" y="12385"/>
                  </a:cubicBezTo>
                  <a:cubicBezTo>
                    <a:pt x="3703" y="12409"/>
                    <a:pt x="3941" y="12433"/>
                    <a:pt x="4179" y="12456"/>
                  </a:cubicBezTo>
                  <a:cubicBezTo>
                    <a:pt x="4691" y="12516"/>
                    <a:pt x="5215" y="12564"/>
                    <a:pt x="5739" y="12623"/>
                  </a:cubicBezTo>
                  <a:cubicBezTo>
                    <a:pt x="6084" y="12659"/>
                    <a:pt x="6442" y="12695"/>
                    <a:pt x="6799" y="12730"/>
                  </a:cubicBezTo>
                  <a:cubicBezTo>
                    <a:pt x="7180" y="12778"/>
                    <a:pt x="7561" y="12814"/>
                    <a:pt x="7942" y="12849"/>
                  </a:cubicBezTo>
                  <a:cubicBezTo>
                    <a:pt x="8323" y="12897"/>
                    <a:pt x="8704" y="12933"/>
                    <a:pt x="9073" y="12968"/>
                  </a:cubicBezTo>
                  <a:cubicBezTo>
                    <a:pt x="9156" y="12980"/>
                    <a:pt x="9240" y="12992"/>
                    <a:pt x="9311" y="12992"/>
                  </a:cubicBezTo>
                  <a:cubicBezTo>
                    <a:pt x="9323" y="12957"/>
                    <a:pt x="9323" y="12933"/>
                    <a:pt x="9335" y="12885"/>
                  </a:cubicBezTo>
                  <a:cubicBezTo>
                    <a:pt x="9371" y="12647"/>
                    <a:pt x="9418" y="12409"/>
                    <a:pt x="9454" y="12159"/>
                  </a:cubicBezTo>
                  <a:cubicBezTo>
                    <a:pt x="9490" y="12016"/>
                    <a:pt x="9513" y="11873"/>
                    <a:pt x="9537" y="11718"/>
                  </a:cubicBezTo>
                  <a:cubicBezTo>
                    <a:pt x="9573" y="11492"/>
                    <a:pt x="9621" y="11254"/>
                    <a:pt x="9656" y="11016"/>
                  </a:cubicBezTo>
                  <a:cubicBezTo>
                    <a:pt x="9692" y="10837"/>
                    <a:pt x="9716" y="10647"/>
                    <a:pt x="9752" y="10468"/>
                  </a:cubicBezTo>
                  <a:cubicBezTo>
                    <a:pt x="9811" y="10147"/>
                    <a:pt x="9859" y="9837"/>
                    <a:pt x="9918" y="9516"/>
                  </a:cubicBezTo>
                  <a:cubicBezTo>
                    <a:pt x="9942" y="9408"/>
                    <a:pt x="9954" y="9289"/>
                    <a:pt x="9978" y="9182"/>
                  </a:cubicBezTo>
                  <a:cubicBezTo>
                    <a:pt x="10013" y="8992"/>
                    <a:pt x="10037" y="8789"/>
                    <a:pt x="10073" y="8599"/>
                  </a:cubicBezTo>
                  <a:cubicBezTo>
                    <a:pt x="10085" y="8575"/>
                    <a:pt x="10085" y="8551"/>
                    <a:pt x="10085" y="8527"/>
                  </a:cubicBezTo>
                  <a:cubicBezTo>
                    <a:pt x="10156" y="8099"/>
                    <a:pt x="10240" y="7682"/>
                    <a:pt x="10311" y="7242"/>
                  </a:cubicBezTo>
                  <a:cubicBezTo>
                    <a:pt x="10323" y="7170"/>
                    <a:pt x="10335" y="7099"/>
                    <a:pt x="10347" y="7015"/>
                  </a:cubicBezTo>
                  <a:cubicBezTo>
                    <a:pt x="10394" y="6753"/>
                    <a:pt x="10442" y="6491"/>
                    <a:pt x="10490" y="6218"/>
                  </a:cubicBezTo>
                  <a:cubicBezTo>
                    <a:pt x="10537" y="5896"/>
                    <a:pt x="10597" y="5563"/>
                    <a:pt x="10656" y="5241"/>
                  </a:cubicBezTo>
                  <a:cubicBezTo>
                    <a:pt x="10680" y="5098"/>
                    <a:pt x="10704" y="4967"/>
                    <a:pt x="10728" y="4836"/>
                  </a:cubicBezTo>
                  <a:cubicBezTo>
                    <a:pt x="10775" y="4515"/>
                    <a:pt x="10835" y="4194"/>
                    <a:pt x="10895" y="3872"/>
                  </a:cubicBezTo>
                  <a:cubicBezTo>
                    <a:pt x="10895" y="3860"/>
                    <a:pt x="10895" y="3848"/>
                    <a:pt x="10895" y="3836"/>
                  </a:cubicBezTo>
                  <a:cubicBezTo>
                    <a:pt x="10930" y="3646"/>
                    <a:pt x="10966" y="3455"/>
                    <a:pt x="11002" y="3265"/>
                  </a:cubicBezTo>
                  <a:cubicBezTo>
                    <a:pt x="11014" y="3205"/>
                    <a:pt x="11014" y="3146"/>
                    <a:pt x="11026" y="3086"/>
                  </a:cubicBezTo>
                  <a:cubicBezTo>
                    <a:pt x="11073" y="2812"/>
                    <a:pt x="11121" y="2539"/>
                    <a:pt x="11168" y="2265"/>
                  </a:cubicBezTo>
                  <a:cubicBezTo>
                    <a:pt x="11192" y="2169"/>
                    <a:pt x="11204" y="2062"/>
                    <a:pt x="11216" y="1955"/>
                  </a:cubicBezTo>
                  <a:cubicBezTo>
                    <a:pt x="11216" y="1919"/>
                    <a:pt x="11228" y="1896"/>
                    <a:pt x="11228" y="1872"/>
                  </a:cubicBezTo>
                  <a:cubicBezTo>
                    <a:pt x="11228" y="1872"/>
                    <a:pt x="11228" y="1872"/>
                    <a:pt x="11228" y="1860"/>
                  </a:cubicBezTo>
                  <a:cubicBezTo>
                    <a:pt x="11240" y="1669"/>
                    <a:pt x="11240" y="1467"/>
                    <a:pt x="11180" y="1312"/>
                  </a:cubicBezTo>
                  <a:cubicBezTo>
                    <a:pt x="11061" y="979"/>
                    <a:pt x="10775" y="896"/>
                    <a:pt x="10490" y="860"/>
                  </a:cubicBezTo>
                  <a:cubicBezTo>
                    <a:pt x="10442" y="848"/>
                    <a:pt x="10406" y="848"/>
                    <a:pt x="10359" y="836"/>
                  </a:cubicBezTo>
                  <a:cubicBezTo>
                    <a:pt x="9692" y="776"/>
                    <a:pt x="9025" y="705"/>
                    <a:pt x="8347" y="657"/>
                  </a:cubicBezTo>
                  <a:cubicBezTo>
                    <a:pt x="7656" y="598"/>
                    <a:pt x="6977" y="538"/>
                    <a:pt x="6287" y="491"/>
                  </a:cubicBezTo>
                  <a:lnTo>
                    <a:pt x="6192" y="491"/>
                  </a:lnTo>
                  <a:cubicBezTo>
                    <a:pt x="5953" y="467"/>
                    <a:pt x="5715" y="455"/>
                    <a:pt x="5477" y="431"/>
                  </a:cubicBezTo>
                  <a:cubicBezTo>
                    <a:pt x="5215" y="419"/>
                    <a:pt x="4834" y="348"/>
                    <a:pt x="4394" y="264"/>
                  </a:cubicBezTo>
                  <a:cubicBezTo>
                    <a:pt x="3870" y="169"/>
                    <a:pt x="3251" y="50"/>
                    <a:pt x="2679" y="14"/>
                  </a:cubicBezTo>
                  <a:cubicBezTo>
                    <a:pt x="2538" y="5"/>
                    <a:pt x="2399" y="0"/>
                    <a:pt x="2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9"/>
            <p:cNvSpPr/>
            <p:nvPr/>
          </p:nvSpPr>
          <p:spPr>
            <a:xfrm>
              <a:off x="8365356" y="598553"/>
              <a:ext cx="910972" cy="238033"/>
            </a:xfrm>
            <a:custGeom>
              <a:avLst/>
              <a:gdLst/>
              <a:ahLst/>
              <a:cxnLst/>
              <a:rect l="l" t="t" r="r" b="b"/>
              <a:pathLst>
                <a:path w="10823" h="2828" extrusionOk="0">
                  <a:moveTo>
                    <a:pt x="1129" y="0"/>
                  </a:moveTo>
                  <a:cubicBezTo>
                    <a:pt x="858" y="0"/>
                    <a:pt x="578" y="57"/>
                    <a:pt x="310" y="172"/>
                  </a:cubicBezTo>
                  <a:cubicBezTo>
                    <a:pt x="298" y="172"/>
                    <a:pt x="274" y="184"/>
                    <a:pt x="262" y="196"/>
                  </a:cubicBezTo>
                  <a:cubicBezTo>
                    <a:pt x="155" y="494"/>
                    <a:pt x="72" y="886"/>
                    <a:pt x="0" y="1327"/>
                  </a:cubicBezTo>
                  <a:cubicBezTo>
                    <a:pt x="0" y="1327"/>
                    <a:pt x="0" y="1339"/>
                    <a:pt x="0" y="1339"/>
                  </a:cubicBezTo>
                  <a:cubicBezTo>
                    <a:pt x="203" y="1160"/>
                    <a:pt x="405" y="1006"/>
                    <a:pt x="631" y="910"/>
                  </a:cubicBezTo>
                  <a:cubicBezTo>
                    <a:pt x="779" y="850"/>
                    <a:pt x="961" y="810"/>
                    <a:pt x="1140" y="810"/>
                  </a:cubicBezTo>
                  <a:cubicBezTo>
                    <a:pt x="1349" y="810"/>
                    <a:pt x="1555" y="864"/>
                    <a:pt x="1703" y="1006"/>
                  </a:cubicBezTo>
                  <a:cubicBezTo>
                    <a:pt x="1798" y="1101"/>
                    <a:pt x="1893" y="1232"/>
                    <a:pt x="1977" y="1375"/>
                  </a:cubicBezTo>
                  <a:cubicBezTo>
                    <a:pt x="2143" y="1613"/>
                    <a:pt x="2322" y="1887"/>
                    <a:pt x="2631" y="2065"/>
                  </a:cubicBezTo>
                  <a:cubicBezTo>
                    <a:pt x="2829" y="2176"/>
                    <a:pt x="3032" y="2219"/>
                    <a:pt x="3231" y="2219"/>
                  </a:cubicBezTo>
                  <a:cubicBezTo>
                    <a:pt x="3846" y="2219"/>
                    <a:pt x="4419" y="1799"/>
                    <a:pt x="4644" y="1637"/>
                  </a:cubicBezTo>
                  <a:cubicBezTo>
                    <a:pt x="4965" y="1393"/>
                    <a:pt x="5325" y="1158"/>
                    <a:pt x="5622" y="1158"/>
                  </a:cubicBezTo>
                  <a:cubicBezTo>
                    <a:pt x="5688" y="1158"/>
                    <a:pt x="5752" y="1170"/>
                    <a:pt x="5810" y="1196"/>
                  </a:cubicBezTo>
                  <a:cubicBezTo>
                    <a:pt x="6013" y="1291"/>
                    <a:pt x="6156" y="1541"/>
                    <a:pt x="6299" y="1803"/>
                  </a:cubicBezTo>
                  <a:cubicBezTo>
                    <a:pt x="6525" y="2172"/>
                    <a:pt x="6763" y="2589"/>
                    <a:pt x="7251" y="2768"/>
                  </a:cubicBezTo>
                  <a:cubicBezTo>
                    <a:pt x="7370" y="2815"/>
                    <a:pt x="7513" y="2827"/>
                    <a:pt x="7644" y="2827"/>
                  </a:cubicBezTo>
                  <a:cubicBezTo>
                    <a:pt x="7989" y="2827"/>
                    <a:pt x="8346" y="2696"/>
                    <a:pt x="8692" y="2434"/>
                  </a:cubicBezTo>
                  <a:cubicBezTo>
                    <a:pt x="8823" y="2339"/>
                    <a:pt x="8954" y="2232"/>
                    <a:pt x="9061" y="2137"/>
                  </a:cubicBezTo>
                  <a:cubicBezTo>
                    <a:pt x="9227" y="1982"/>
                    <a:pt x="9394" y="1851"/>
                    <a:pt x="9561" y="1756"/>
                  </a:cubicBezTo>
                  <a:cubicBezTo>
                    <a:pt x="9673" y="1693"/>
                    <a:pt x="9818" y="1650"/>
                    <a:pt x="9948" y="1650"/>
                  </a:cubicBezTo>
                  <a:cubicBezTo>
                    <a:pt x="10038" y="1650"/>
                    <a:pt x="10121" y="1671"/>
                    <a:pt x="10180" y="1720"/>
                  </a:cubicBezTo>
                  <a:cubicBezTo>
                    <a:pt x="10251" y="1779"/>
                    <a:pt x="10311" y="1898"/>
                    <a:pt x="10370" y="2029"/>
                  </a:cubicBezTo>
                  <a:cubicBezTo>
                    <a:pt x="10442" y="2160"/>
                    <a:pt x="10513" y="2303"/>
                    <a:pt x="10621" y="2434"/>
                  </a:cubicBezTo>
                  <a:cubicBezTo>
                    <a:pt x="10668" y="2160"/>
                    <a:pt x="10716" y="1887"/>
                    <a:pt x="10763" y="1613"/>
                  </a:cubicBezTo>
                  <a:cubicBezTo>
                    <a:pt x="10787" y="1517"/>
                    <a:pt x="10799" y="1410"/>
                    <a:pt x="10811" y="1303"/>
                  </a:cubicBezTo>
                  <a:cubicBezTo>
                    <a:pt x="10811" y="1267"/>
                    <a:pt x="10823" y="1244"/>
                    <a:pt x="10823" y="1220"/>
                  </a:cubicBezTo>
                  <a:cubicBezTo>
                    <a:pt x="10787" y="1184"/>
                    <a:pt x="10751" y="1148"/>
                    <a:pt x="10716" y="1113"/>
                  </a:cubicBezTo>
                  <a:cubicBezTo>
                    <a:pt x="10495" y="916"/>
                    <a:pt x="10222" y="836"/>
                    <a:pt x="9946" y="836"/>
                  </a:cubicBezTo>
                  <a:cubicBezTo>
                    <a:pt x="9671" y="836"/>
                    <a:pt x="9394" y="916"/>
                    <a:pt x="9168" y="1041"/>
                  </a:cubicBezTo>
                  <a:cubicBezTo>
                    <a:pt x="8918" y="1184"/>
                    <a:pt x="8727" y="1351"/>
                    <a:pt x="8525" y="1529"/>
                  </a:cubicBezTo>
                  <a:cubicBezTo>
                    <a:pt x="8418" y="1625"/>
                    <a:pt x="8323" y="1708"/>
                    <a:pt x="8215" y="1791"/>
                  </a:cubicBezTo>
                  <a:cubicBezTo>
                    <a:pt x="8010" y="1941"/>
                    <a:pt x="7804" y="2025"/>
                    <a:pt x="7638" y="2025"/>
                  </a:cubicBezTo>
                  <a:cubicBezTo>
                    <a:pt x="7593" y="2025"/>
                    <a:pt x="7551" y="2018"/>
                    <a:pt x="7513" y="2006"/>
                  </a:cubicBezTo>
                  <a:cubicBezTo>
                    <a:pt x="7311" y="1934"/>
                    <a:pt x="7168" y="1684"/>
                    <a:pt x="7001" y="1398"/>
                  </a:cubicBezTo>
                  <a:cubicBezTo>
                    <a:pt x="6799" y="1053"/>
                    <a:pt x="6572" y="648"/>
                    <a:pt x="6132" y="458"/>
                  </a:cubicBezTo>
                  <a:cubicBezTo>
                    <a:pt x="6013" y="398"/>
                    <a:pt x="5882" y="363"/>
                    <a:pt x="5751" y="351"/>
                  </a:cubicBezTo>
                  <a:cubicBezTo>
                    <a:pt x="5711" y="347"/>
                    <a:pt x="5671" y="345"/>
                    <a:pt x="5632" y="345"/>
                  </a:cubicBezTo>
                  <a:cubicBezTo>
                    <a:pt x="5023" y="345"/>
                    <a:pt x="4469" y="758"/>
                    <a:pt x="4167" y="982"/>
                  </a:cubicBezTo>
                  <a:cubicBezTo>
                    <a:pt x="3780" y="1264"/>
                    <a:pt x="3470" y="1402"/>
                    <a:pt x="3239" y="1402"/>
                  </a:cubicBezTo>
                  <a:cubicBezTo>
                    <a:pt x="3158" y="1402"/>
                    <a:pt x="3086" y="1385"/>
                    <a:pt x="3024" y="1351"/>
                  </a:cubicBezTo>
                  <a:cubicBezTo>
                    <a:pt x="2881" y="1279"/>
                    <a:pt x="2786" y="1125"/>
                    <a:pt x="2667" y="934"/>
                  </a:cubicBezTo>
                  <a:cubicBezTo>
                    <a:pt x="2548" y="767"/>
                    <a:pt x="2429" y="565"/>
                    <a:pt x="2250" y="410"/>
                  </a:cubicBezTo>
                  <a:cubicBezTo>
                    <a:pt x="1959" y="141"/>
                    <a:pt x="1556" y="0"/>
                    <a:pt x="1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9"/>
            <p:cNvSpPr/>
            <p:nvPr/>
          </p:nvSpPr>
          <p:spPr>
            <a:xfrm>
              <a:off x="8349279" y="788947"/>
              <a:ext cx="899020" cy="238033"/>
            </a:xfrm>
            <a:custGeom>
              <a:avLst/>
              <a:gdLst/>
              <a:ahLst/>
              <a:cxnLst/>
              <a:rect l="l" t="t" r="r" b="b"/>
              <a:pathLst>
                <a:path w="10681" h="2828" extrusionOk="0">
                  <a:moveTo>
                    <a:pt x="1320" y="0"/>
                  </a:moveTo>
                  <a:cubicBezTo>
                    <a:pt x="1049" y="0"/>
                    <a:pt x="769" y="57"/>
                    <a:pt x="501" y="172"/>
                  </a:cubicBezTo>
                  <a:cubicBezTo>
                    <a:pt x="346" y="232"/>
                    <a:pt x="203" y="315"/>
                    <a:pt x="60" y="410"/>
                  </a:cubicBezTo>
                  <a:cubicBezTo>
                    <a:pt x="60" y="434"/>
                    <a:pt x="60" y="470"/>
                    <a:pt x="60" y="494"/>
                  </a:cubicBezTo>
                  <a:cubicBezTo>
                    <a:pt x="48" y="601"/>
                    <a:pt x="48" y="708"/>
                    <a:pt x="36" y="803"/>
                  </a:cubicBezTo>
                  <a:cubicBezTo>
                    <a:pt x="24" y="1053"/>
                    <a:pt x="13" y="1291"/>
                    <a:pt x="1" y="1518"/>
                  </a:cubicBezTo>
                  <a:cubicBezTo>
                    <a:pt x="274" y="1244"/>
                    <a:pt x="525" y="1029"/>
                    <a:pt x="822" y="910"/>
                  </a:cubicBezTo>
                  <a:cubicBezTo>
                    <a:pt x="968" y="845"/>
                    <a:pt x="1147" y="805"/>
                    <a:pt x="1324" y="805"/>
                  </a:cubicBezTo>
                  <a:cubicBezTo>
                    <a:pt x="1535" y="805"/>
                    <a:pt x="1744" y="863"/>
                    <a:pt x="1894" y="1006"/>
                  </a:cubicBezTo>
                  <a:cubicBezTo>
                    <a:pt x="1989" y="1089"/>
                    <a:pt x="2084" y="1232"/>
                    <a:pt x="2168" y="1363"/>
                  </a:cubicBezTo>
                  <a:cubicBezTo>
                    <a:pt x="2334" y="1613"/>
                    <a:pt x="2513" y="1887"/>
                    <a:pt x="2822" y="2065"/>
                  </a:cubicBezTo>
                  <a:cubicBezTo>
                    <a:pt x="3018" y="2172"/>
                    <a:pt x="3219" y="2214"/>
                    <a:pt x="3416" y="2214"/>
                  </a:cubicBezTo>
                  <a:cubicBezTo>
                    <a:pt x="4034" y="2214"/>
                    <a:pt x="4609" y="1796"/>
                    <a:pt x="4835" y="1625"/>
                  </a:cubicBezTo>
                  <a:cubicBezTo>
                    <a:pt x="5155" y="1391"/>
                    <a:pt x="5516" y="1158"/>
                    <a:pt x="5812" y="1158"/>
                  </a:cubicBezTo>
                  <a:cubicBezTo>
                    <a:pt x="5879" y="1158"/>
                    <a:pt x="5942" y="1170"/>
                    <a:pt x="6001" y="1196"/>
                  </a:cubicBezTo>
                  <a:cubicBezTo>
                    <a:pt x="6204" y="1280"/>
                    <a:pt x="6347" y="1530"/>
                    <a:pt x="6490" y="1803"/>
                  </a:cubicBezTo>
                  <a:cubicBezTo>
                    <a:pt x="6716" y="2172"/>
                    <a:pt x="6954" y="2589"/>
                    <a:pt x="7442" y="2756"/>
                  </a:cubicBezTo>
                  <a:cubicBezTo>
                    <a:pt x="7561" y="2804"/>
                    <a:pt x="7704" y="2827"/>
                    <a:pt x="7835" y="2827"/>
                  </a:cubicBezTo>
                  <a:cubicBezTo>
                    <a:pt x="8180" y="2827"/>
                    <a:pt x="8537" y="2696"/>
                    <a:pt x="8883" y="2434"/>
                  </a:cubicBezTo>
                  <a:cubicBezTo>
                    <a:pt x="9014" y="2339"/>
                    <a:pt x="9145" y="2232"/>
                    <a:pt x="9252" y="2137"/>
                  </a:cubicBezTo>
                  <a:cubicBezTo>
                    <a:pt x="9418" y="1982"/>
                    <a:pt x="9585" y="1839"/>
                    <a:pt x="9752" y="1744"/>
                  </a:cubicBezTo>
                  <a:cubicBezTo>
                    <a:pt x="9861" y="1683"/>
                    <a:pt x="10001" y="1641"/>
                    <a:pt x="10128" y="1641"/>
                  </a:cubicBezTo>
                  <a:cubicBezTo>
                    <a:pt x="10223" y="1641"/>
                    <a:pt x="10310" y="1664"/>
                    <a:pt x="10371" y="1720"/>
                  </a:cubicBezTo>
                  <a:cubicBezTo>
                    <a:pt x="10419" y="1756"/>
                    <a:pt x="10466" y="1839"/>
                    <a:pt x="10514" y="1922"/>
                  </a:cubicBezTo>
                  <a:cubicBezTo>
                    <a:pt x="10561" y="1601"/>
                    <a:pt x="10621" y="1280"/>
                    <a:pt x="10681" y="958"/>
                  </a:cubicBezTo>
                  <a:cubicBezTo>
                    <a:pt x="10515" y="873"/>
                    <a:pt x="10332" y="837"/>
                    <a:pt x="10148" y="837"/>
                  </a:cubicBezTo>
                  <a:cubicBezTo>
                    <a:pt x="9870" y="837"/>
                    <a:pt x="9588" y="920"/>
                    <a:pt x="9359" y="1041"/>
                  </a:cubicBezTo>
                  <a:cubicBezTo>
                    <a:pt x="9121" y="1184"/>
                    <a:pt x="8918" y="1351"/>
                    <a:pt x="8728" y="1530"/>
                  </a:cubicBezTo>
                  <a:cubicBezTo>
                    <a:pt x="8621" y="1625"/>
                    <a:pt x="8514" y="1708"/>
                    <a:pt x="8406" y="1791"/>
                  </a:cubicBezTo>
                  <a:cubicBezTo>
                    <a:pt x="8207" y="1936"/>
                    <a:pt x="8008" y="2019"/>
                    <a:pt x="7846" y="2019"/>
                  </a:cubicBezTo>
                  <a:cubicBezTo>
                    <a:pt x="7794" y="2019"/>
                    <a:pt x="7747" y="2011"/>
                    <a:pt x="7704" y="1994"/>
                  </a:cubicBezTo>
                  <a:cubicBezTo>
                    <a:pt x="7502" y="1922"/>
                    <a:pt x="7359" y="1684"/>
                    <a:pt x="7192" y="1399"/>
                  </a:cubicBezTo>
                  <a:cubicBezTo>
                    <a:pt x="7002" y="1053"/>
                    <a:pt x="6763" y="649"/>
                    <a:pt x="6335" y="458"/>
                  </a:cubicBezTo>
                  <a:cubicBezTo>
                    <a:pt x="6162" y="383"/>
                    <a:pt x="5989" y="352"/>
                    <a:pt x="5820" y="352"/>
                  </a:cubicBezTo>
                  <a:cubicBezTo>
                    <a:pt x="5210" y="352"/>
                    <a:pt x="4657" y="758"/>
                    <a:pt x="4358" y="982"/>
                  </a:cubicBezTo>
                  <a:cubicBezTo>
                    <a:pt x="3971" y="1264"/>
                    <a:pt x="3661" y="1402"/>
                    <a:pt x="3430" y="1402"/>
                  </a:cubicBezTo>
                  <a:cubicBezTo>
                    <a:pt x="3349" y="1402"/>
                    <a:pt x="3277" y="1385"/>
                    <a:pt x="3215" y="1351"/>
                  </a:cubicBezTo>
                  <a:cubicBezTo>
                    <a:pt x="3084" y="1280"/>
                    <a:pt x="2977" y="1113"/>
                    <a:pt x="2858" y="934"/>
                  </a:cubicBezTo>
                  <a:cubicBezTo>
                    <a:pt x="2739" y="756"/>
                    <a:pt x="2620" y="565"/>
                    <a:pt x="2441" y="410"/>
                  </a:cubicBezTo>
                  <a:cubicBezTo>
                    <a:pt x="2150" y="141"/>
                    <a:pt x="1747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9"/>
            <p:cNvSpPr/>
            <p:nvPr/>
          </p:nvSpPr>
          <p:spPr>
            <a:xfrm>
              <a:off x="8332277" y="1194564"/>
              <a:ext cx="846834" cy="238285"/>
            </a:xfrm>
            <a:custGeom>
              <a:avLst/>
              <a:gdLst/>
              <a:ahLst/>
              <a:cxnLst/>
              <a:rect l="l" t="t" r="r" b="b"/>
              <a:pathLst>
                <a:path w="10061" h="2831" extrusionOk="0">
                  <a:moveTo>
                    <a:pt x="1514" y="0"/>
                  </a:moveTo>
                  <a:cubicBezTo>
                    <a:pt x="1246" y="0"/>
                    <a:pt x="968" y="54"/>
                    <a:pt x="703" y="163"/>
                  </a:cubicBezTo>
                  <a:cubicBezTo>
                    <a:pt x="453" y="271"/>
                    <a:pt x="238" y="413"/>
                    <a:pt x="36" y="580"/>
                  </a:cubicBezTo>
                  <a:cubicBezTo>
                    <a:pt x="24" y="866"/>
                    <a:pt x="12" y="1163"/>
                    <a:pt x="12" y="1449"/>
                  </a:cubicBezTo>
                  <a:cubicBezTo>
                    <a:pt x="12" y="1509"/>
                    <a:pt x="12" y="1580"/>
                    <a:pt x="0" y="1640"/>
                  </a:cubicBezTo>
                  <a:cubicBezTo>
                    <a:pt x="0" y="1675"/>
                    <a:pt x="0" y="1711"/>
                    <a:pt x="0" y="1735"/>
                  </a:cubicBezTo>
                  <a:cubicBezTo>
                    <a:pt x="346" y="1354"/>
                    <a:pt x="655" y="1068"/>
                    <a:pt x="1024" y="913"/>
                  </a:cubicBezTo>
                  <a:cubicBezTo>
                    <a:pt x="1173" y="848"/>
                    <a:pt x="1351" y="807"/>
                    <a:pt x="1529" y="807"/>
                  </a:cubicBezTo>
                  <a:cubicBezTo>
                    <a:pt x="1736" y="807"/>
                    <a:pt x="1942" y="862"/>
                    <a:pt x="2096" y="997"/>
                  </a:cubicBezTo>
                  <a:cubicBezTo>
                    <a:pt x="2191" y="1092"/>
                    <a:pt x="2286" y="1223"/>
                    <a:pt x="2370" y="1366"/>
                  </a:cubicBezTo>
                  <a:cubicBezTo>
                    <a:pt x="2536" y="1616"/>
                    <a:pt x="2703" y="1890"/>
                    <a:pt x="3024" y="2056"/>
                  </a:cubicBezTo>
                  <a:cubicBezTo>
                    <a:pt x="3222" y="2167"/>
                    <a:pt x="3425" y="2211"/>
                    <a:pt x="3624" y="2211"/>
                  </a:cubicBezTo>
                  <a:cubicBezTo>
                    <a:pt x="4239" y="2211"/>
                    <a:pt x="4812" y="1790"/>
                    <a:pt x="5037" y="1628"/>
                  </a:cubicBezTo>
                  <a:cubicBezTo>
                    <a:pt x="5356" y="1386"/>
                    <a:pt x="5714" y="1160"/>
                    <a:pt x="6009" y="1160"/>
                  </a:cubicBezTo>
                  <a:cubicBezTo>
                    <a:pt x="6078" y="1160"/>
                    <a:pt x="6143" y="1172"/>
                    <a:pt x="6203" y="1199"/>
                  </a:cubicBezTo>
                  <a:cubicBezTo>
                    <a:pt x="6406" y="1283"/>
                    <a:pt x="6549" y="1533"/>
                    <a:pt x="6692" y="1795"/>
                  </a:cubicBezTo>
                  <a:cubicBezTo>
                    <a:pt x="6906" y="2176"/>
                    <a:pt x="7156" y="2592"/>
                    <a:pt x="7644" y="2759"/>
                  </a:cubicBezTo>
                  <a:cubicBezTo>
                    <a:pt x="7763" y="2807"/>
                    <a:pt x="7906" y="2830"/>
                    <a:pt x="8037" y="2830"/>
                  </a:cubicBezTo>
                  <a:cubicBezTo>
                    <a:pt x="8382" y="2830"/>
                    <a:pt x="8739" y="2699"/>
                    <a:pt x="9085" y="2437"/>
                  </a:cubicBezTo>
                  <a:cubicBezTo>
                    <a:pt x="9216" y="2342"/>
                    <a:pt x="9347" y="2235"/>
                    <a:pt x="9454" y="2128"/>
                  </a:cubicBezTo>
                  <a:cubicBezTo>
                    <a:pt x="9609" y="1997"/>
                    <a:pt x="9751" y="1878"/>
                    <a:pt x="9906" y="1783"/>
                  </a:cubicBezTo>
                  <a:cubicBezTo>
                    <a:pt x="9930" y="1675"/>
                    <a:pt x="9942" y="1556"/>
                    <a:pt x="9966" y="1449"/>
                  </a:cubicBezTo>
                  <a:cubicBezTo>
                    <a:pt x="10001" y="1259"/>
                    <a:pt x="10025" y="1056"/>
                    <a:pt x="10061" y="866"/>
                  </a:cubicBezTo>
                  <a:lnTo>
                    <a:pt x="10061" y="866"/>
                  </a:lnTo>
                  <a:cubicBezTo>
                    <a:pt x="9882" y="902"/>
                    <a:pt x="9704" y="961"/>
                    <a:pt x="9561" y="1044"/>
                  </a:cubicBezTo>
                  <a:cubicBezTo>
                    <a:pt x="9311" y="1175"/>
                    <a:pt x="9120" y="1354"/>
                    <a:pt x="8918" y="1521"/>
                  </a:cubicBezTo>
                  <a:cubicBezTo>
                    <a:pt x="8811" y="1616"/>
                    <a:pt x="8716" y="1711"/>
                    <a:pt x="8608" y="1783"/>
                  </a:cubicBezTo>
                  <a:cubicBezTo>
                    <a:pt x="8406" y="1939"/>
                    <a:pt x="8204" y="2017"/>
                    <a:pt x="8040" y="2017"/>
                  </a:cubicBezTo>
                  <a:cubicBezTo>
                    <a:pt x="7991" y="2017"/>
                    <a:pt x="7947" y="2010"/>
                    <a:pt x="7906" y="1997"/>
                  </a:cubicBezTo>
                  <a:cubicBezTo>
                    <a:pt x="7704" y="1925"/>
                    <a:pt x="7561" y="1675"/>
                    <a:pt x="7394" y="1402"/>
                  </a:cubicBezTo>
                  <a:cubicBezTo>
                    <a:pt x="7192" y="1044"/>
                    <a:pt x="6965" y="652"/>
                    <a:pt x="6525" y="461"/>
                  </a:cubicBezTo>
                  <a:cubicBezTo>
                    <a:pt x="6352" y="383"/>
                    <a:pt x="6179" y="350"/>
                    <a:pt x="6009" y="350"/>
                  </a:cubicBezTo>
                  <a:cubicBezTo>
                    <a:pt x="5408" y="350"/>
                    <a:pt x="4858" y="759"/>
                    <a:pt x="4560" y="973"/>
                  </a:cubicBezTo>
                  <a:cubicBezTo>
                    <a:pt x="4168" y="1258"/>
                    <a:pt x="3856" y="1403"/>
                    <a:pt x="3624" y="1403"/>
                  </a:cubicBezTo>
                  <a:cubicBezTo>
                    <a:pt x="3546" y="1403"/>
                    <a:pt x="3477" y="1387"/>
                    <a:pt x="3417" y="1354"/>
                  </a:cubicBezTo>
                  <a:cubicBezTo>
                    <a:pt x="3274" y="1283"/>
                    <a:pt x="3179" y="1116"/>
                    <a:pt x="3060" y="925"/>
                  </a:cubicBezTo>
                  <a:cubicBezTo>
                    <a:pt x="2941" y="759"/>
                    <a:pt x="2822" y="568"/>
                    <a:pt x="2643" y="401"/>
                  </a:cubicBezTo>
                  <a:cubicBezTo>
                    <a:pt x="2350" y="138"/>
                    <a:pt x="1944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9"/>
            <p:cNvSpPr/>
            <p:nvPr/>
          </p:nvSpPr>
          <p:spPr>
            <a:xfrm>
              <a:off x="8331267" y="1386220"/>
              <a:ext cx="812830" cy="239043"/>
            </a:xfrm>
            <a:custGeom>
              <a:avLst/>
              <a:gdLst/>
              <a:ahLst/>
              <a:cxnLst/>
              <a:rect l="l" t="t" r="r" b="b"/>
              <a:pathLst>
                <a:path w="9657" h="2840" extrusionOk="0">
                  <a:moveTo>
                    <a:pt x="1534" y="1"/>
                  </a:moveTo>
                  <a:cubicBezTo>
                    <a:pt x="1263" y="1"/>
                    <a:pt x="983" y="57"/>
                    <a:pt x="715" y="172"/>
                  </a:cubicBezTo>
                  <a:cubicBezTo>
                    <a:pt x="453" y="280"/>
                    <a:pt x="215" y="434"/>
                    <a:pt x="0" y="613"/>
                  </a:cubicBezTo>
                  <a:cubicBezTo>
                    <a:pt x="0" y="994"/>
                    <a:pt x="12" y="1375"/>
                    <a:pt x="12" y="1744"/>
                  </a:cubicBezTo>
                  <a:cubicBezTo>
                    <a:pt x="358" y="1363"/>
                    <a:pt x="667" y="1077"/>
                    <a:pt x="1036" y="911"/>
                  </a:cubicBezTo>
                  <a:cubicBezTo>
                    <a:pt x="1184" y="850"/>
                    <a:pt x="1363" y="810"/>
                    <a:pt x="1541" y="810"/>
                  </a:cubicBezTo>
                  <a:cubicBezTo>
                    <a:pt x="1748" y="810"/>
                    <a:pt x="1954" y="865"/>
                    <a:pt x="2108" y="1006"/>
                  </a:cubicBezTo>
                  <a:cubicBezTo>
                    <a:pt x="2203" y="1101"/>
                    <a:pt x="2298" y="1232"/>
                    <a:pt x="2382" y="1375"/>
                  </a:cubicBezTo>
                  <a:cubicBezTo>
                    <a:pt x="2548" y="1625"/>
                    <a:pt x="2715" y="1899"/>
                    <a:pt x="3036" y="2065"/>
                  </a:cubicBezTo>
                  <a:cubicBezTo>
                    <a:pt x="3179" y="2149"/>
                    <a:pt x="3334" y="2196"/>
                    <a:pt x="3489" y="2208"/>
                  </a:cubicBezTo>
                  <a:cubicBezTo>
                    <a:pt x="3542" y="2215"/>
                    <a:pt x="3594" y="2218"/>
                    <a:pt x="3647" y="2218"/>
                  </a:cubicBezTo>
                  <a:cubicBezTo>
                    <a:pt x="4255" y="2218"/>
                    <a:pt x="4818" y="1801"/>
                    <a:pt x="5049" y="1637"/>
                  </a:cubicBezTo>
                  <a:cubicBezTo>
                    <a:pt x="5368" y="1395"/>
                    <a:pt x="5726" y="1169"/>
                    <a:pt x="6021" y="1169"/>
                  </a:cubicBezTo>
                  <a:cubicBezTo>
                    <a:pt x="6090" y="1169"/>
                    <a:pt x="6155" y="1181"/>
                    <a:pt x="6215" y="1208"/>
                  </a:cubicBezTo>
                  <a:cubicBezTo>
                    <a:pt x="6418" y="1292"/>
                    <a:pt x="6561" y="1542"/>
                    <a:pt x="6704" y="1804"/>
                  </a:cubicBezTo>
                  <a:cubicBezTo>
                    <a:pt x="6918" y="2173"/>
                    <a:pt x="7156" y="2601"/>
                    <a:pt x="7644" y="2768"/>
                  </a:cubicBezTo>
                  <a:cubicBezTo>
                    <a:pt x="7751" y="2804"/>
                    <a:pt x="7847" y="2827"/>
                    <a:pt x="7954" y="2827"/>
                  </a:cubicBezTo>
                  <a:cubicBezTo>
                    <a:pt x="7978" y="2839"/>
                    <a:pt x="8013" y="2839"/>
                    <a:pt x="8049" y="2839"/>
                  </a:cubicBezTo>
                  <a:cubicBezTo>
                    <a:pt x="8394" y="2839"/>
                    <a:pt x="8751" y="2696"/>
                    <a:pt x="9097" y="2446"/>
                  </a:cubicBezTo>
                  <a:cubicBezTo>
                    <a:pt x="9228" y="2351"/>
                    <a:pt x="9347" y="2244"/>
                    <a:pt x="9454" y="2149"/>
                  </a:cubicBezTo>
                  <a:cubicBezTo>
                    <a:pt x="9490" y="2006"/>
                    <a:pt x="9513" y="1863"/>
                    <a:pt x="9537" y="1708"/>
                  </a:cubicBezTo>
                  <a:cubicBezTo>
                    <a:pt x="9573" y="1482"/>
                    <a:pt x="9621" y="1244"/>
                    <a:pt x="9656" y="1006"/>
                  </a:cubicBezTo>
                  <a:lnTo>
                    <a:pt x="9656" y="1006"/>
                  </a:lnTo>
                  <a:cubicBezTo>
                    <a:pt x="9632" y="1018"/>
                    <a:pt x="9597" y="1030"/>
                    <a:pt x="9573" y="1053"/>
                  </a:cubicBezTo>
                  <a:cubicBezTo>
                    <a:pt x="9323" y="1184"/>
                    <a:pt x="9132" y="1363"/>
                    <a:pt x="8930" y="1530"/>
                  </a:cubicBezTo>
                  <a:cubicBezTo>
                    <a:pt x="8823" y="1625"/>
                    <a:pt x="8728" y="1720"/>
                    <a:pt x="8620" y="1792"/>
                  </a:cubicBezTo>
                  <a:cubicBezTo>
                    <a:pt x="8415" y="1941"/>
                    <a:pt x="8209" y="2025"/>
                    <a:pt x="8043" y="2025"/>
                  </a:cubicBezTo>
                  <a:cubicBezTo>
                    <a:pt x="7998" y="2025"/>
                    <a:pt x="7956" y="2019"/>
                    <a:pt x="7918" y="2006"/>
                  </a:cubicBezTo>
                  <a:cubicBezTo>
                    <a:pt x="7716" y="1934"/>
                    <a:pt x="7573" y="1684"/>
                    <a:pt x="7406" y="1399"/>
                  </a:cubicBezTo>
                  <a:cubicBezTo>
                    <a:pt x="7204" y="1053"/>
                    <a:pt x="6977" y="661"/>
                    <a:pt x="6537" y="458"/>
                  </a:cubicBezTo>
                  <a:cubicBezTo>
                    <a:pt x="6366" y="383"/>
                    <a:pt x="6195" y="352"/>
                    <a:pt x="6028" y="352"/>
                  </a:cubicBezTo>
                  <a:cubicBezTo>
                    <a:pt x="5424" y="352"/>
                    <a:pt x="4871" y="758"/>
                    <a:pt x="4572" y="982"/>
                  </a:cubicBezTo>
                  <a:cubicBezTo>
                    <a:pt x="4180" y="1267"/>
                    <a:pt x="3868" y="1412"/>
                    <a:pt x="3636" y="1412"/>
                  </a:cubicBezTo>
                  <a:cubicBezTo>
                    <a:pt x="3558" y="1412"/>
                    <a:pt x="3489" y="1396"/>
                    <a:pt x="3429" y="1363"/>
                  </a:cubicBezTo>
                  <a:cubicBezTo>
                    <a:pt x="3286" y="1280"/>
                    <a:pt x="3191" y="1125"/>
                    <a:pt x="3072" y="934"/>
                  </a:cubicBezTo>
                  <a:cubicBezTo>
                    <a:pt x="2953" y="768"/>
                    <a:pt x="2834" y="577"/>
                    <a:pt x="2655" y="410"/>
                  </a:cubicBezTo>
                  <a:cubicBezTo>
                    <a:pt x="2364" y="141"/>
                    <a:pt x="1961" y="1"/>
                    <a:pt x="1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9"/>
            <p:cNvSpPr/>
            <p:nvPr/>
          </p:nvSpPr>
          <p:spPr>
            <a:xfrm>
              <a:off x="8497589" y="376344"/>
              <a:ext cx="360584" cy="220189"/>
            </a:xfrm>
            <a:custGeom>
              <a:avLst/>
              <a:gdLst/>
              <a:ahLst/>
              <a:cxnLst/>
              <a:rect l="l" t="t" r="r" b="b"/>
              <a:pathLst>
                <a:path w="4284" h="2616" extrusionOk="0">
                  <a:moveTo>
                    <a:pt x="2361" y="866"/>
                  </a:moveTo>
                  <a:cubicBezTo>
                    <a:pt x="2469" y="866"/>
                    <a:pt x="2583" y="884"/>
                    <a:pt x="2692" y="907"/>
                  </a:cubicBezTo>
                  <a:cubicBezTo>
                    <a:pt x="3061" y="990"/>
                    <a:pt x="4001" y="1324"/>
                    <a:pt x="4061" y="1741"/>
                  </a:cubicBezTo>
                  <a:cubicBezTo>
                    <a:pt x="4102" y="1998"/>
                    <a:pt x="3939" y="2075"/>
                    <a:pt x="3711" y="2075"/>
                  </a:cubicBezTo>
                  <a:cubicBezTo>
                    <a:pt x="3412" y="2075"/>
                    <a:pt x="3002" y="1941"/>
                    <a:pt x="2799" y="1907"/>
                  </a:cubicBezTo>
                  <a:cubicBezTo>
                    <a:pt x="2561" y="1871"/>
                    <a:pt x="2322" y="1836"/>
                    <a:pt x="2120" y="1717"/>
                  </a:cubicBezTo>
                  <a:cubicBezTo>
                    <a:pt x="1918" y="1598"/>
                    <a:pt x="1775" y="1360"/>
                    <a:pt x="1834" y="1157"/>
                  </a:cubicBezTo>
                  <a:cubicBezTo>
                    <a:pt x="1882" y="1014"/>
                    <a:pt x="2037" y="919"/>
                    <a:pt x="2192" y="883"/>
                  </a:cubicBezTo>
                  <a:cubicBezTo>
                    <a:pt x="2245" y="871"/>
                    <a:pt x="2302" y="866"/>
                    <a:pt x="2361" y="866"/>
                  </a:cubicBezTo>
                  <a:close/>
                  <a:moveTo>
                    <a:pt x="1213" y="1"/>
                  </a:moveTo>
                  <a:cubicBezTo>
                    <a:pt x="1065" y="1"/>
                    <a:pt x="919" y="22"/>
                    <a:pt x="775" y="74"/>
                  </a:cubicBezTo>
                  <a:cubicBezTo>
                    <a:pt x="477" y="181"/>
                    <a:pt x="203" y="431"/>
                    <a:pt x="120" y="776"/>
                  </a:cubicBezTo>
                  <a:cubicBezTo>
                    <a:pt x="1" y="1252"/>
                    <a:pt x="275" y="1764"/>
                    <a:pt x="644" y="2014"/>
                  </a:cubicBezTo>
                  <a:cubicBezTo>
                    <a:pt x="1013" y="2264"/>
                    <a:pt x="1441" y="2324"/>
                    <a:pt x="1870" y="2372"/>
                  </a:cubicBezTo>
                  <a:cubicBezTo>
                    <a:pt x="2218" y="2409"/>
                    <a:pt x="2882" y="2615"/>
                    <a:pt x="3416" y="2615"/>
                  </a:cubicBezTo>
                  <a:cubicBezTo>
                    <a:pt x="3904" y="2615"/>
                    <a:pt x="4284" y="2443"/>
                    <a:pt x="4216" y="1812"/>
                  </a:cubicBezTo>
                  <a:cubicBezTo>
                    <a:pt x="4108" y="836"/>
                    <a:pt x="2382" y="205"/>
                    <a:pt x="1691" y="62"/>
                  </a:cubicBezTo>
                  <a:cubicBezTo>
                    <a:pt x="1532" y="25"/>
                    <a:pt x="137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9"/>
            <p:cNvSpPr/>
            <p:nvPr/>
          </p:nvSpPr>
          <p:spPr>
            <a:xfrm>
              <a:off x="8829307" y="274750"/>
              <a:ext cx="377923" cy="330956"/>
            </a:xfrm>
            <a:custGeom>
              <a:avLst/>
              <a:gdLst/>
              <a:ahLst/>
              <a:cxnLst/>
              <a:rect l="l" t="t" r="r" b="b"/>
              <a:pathLst>
                <a:path w="4490" h="3932" extrusionOk="0">
                  <a:moveTo>
                    <a:pt x="2489" y="1246"/>
                  </a:moveTo>
                  <a:cubicBezTo>
                    <a:pt x="2668" y="1246"/>
                    <a:pt x="2838" y="1293"/>
                    <a:pt x="2977" y="1412"/>
                  </a:cubicBezTo>
                  <a:cubicBezTo>
                    <a:pt x="3180" y="1578"/>
                    <a:pt x="3251" y="1876"/>
                    <a:pt x="3192" y="2138"/>
                  </a:cubicBezTo>
                  <a:cubicBezTo>
                    <a:pt x="3144" y="2400"/>
                    <a:pt x="2989" y="2555"/>
                    <a:pt x="2799" y="2745"/>
                  </a:cubicBezTo>
                  <a:cubicBezTo>
                    <a:pt x="2462" y="3061"/>
                    <a:pt x="1822" y="3238"/>
                    <a:pt x="1320" y="3238"/>
                  </a:cubicBezTo>
                  <a:cubicBezTo>
                    <a:pt x="988" y="3238"/>
                    <a:pt x="717" y="3161"/>
                    <a:pt x="632" y="2995"/>
                  </a:cubicBezTo>
                  <a:cubicBezTo>
                    <a:pt x="465" y="2697"/>
                    <a:pt x="775" y="2459"/>
                    <a:pt x="1001" y="2150"/>
                  </a:cubicBezTo>
                  <a:cubicBezTo>
                    <a:pt x="1215" y="1864"/>
                    <a:pt x="1465" y="1590"/>
                    <a:pt x="1787" y="1435"/>
                  </a:cubicBezTo>
                  <a:cubicBezTo>
                    <a:pt x="2003" y="1327"/>
                    <a:pt x="2254" y="1246"/>
                    <a:pt x="2489" y="1246"/>
                  </a:cubicBezTo>
                  <a:close/>
                  <a:moveTo>
                    <a:pt x="3349" y="0"/>
                  </a:moveTo>
                  <a:cubicBezTo>
                    <a:pt x="2960" y="0"/>
                    <a:pt x="2533" y="165"/>
                    <a:pt x="2168" y="376"/>
                  </a:cubicBezTo>
                  <a:cubicBezTo>
                    <a:pt x="1632" y="685"/>
                    <a:pt x="1120" y="1090"/>
                    <a:pt x="775" y="1638"/>
                  </a:cubicBezTo>
                  <a:cubicBezTo>
                    <a:pt x="406" y="2197"/>
                    <a:pt x="1" y="2876"/>
                    <a:pt x="215" y="3436"/>
                  </a:cubicBezTo>
                  <a:cubicBezTo>
                    <a:pt x="350" y="3783"/>
                    <a:pt x="729" y="3931"/>
                    <a:pt x="1201" y="3931"/>
                  </a:cubicBezTo>
                  <a:cubicBezTo>
                    <a:pt x="2021" y="3931"/>
                    <a:pt x="3121" y="3484"/>
                    <a:pt x="3704" y="2864"/>
                  </a:cubicBezTo>
                  <a:cubicBezTo>
                    <a:pt x="4025" y="2531"/>
                    <a:pt x="4287" y="2102"/>
                    <a:pt x="4382" y="1614"/>
                  </a:cubicBezTo>
                  <a:cubicBezTo>
                    <a:pt x="4489" y="1126"/>
                    <a:pt x="4394" y="590"/>
                    <a:pt x="4073" y="281"/>
                  </a:cubicBezTo>
                  <a:cubicBezTo>
                    <a:pt x="3872" y="80"/>
                    <a:pt x="3620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9"/>
            <p:cNvSpPr/>
            <p:nvPr/>
          </p:nvSpPr>
          <p:spPr>
            <a:xfrm>
              <a:off x="8316200" y="997437"/>
              <a:ext cx="916106" cy="226165"/>
            </a:xfrm>
            <a:custGeom>
              <a:avLst/>
              <a:gdLst/>
              <a:ahLst/>
              <a:cxnLst/>
              <a:rect l="l" t="t" r="r" b="b"/>
              <a:pathLst>
                <a:path w="10884" h="2687" extrusionOk="0">
                  <a:moveTo>
                    <a:pt x="717" y="1"/>
                  </a:moveTo>
                  <a:cubicBezTo>
                    <a:pt x="533" y="1"/>
                    <a:pt x="367" y="13"/>
                    <a:pt x="227" y="41"/>
                  </a:cubicBezTo>
                  <a:cubicBezTo>
                    <a:pt x="1" y="88"/>
                    <a:pt x="108" y="1053"/>
                    <a:pt x="156" y="1720"/>
                  </a:cubicBezTo>
                  <a:cubicBezTo>
                    <a:pt x="1007" y="1869"/>
                    <a:pt x="9931" y="2687"/>
                    <a:pt x="10530" y="2687"/>
                  </a:cubicBezTo>
                  <a:cubicBezTo>
                    <a:pt x="10550" y="2687"/>
                    <a:pt x="10561" y="2686"/>
                    <a:pt x="10562" y="2684"/>
                  </a:cubicBezTo>
                  <a:cubicBezTo>
                    <a:pt x="10657" y="2112"/>
                    <a:pt x="10764" y="1541"/>
                    <a:pt x="10883" y="946"/>
                  </a:cubicBezTo>
                  <a:cubicBezTo>
                    <a:pt x="8549" y="672"/>
                    <a:pt x="6442" y="493"/>
                    <a:pt x="4120" y="386"/>
                  </a:cubicBezTo>
                  <a:cubicBezTo>
                    <a:pt x="3237" y="346"/>
                    <a:pt x="171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9"/>
            <p:cNvSpPr/>
            <p:nvPr/>
          </p:nvSpPr>
          <p:spPr>
            <a:xfrm>
              <a:off x="8704061" y="555795"/>
              <a:ext cx="178104" cy="1062478"/>
            </a:xfrm>
            <a:custGeom>
              <a:avLst/>
              <a:gdLst/>
              <a:ahLst/>
              <a:cxnLst/>
              <a:rect l="l" t="t" r="r" b="b"/>
              <a:pathLst>
                <a:path w="2116" h="12623" extrusionOk="0">
                  <a:moveTo>
                    <a:pt x="1329" y="0"/>
                  </a:moveTo>
                  <a:cubicBezTo>
                    <a:pt x="1170" y="0"/>
                    <a:pt x="1039" y="22"/>
                    <a:pt x="1001" y="61"/>
                  </a:cubicBezTo>
                  <a:cubicBezTo>
                    <a:pt x="608" y="418"/>
                    <a:pt x="893" y="740"/>
                    <a:pt x="822" y="1311"/>
                  </a:cubicBezTo>
                  <a:cubicBezTo>
                    <a:pt x="655" y="2680"/>
                    <a:pt x="608" y="4145"/>
                    <a:pt x="512" y="5431"/>
                  </a:cubicBezTo>
                  <a:cubicBezTo>
                    <a:pt x="334" y="8002"/>
                    <a:pt x="167" y="10110"/>
                    <a:pt x="0" y="12432"/>
                  </a:cubicBezTo>
                  <a:cubicBezTo>
                    <a:pt x="393" y="12443"/>
                    <a:pt x="786" y="12539"/>
                    <a:pt x="1298" y="12622"/>
                  </a:cubicBezTo>
                  <a:cubicBezTo>
                    <a:pt x="1536" y="8836"/>
                    <a:pt x="1822" y="4847"/>
                    <a:pt x="2108" y="347"/>
                  </a:cubicBezTo>
                  <a:cubicBezTo>
                    <a:pt x="2116" y="97"/>
                    <a:pt x="166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9BCD9D-663A-4A90-9C70-C480D6414B74}"/>
              </a:ext>
            </a:extLst>
          </p:cNvPr>
          <p:cNvGrpSpPr/>
          <p:nvPr/>
        </p:nvGrpSpPr>
        <p:grpSpPr>
          <a:xfrm>
            <a:off x="1757363" y="1210923"/>
            <a:ext cx="5786437" cy="3197457"/>
            <a:chOff x="1814512" y="825791"/>
            <a:chExt cx="5786437" cy="3197457"/>
          </a:xfrm>
        </p:grpSpPr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Hũ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bạc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cha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2406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sưởi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vội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thọc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Bây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tin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lụng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 CỔ TÍCH CHĂM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982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B8A251BB-0134-4630-BAF0-7E9315FA1A5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69720" y="1348423"/>
            <a:ext cx="6172200" cy="3086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7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7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7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ui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uôi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- m…..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dao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,   con m…..</a:t>
            </a:r>
          </a:p>
          <a:p>
            <a:pPr eaLnBrk="1" hangingPunct="1">
              <a:buFontTx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m….         ,   m…….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bưởi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- n….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lửa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,   n……..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nấng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- t…..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 ,   t……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thân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0" name="Text Box 13">
            <a:extLst>
              <a:ext uri="{FF2B5EF4-FFF2-40B4-BE49-F238E27FC236}">
                <a16:creationId xmlns:a16="http://schemas.microsoft.com/office/drawing/2014/main" id="{0C0B668C-63E4-4E7B-B414-F85A6A645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454" y="1788795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ũi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7C425010-52ED-47FE-B38B-682E8920B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545" y="1787069"/>
            <a:ext cx="7143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uỗi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5709146A-DAF2-4ABA-A205-53674A10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2192416"/>
            <a:ext cx="7143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uối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49638846-086A-4632-B69B-C01EDB0C0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192416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úi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BE1A579B-A8A3-4A7C-AD4A-DDF552B6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935" y="2637274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úi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CBB74295-F866-478C-A002-104D27501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227" y="2609925"/>
            <a:ext cx="7143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uôi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B617DA3E-EAF6-4A15-BD95-CECCC77E0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830" y="3022044"/>
            <a:ext cx="7143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uổi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DCA9A999-C117-43D3-AF46-0CF4A9D0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267" y="3020813"/>
            <a:ext cx="5143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ủi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Giảm 17 %】 2 Dao Thái Cán Vàng KIWI 511/512 (mũi nhọn và mũi tròn)">
            <a:extLst>
              <a:ext uri="{FF2B5EF4-FFF2-40B4-BE49-F238E27FC236}">
                <a16:creationId xmlns:a16="http://schemas.microsoft.com/office/drawing/2014/main" id="{AF27B833-4563-40ED-8C38-D3B6ADDB7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21" y="84589"/>
            <a:ext cx="5985307" cy="497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 descr="Núi lửa phun trào đáng sợ như vậy nhưng tại sao nhiều người vẫn chọn ở ngay gần chúng - Ảnh 2.">
            <a:extLst>
              <a:ext uri="{FF2B5EF4-FFF2-40B4-BE49-F238E27FC236}">
                <a16:creationId xmlns:a16="http://schemas.microsoft.com/office/drawing/2014/main" id="{F70F3D68-481B-459F-AE82-E1780FEF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77" y="127903"/>
            <a:ext cx="6516924" cy="488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3" name="Google Shape;3373;p50"/>
          <p:cNvGrpSpPr/>
          <p:nvPr/>
        </p:nvGrpSpPr>
        <p:grpSpPr>
          <a:xfrm>
            <a:off x="6523239" y="-186105"/>
            <a:ext cx="3034562" cy="1296670"/>
            <a:chOff x="6523239" y="-186105"/>
            <a:chExt cx="3034562" cy="1296670"/>
          </a:xfrm>
        </p:grpSpPr>
        <p:sp>
          <p:nvSpPr>
            <p:cNvPr id="3374" name="Google Shape;3374;p50"/>
            <p:cNvSpPr/>
            <p:nvPr/>
          </p:nvSpPr>
          <p:spPr>
            <a:xfrm rot="683087">
              <a:off x="6580086" y="-154413"/>
              <a:ext cx="375740" cy="548116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50"/>
            <p:cNvSpPr/>
            <p:nvPr/>
          </p:nvSpPr>
          <p:spPr>
            <a:xfrm rot="683087">
              <a:off x="7295836" y="270932"/>
              <a:ext cx="393553" cy="534757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50"/>
            <p:cNvSpPr/>
            <p:nvPr/>
          </p:nvSpPr>
          <p:spPr>
            <a:xfrm rot="683087">
              <a:off x="8174008" y="506750"/>
              <a:ext cx="400047" cy="519356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50"/>
            <p:cNvSpPr/>
            <p:nvPr/>
          </p:nvSpPr>
          <p:spPr>
            <a:xfrm rot="683087">
              <a:off x="6969917" y="83595"/>
              <a:ext cx="313952" cy="446435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50"/>
            <p:cNvSpPr/>
            <p:nvPr/>
          </p:nvSpPr>
          <p:spPr>
            <a:xfrm rot="683087">
              <a:off x="9031073" y="536271"/>
              <a:ext cx="386873" cy="541437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50"/>
            <p:cNvSpPr/>
            <p:nvPr/>
          </p:nvSpPr>
          <p:spPr>
            <a:xfrm rot="683087">
              <a:off x="7737686" y="426240"/>
              <a:ext cx="327126" cy="417860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50"/>
            <p:cNvSpPr/>
            <p:nvPr/>
          </p:nvSpPr>
          <p:spPr>
            <a:xfrm rot="683087">
              <a:off x="8649314" y="558290"/>
              <a:ext cx="327126" cy="433075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50"/>
            <p:cNvSpPr/>
            <p:nvPr/>
          </p:nvSpPr>
          <p:spPr>
            <a:xfrm rot="683087">
              <a:off x="6531530" y="131799"/>
              <a:ext cx="3017981" cy="384832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2" name="Google Shape;3382;p50"/>
          <p:cNvGrpSpPr/>
          <p:nvPr/>
        </p:nvGrpSpPr>
        <p:grpSpPr>
          <a:xfrm>
            <a:off x="-413811" y="-225155"/>
            <a:ext cx="3034562" cy="1296670"/>
            <a:chOff x="-413811" y="-225155"/>
            <a:chExt cx="3034562" cy="1296670"/>
          </a:xfrm>
        </p:grpSpPr>
        <p:sp>
          <p:nvSpPr>
            <p:cNvPr id="3383" name="Google Shape;3383;p50"/>
            <p:cNvSpPr/>
            <p:nvPr/>
          </p:nvSpPr>
          <p:spPr>
            <a:xfrm rot="-683087" flipH="1">
              <a:off x="2188165" y="-193463"/>
              <a:ext cx="375740" cy="548116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50"/>
            <p:cNvSpPr/>
            <p:nvPr/>
          </p:nvSpPr>
          <p:spPr>
            <a:xfrm rot="-683087" flipH="1">
              <a:off x="1454601" y="231882"/>
              <a:ext cx="393553" cy="534757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50"/>
            <p:cNvSpPr/>
            <p:nvPr/>
          </p:nvSpPr>
          <p:spPr>
            <a:xfrm rot="-683087" flipH="1">
              <a:off x="569936" y="467700"/>
              <a:ext cx="400047" cy="519356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50"/>
            <p:cNvSpPr/>
            <p:nvPr/>
          </p:nvSpPr>
          <p:spPr>
            <a:xfrm rot="-683087" flipH="1">
              <a:off x="1860122" y="44545"/>
              <a:ext cx="313952" cy="446435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50"/>
            <p:cNvSpPr/>
            <p:nvPr/>
          </p:nvSpPr>
          <p:spPr>
            <a:xfrm rot="-683087" flipH="1">
              <a:off x="-273956" y="497221"/>
              <a:ext cx="386873" cy="541437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50"/>
            <p:cNvSpPr/>
            <p:nvPr/>
          </p:nvSpPr>
          <p:spPr>
            <a:xfrm rot="-683087" flipH="1">
              <a:off x="1079179" y="387190"/>
              <a:ext cx="327126" cy="417860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50"/>
            <p:cNvSpPr/>
            <p:nvPr/>
          </p:nvSpPr>
          <p:spPr>
            <a:xfrm rot="-683087" flipH="1">
              <a:off x="167550" y="519240"/>
              <a:ext cx="327126" cy="433075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50"/>
            <p:cNvSpPr/>
            <p:nvPr/>
          </p:nvSpPr>
          <p:spPr>
            <a:xfrm rot="-683087" flipH="1">
              <a:off x="-405520" y="92749"/>
              <a:ext cx="3017981" cy="384832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8CFDDDE8-D79E-4FF4-8A03-4511A93EF674}"/>
              </a:ext>
            </a:extLst>
          </p:cNvPr>
          <p:cNvSpPr txBox="1"/>
          <p:nvPr/>
        </p:nvSpPr>
        <p:spPr>
          <a:xfrm>
            <a:off x="1651377" y="1432626"/>
            <a:ext cx="61523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3 .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a,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s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x,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chút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quên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:  .…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nếp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:……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:……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AF0A22B-22E3-4AC1-8B39-3396EF79F6AD}"/>
              </a:ext>
            </a:extLst>
          </p:cNvPr>
          <p:cNvSpPr txBox="1"/>
          <p:nvPr/>
        </p:nvSpPr>
        <p:spPr>
          <a:xfrm>
            <a:off x="7126893" y="2684561"/>
            <a:ext cx="843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sót</a:t>
            </a:r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B99D1CD-486F-4901-91ED-34BB7EFA06A7}"/>
              </a:ext>
            </a:extLst>
          </p:cNvPr>
          <p:cNvSpPr txBox="1"/>
          <p:nvPr/>
        </p:nvSpPr>
        <p:spPr>
          <a:xfrm>
            <a:off x="6307898" y="3112951"/>
            <a:ext cx="843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xôi</a:t>
            </a:r>
            <a:endParaRPr lang="en-US" sz="2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110E21-EB7F-48D1-A18F-819A4F466D4D}"/>
              </a:ext>
            </a:extLst>
          </p:cNvPr>
          <p:cNvSpPr txBox="1"/>
          <p:nvPr/>
        </p:nvSpPr>
        <p:spPr>
          <a:xfrm>
            <a:off x="4572000" y="3510862"/>
            <a:ext cx="843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p48"/>
          <p:cNvSpPr txBox="1">
            <a:spLocks noGrp="1"/>
          </p:cNvSpPr>
          <p:nvPr>
            <p:ph type="title"/>
          </p:nvPr>
        </p:nvSpPr>
        <p:spPr>
          <a:xfrm>
            <a:off x="729379" y="2099543"/>
            <a:ext cx="3771899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1"/>
                </a:solidFill>
              </a:rPr>
              <a:t>THANKS!</a:t>
            </a:r>
            <a:endParaRPr sz="6600" dirty="0">
              <a:solidFill>
                <a:schemeClr val="dk2"/>
              </a:solidFill>
            </a:endParaRPr>
          </a:p>
        </p:txBody>
      </p:sp>
      <p:sp>
        <p:nvSpPr>
          <p:cNvPr id="3148" name="Google Shape;3148;p48"/>
          <p:cNvSpPr txBox="1"/>
          <p:nvPr/>
        </p:nvSpPr>
        <p:spPr>
          <a:xfrm>
            <a:off x="805988" y="700213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To Ashley</a:t>
            </a:r>
            <a:endParaRPr sz="2700" b="1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3149" name="Google Shape;3149;p48"/>
          <p:cNvSpPr txBox="1"/>
          <p:nvPr/>
        </p:nvSpPr>
        <p:spPr>
          <a:xfrm>
            <a:off x="805988" y="4223388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From Christian</a:t>
            </a:r>
            <a:endParaRPr sz="2700" b="1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150" name="Google Shape;3150;p48"/>
          <p:cNvGrpSpPr/>
          <p:nvPr/>
        </p:nvGrpSpPr>
        <p:grpSpPr>
          <a:xfrm>
            <a:off x="4781458" y="540000"/>
            <a:ext cx="4106573" cy="3963001"/>
            <a:chOff x="4781458" y="540000"/>
            <a:chExt cx="4106573" cy="3963001"/>
          </a:xfrm>
        </p:grpSpPr>
        <p:sp>
          <p:nvSpPr>
            <p:cNvPr id="3151" name="Google Shape;3151;p48"/>
            <p:cNvSpPr/>
            <p:nvPr/>
          </p:nvSpPr>
          <p:spPr>
            <a:xfrm>
              <a:off x="5010038" y="831325"/>
              <a:ext cx="3771900" cy="365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2" name="Google Shape;3152;p48"/>
            <p:cNvGrpSpPr/>
            <p:nvPr/>
          </p:nvGrpSpPr>
          <p:grpSpPr>
            <a:xfrm>
              <a:off x="5515266" y="1318689"/>
              <a:ext cx="2878602" cy="2682878"/>
              <a:chOff x="5347759" y="1230030"/>
              <a:chExt cx="2478135" cy="2309640"/>
            </a:xfrm>
          </p:grpSpPr>
          <p:sp>
            <p:nvSpPr>
              <p:cNvPr id="3153" name="Google Shape;3153;p48"/>
              <p:cNvSpPr/>
              <p:nvPr/>
            </p:nvSpPr>
            <p:spPr>
              <a:xfrm>
                <a:off x="6763809" y="1948519"/>
                <a:ext cx="835607" cy="144164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3847" extrusionOk="0">
                    <a:moveTo>
                      <a:pt x="2866" y="1"/>
                    </a:moveTo>
                    <a:cubicBezTo>
                      <a:pt x="2591" y="1"/>
                      <a:pt x="2316" y="40"/>
                      <a:pt x="2060" y="114"/>
                    </a:cubicBezTo>
                    <a:cubicBezTo>
                      <a:pt x="988" y="424"/>
                      <a:pt x="179" y="1305"/>
                      <a:pt x="48" y="2412"/>
                    </a:cubicBezTo>
                    <a:cubicBezTo>
                      <a:pt x="0" y="2852"/>
                      <a:pt x="191" y="3352"/>
                      <a:pt x="310" y="3769"/>
                    </a:cubicBezTo>
                    <a:cubicBezTo>
                      <a:pt x="810" y="5627"/>
                      <a:pt x="1286" y="7484"/>
                      <a:pt x="1786" y="9341"/>
                    </a:cubicBezTo>
                    <a:cubicBezTo>
                      <a:pt x="2012" y="10175"/>
                      <a:pt x="2215" y="11008"/>
                      <a:pt x="2429" y="11842"/>
                    </a:cubicBezTo>
                    <a:cubicBezTo>
                      <a:pt x="2560" y="12330"/>
                      <a:pt x="2608" y="12699"/>
                      <a:pt x="2953" y="13080"/>
                    </a:cubicBezTo>
                    <a:cubicBezTo>
                      <a:pt x="3417" y="13602"/>
                      <a:pt x="4042" y="13847"/>
                      <a:pt x="4672" y="13847"/>
                    </a:cubicBezTo>
                    <a:cubicBezTo>
                      <a:pt x="5336" y="13847"/>
                      <a:pt x="6006" y="13575"/>
                      <a:pt x="6501" y="13068"/>
                    </a:cubicBezTo>
                    <a:cubicBezTo>
                      <a:pt x="7442" y="12104"/>
                      <a:pt x="7084" y="10865"/>
                      <a:pt x="6203" y="10079"/>
                    </a:cubicBezTo>
                    <a:cubicBezTo>
                      <a:pt x="6549" y="9972"/>
                      <a:pt x="6894" y="9889"/>
                      <a:pt x="7180" y="9651"/>
                    </a:cubicBezTo>
                    <a:cubicBezTo>
                      <a:pt x="8025" y="8936"/>
                      <a:pt x="7823" y="7674"/>
                      <a:pt x="7382" y="6805"/>
                    </a:cubicBezTo>
                    <a:cubicBezTo>
                      <a:pt x="6977" y="6043"/>
                      <a:pt x="6275" y="5567"/>
                      <a:pt x="5477" y="5484"/>
                    </a:cubicBezTo>
                    <a:cubicBezTo>
                      <a:pt x="5537" y="5281"/>
                      <a:pt x="5560" y="5067"/>
                      <a:pt x="5549" y="4853"/>
                    </a:cubicBezTo>
                    <a:cubicBezTo>
                      <a:pt x="5525" y="4269"/>
                      <a:pt x="5275" y="3841"/>
                      <a:pt x="4918" y="3579"/>
                    </a:cubicBezTo>
                    <a:cubicBezTo>
                      <a:pt x="5310" y="2864"/>
                      <a:pt x="5334" y="1995"/>
                      <a:pt x="4918" y="1126"/>
                    </a:cubicBezTo>
                    <a:cubicBezTo>
                      <a:pt x="4534" y="349"/>
                      <a:pt x="3694" y="1"/>
                      <a:pt x="2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8"/>
              <p:cNvSpPr/>
              <p:nvPr/>
            </p:nvSpPr>
            <p:spPr>
              <a:xfrm>
                <a:off x="6990672" y="1997141"/>
                <a:ext cx="264133" cy="272462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617" extrusionOk="0">
                    <a:moveTo>
                      <a:pt x="446" y="0"/>
                    </a:moveTo>
                    <a:cubicBezTo>
                      <a:pt x="328" y="0"/>
                      <a:pt x="207" y="10"/>
                      <a:pt x="83" y="28"/>
                    </a:cubicBezTo>
                    <a:cubicBezTo>
                      <a:pt x="0" y="52"/>
                      <a:pt x="0" y="207"/>
                      <a:pt x="83" y="218"/>
                    </a:cubicBezTo>
                    <a:cubicBezTo>
                      <a:pt x="667" y="302"/>
                      <a:pt x="1250" y="480"/>
                      <a:pt x="1679" y="909"/>
                    </a:cubicBezTo>
                    <a:cubicBezTo>
                      <a:pt x="1869" y="1100"/>
                      <a:pt x="2000" y="1338"/>
                      <a:pt x="2060" y="1600"/>
                    </a:cubicBezTo>
                    <a:cubicBezTo>
                      <a:pt x="2096" y="1742"/>
                      <a:pt x="2096" y="1897"/>
                      <a:pt x="2096" y="2040"/>
                    </a:cubicBezTo>
                    <a:cubicBezTo>
                      <a:pt x="2084" y="2219"/>
                      <a:pt x="2036" y="2385"/>
                      <a:pt x="2119" y="2564"/>
                    </a:cubicBezTo>
                    <a:cubicBezTo>
                      <a:pt x="2135" y="2596"/>
                      <a:pt x="2183" y="2617"/>
                      <a:pt x="2227" y="2617"/>
                    </a:cubicBezTo>
                    <a:cubicBezTo>
                      <a:pt x="2249" y="2617"/>
                      <a:pt x="2270" y="2612"/>
                      <a:pt x="2286" y="2600"/>
                    </a:cubicBezTo>
                    <a:cubicBezTo>
                      <a:pt x="2536" y="2433"/>
                      <a:pt x="2536" y="2028"/>
                      <a:pt x="2512" y="1754"/>
                    </a:cubicBezTo>
                    <a:cubicBezTo>
                      <a:pt x="2489" y="1481"/>
                      <a:pt x="2405" y="1219"/>
                      <a:pt x="2262" y="992"/>
                    </a:cubicBezTo>
                    <a:cubicBezTo>
                      <a:pt x="2000" y="528"/>
                      <a:pt x="1524" y="195"/>
                      <a:pt x="1012" y="76"/>
                    </a:cubicBezTo>
                    <a:cubicBezTo>
                      <a:pt x="822" y="24"/>
                      <a:pt x="636" y="0"/>
                      <a:pt x="4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8"/>
              <p:cNvSpPr/>
              <p:nvPr/>
            </p:nvSpPr>
            <p:spPr>
              <a:xfrm>
                <a:off x="7204418" y="2352898"/>
                <a:ext cx="93701" cy="185216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779" extrusionOk="0">
                    <a:moveTo>
                      <a:pt x="66" y="0"/>
                    </a:moveTo>
                    <a:cubicBezTo>
                      <a:pt x="14" y="0"/>
                      <a:pt x="1" y="68"/>
                      <a:pt x="43" y="100"/>
                    </a:cubicBezTo>
                    <a:cubicBezTo>
                      <a:pt x="102" y="147"/>
                      <a:pt x="162" y="207"/>
                      <a:pt x="209" y="254"/>
                    </a:cubicBezTo>
                    <a:cubicBezTo>
                      <a:pt x="257" y="314"/>
                      <a:pt x="305" y="373"/>
                      <a:pt x="340" y="433"/>
                    </a:cubicBezTo>
                    <a:cubicBezTo>
                      <a:pt x="436" y="552"/>
                      <a:pt x="507" y="683"/>
                      <a:pt x="543" y="826"/>
                    </a:cubicBezTo>
                    <a:cubicBezTo>
                      <a:pt x="578" y="957"/>
                      <a:pt x="590" y="1100"/>
                      <a:pt x="566" y="1231"/>
                    </a:cubicBezTo>
                    <a:cubicBezTo>
                      <a:pt x="543" y="1385"/>
                      <a:pt x="436" y="1540"/>
                      <a:pt x="459" y="1707"/>
                    </a:cubicBezTo>
                    <a:cubicBezTo>
                      <a:pt x="471" y="1754"/>
                      <a:pt x="543" y="1778"/>
                      <a:pt x="590" y="1778"/>
                    </a:cubicBezTo>
                    <a:cubicBezTo>
                      <a:pt x="781" y="1731"/>
                      <a:pt x="852" y="1469"/>
                      <a:pt x="876" y="1290"/>
                    </a:cubicBezTo>
                    <a:cubicBezTo>
                      <a:pt x="900" y="1112"/>
                      <a:pt x="888" y="921"/>
                      <a:pt x="828" y="731"/>
                    </a:cubicBezTo>
                    <a:cubicBezTo>
                      <a:pt x="781" y="552"/>
                      <a:pt x="686" y="397"/>
                      <a:pt x="555" y="254"/>
                    </a:cubicBezTo>
                    <a:cubicBezTo>
                      <a:pt x="495" y="183"/>
                      <a:pt x="424" y="123"/>
                      <a:pt x="340" y="88"/>
                    </a:cubicBezTo>
                    <a:cubicBezTo>
                      <a:pt x="257" y="52"/>
                      <a:pt x="174" y="16"/>
                      <a:pt x="90" y="4"/>
                    </a:cubicBezTo>
                    <a:cubicBezTo>
                      <a:pt x="82" y="1"/>
                      <a:pt x="74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8"/>
              <p:cNvSpPr/>
              <p:nvPr/>
            </p:nvSpPr>
            <p:spPr>
              <a:xfrm>
                <a:off x="7298536" y="2589965"/>
                <a:ext cx="195523" cy="34336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298" extrusionOk="0">
                    <a:moveTo>
                      <a:pt x="81" y="0"/>
                    </a:moveTo>
                    <a:cubicBezTo>
                      <a:pt x="28" y="0"/>
                      <a:pt x="0" y="86"/>
                      <a:pt x="67" y="109"/>
                    </a:cubicBezTo>
                    <a:cubicBezTo>
                      <a:pt x="603" y="287"/>
                      <a:pt x="1056" y="751"/>
                      <a:pt x="1282" y="1263"/>
                    </a:cubicBezTo>
                    <a:cubicBezTo>
                      <a:pt x="1460" y="1680"/>
                      <a:pt x="1579" y="2264"/>
                      <a:pt x="1234" y="2633"/>
                    </a:cubicBezTo>
                    <a:cubicBezTo>
                      <a:pt x="1139" y="2740"/>
                      <a:pt x="1008" y="2823"/>
                      <a:pt x="877" y="2883"/>
                    </a:cubicBezTo>
                    <a:cubicBezTo>
                      <a:pt x="734" y="2942"/>
                      <a:pt x="484" y="2990"/>
                      <a:pt x="401" y="3133"/>
                    </a:cubicBezTo>
                    <a:cubicBezTo>
                      <a:pt x="377" y="3156"/>
                      <a:pt x="377" y="3204"/>
                      <a:pt x="413" y="3228"/>
                    </a:cubicBezTo>
                    <a:cubicBezTo>
                      <a:pt x="464" y="3280"/>
                      <a:pt x="547" y="3298"/>
                      <a:pt x="636" y="3298"/>
                    </a:cubicBezTo>
                    <a:cubicBezTo>
                      <a:pt x="753" y="3298"/>
                      <a:pt x="879" y="3267"/>
                      <a:pt x="960" y="3240"/>
                    </a:cubicBezTo>
                    <a:cubicBezTo>
                      <a:pt x="1127" y="3192"/>
                      <a:pt x="1282" y="3097"/>
                      <a:pt x="1413" y="2978"/>
                    </a:cubicBezTo>
                    <a:cubicBezTo>
                      <a:pt x="1651" y="2775"/>
                      <a:pt x="1782" y="2478"/>
                      <a:pt x="1818" y="2180"/>
                    </a:cubicBezTo>
                    <a:cubicBezTo>
                      <a:pt x="1877" y="1537"/>
                      <a:pt x="1520" y="906"/>
                      <a:pt x="1067" y="478"/>
                    </a:cubicBezTo>
                    <a:cubicBezTo>
                      <a:pt x="794" y="216"/>
                      <a:pt x="472" y="49"/>
                      <a:pt x="91" y="1"/>
                    </a:cubicBezTo>
                    <a:cubicBezTo>
                      <a:pt x="88" y="1"/>
                      <a:pt x="84" y="0"/>
                      <a:pt x="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8"/>
              <p:cNvSpPr/>
              <p:nvPr/>
            </p:nvSpPr>
            <p:spPr>
              <a:xfrm>
                <a:off x="7264595" y="3008815"/>
                <a:ext cx="194690" cy="303696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917" extrusionOk="0">
                    <a:moveTo>
                      <a:pt x="481" y="0"/>
                    </a:moveTo>
                    <a:cubicBezTo>
                      <a:pt x="391" y="0"/>
                      <a:pt x="376" y="159"/>
                      <a:pt x="477" y="181"/>
                    </a:cubicBezTo>
                    <a:cubicBezTo>
                      <a:pt x="1036" y="300"/>
                      <a:pt x="1524" y="705"/>
                      <a:pt x="1560" y="1312"/>
                    </a:cubicBezTo>
                    <a:cubicBezTo>
                      <a:pt x="1584" y="1824"/>
                      <a:pt x="1262" y="2324"/>
                      <a:pt x="762" y="2467"/>
                    </a:cubicBezTo>
                    <a:cubicBezTo>
                      <a:pt x="608" y="2515"/>
                      <a:pt x="453" y="2515"/>
                      <a:pt x="298" y="2551"/>
                    </a:cubicBezTo>
                    <a:cubicBezTo>
                      <a:pt x="131" y="2598"/>
                      <a:pt x="0" y="2741"/>
                      <a:pt x="191" y="2860"/>
                    </a:cubicBezTo>
                    <a:cubicBezTo>
                      <a:pt x="258" y="2902"/>
                      <a:pt x="340" y="2916"/>
                      <a:pt x="424" y="2916"/>
                    </a:cubicBezTo>
                    <a:cubicBezTo>
                      <a:pt x="532" y="2916"/>
                      <a:pt x="645" y="2892"/>
                      <a:pt x="739" y="2872"/>
                    </a:cubicBezTo>
                    <a:cubicBezTo>
                      <a:pt x="881" y="2824"/>
                      <a:pt x="1024" y="2765"/>
                      <a:pt x="1155" y="2682"/>
                    </a:cubicBezTo>
                    <a:cubicBezTo>
                      <a:pt x="1632" y="2384"/>
                      <a:pt x="1870" y="1824"/>
                      <a:pt x="1810" y="1265"/>
                    </a:cubicBezTo>
                    <a:cubicBezTo>
                      <a:pt x="1739" y="562"/>
                      <a:pt x="1191" y="86"/>
                      <a:pt x="500" y="3"/>
                    </a:cubicBezTo>
                    <a:cubicBezTo>
                      <a:pt x="494" y="1"/>
                      <a:pt x="487" y="0"/>
                      <a:pt x="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8"/>
              <p:cNvSpPr/>
              <p:nvPr/>
            </p:nvSpPr>
            <p:spPr>
              <a:xfrm>
                <a:off x="6581610" y="1669390"/>
                <a:ext cx="311296" cy="18938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819" extrusionOk="0">
                    <a:moveTo>
                      <a:pt x="1454" y="0"/>
                    </a:moveTo>
                    <a:cubicBezTo>
                      <a:pt x="772" y="0"/>
                      <a:pt x="38" y="499"/>
                      <a:pt x="0" y="1652"/>
                    </a:cubicBezTo>
                    <a:lnTo>
                      <a:pt x="2429" y="1819"/>
                    </a:lnTo>
                    <a:cubicBezTo>
                      <a:pt x="2989" y="692"/>
                      <a:pt x="2257" y="0"/>
                      <a:pt x="1454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8"/>
              <p:cNvSpPr/>
              <p:nvPr/>
            </p:nvSpPr>
            <p:spPr>
              <a:xfrm>
                <a:off x="6533405" y="1635553"/>
                <a:ext cx="396565" cy="2474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377" extrusionOk="0">
                    <a:moveTo>
                      <a:pt x="1830" y="650"/>
                    </a:moveTo>
                    <a:cubicBezTo>
                      <a:pt x="1933" y="650"/>
                      <a:pt x="2037" y="667"/>
                      <a:pt x="2142" y="703"/>
                    </a:cubicBezTo>
                    <a:cubicBezTo>
                      <a:pt x="2380" y="786"/>
                      <a:pt x="2594" y="953"/>
                      <a:pt x="2654" y="1215"/>
                    </a:cubicBezTo>
                    <a:cubicBezTo>
                      <a:pt x="2714" y="1471"/>
                      <a:pt x="2612" y="1684"/>
                      <a:pt x="2605" y="1906"/>
                    </a:cubicBezTo>
                    <a:lnTo>
                      <a:pt x="2605" y="1906"/>
                    </a:lnTo>
                    <a:cubicBezTo>
                      <a:pt x="1987" y="1882"/>
                      <a:pt x="1368" y="1867"/>
                      <a:pt x="750" y="1830"/>
                    </a:cubicBezTo>
                    <a:lnTo>
                      <a:pt x="750" y="1830"/>
                    </a:lnTo>
                    <a:cubicBezTo>
                      <a:pt x="852" y="1458"/>
                      <a:pt x="929" y="1095"/>
                      <a:pt x="1261" y="834"/>
                    </a:cubicBezTo>
                    <a:cubicBezTo>
                      <a:pt x="1434" y="716"/>
                      <a:pt x="1629" y="650"/>
                      <a:pt x="1830" y="650"/>
                    </a:cubicBezTo>
                    <a:close/>
                    <a:moveTo>
                      <a:pt x="2051" y="0"/>
                    </a:moveTo>
                    <a:cubicBezTo>
                      <a:pt x="998" y="0"/>
                      <a:pt x="0" y="948"/>
                      <a:pt x="237" y="2037"/>
                    </a:cubicBezTo>
                    <a:cubicBezTo>
                      <a:pt x="265" y="2151"/>
                      <a:pt x="354" y="2202"/>
                      <a:pt x="447" y="2202"/>
                    </a:cubicBezTo>
                    <a:cubicBezTo>
                      <a:pt x="505" y="2202"/>
                      <a:pt x="565" y="2182"/>
                      <a:pt x="612" y="2144"/>
                    </a:cubicBezTo>
                    <a:lnTo>
                      <a:pt x="612" y="2144"/>
                    </a:lnTo>
                    <a:cubicBezTo>
                      <a:pt x="1311" y="2210"/>
                      <a:pt x="2041" y="2376"/>
                      <a:pt x="2742" y="2376"/>
                    </a:cubicBezTo>
                    <a:cubicBezTo>
                      <a:pt x="2820" y="2376"/>
                      <a:pt x="2898" y="2374"/>
                      <a:pt x="2975" y="2370"/>
                    </a:cubicBezTo>
                    <a:cubicBezTo>
                      <a:pt x="3106" y="2358"/>
                      <a:pt x="3261" y="2298"/>
                      <a:pt x="3321" y="2167"/>
                    </a:cubicBezTo>
                    <a:cubicBezTo>
                      <a:pt x="3809" y="1179"/>
                      <a:pt x="3213" y="12"/>
                      <a:pt x="2070" y="1"/>
                    </a:cubicBezTo>
                    <a:cubicBezTo>
                      <a:pt x="2064" y="0"/>
                      <a:pt x="2057" y="0"/>
                      <a:pt x="2051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8"/>
              <p:cNvSpPr/>
              <p:nvPr/>
            </p:nvSpPr>
            <p:spPr>
              <a:xfrm>
                <a:off x="5686545" y="1886155"/>
                <a:ext cx="1559501" cy="1653515"/>
              </a:xfrm>
              <a:custGeom>
                <a:avLst/>
                <a:gdLst/>
                <a:ahLst/>
                <a:cxnLst/>
                <a:rect l="l" t="t" r="r" b="b"/>
                <a:pathLst>
                  <a:path w="14979" h="15882" extrusionOk="0">
                    <a:moveTo>
                      <a:pt x="7930" y="1"/>
                    </a:moveTo>
                    <a:cubicBezTo>
                      <a:pt x="6707" y="1"/>
                      <a:pt x="5467" y="431"/>
                      <a:pt x="4549" y="1213"/>
                    </a:cubicBezTo>
                    <a:cubicBezTo>
                      <a:pt x="3287" y="2285"/>
                      <a:pt x="2906" y="4178"/>
                      <a:pt x="1739" y="5356"/>
                    </a:cubicBezTo>
                    <a:cubicBezTo>
                      <a:pt x="906" y="6190"/>
                      <a:pt x="1" y="7297"/>
                      <a:pt x="60" y="8547"/>
                    </a:cubicBezTo>
                    <a:cubicBezTo>
                      <a:pt x="168" y="10674"/>
                      <a:pt x="1886" y="11484"/>
                      <a:pt x="3680" y="11484"/>
                    </a:cubicBezTo>
                    <a:cubicBezTo>
                      <a:pt x="4257" y="11484"/>
                      <a:pt x="4841" y="11401"/>
                      <a:pt x="5382" y="11250"/>
                    </a:cubicBezTo>
                    <a:lnTo>
                      <a:pt x="5382" y="11250"/>
                    </a:lnTo>
                    <a:cubicBezTo>
                      <a:pt x="5085" y="12000"/>
                      <a:pt x="4692" y="12655"/>
                      <a:pt x="4275" y="13357"/>
                    </a:cubicBezTo>
                    <a:cubicBezTo>
                      <a:pt x="3573" y="14560"/>
                      <a:pt x="4930" y="14989"/>
                      <a:pt x="5775" y="15262"/>
                    </a:cubicBezTo>
                    <a:cubicBezTo>
                      <a:pt x="6966" y="15643"/>
                      <a:pt x="8228" y="15882"/>
                      <a:pt x="9466" y="15882"/>
                    </a:cubicBezTo>
                    <a:cubicBezTo>
                      <a:pt x="10740" y="15870"/>
                      <a:pt x="11931" y="15679"/>
                      <a:pt x="13157" y="15358"/>
                    </a:cubicBezTo>
                    <a:cubicBezTo>
                      <a:pt x="13955" y="15155"/>
                      <a:pt x="14979" y="14810"/>
                      <a:pt x="14955" y="13822"/>
                    </a:cubicBezTo>
                    <a:cubicBezTo>
                      <a:pt x="14955" y="13810"/>
                      <a:pt x="14955" y="13810"/>
                      <a:pt x="14943" y="13798"/>
                    </a:cubicBezTo>
                    <a:cubicBezTo>
                      <a:pt x="14693" y="10571"/>
                      <a:pt x="13943" y="7404"/>
                      <a:pt x="12776" y="4380"/>
                    </a:cubicBezTo>
                    <a:cubicBezTo>
                      <a:pt x="12121" y="2666"/>
                      <a:pt x="11264" y="796"/>
                      <a:pt x="9371" y="213"/>
                    </a:cubicBezTo>
                    <a:cubicBezTo>
                      <a:pt x="8908" y="70"/>
                      <a:pt x="8420" y="1"/>
                      <a:pt x="7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8"/>
              <p:cNvSpPr/>
              <p:nvPr/>
            </p:nvSpPr>
            <p:spPr>
              <a:xfrm>
                <a:off x="6577862" y="1647631"/>
                <a:ext cx="565331" cy="518168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4977" extrusionOk="0">
                    <a:moveTo>
                      <a:pt x="4648" y="0"/>
                    </a:moveTo>
                    <a:cubicBezTo>
                      <a:pt x="4390" y="0"/>
                      <a:pt x="4122" y="55"/>
                      <a:pt x="3882" y="111"/>
                    </a:cubicBezTo>
                    <a:cubicBezTo>
                      <a:pt x="3227" y="277"/>
                      <a:pt x="2632" y="611"/>
                      <a:pt x="2108" y="1016"/>
                    </a:cubicBezTo>
                    <a:cubicBezTo>
                      <a:pt x="1298" y="1647"/>
                      <a:pt x="679" y="2683"/>
                      <a:pt x="1036" y="3683"/>
                    </a:cubicBezTo>
                    <a:cubicBezTo>
                      <a:pt x="798" y="3706"/>
                      <a:pt x="560" y="3754"/>
                      <a:pt x="346" y="3897"/>
                    </a:cubicBezTo>
                    <a:cubicBezTo>
                      <a:pt x="0" y="4111"/>
                      <a:pt x="48" y="4540"/>
                      <a:pt x="346" y="4754"/>
                    </a:cubicBezTo>
                    <a:cubicBezTo>
                      <a:pt x="566" y="4915"/>
                      <a:pt x="841" y="4976"/>
                      <a:pt x="1133" y="4976"/>
                    </a:cubicBezTo>
                    <a:cubicBezTo>
                      <a:pt x="1709" y="4976"/>
                      <a:pt x="2352" y="4737"/>
                      <a:pt x="2786" y="4540"/>
                    </a:cubicBezTo>
                    <a:cubicBezTo>
                      <a:pt x="3715" y="4111"/>
                      <a:pt x="4441" y="3135"/>
                      <a:pt x="4894" y="2254"/>
                    </a:cubicBezTo>
                    <a:cubicBezTo>
                      <a:pt x="5060" y="1921"/>
                      <a:pt x="5430" y="956"/>
                      <a:pt x="5287" y="408"/>
                    </a:cubicBezTo>
                    <a:cubicBezTo>
                      <a:pt x="5239" y="206"/>
                      <a:pt x="5108" y="51"/>
                      <a:pt x="4870" y="16"/>
                    </a:cubicBezTo>
                    <a:cubicBezTo>
                      <a:pt x="4798" y="5"/>
                      <a:pt x="4723" y="0"/>
                      <a:pt x="46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8"/>
              <p:cNvSpPr/>
              <p:nvPr/>
            </p:nvSpPr>
            <p:spPr>
              <a:xfrm>
                <a:off x="5628658" y="1585371"/>
                <a:ext cx="1142635" cy="714524"/>
              </a:xfrm>
              <a:custGeom>
                <a:avLst/>
                <a:gdLst/>
                <a:ahLst/>
                <a:cxnLst/>
                <a:rect l="l" t="t" r="r" b="b"/>
                <a:pathLst>
                  <a:path w="10975" h="6863" extrusionOk="0">
                    <a:moveTo>
                      <a:pt x="5834" y="1"/>
                    </a:moveTo>
                    <a:cubicBezTo>
                      <a:pt x="5376" y="1"/>
                      <a:pt x="4916" y="91"/>
                      <a:pt x="4510" y="268"/>
                    </a:cubicBezTo>
                    <a:cubicBezTo>
                      <a:pt x="3855" y="554"/>
                      <a:pt x="3533" y="1221"/>
                      <a:pt x="3450" y="1911"/>
                    </a:cubicBezTo>
                    <a:cubicBezTo>
                      <a:pt x="2259" y="2221"/>
                      <a:pt x="1152" y="2923"/>
                      <a:pt x="747" y="4150"/>
                    </a:cubicBezTo>
                    <a:cubicBezTo>
                      <a:pt x="1" y="6357"/>
                      <a:pt x="2605" y="6862"/>
                      <a:pt x="4304" y="6862"/>
                    </a:cubicBezTo>
                    <a:cubicBezTo>
                      <a:pt x="4447" y="6862"/>
                      <a:pt x="4584" y="6859"/>
                      <a:pt x="4712" y="6852"/>
                    </a:cubicBezTo>
                    <a:cubicBezTo>
                      <a:pt x="6581" y="6757"/>
                      <a:pt x="10975" y="6090"/>
                      <a:pt x="10689" y="3423"/>
                    </a:cubicBezTo>
                    <a:cubicBezTo>
                      <a:pt x="10641" y="2876"/>
                      <a:pt x="10284" y="2304"/>
                      <a:pt x="9510" y="1685"/>
                    </a:cubicBezTo>
                    <a:cubicBezTo>
                      <a:pt x="8748" y="1078"/>
                      <a:pt x="7915" y="566"/>
                      <a:pt x="6998" y="209"/>
                    </a:cubicBezTo>
                    <a:cubicBezTo>
                      <a:pt x="6637" y="70"/>
                      <a:pt x="6236" y="1"/>
                      <a:pt x="5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48"/>
              <p:cNvSpPr/>
              <p:nvPr/>
            </p:nvSpPr>
            <p:spPr>
              <a:xfrm>
                <a:off x="6139335" y="3060871"/>
                <a:ext cx="107340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855" extrusionOk="0">
                    <a:moveTo>
                      <a:pt x="976" y="1"/>
                    </a:moveTo>
                    <a:cubicBezTo>
                      <a:pt x="972" y="1"/>
                      <a:pt x="967" y="1"/>
                      <a:pt x="962" y="3"/>
                    </a:cubicBezTo>
                    <a:cubicBezTo>
                      <a:pt x="593" y="74"/>
                      <a:pt x="259" y="408"/>
                      <a:pt x="45" y="705"/>
                    </a:cubicBezTo>
                    <a:cubicBezTo>
                      <a:pt x="1" y="776"/>
                      <a:pt x="69" y="854"/>
                      <a:pt x="136" y="854"/>
                    </a:cubicBezTo>
                    <a:cubicBezTo>
                      <a:pt x="159" y="854"/>
                      <a:pt x="182" y="845"/>
                      <a:pt x="200" y="824"/>
                    </a:cubicBezTo>
                    <a:cubicBezTo>
                      <a:pt x="438" y="550"/>
                      <a:pt x="783" y="360"/>
                      <a:pt x="1010" y="74"/>
                    </a:cubicBezTo>
                    <a:cubicBezTo>
                      <a:pt x="1031" y="42"/>
                      <a:pt x="1014" y="1"/>
                      <a:pt x="976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48"/>
              <p:cNvSpPr/>
              <p:nvPr/>
            </p:nvSpPr>
            <p:spPr>
              <a:xfrm>
                <a:off x="6310290" y="2402560"/>
                <a:ext cx="275065" cy="134097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1288" extrusionOk="0">
                    <a:moveTo>
                      <a:pt x="2425" y="0"/>
                    </a:moveTo>
                    <a:cubicBezTo>
                      <a:pt x="2402" y="0"/>
                      <a:pt x="2379" y="5"/>
                      <a:pt x="2356" y="15"/>
                    </a:cubicBezTo>
                    <a:cubicBezTo>
                      <a:pt x="2035" y="182"/>
                      <a:pt x="1820" y="515"/>
                      <a:pt x="1475" y="658"/>
                    </a:cubicBezTo>
                    <a:cubicBezTo>
                      <a:pt x="1306" y="736"/>
                      <a:pt x="1138" y="779"/>
                      <a:pt x="979" y="779"/>
                    </a:cubicBezTo>
                    <a:cubicBezTo>
                      <a:pt x="724" y="779"/>
                      <a:pt x="491" y="669"/>
                      <a:pt x="308" y="420"/>
                    </a:cubicBezTo>
                    <a:cubicBezTo>
                      <a:pt x="275" y="376"/>
                      <a:pt x="230" y="357"/>
                      <a:pt x="187" y="357"/>
                    </a:cubicBezTo>
                    <a:cubicBezTo>
                      <a:pt x="91" y="357"/>
                      <a:pt x="1" y="452"/>
                      <a:pt x="58" y="575"/>
                    </a:cubicBezTo>
                    <a:cubicBezTo>
                      <a:pt x="283" y="1015"/>
                      <a:pt x="693" y="1288"/>
                      <a:pt x="1174" y="1288"/>
                    </a:cubicBezTo>
                    <a:cubicBezTo>
                      <a:pt x="1253" y="1288"/>
                      <a:pt x="1333" y="1281"/>
                      <a:pt x="1415" y="1266"/>
                    </a:cubicBezTo>
                    <a:cubicBezTo>
                      <a:pt x="1904" y="1182"/>
                      <a:pt x="2642" y="742"/>
                      <a:pt x="2582" y="146"/>
                    </a:cubicBezTo>
                    <a:cubicBezTo>
                      <a:pt x="2573" y="62"/>
                      <a:pt x="2505" y="0"/>
                      <a:pt x="24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8"/>
              <p:cNvSpPr/>
              <p:nvPr/>
            </p:nvSpPr>
            <p:spPr>
              <a:xfrm>
                <a:off x="6405554" y="2495221"/>
                <a:ext cx="28631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50" extrusionOk="0">
                    <a:moveTo>
                      <a:pt x="131" y="1"/>
                    </a:moveTo>
                    <a:cubicBezTo>
                      <a:pt x="66" y="1"/>
                      <a:pt x="0" y="42"/>
                      <a:pt x="0" y="126"/>
                    </a:cubicBezTo>
                    <a:cubicBezTo>
                      <a:pt x="0" y="304"/>
                      <a:pt x="12" y="495"/>
                      <a:pt x="12" y="673"/>
                    </a:cubicBezTo>
                    <a:cubicBezTo>
                      <a:pt x="12" y="828"/>
                      <a:pt x="0" y="971"/>
                      <a:pt x="72" y="1114"/>
                    </a:cubicBezTo>
                    <a:cubicBezTo>
                      <a:pt x="84" y="1138"/>
                      <a:pt x="108" y="1149"/>
                      <a:pt x="131" y="1149"/>
                    </a:cubicBezTo>
                    <a:cubicBezTo>
                      <a:pt x="155" y="1149"/>
                      <a:pt x="179" y="1138"/>
                      <a:pt x="191" y="1114"/>
                    </a:cubicBezTo>
                    <a:cubicBezTo>
                      <a:pt x="274" y="971"/>
                      <a:pt x="250" y="828"/>
                      <a:pt x="262" y="673"/>
                    </a:cubicBezTo>
                    <a:cubicBezTo>
                      <a:pt x="262" y="483"/>
                      <a:pt x="262" y="304"/>
                      <a:pt x="262" y="126"/>
                    </a:cubicBezTo>
                    <a:cubicBezTo>
                      <a:pt x="262" y="42"/>
                      <a:pt x="197" y="1"/>
                      <a:pt x="13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48"/>
              <p:cNvSpPr/>
              <p:nvPr/>
            </p:nvSpPr>
            <p:spPr>
              <a:xfrm>
                <a:off x="6460005" y="2484393"/>
                <a:ext cx="62155" cy="11306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086" extrusionOk="0">
                    <a:moveTo>
                      <a:pt x="160" y="0"/>
                    </a:moveTo>
                    <a:cubicBezTo>
                      <a:pt x="79" y="0"/>
                      <a:pt x="1" y="64"/>
                      <a:pt x="37" y="158"/>
                    </a:cubicBezTo>
                    <a:cubicBezTo>
                      <a:pt x="96" y="325"/>
                      <a:pt x="168" y="491"/>
                      <a:pt x="239" y="658"/>
                    </a:cubicBezTo>
                    <a:cubicBezTo>
                      <a:pt x="299" y="801"/>
                      <a:pt x="335" y="956"/>
                      <a:pt x="454" y="1063"/>
                    </a:cubicBezTo>
                    <a:cubicBezTo>
                      <a:pt x="469" y="1078"/>
                      <a:pt x="487" y="1085"/>
                      <a:pt x="504" y="1085"/>
                    </a:cubicBezTo>
                    <a:cubicBezTo>
                      <a:pt x="540" y="1085"/>
                      <a:pt x="573" y="1056"/>
                      <a:pt x="573" y="1015"/>
                    </a:cubicBezTo>
                    <a:cubicBezTo>
                      <a:pt x="597" y="849"/>
                      <a:pt x="525" y="706"/>
                      <a:pt x="466" y="563"/>
                    </a:cubicBezTo>
                    <a:cubicBezTo>
                      <a:pt x="406" y="408"/>
                      <a:pt x="347" y="253"/>
                      <a:pt x="287" y="87"/>
                    </a:cubicBezTo>
                    <a:cubicBezTo>
                      <a:pt x="264" y="26"/>
                      <a:pt x="212" y="0"/>
                      <a:pt x="1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48"/>
              <p:cNvSpPr/>
              <p:nvPr/>
            </p:nvSpPr>
            <p:spPr>
              <a:xfrm>
                <a:off x="6508730" y="2462217"/>
                <a:ext cx="102551" cy="85997"/>
              </a:xfrm>
              <a:custGeom>
                <a:avLst/>
                <a:gdLst/>
                <a:ahLst/>
                <a:cxnLst/>
                <a:rect l="l" t="t" r="r" b="b"/>
                <a:pathLst>
                  <a:path w="985" h="826" extrusionOk="0">
                    <a:moveTo>
                      <a:pt x="192" y="0"/>
                    </a:moveTo>
                    <a:cubicBezTo>
                      <a:pt x="88" y="0"/>
                      <a:pt x="0" y="136"/>
                      <a:pt x="93" y="228"/>
                    </a:cubicBezTo>
                    <a:cubicBezTo>
                      <a:pt x="224" y="335"/>
                      <a:pt x="367" y="454"/>
                      <a:pt x="498" y="562"/>
                    </a:cubicBezTo>
                    <a:cubicBezTo>
                      <a:pt x="617" y="669"/>
                      <a:pt x="724" y="800"/>
                      <a:pt x="891" y="824"/>
                    </a:cubicBezTo>
                    <a:cubicBezTo>
                      <a:pt x="896" y="825"/>
                      <a:pt x="901" y="825"/>
                      <a:pt x="906" y="825"/>
                    </a:cubicBezTo>
                    <a:cubicBezTo>
                      <a:pt x="948" y="825"/>
                      <a:pt x="985" y="783"/>
                      <a:pt x="974" y="740"/>
                    </a:cubicBezTo>
                    <a:cubicBezTo>
                      <a:pt x="926" y="585"/>
                      <a:pt x="795" y="490"/>
                      <a:pt x="664" y="383"/>
                    </a:cubicBezTo>
                    <a:cubicBezTo>
                      <a:pt x="545" y="264"/>
                      <a:pt x="414" y="157"/>
                      <a:pt x="283" y="38"/>
                    </a:cubicBezTo>
                    <a:cubicBezTo>
                      <a:pt x="254" y="11"/>
                      <a:pt x="223" y="0"/>
                      <a:pt x="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48"/>
              <p:cNvSpPr/>
              <p:nvPr/>
            </p:nvSpPr>
            <p:spPr>
              <a:xfrm>
                <a:off x="5815229" y="2849104"/>
                <a:ext cx="83394" cy="72358"/>
              </a:xfrm>
              <a:custGeom>
                <a:avLst/>
                <a:gdLst/>
                <a:ahLst/>
                <a:cxnLst/>
                <a:rect l="l" t="t" r="r" b="b"/>
                <a:pathLst>
                  <a:path w="801" h="695" extrusionOk="0">
                    <a:moveTo>
                      <a:pt x="563" y="1"/>
                    </a:moveTo>
                    <a:cubicBezTo>
                      <a:pt x="467" y="1"/>
                      <a:pt x="372" y="36"/>
                      <a:pt x="301" y="84"/>
                    </a:cubicBezTo>
                    <a:cubicBezTo>
                      <a:pt x="134" y="179"/>
                      <a:pt x="51" y="334"/>
                      <a:pt x="15" y="525"/>
                    </a:cubicBezTo>
                    <a:cubicBezTo>
                      <a:pt x="1" y="630"/>
                      <a:pt x="74" y="694"/>
                      <a:pt x="152" y="694"/>
                    </a:cubicBezTo>
                    <a:cubicBezTo>
                      <a:pt x="205" y="694"/>
                      <a:pt x="260" y="664"/>
                      <a:pt x="289" y="596"/>
                    </a:cubicBezTo>
                    <a:cubicBezTo>
                      <a:pt x="324" y="501"/>
                      <a:pt x="384" y="417"/>
                      <a:pt x="467" y="358"/>
                    </a:cubicBezTo>
                    <a:cubicBezTo>
                      <a:pt x="515" y="322"/>
                      <a:pt x="574" y="310"/>
                      <a:pt x="622" y="286"/>
                    </a:cubicBezTo>
                    <a:cubicBezTo>
                      <a:pt x="682" y="251"/>
                      <a:pt x="705" y="227"/>
                      <a:pt x="753" y="191"/>
                    </a:cubicBezTo>
                    <a:cubicBezTo>
                      <a:pt x="801" y="156"/>
                      <a:pt x="801" y="108"/>
                      <a:pt x="753" y="72"/>
                    </a:cubicBezTo>
                    <a:cubicBezTo>
                      <a:pt x="749" y="72"/>
                      <a:pt x="743" y="71"/>
                      <a:pt x="738" y="69"/>
                    </a:cubicBezTo>
                    <a:lnTo>
                      <a:pt x="738" y="69"/>
                    </a:lnTo>
                    <a:cubicBezTo>
                      <a:pt x="716" y="47"/>
                      <a:pt x="704" y="35"/>
                      <a:pt x="682" y="13"/>
                    </a:cubicBezTo>
                    <a:cubicBezTo>
                      <a:pt x="646" y="1"/>
                      <a:pt x="598" y="1"/>
                      <a:pt x="5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8"/>
              <p:cNvSpPr/>
              <p:nvPr/>
            </p:nvSpPr>
            <p:spPr>
              <a:xfrm>
                <a:off x="6132463" y="2542697"/>
                <a:ext cx="786362" cy="622697"/>
              </a:xfrm>
              <a:custGeom>
                <a:avLst/>
                <a:gdLst/>
                <a:ahLst/>
                <a:cxnLst/>
                <a:rect l="l" t="t" r="r" b="b"/>
                <a:pathLst>
                  <a:path w="7553" h="5981" extrusionOk="0">
                    <a:moveTo>
                      <a:pt x="6504" y="1"/>
                    </a:moveTo>
                    <a:cubicBezTo>
                      <a:pt x="6235" y="1"/>
                      <a:pt x="6064" y="427"/>
                      <a:pt x="6350" y="634"/>
                    </a:cubicBezTo>
                    <a:cubicBezTo>
                      <a:pt x="7219" y="1265"/>
                      <a:pt x="6755" y="2563"/>
                      <a:pt x="6005" y="3039"/>
                    </a:cubicBezTo>
                    <a:cubicBezTo>
                      <a:pt x="5386" y="3420"/>
                      <a:pt x="4647" y="3539"/>
                      <a:pt x="3945" y="3694"/>
                    </a:cubicBezTo>
                    <a:cubicBezTo>
                      <a:pt x="2373" y="4015"/>
                      <a:pt x="1123" y="4575"/>
                      <a:pt x="75" y="5801"/>
                    </a:cubicBezTo>
                    <a:cubicBezTo>
                      <a:pt x="0" y="5885"/>
                      <a:pt x="77" y="5980"/>
                      <a:pt x="155" y="5980"/>
                    </a:cubicBezTo>
                    <a:cubicBezTo>
                      <a:pt x="188" y="5980"/>
                      <a:pt x="221" y="5963"/>
                      <a:pt x="242" y="5920"/>
                    </a:cubicBezTo>
                    <a:cubicBezTo>
                      <a:pt x="778" y="4849"/>
                      <a:pt x="2326" y="4444"/>
                      <a:pt x="3409" y="4206"/>
                    </a:cubicBezTo>
                    <a:cubicBezTo>
                      <a:pt x="4243" y="4027"/>
                      <a:pt x="5100" y="3968"/>
                      <a:pt x="5898" y="3634"/>
                    </a:cubicBezTo>
                    <a:cubicBezTo>
                      <a:pt x="6529" y="3372"/>
                      <a:pt x="7124" y="2944"/>
                      <a:pt x="7326" y="2265"/>
                    </a:cubicBezTo>
                    <a:cubicBezTo>
                      <a:pt x="7553" y="1491"/>
                      <a:pt x="7374" y="527"/>
                      <a:pt x="6683" y="62"/>
                    </a:cubicBezTo>
                    <a:cubicBezTo>
                      <a:pt x="6622" y="19"/>
                      <a:pt x="6561" y="1"/>
                      <a:pt x="6504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8"/>
              <p:cNvSpPr/>
              <p:nvPr/>
            </p:nvSpPr>
            <p:spPr>
              <a:xfrm>
                <a:off x="5975350" y="2766961"/>
                <a:ext cx="311297" cy="26685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386" extrusionOk="0">
                    <a:moveTo>
                      <a:pt x="3264" y="1"/>
                    </a:moveTo>
                    <a:cubicBezTo>
                      <a:pt x="3228" y="1"/>
                      <a:pt x="3192" y="31"/>
                      <a:pt x="3192" y="75"/>
                    </a:cubicBezTo>
                    <a:cubicBezTo>
                      <a:pt x="3180" y="956"/>
                      <a:pt x="3156" y="1742"/>
                      <a:pt x="2465" y="2397"/>
                    </a:cubicBezTo>
                    <a:cubicBezTo>
                      <a:pt x="1846" y="2992"/>
                      <a:pt x="894" y="3254"/>
                      <a:pt x="60" y="3290"/>
                    </a:cubicBezTo>
                    <a:cubicBezTo>
                      <a:pt x="1" y="3290"/>
                      <a:pt x="1" y="3385"/>
                      <a:pt x="60" y="3385"/>
                    </a:cubicBezTo>
                    <a:cubicBezTo>
                      <a:pt x="1656" y="3385"/>
                      <a:pt x="4227" y="1980"/>
                      <a:pt x="3322" y="40"/>
                    </a:cubicBezTo>
                    <a:cubicBezTo>
                      <a:pt x="3309" y="12"/>
                      <a:pt x="3286" y="1"/>
                      <a:pt x="32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8"/>
              <p:cNvSpPr/>
              <p:nvPr/>
            </p:nvSpPr>
            <p:spPr>
              <a:xfrm>
                <a:off x="5731209" y="1852110"/>
                <a:ext cx="395523" cy="355336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3413" extrusionOk="0">
                    <a:moveTo>
                      <a:pt x="2366" y="0"/>
                    </a:moveTo>
                    <a:cubicBezTo>
                      <a:pt x="2356" y="0"/>
                      <a:pt x="2345" y="2"/>
                      <a:pt x="2334" y="4"/>
                    </a:cubicBezTo>
                    <a:cubicBezTo>
                      <a:pt x="1239" y="218"/>
                      <a:pt x="0" y="1623"/>
                      <a:pt x="846" y="2719"/>
                    </a:cubicBezTo>
                    <a:cubicBezTo>
                      <a:pt x="1167" y="3124"/>
                      <a:pt x="1751" y="3314"/>
                      <a:pt x="2239" y="3374"/>
                    </a:cubicBezTo>
                    <a:cubicBezTo>
                      <a:pt x="2389" y="3391"/>
                      <a:pt x="2597" y="3412"/>
                      <a:pt x="2814" y="3412"/>
                    </a:cubicBezTo>
                    <a:cubicBezTo>
                      <a:pt x="3182" y="3412"/>
                      <a:pt x="3574" y="3352"/>
                      <a:pt x="3739" y="3112"/>
                    </a:cubicBezTo>
                    <a:cubicBezTo>
                      <a:pt x="3798" y="3040"/>
                      <a:pt x="3739" y="2945"/>
                      <a:pt x="3667" y="2921"/>
                    </a:cubicBezTo>
                    <a:cubicBezTo>
                      <a:pt x="3607" y="2903"/>
                      <a:pt x="3544" y="2897"/>
                      <a:pt x="3479" y="2897"/>
                    </a:cubicBezTo>
                    <a:cubicBezTo>
                      <a:pt x="3237" y="2897"/>
                      <a:pt x="2971" y="2993"/>
                      <a:pt x="2727" y="2993"/>
                    </a:cubicBezTo>
                    <a:cubicBezTo>
                      <a:pt x="2310" y="2993"/>
                      <a:pt x="1822" y="2957"/>
                      <a:pt x="1441" y="2754"/>
                    </a:cubicBezTo>
                    <a:cubicBezTo>
                      <a:pt x="143" y="2076"/>
                      <a:pt x="1453" y="468"/>
                      <a:pt x="2394" y="242"/>
                    </a:cubicBezTo>
                    <a:cubicBezTo>
                      <a:pt x="2537" y="198"/>
                      <a:pt x="2496" y="0"/>
                      <a:pt x="2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8"/>
              <p:cNvSpPr/>
              <p:nvPr/>
            </p:nvSpPr>
            <p:spPr>
              <a:xfrm>
                <a:off x="6095191" y="1651379"/>
                <a:ext cx="371161" cy="123269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1184" extrusionOk="0">
                    <a:moveTo>
                      <a:pt x="1559" y="1"/>
                    </a:moveTo>
                    <a:cubicBezTo>
                      <a:pt x="986" y="1"/>
                      <a:pt x="399" y="188"/>
                      <a:pt x="29" y="646"/>
                    </a:cubicBezTo>
                    <a:cubicBezTo>
                      <a:pt x="0" y="684"/>
                      <a:pt x="24" y="744"/>
                      <a:pt x="65" y="744"/>
                    </a:cubicBezTo>
                    <a:cubicBezTo>
                      <a:pt x="76" y="744"/>
                      <a:pt x="88" y="740"/>
                      <a:pt x="100" y="730"/>
                    </a:cubicBezTo>
                    <a:cubicBezTo>
                      <a:pt x="510" y="479"/>
                      <a:pt x="910" y="340"/>
                      <a:pt x="1338" y="340"/>
                    </a:cubicBezTo>
                    <a:cubicBezTo>
                      <a:pt x="1581" y="340"/>
                      <a:pt x="1833" y="385"/>
                      <a:pt x="2100" y="480"/>
                    </a:cubicBezTo>
                    <a:cubicBezTo>
                      <a:pt x="2577" y="634"/>
                      <a:pt x="2958" y="1123"/>
                      <a:pt x="3446" y="1182"/>
                    </a:cubicBezTo>
                    <a:cubicBezTo>
                      <a:pt x="3451" y="1183"/>
                      <a:pt x="3456" y="1184"/>
                      <a:pt x="3461" y="1184"/>
                    </a:cubicBezTo>
                    <a:cubicBezTo>
                      <a:pt x="3515" y="1184"/>
                      <a:pt x="3565" y="1129"/>
                      <a:pt x="3565" y="1075"/>
                    </a:cubicBezTo>
                    <a:cubicBezTo>
                      <a:pt x="3493" y="432"/>
                      <a:pt x="2481" y="110"/>
                      <a:pt x="1934" y="27"/>
                    </a:cubicBezTo>
                    <a:cubicBezTo>
                      <a:pt x="1811" y="10"/>
                      <a:pt x="1686" y="1"/>
                      <a:pt x="1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8"/>
              <p:cNvSpPr/>
              <p:nvPr/>
            </p:nvSpPr>
            <p:spPr>
              <a:xfrm>
                <a:off x="6414195" y="1871892"/>
                <a:ext cx="271630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563" extrusionOk="0">
                    <a:moveTo>
                      <a:pt x="1948" y="1"/>
                    </a:moveTo>
                    <a:cubicBezTo>
                      <a:pt x="1882" y="1"/>
                      <a:pt x="1819" y="68"/>
                      <a:pt x="1870" y="136"/>
                    </a:cubicBezTo>
                    <a:cubicBezTo>
                      <a:pt x="2275" y="779"/>
                      <a:pt x="2251" y="1374"/>
                      <a:pt x="1584" y="1779"/>
                    </a:cubicBezTo>
                    <a:cubicBezTo>
                      <a:pt x="1346" y="1933"/>
                      <a:pt x="1084" y="2017"/>
                      <a:pt x="810" y="2088"/>
                    </a:cubicBezTo>
                    <a:cubicBezTo>
                      <a:pt x="572" y="2148"/>
                      <a:pt x="298" y="2148"/>
                      <a:pt x="72" y="2279"/>
                    </a:cubicBezTo>
                    <a:cubicBezTo>
                      <a:pt x="1" y="2314"/>
                      <a:pt x="1" y="2422"/>
                      <a:pt x="72" y="2457"/>
                    </a:cubicBezTo>
                    <a:cubicBezTo>
                      <a:pt x="208" y="2531"/>
                      <a:pt x="368" y="2563"/>
                      <a:pt x="539" y="2563"/>
                    </a:cubicBezTo>
                    <a:cubicBezTo>
                      <a:pt x="1087" y="2563"/>
                      <a:pt x="1743" y="2236"/>
                      <a:pt x="2060" y="1910"/>
                    </a:cubicBezTo>
                    <a:cubicBezTo>
                      <a:pt x="2608" y="1350"/>
                      <a:pt x="2441" y="636"/>
                      <a:pt x="2025" y="40"/>
                    </a:cubicBezTo>
                    <a:cubicBezTo>
                      <a:pt x="2004" y="12"/>
                      <a:pt x="1976" y="1"/>
                      <a:pt x="19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8"/>
              <p:cNvSpPr/>
              <p:nvPr/>
            </p:nvSpPr>
            <p:spPr>
              <a:xfrm>
                <a:off x="6632417" y="1670119"/>
                <a:ext cx="183550" cy="9776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939" extrusionOk="0">
                    <a:moveTo>
                      <a:pt x="1123" y="0"/>
                    </a:moveTo>
                    <a:cubicBezTo>
                      <a:pt x="963" y="0"/>
                      <a:pt x="804" y="44"/>
                      <a:pt x="655" y="97"/>
                    </a:cubicBezTo>
                    <a:cubicBezTo>
                      <a:pt x="334" y="228"/>
                      <a:pt x="24" y="490"/>
                      <a:pt x="0" y="859"/>
                    </a:cubicBezTo>
                    <a:cubicBezTo>
                      <a:pt x="0" y="912"/>
                      <a:pt x="36" y="939"/>
                      <a:pt x="75" y="939"/>
                    </a:cubicBezTo>
                    <a:cubicBezTo>
                      <a:pt x="106" y="939"/>
                      <a:pt x="139" y="921"/>
                      <a:pt x="155" y="883"/>
                    </a:cubicBezTo>
                    <a:cubicBezTo>
                      <a:pt x="226" y="621"/>
                      <a:pt x="512" y="442"/>
                      <a:pt x="750" y="359"/>
                    </a:cubicBezTo>
                    <a:cubicBezTo>
                      <a:pt x="893" y="311"/>
                      <a:pt x="1012" y="300"/>
                      <a:pt x="1155" y="300"/>
                    </a:cubicBezTo>
                    <a:cubicBezTo>
                      <a:pt x="1167" y="300"/>
                      <a:pt x="1179" y="300"/>
                      <a:pt x="1191" y="311"/>
                    </a:cubicBezTo>
                    <a:cubicBezTo>
                      <a:pt x="1215" y="311"/>
                      <a:pt x="1227" y="311"/>
                      <a:pt x="1250" y="323"/>
                    </a:cubicBezTo>
                    <a:cubicBezTo>
                      <a:pt x="1250" y="323"/>
                      <a:pt x="1260" y="326"/>
                      <a:pt x="1267" y="327"/>
                    </a:cubicBezTo>
                    <a:lnTo>
                      <a:pt x="1267" y="327"/>
                    </a:lnTo>
                    <a:cubicBezTo>
                      <a:pt x="1280" y="335"/>
                      <a:pt x="1299" y="337"/>
                      <a:pt x="1310" y="347"/>
                    </a:cubicBezTo>
                    <a:cubicBezTo>
                      <a:pt x="1334" y="359"/>
                      <a:pt x="1369" y="383"/>
                      <a:pt x="1393" y="395"/>
                    </a:cubicBezTo>
                    <a:cubicBezTo>
                      <a:pt x="1405" y="407"/>
                      <a:pt x="1417" y="419"/>
                      <a:pt x="1429" y="419"/>
                    </a:cubicBezTo>
                    <a:cubicBezTo>
                      <a:pt x="1453" y="431"/>
                      <a:pt x="1465" y="454"/>
                      <a:pt x="1477" y="466"/>
                    </a:cubicBezTo>
                    <a:cubicBezTo>
                      <a:pt x="1500" y="482"/>
                      <a:pt x="1526" y="488"/>
                      <a:pt x="1554" y="488"/>
                    </a:cubicBezTo>
                    <a:cubicBezTo>
                      <a:pt x="1611" y="488"/>
                      <a:pt x="1671" y="459"/>
                      <a:pt x="1703" y="419"/>
                    </a:cubicBezTo>
                    <a:cubicBezTo>
                      <a:pt x="1762" y="347"/>
                      <a:pt x="1750" y="252"/>
                      <a:pt x="1691" y="181"/>
                    </a:cubicBezTo>
                    <a:cubicBezTo>
                      <a:pt x="1631" y="109"/>
                      <a:pt x="1536" y="61"/>
                      <a:pt x="1441" y="38"/>
                    </a:cubicBezTo>
                    <a:cubicBezTo>
                      <a:pt x="1393" y="26"/>
                      <a:pt x="1346" y="14"/>
                      <a:pt x="1298" y="14"/>
                    </a:cubicBezTo>
                    <a:cubicBezTo>
                      <a:pt x="1274" y="14"/>
                      <a:pt x="1262" y="14"/>
                      <a:pt x="1238" y="2"/>
                    </a:cubicBezTo>
                    <a:lnTo>
                      <a:pt x="1179" y="2"/>
                    </a:lnTo>
                    <a:cubicBezTo>
                      <a:pt x="1160" y="1"/>
                      <a:pt x="1142" y="0"/>
                      <a:pt x="1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8"/>
              <p:cNvSpPr/>
              <p:nvPr/>
            </p:nvSpPr>
            <p:spPr>
              <a:xfrm>
                <a:off x="5749742" y="1408689"/>
                <a:ext cx="572827" cy="654555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6287" extrusionOk="0">
                    <a:moveTo>
                      <a:pt x="1" y="1"/>
                    </a:moveTo>
                    <a:lnTo>
                      <a:pt x="2906" y="6132"/>
                    </a:lnTo>
                    <a:cubicBezTo>
                      <a:pt x="2918" y="6144"/>
                      <a:pt x="2930" y="6168"/>
                      <a:pt x="2942" y="6192"/>
                    </a:cubicBezTo>
                    <a:cubicBezTo>
                      <a:pt x="2990" y="6256"/>
                      <a:pt x="3076" y="6287"/>
                      <a:pt x="3188" y="6287"/>
                    </a:cubicBezTo>
                    <a:cubicBezTo>
                      <a:pt x="3491" y="6287"/>
                      <a:pt x="3988" y="6065"/>
                      <a:pt x="4466" y="5692"/>
                    </a:cubicBezTo>
                    <a:cubicBezTo>
                      <a:pt x="5121" y="5180"/>
                      <a:pt x="5502" y="4561"/>
                      <a:pt x="5311" y="4323"/>
                    </a:cubicBezTo>
                    <a:cubicBezTo>
                      <a:pt x="5299" y="4311"/>
                      <a:pt x="5287" y="4299"/>
                      <a:pt x="5264" y="428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8"/>
              <p:cNvSpPr/>
              <p:nvPr/>
            </p:nvSpPr>
            <p:spPr>
              <a:xfrm>
                <a:off x="5877073" y="1625454"/>
                <a:ext cx="593025" cy="46475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64" extrusionOk="0">
                    <a:moveTo>
                      <a:pt x="4898" y="1"/>
                    </a:moveTo>
                    <a:cubicBezTo>
                      <a:pt x="4801" y="1"/>
                      <a:pt x="4702" y="33"/>
                      <a:pt x="4612" y="109"/>
                    </a:cubicBezTo>
                    <a:cubicBezTo>
                      <a:pt x="4314" y="383"/>
                      <a:pt x="4076" y="729"/>
                      <a:pt x="3862" y="1074"/>
                    </a:cubicBezTo>
                    <a:cubicBezTo>
                      <a:pt x="3600" y="1491"/>
                      <a:pt x="3267" y="1883"/>
                      <a:pt x="2933" y="2253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75" y="4420"/>
                      <a:pt x="1072" y="4463"/>
                      <a:pt x="1360" y="4463"/>
                    </a:cubicBezTo>
                    <a:cubicBezTo>
                      <a:pt x="2223" y="4463"/>
                      <a:pt x="3005" y="4068"/>
                      <a:pt x="3719" y="3479"/>
                    </a:cubicBezTo>
                    <a:cubicBezTo>
                      <a:pt x="4493" y="2836"/>
                      <a:pt x="5695" y="1562"/>
                      <a:pt x="5422" y="443"/>
                    </a:cubicBezTo>
                    <a:cubicBezTo>
                      <a:pt x="5362" y="198"/>
                      <a:pt x="5135" y="1"/>
                      <a:pt x="48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48"/>
              <p:cNvSpPr/>
              <p:nvPr/>
            </p:nvSpPr>
            <p:spPr>
              <a:xfrm>
                <a:off x="5775770" y="1593387"/>
                <a:ext cx="570328" cy="439771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4224" extrusionOk="0">
                    <a:moveTo>
                      <a:pt x="5011" y="0"/>
                    </a:moveTo>
                    <a:cubicBezTo>
                      <a:pt x="4908" y="0"/>
                      <a:pt x="4793" y="40"/>
                      <a:pt x="4680" y="132"/>
                    </a:cubicBezTo>
                    <a:cubicBezTo>
                      <a:pt x="4382" y="394"/>
                      <a:pt x="4121" y="715"/>
                      <a:pt x="3882" y="1037"/>
                    </a:cubicBezTo>
                    <a:cubicBezTo>
                      <a:pt x="3597" y="1418"/>
                      <a:pt x="3251" y="1799"/>
                      <a:pt x="2894" y="2144"/>
                    </a:cubicBezTo>
                    <a:cubicBezTo>
                      <a:pt x="2382" y="2656"/>
                      <a:pt x="1418" y="3406"/>
                      <a:pt x="715" y="3477"/>
                    </a:cubicBezTo>
                    <a:cubicBezTo>
                      <a:pt x="299" y="3513"/>
                      <a:pt x="1" y="4120"/>
                      <a:pt x="418" y="4192"/>
                    </a:cubicBezTo>
                    <a:cubicBezTo>
                      <a:pt x="554" y="4213"/>
                      <a:pt x="689" y="4224"/>
                      <a:pt x="824" y="4224"/>
                    </a:cubicBezTo>
                    <a:cubicBezTo>
                      <a:pt x="1730" y="4224"/>
                      <a:pt x="2615" y="3756"/>
                      <a:pt x="3454" y="3073"/>
                    </a:cubicBezTo>
                    <a:cubicBezTo>
                      <a:pt x="4228" y="2430"/>
                      <a:pt x="5478" y="1215"/>
                      <a:pt x="5371" y="310"/>
                    </a:cubicBezTo>
                    <a:cubicBezTo>
                      <a:pt x="5348" y="133"/>
                      <a:pt x="5199" y="0"/>
                      <a:pt x="50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48"/>
              <p:cNvSpPr/>
              <p:nvPr/>
            </p:nvSpPr>
            <p:spPr>
              <a:xfrm>
                <a:off x="5585763" y="1399840"/>
                <a:ext cx="593025" cy="46423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59" extrusionOk="0">
                    <a:moveTo>
                      <a:pt x="4897" y="0"/>
                    </a:moveTo>
                    <a:cubicBezTo>
                      <a:pt x="4800" y="0"/>
                      <a:pt x="4702" y="33"/>
                      <a:pt x="4612" y="110"/>
                    </a:cubicBezTo>
                    <a:cubicBezTo>
                      <a:pt x="4314" y="371"/>
                      <a:pt x="4076" y="729"/>
                      <a:pt x="3862" y="1062"/>
                    </a:cubicBezTo>
                    <a:cubicBezTo>
                      <a:pt x="3600" y="1491"/>
                      <a:pt x="3267" y="1884"/>
                      <a:pt x="2933" y="2253"/>
                    </a:cubicBezTo>
                    <a:cubicBezTo>
                      <a:pt x="2445" y="2776"/>
                      <a:pt x="1513" y="3504"/>
                      <a:pt x="738" y="3504"/>
                    </a:cubicBezTo>
                    <a:cubicBezTo>
                      <a:pt x="719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59" y="3502"/>
                    </a:cubicBezTo>
                    <a:cubicBezTo>
                      <a:pt x="211" y="3502"/>
                      <a:pt x="1" y="4160"/>
                      <a:pt x="469" y="4312"/>
                    </a:cubicBezTo>
                    <a:cubicBezTo>
                      <a:pt x="781" y="4413"/>
                      <a:pt x="1083" y="4459"/>
                      <a:pt x="1376" y="4459"/>
                    </a:cubicBezTo>
                    <a:cubicBezTo>
                      <a:pt x="2233" y="4459"/>
                      <a:pt x="3009" y="4065"/>
                      <a:pt x="3719" y="3479"/>
                    </a:cubicBezTo>
                    <a:cubicBezTo>
                      <a:pt x="4493" y="2824"/>
                      <a:pt x="5696" y="1562"/>
                      <a:pt x="5410" y="431"/>
                    </a:cubicBezTo>
                    <a:cubicBezTo>
                      <a:pt x="5351" y="195"/>
                      <a:pt x="5130" y="0"/>
                      <a:pt x="4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8"/>
              <p:cNvSpPr/>
              <p:nvPr/>
            </p:nvSpPr>
            <p:spPr>
              <a:xfrm>
                <a:off x="5475506" y="1304888"/>
                <a:ext cx="594170" cy="464966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466" extrusionOk="0">
                    <a:moveTo>
                      <a:pt x="4914" y="0"/>
                    </a:moveTo>
                    <a:cubicBezTo>
                      <a:pt x="4816" y="0"/>
                      <a:pt x="4715" y="35"/>
                      <a:pt x="4623" y="117"/>
                    </a:cubicBezTo>
                    <a:cubicBezTo>
                      <a:pt x="4314" y="379"/>
                      <a:pt x="4088" y="724"/>
                      <a:pt x="3873" y="1069"/>
                    </a:cubicBezTo>
                    <a:cubicBezTo>
                      <a:pt x="3599" y="1486"/>
                      <a:pt x="3278" y="1891"/>
                      <a:pt x="2945" y="2248"/>
                    </a:cubicBezTo>
                    <a:cubicBezTo>
                      <a:pt x="2445" y="2783"/>
                      <a:pt x="1524" y="3499"/>
                      <a:pt x="750" y="3499"/>
                    </a:cubicBezTo>
                    <a:cubicBezTo>
                      <a:pt x="731" y="3499"/>
                      <a:pt x="713" y="3499"/>
                      <a:pt x="694" y="3498"/>
                    </a:cubicBezTo>
                    <a:cubicBezTo>
                      <a:pt x="686" y="3498"/>
                      <a:pt x="679" y="3497"/>
                      <a:pt x="671" y="3497"/>
                    </a:cubicBezTo>
                    <a:cubicBezTo>
                      <a:pt x="222" y="3497"/>
                      <a:pt x="0" y="4167"/>
                      <a:pt x="480" y="4320"/>
                    </a:cubicBezTo>
                    <a:cubicBezTo>
                      <a:pt x="789" y="4419"/>
                      <a:pt x="1088" y="4465"/>
                      <a:pt x="1379" y="4465"/>
                    </a:cubicBezTo>
                    <a:cubicBezTo>
                      <a:pt x="2231" y="4465"/>
                      <a:pt x="3008" y="4069"/>
                      <a:pt x="3718" y="3474"/>
                    </a:cubicBezTo>
                    <a:cubicBezTo>
                      <a:pt x="4504" y="2831"/>
                      <a:pt x="5707" y="1557"/>
                      <a:pt x="5421" y="438"/>
                    </a:cubicBezTo>
                    <a:cubicBezTo>
                      <a:pt x="5362" y="196"/>
                      <a:pt x="5145" y="0"/>
                      <a:pt x="4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48"/>
              <p:cNvSpPr/>
              <p:nvPr/>
            </p:nvSpPr>
            <p:spPr>
              <a:xfrm>
                <a:off x="5347759" y="1230030"/>
                <a:ext cx="593025" cy="465487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71" extrusionOk="0">
                    <a:moveTo>
                      <a:pt x="4901" y="0"/>
                    </a:moveTo>
                    <a:cubicBezTo>
                      <a:pt x="4805" y="0"/>
                      <a:pt x="4705" y="33"/>
                      <a:pt x="4612" y="109"/>
                    </a:cubicBezTo>
                    <a:cubicBezTo>
                      <a:pt x="4314" y="383"/>
                      <a:pt x="4076" y="728"/>
                      <a:pt x="3862" y="1074"/>
                    </a:cubicBezTo>
                    <a:cubicBezTo>
                      <a:pt x="3600" y="1490"/>
                      <a:pt x="3267" y="1895"/>
                      <a:pt x="2933" y="2252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3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80" y="4424"/>
                      <a:pt x="1082" y="4470"/>
                      <a:pt x="1374" y="4470"/>
                    </a:cubicBezTo>
                    <a:cubicBezTo>
                      <a:pt x="2232" y="4470"/>
                      <a:pt x="3009" y="4074"/>
                      <a:pt x="3719" y="3479"/>
                    </a:cubicBezTo>
                    <a:cubicBezTo>
                      <a:pt x="4493" y="2836"/>
                      <a:pt x="5696" y="1562"/>
                      <a:pt x="5422" y="443"/>
                    </a:cubicBezTo>
                    <a:cubicBezTo>
                      <a:pt x="5354" y="198"/>
                      <a:pt x="5136" y="0"/>
                      <a:pt x="49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48"/>
              <p:cNvSpPr/>
              <p:nvPr/>
            </p:nvSpPr>
            <p:spPr>
              <a:xfrm>
                <a:off x="7039710" y="2180693"/>
                <a:ext cx="124519" cy="237481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2281" extrusionOk="0">
                    <a:moveTo>
                      <a:pt x="106" y="1"/>
                    </a:moveTo>
                    <a:cubicBezTo>
                      <a:pt x="35" y="1"/>
                      <a:pt x="1" y="124"/>
                      <a:pt x="89" y="146"/>
                    </a:cubicBezTo>
                    <a:cubicBezTo>
                      <a:pt x="505" y="241"/>
                      <a:pt x="779" y="658"/>
                      <a:pt x="910" y="1039"/>
                    </a:cubicBezTo>
                    <a:cubicBezTo>
                      <a:pt x="982" y="1242"/>
                      <a:pt x="1017" y="1456"/>
                      <a:pt x="1005" y="1670"/>
                    </a:cubicBezTo>
                    <a:cubicBezTo>
                      <a:pt x="994" y="1873"/>
                      <a:pt x="910" y="2039"/>
                      <a:pt x="851" y="2230"/>
                    </a:cubicBezTo>
                    <a:cubicBezTo>
                      <a:pt x="841" y="2259"/>
                      <a:pt x="863" y="2280"/>
                      <a:pt x="892" y="2280"/>
                    </a:cubicBezTo>
                    <a:cubicBezTo>
                      <a:pt x="898" y="2280"/>
                      <a:pt x="904" y="2279"/>
                      <a:pt x="910" y="2277"/>
                    </a:cubicBezTo>
                    <a:cubicBezTo>
                      <a:pt x="1101" y="2158"/>
                      <a:pt x="1160" y="1920"/>
                      <a:pt x="1172" y="1706"/>
                    </a:cubicBezTo>
                    <a:cubicBezTo>
                      <a:pt x="1196" y="1468"/>
                      <a:pt x="1148" y="1218"/>
                      <a:pt x="1065" y="980"/>
                    </a:cubicBezTo>
                    <a:cubicBezTo>
                      <a:pt x="910" y="551"/>
                      <a:pt x="601" y="110"/>
                      <a:pt x="124" y="3"/>
                    </a:cubicBezTo>
                    <a:cubicBezTo>
                      <a:pt x="118" y="1"/>
                      <a:pt x="11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48"/>
              <p:cNvSpPr/>
              <p:nvPr/>
            </p:nvSpPr>
            <p:spPr>
              <a:xfrm>
                <a:off x="7141012" y="2539990"/>
                <a:ext cx="121187" cy="16543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589" extrusionOk="0">
                    <a:moveTo>
                      <a:pt x="303" y="0"/>
                    </a:moveTo>
                    <a:cubicBezTo>
                      <a:pt x="237" y="0"/>
                      <a:pt x="171" y="10"/>
                      <a:pt x="104" y="29"/>
                    </a:cubicBezTo>
                    <a:cubicBezTo>
                      <a:pt x="0" y="63"/>
                      <a:pt x="8" y="232"/>
                      <a:pt x="117" y="232"/>
                    </a:cubicBezTo>
                    <a:cubicBezTo>
                      <a:pt x="120" y="232"/>
                      <a:pt x="124" y="232"/>
                      <a:pt x="128" y="231"/>
                    </a:cubicBezTo>
                    <a:cubicBezTo>
                      <a:pt x="259" y="231"/>
                      <a:pt x="366" y="255"/>
                      <a:pt x="473" y="327"/>
                    </a:cubicBezTo>
                    <a:cubicBezTo>
                      <a:pt x="485" y="338"/>
                      <a:pt x="497" y="350"/>
                      <a:pt x="509" y="362"/>
                    </a:cubicBezTo>
                    <a:cubicBezTo>
                      <a:pt x="509" y="362"/>
                      <a:pt x="523" y="371"/>
                      <a:pt x="530" y="376"/>
                    </a:cubicBezTo>
                    <a:lnTo>
                      <a:pt x="530" y="376"/>
                    </a:lnTo>
                    <a:cubicBezTo>
                      <a:pt x="530" y="381"/>
                      <a:pt x="556" y="398"/>
                      <a:pt x="556" y="398"/>
                    </a:cubicBezTo>
                    <a:cubicBezTo>
                      <a:pt x="568" y="410"/>
                      <a:pt x="580" y="422"/>
                      <a:pt x="592" y="434"/>
                    </a:cubicBezTo>
                    <a:cubicBezTo>
                      <a:pt x="604" y="446"/>
                      <a:pt x="616" y="458"/>
                      <a:pt x="628" y="469"/>
                    </a:cubicBezTo>
                    <a:cubicBezTo>
                      <a:pt x="637" y="478"/>
                      <a:pt x="639" y="481"/>
                      <a:pt x="639" y="481"/>
                    </a:cubicBezTo>
                    <a:lnTo>
                      <a:pt x="639" y="481"/>
                    </a:lnTo>
                    <a:cubicBezTo>
                      <a:pt x="639" y="481"/>
                      <a:pt x="639" y="481"/>
                      <a:pt x="640" y="481"/>
                    </a:cubicBezTo>
                    <a:cubicBezTo>
                      <a:pt x="664" y="517"/>
                      <a:pt x="675" y="541"/>
                      <a:pt x="699" y="577"/>
                    </a:cubicBezTo>
                    <a:cubicBezTo>
                      <a:pt x="699" y="589"/>
                      <a:pt x="711" y="600"/>
                      <a:pt x="723" y="612"/>
                    </a:cubicBezTo>
                    <a:cubicBezTo>
                      <a:pt x="723" y="621"/>
                      <a:pt x="736" y="649"/>
                      <a:pt x="738" y="649"/>
                    </a:cubicBezTo>
                    <a:cubicBezTo>
                      <a:pt x="739" y="649"/>
                      <a:pt x="738" y="646"/>
                      <a:pt x="735" y="636"/>
                    </a:cubicBezTo>
                    <a:lnTo>
                      <a:pt x="735" y="636"/>
                    </a:lnTo>
                    <a:cubicBezTo>
                      <a:pt x="747" y="672"/>
                      <a:pt x="759" y="696"/>
                      <a:pt x="759" y="731"/>
                    </a:cubicBezTo>
                    <a:cubicBezTo>
                      <a:pt x="771" y="743"/>
                      <a:pt x="771" y="767"/>
                      <a:pt x="771" y="779"/>
                    </a:cubicBezTo>
                    <a:cubicBezTo>
                      <a:pt x="771" y="786"/>
                      <a:pt x="774" y="799"/>
                      <a:pt x="778" y="808"/>
                    </a:cubicBezTo>
                    <a:lnTo>
                      <a:pt x="778" y="808"/>
                    </a:lnTo>
                    <a:cubicBezTo>
                      <a:pt x="776" y="812"/>
                      <a:pt x="783" y="839"/>
                      <a:pt x="783" y="839"/>
                    </a:cubicBezTo>
                    <a:cubicBezTo>
                      <a:pt x="783" y="862"/>
                      <a:pt x="783" y="874"/>
                      <a:pt x="783" y="898"/>
                    </a:cubicBezTo>
                    <a:cubicBezTo>
                      <a:pt x="783" y="910"/>
                      <a:pt x="783" y="934"/>
                      <a:pt x="783" y="946"/>
                    </a:cubicBezTo>
                    <a:cubicBezTo>
                      <a:pt x="783" y="954"/>
                      <a:pt x="777" y="973"/>
                      <a:pt x="777" y="973"/>
                    </a:cubicBezTo>
                    <a:cubicBezTo>
                      <a:pt x="777" y="973"/>
                      <a:pt x="779" y="969"/>
                      <a:pt x="783" y="958"/>
                    </a:cubicBezTo>
                    <a:lnTo>
                      <a:pt x="783" y="958"/>
                    </a:lnTo>
                    <a:cubicBezTo>
                      <a:pt x="771" y="993"/>
                      <a:pt x="771" y="1029"/>
                      <a:pt x="759" y="1065"/>
                    </a:cubicBezTo>
                    <a:cubicBezTo>
                      <a:pt x="747" y="1077"/>
                      <a:pt x="747" y="1089"/>
                      <a:pt x="747" y="1100"/>
                    </a:cubicBezTo>
                    <a:cubicBezTo>
                      <a:pt x="735" y="1112"/>
                      <a:pt x="735" y="1124"/>
                      <a:pt x="735" y="1124"/>
                    </a:cubicBezTo>
                    <a:cubicBezTo>
                      <a:pt x="723" y="1160"/>
                      <a:pt x="699" y="1184"/>
                      <a:pt x="687" y="1220"/>
                    </a:cubicBezTo>
                    <a:lnTo>
                      <a:pt x="664" y="1231"/>
                    </a:lnTo>
                    <a:cubicBezTo>
                      <a:pt x="652" y="1255"/>
                      <a:pt x="640" y="1267"/>
                      <a:pt x="628" y="1279"/>
                    </a:cubicBezTo>
                    <a:cubicBezTo>
                      <a:pt x="604" y="1303"/>
                      <a:pt x="580" y="1327"/>
                      <a:pt x="556" y="1351"/>
                    </a:cubicBezTo>
                    <a:cubicBezTo>
                      <a:pt x="473" y="1446"/>
                      <a:pt x="509" y="1589"/>
                      <a:pt x="652" y="1589"/>
                    </a:cubicBezTo>
                    <a:cubicBezTo>
                      <a:pt x="806" y="1577"/>
                      <a:pt x="949" y="1398"/>
                      <a:pt x="1021" y="1267"/>
                    </a:cubicBezTo>
                    <a:cubicBezTo>
                      <a:pt x="1164" y="993"/>
                      <a:pt x="1116" y="648"/>
                      <a:pt x="949" y="398"/>
                    </a:cubicBezTo>
                    <a:cubicBezTo>
                      <a:pt x="866" y="267"/>
                      <a:pt x="747" y="124"/>
                      <a:pt x="592" y="65"/>
                    </a:cubicBezTo>
                    <a:cubicBezTo>
                      <a:pt x="499" y="22"/>
                      <a:pt x="402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48"/>
              <p:cNvSpPr/>
              <p:nvPr/>
            </p:nvSpPr>
            <p:spPr>
              <a:xfrm>
                <a:off x="6335277" y="1858045"/>
                <a:ext cx="132327" cy="17490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680" extrusionOk="0">
                    <a:moveTo>
                      <a:pt x="842" y="1150"/>
                    </a:moveTo>
                    <a:cubicBezTo>
                      <a:pt x="842" y="1150"/>
                      <a:pt x="839" y="1155"/>
                      <a:pt x="839" y="1158"/>
                    </a:cubicBezTo>
                    <a:lnTo>
                      <a:pt x="839" y="1158"/>
                    </a:lnTo>
                    <a:cubicBezTo>
                      <a:pt x="841" y="1156"/>
                      <a:pt x="842" y="1154"/>
                      <a:pt x="842" y="1150"/>
                    </a:cubicBezTo>
                    <a:close/>
                    <a:moveTo>
                      <a:pt x="318" y="1"/>
                    </a:moveTo>
                    <a:cubicBezTo>
                      <a:pt x="242" y="1"/>
                      <a:pt x="167" y="7"/>
                      <a:pt x="92" y="19"/>
                    </a:cubicBezTo>
                    <a:cubicBezTo>
                      <a:pt x="0" y="30"/>
                      <a:pt x="19" y="174"/>
                      <a:pt x="105" y="174"/>
                    </a:cubicBezTo>
                    <a:cubicBezTo>
                      <a:pt x="109" y="174"/>
                      <a:pt x="112" y="174"/>
                      <a:pt x="116" y="173"/>
                    </a:cubicBezTo>
                    <a:cubicBezTo>
                      <a:pt x="282" y="173"/>
                      <a:pt x="461" y="185"/>
                      <a:pt x="616" y="269"/>
                    </a:cubicBezTo>
                    <a:cubicBezTo>
                      <a:pt x="747" y="340"/>
                      <a:pt x="842" y="435"/>
                      <a:pt x="902" y="554"/>
                    </a:cubicBezTo>
                    <a:cubicBezTo>
                      <a:pt x="925" y="602"/>
                      <a:pt x="949" y="662"/>
                      <a:pt x="961" y="733"/>
                    </a:cubicBezTo>
                    <a:cubicBezTo>
                      <a:pt x="961" y="740"/>
                      <a:pt x="961" y="742"/>
                      <a:pt x="961" y="742"/>
                    </a:cubicBezTo>
                    <a:cubicBezTo>
                      <a:pt x="961" y="744"/>
                      <a:pt x="961" y="749"/>
                      <a:pt x="961" y="757"/>
                    </a:cubicBezTo>
                    <a:cubicBezTo>
                      <a:pt x="961" y="769"/>
                      <a:pt x="961" y="792"/>
                      <a:pt x="961" y="804"/>
                    </a:cubicBezTo>
                    <a:cubicBezTo>
                      <a:pt x="961" y="828"/>
                      <a:pt x="961" y="840"/>
                      <a:pt x="961" y="864"/>
                    </a:cubicBezTo>
                    <a:cubicBezTo>
                      <a:pt x="961" y="864"/>
                      <a:pt x="961" y="876"/>
                      <a:pt x="961" y="876"/>
                    </a:cubicBezTo>
                    <a:cubicBezTo>
                      <a:pt x="961" y="882"/>
                      <a:pt x="961" y="884"/>
                      <a:pt x="961" y="884"/>
                    </a:cubicBezTo>
                    <a:cubicBezTo>
                      <a:pt x="961" y="885"/>
                      <a:pt x="961" y="886"/>
                      <a:pt x="961" y="888"/>
                    </a:cubicBezTo>
                    <a:cubicBezTo>
                      <a:pt x="949" y="923"/>
                      <a:pt x="949" y="959"/>
                      <a:pt x="937" y="983"/>
                    </a:cubicBezTo>
                    <a:cubicBezTo>
                      <a:pt x="926" y="1006"/>
                      <a:pt x="925" y="1018"/>
                      <a:pt x="914" y="1030"/>
                    </a:cubicBezTo>
                    <a:lnTo>
                      <a:pt x="914" y="1030"/>
                    </a:lnTo>
                    <a:cubicBezTo>
                      <a:pt x="916" y="1026"/>
                      <a:pt x="917" y="1024"/>
                      <a:pt x="917" y="1024"/>
                    </a:cubicBezTo>
                    <a:lnTo>
                      <a:pt x="917" y="1024"/>
                    </a:lnTo>
                    <a:cubicBezTo>
                      <a:pt x="917" y="1024"/>
                      <a:pt x="916" y="1026"/>
                      <a:pt x="913" y="1031"/>
                    </a:cubicBezTo>
                    <a:cubicBezTo>
                      <a:pt x="914" y="1030"/>
                      <a:pt x="914" y="1030"/>
                      <a:pt x="914" y="1030"/>
                    </a:cubicBezTo>
                    <a:lnTo>
                      <a:pt x="914" y="1030"/>
                    </a:lnTo>
                    <a:cubicBezTo>
                      <a:pt x="910" y="1040"/>
                      <a:pt x="902" y="1059"/>
                      <a:pt x="902" y="1066"/>
                    </a:cubicBezTo>
                    <a:cubicBezTo>
                      <a:pt x="890" y="1090"/>
                      <a:pt x="866" y="1126"/>
                      <a:pt x="854" y="1150"/>
                    </a:cubicBezTo>
                    <a:cubicBezTo>
                      <a:pt x="846" y="1158"/>
                      <a:pt x="842" y="1160"/>
                      <a:pt x="840" y="1160"/>
                    </a:cubicBezTo>
                    <a:cubicBezTo>
                      <a:pt x="839" y="1160"/>
                      <a:pt x="839" y="1159"/>
                      <a:pt x="839" y="1158"/>
                    </a:cubicBezTo>
                    <a:lnTo>
                      <a:pt x="839" y="1158"/>
                    </a:lnTo>
                    <a:cubicBezTo>
                      <a:pt x="836" y="1163"/>
                      <a:pt x="830" y="1165"/>
                      <a:pt x="830" y="1173"/>
                    </a:cubicBezTo>
                    <a:cubicBezTo>
                      <a:pt x="818" y="1185"/>
                      <a:pt x="794" y="1197"/>
                      <a:pt x="783" y="1221"/>
                    </a:cubicBezTo>
                    <a:cubicBezTo>
                      <a:pt x="747" y="1257"/>
                      <a:pt x="747" y="1257"/>
                      <a:pt x="699" y="1281"/>
                    </a:cubicBezTo>
                    <a:cubicBezTo>
                      <a:pt x="652" y="1316"/>
                      <a:pt x="616" y="1340"/>
                      <a:pt x="568" y="1352"/>
                    </a:cubicBezTo>
                    <a:cubicBezTo>
                      <a:pt x="473" y="1400"/>
                      <a:pt x="342" y="1424"/>
                      <a:pt x="271" y="1519"/>
                    </a:cubicBezTo>
                    <a:cubicBezTo>
                      <a:pt x="247" y="1554"/>
                      <a:pt x="247" y="1602"/>
                      <a:pt x="294" y="1638"/>
                    </a:cubicBezTo>
                    <a:cubicBezTo>
                      <a:pt x="340" y="1668"/>
                      <a:pt x="391" y="1679"/>
                      <a:pt x="444" y="1679"/>
                    </a:cubicBezTo>
                    <a:cubicBezTo>
                      <a:pt x="516" y="1679"/>
                      <a:pt x="590" y="1658"/>
                      <a:pt x="652" y="1638"/>
                    </a:cubicBezTo>
                    <a:cubicBezTo>
                      <a:pt x="759" y="1602"/>
                      <a:pt x="854" y="1531"/>
                      <a:pt x="937" y="1459"/>
                    </a:cubicBezTo>
                    <a:cubicBezTo>
                      <a:pt x="1080" y="1352"/>
                      <a:pt x="1175" y="1185"/>
                      <a:pt x="1211" y="1007"/>
                    </a:cubicBezTo>
                    <a:cubicBezTo>
                      <a:pt x="1271" y="650"/>
                      <a:pt x="1104" y="292"/>
                      <a:pt x="794" y="114"/>
                    </a:cubicBezTo>
                    <a:cubicBezTo>
                      <a:pt x="647" y="32"/>
                      <a:pt x="483" y="1"/>
                      <a:pt x="3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48"/>
              <p:cNvSpPr/>
              <p:nvPr/>
            </p:nvSpPr>
            <p:spPr>
              <a:xfrm>
                <a:off x="6892701" y="3213606"/>
                <a:ext cx="199688" cy="19968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918" extrusionOk="0">
                    <a:moveTo>
                      <a:pt x="1382" y="0"/>
                    </a:moveTo>
                    <a:lnTo>
                      <a:pt x="834" y="441"/>
                    </a:lnTo>
                    <a:lnTo>
                      <a:pt x="191" y="191"/>
                    </a:lnTo>
                    <a:lnTo>
                      <a:pt x="441" y="834"/>
                    </a:lnTo>
                    <a:lnTo>
                      <a:pt x="1" y="1381"/>
                    </a:lnTo>
                    <a:lnTo>
                      <a:pt x="691" y="1334"/>
                    </a:lnTo>
                    <a:lnTo>
                      <a:pt x="1072" y="1917"/>
                    </a:lnTo>
                    <a:lnTo>
                      <a:pt x="1251" y="1250"/>
                    </a:lnTo>
                    <a:lnTo>
                      <a:pt x="1917" y="1072"/>
                    </a:lnTo>
                    <a:lnTo>
                      <a:pt x="1334" y="691"/>
                    </a:lnTo>
                    <a:lnTo>
                      <a:pt x="13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48"/>
              <p:cNvSpPr/>
              <p:nvPr/>
            </p:nvSpPr>
            <p:spPr>
              <a:xfrm>
                <a:off x="6696864" y="3124277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98" y="1"/>
                    </a:moveTo>
                    <a:lnTo>
                      <a:pt x="346" y="418"/>
                    </a:lnTo>
                    <a:lnTo>
                      <a:pt x="0" y="668"/>
                    </a:lnTo>
                    <a:lnTo>
                      <a:pt x="417" y="751"/>
                    </a:lnTo>
                    <a:lnTo>
                      <a:pt x="536" y="1144"/>
                    </a:lnTo>
                    <a:lnTo>
                      <a:pt x="750" y="787"/>
                    </a:lnTo>
                    <a:lnTo>
                      <a:pt x="1167" y="787"/>
                    </a:lnTo>
                    <a:lnTo>
                      <a:pt x="881" y="477"/>
                    </a:lnTo>
                    <a:lnTo>
                      <a:pt x="1012" y="84"/>
                    </a:lnTo>
                    <a:lnTo>
                      <a:pt x="631" y="251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48"/>
              <p:cNvSpPr/>
              <p:nvPr/>
            </p:nvSpPr>
            <p:spPr>
              <a:xfrm>
                <a:off x="7032734" y="2997883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75" y="0"/>
                    </a:moveTo>
                    <a:lnTo>
                      <a:pt x="334" y="417"/>
                    </a:lnTo>
                    <a:lnTo>
                      <a:pt x="1" y="679"/>
                    </a:lnTo>
                    <a:lnTo>
                      <a:pt x="418" y="751"/>
                    </a:lnTo>
                    <a:lnTo>
                      <a:pt x="561" y="1143"/>
                    </a:lnTo>
                    <a:lnTo>
                      <a:pt x="751" y="774"/>
                    </a:lnTo>
                    <a:lnTo>
                      <a:pt x="1168" y="751"/>
                    </a:lnTo>
                    <a:lnTo>
                      <a:pt x="870" y="453"/>
                    </a:lnTo>
                    <a:lnTo>
                      <a:pt x="989" y="60"/>
                    </a:lnTo>
                    <a:lnTo>
                      <a:pt x="620" y="239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48"/>
              <p:cNvSpPr/>
              <p:nvPr/>
            </p:nvSpPr>
            <p:spPr>
              <a:xfrm>
                <a:off x="6767557" y="1763717"/>
                <a:ext cx="255388" cy="264133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537" extrusionOk="0">
                    <a:moveTo>
                      <a:pt x="2058" y="0"/>
                    </a:moveTo>
                    <a:cubicBezTo>
                      <a:pt x="1928" y="0"/>
                      <a:pt x="1787" y="28"/>
                      <a:pt x="1667" y="55"/>
                    </a:cubicBezTo>
                    <a:cubicBezTo>
                      <a:pt x="1333" y="139"/>
                      <a:pt x="1024" y="305"/>
                      <a:pt x="750" y="520"/>
                    </a:cubicBezTo>
                    <a:cubicBezTo>
                      <a:pt x="262" y="901"/>
                      <a:pt x="214" y="1460"/>
                      <a:pt x="83" y="2032"/>
                    </a:cubicBezTo>
                    <a:cubicBezTo>
                      <a:pt x="0" y="2416"/>
                      <a:pt x="153" y="2536"/>
                      <a:pt x="377" y="2536"/>
                    </a:cubicBezTo>
                    <a:cubicBezTo>
                      <a:pt x="604" y="2536"/>
                      <a:pt x="904" y="2413"/>
                      <a:pt x="1107" y="2318"/>
                    </a:cubicBezTo>
                    <a:cubicBezTo>
                      <a:pt x="1584" y="2103"/>
                      <a:pt x="1953" y="1603"/>
                      <a:pt x="2179" y="1151"/>
                    </a:cubicBezTo>
                    <a:cubicBezTo>
                      <a:pt x="2262" y="972"/>
                      <a:pt x="2453" y="484"/>
                      <a:pt x="2381" y="198"/>
                    </a:cubicBezTo>
                    <a:cubicBezTo>
                      <a:pt x="2357" y="103"/>
                      <a:pt x="2286" y="20"/>
                      <a:pt x="2167" y="8"/>
                    </a:cubicBezTo>
                    <a:cubicBezTo>
                      <a:pt x="2132" y="2"/>
                      <a:pt x="2095" y="0"/>
                      <a:pt x="2058" y="0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48"/>
              <p:cNvSpPr/>
              <p:nvPr/>
            </p:nvSpPr>
            <p:spPr>
              <a:xfrm>
                <a:off x="5614706" y="3406946"/>
                <a:ext cx="91827" cy="8683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34" extrusionOk="0">
                    <a:moveTo>
                      <a:pt x="441" y="1"/>
                    </a:moveTo>
                    <a:lnTo>
                      <a:pt x="310" y="286"/>
                    </a:lnTo>
                    <a:lnTo>
                      <a:pt x="0" y="310"/>
                    </a:lnTo>
                    <a:lnTo>
                      <a:pt x="238" y="524"/>
                    </a:lnTo>
                    <a:lnTo>
                      <a:pt x="167" y="834"/>
                    </a:lnTo>
                    <a:lnTo>
                      <a:pt x="167" y="834"/>
                    </a:lnTo>
                    <a:lnTo>
                      <a:pt x="441" y="667"/>
                    </a:lnTo>
                    <a:lnTo>
                      <a:pt x="715" y="834"/>
                    </a:lnTo>
                    <a:lnTo>
                      <a:pt x="715" y="834"/>
                    </a:lnTo>
                    <a:lnTo>
                      <a:pt x="643" y="524"/>
                    </a:lnTo>
                    <a:lnTo>
                      <a:pt x="881" y="310"/>
                    </a:lnTo>
                    <a:lnTo>
                      <a:pt x="572" y="286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48"/>
              <p:cNvSpPr/>
              <p:nvPr/>
            </p:nvSpPr>
            <p:spPr>
              <a:xfrm>
                <a:off x="6949756" y="1404941"/>
                <a:ext cx="125247" cy="117959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33" extrusionOk="0">
                    <a:moveTo>
                      <a:pt x="596" y="1"/>
                    </a:moveTo>
                    <a:lnTo>
                      <a:pt x="429" y="394"/>
                    </a:lnTo>
                    <a:lnTo>
                      <a:pt x="0" y="430"/>
                    </a:lnTo>
                    <a:lnTo>
                      <a:pt x="322" y="715"/>
                    </a:lnTo>
                    <a:lnTo>
                      <a:pt x="226" y="1132"/>
                    </a:lnTo>
                    <a:lnTo>
                      <a:pt x="226" y="1132"/>
                    </a:lnTo>
                    <a:lnTo>
                      <a:pt x="596" y="918"/>
                    </a:lnTo>
                    <a:lnTo>
                      <a:pt x="965" y="1132"/>
                    </a:lnTo>
                    <a:lnTo>
                      <a:pt x="965" y="1132"/>
                    </a:lnTo>
                    <a:lnTo>
                      <a:pt x="881" y="715"/>
                    </a:lnTo>
                    <a:lnTo>
                      <a:pt x="1203" y="430"/>
                    </a:lnTo>
                    <a:lnTo>
                      <a:pt x="774" y="394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48"/>
              <p:cNvSpPr/>
              <p:nvPr/>
            </p:nvSpPr>
            <p:spPr>
              <a:xfrm>
                <a:off x="5679153" y="2408182"/>
                <a:ext cx="50911" cy="45289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35" extrusionOk="0">
                    <a:moveTo>
                      <a:pt x="274" y="0"/>
                    </a:moveTo>
                    <a:cubicBezTo>
                      <a:pt x="253" y="0"/>
                      <a:pt x="232" y="3"/>
                      <a:pt x="215" y="9"/>
                    </a:cubicBezTo>
                    <a:cubicBezTo>
                      <a:pt x="191" y="9"/>
                      <a:pt x="167" y="21"/>
                      <a:pt x="143" y="21"/>
                    </a:cubicBezTo>
                    <a:cubicBezTo>
                      <a:pt x="131" y="33"/>
                      <a:pt x="119" y="33"/>
                      <a:pt x="96" y="45"/>
                    </a:cubicBezTo>
                    <a:cubicBezTo>
                      <a:pt x="72" y="57"/>
                      <a:pt x="60" y="69"/>
                      <a:pt x="36" y="92"/>
                    </a:cubicBezTo>
                    <a:cubicBezTo>
                      <a:pt x="12" y="128"/>
                      <a:pt x="0" y="176"/>
                      <a:pt x="0" y="211"/>
                    </a:cubicBezTo>
                    <a:cubicBezTo>
                      <a:pt x="0" y="247"/>
                      <a:pt x="12" y="283"/>
                      <a:pt x="24" y="319"/>
                    </a:cubicBezTo>
                    <a:cubicBezTo>
                      <a:pt x="48" y="366"/>
                      <a:pt x="96" y="402"/>
                      <a:pt x="143" y="414"/>
                    </a:cubicBezTo>
                    <a:cubicBezTo>
                      <a:pt x="167" y="414"/>
                      <a:pt x="191" y="426"/>
                      <a:pt x="215" y="426"/>
                    </a:cubicBezTo>
                    <a:cubicBezTo>
                      <a:pt x="232" y="432"/>
                      <a:pt x="253" y="435"/>
                      <a:pt x="274" y="435"/>
                    </a:cubicBezTo>
                    <a:cubicBezTo>
                      <a:pt x="295" y="435"/>
                      <a:pt x="316" y="432"/>
                      <a:pt x="334" y="426"/>
                    </a:cubicBezTo>
                    <a:cubicBezTo>
                      <a:pt x="369" y="414"/>
                      <a:pt x="405" y="402"/>
                      <a:pt x="429" y="366"/>
                    </a:cubicBezTo>
                    <a:cubicBezTo>
                      <a:pt x="465" y="331"/>
                      <a:pt x="488" y="271"/>
                      <a:pt x="488" y="211"/>
                    </a:cubicBezTo>
                    <a:cubicBezTo>
                      <a:pt x="488" y="164"/>
                      <a:pt x="465" y="104"/>
                      <a:pt x="429" y="57"/>
                    </a:cubicBezTo>
                    <a:cubicBezTo>
                      <a:pt x="405" y="33"/>
                      <a:pt x="369" y="9"/>
                      <a:pt x="334" y="9"/>
                    </a:cubicBezTo>
                    <a:cubicBezTo>
                      <a:pt x="316" y="3"/>
                      <a:pt x="295" y="0"/>
                      <a:pt x="274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48"/>
              <p:cNvSpPr/>
              <p:nvPr/>
            </p:nvSpPr>
            <p:spPr>
              <a:xfrm>
                <a:off x="7289374" y="1909477"/>
                <a:ext cx="38522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7" extrusionOk="0">
                    <a:moveTo>
                      <a:pt x="191" y="1"/>
                    </a:moveTo>
                    <a:cubicBezTo>
                      <a:pt x="1" y="1"/>
                      <a:pt x="1" y="287"/>
                      <a:pt x="191" y="287"/>
                    </a:cubicBezTo>
                    <a:cubicBezTo>
                      <a:pt x="370" y="287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48"/>
              <p:cNvSpPr/>
              <p:nvPr/>
            </p:nvSpPr>
            <p:spPr>
              <a:xfrm>
                <a:off x="7763843" y="2912695"/>
                <a:ext cx="62051" cy="4841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65" extrusionOk="0">
                    <a:moveTo>
                      <a:pt x="298" y="0"/>
                    </a:moveTo>
                    <a:cubicBezTo>
                      <a:pt x="1" y="0"/>
                      <a:pt x="1" y="464"/>
                      <a:pt x="298" y="464"/>
                    </a:cubicBezTo>
                    <a:cubicBezTo>
                      <a:pt x="596" y="464"/>
                      <a:pt x="596" y="0"/>
                      <a:pt x="298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48"/>
              <p:cNvSpPr/>
              <p:nvPr/>
            </p:nvSpPr>
            <p:spPr>
              <a:xfrm>
                <a:off x="6556727" y="1486775"/>
                <a:ext cx="37376" cy="2863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5" extrusionOk="0">
                    <a:moveTo>
                      <a:pt x="180" y="1"/>
                    </a:moveTo>
                    <a:cubicBezTo>
                      <a:pt x="1" y="1"/>
                      <a:pt x="1" y="275"/>
                      <a:pt x="180" y="275"/>
                    </a:cubicBezTo>
                    <a:cubicBezTo>
                      <a:pt x="358" y="275"/>
                      <a:pt x="358" y="1"/>
                      <a:pt x="180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4" name="Google Shape;3194;p48"/>
            <p:cNvSpPr/>
            <p:nvPr/>
          </p:nvSpPr>
          <p:spPr>
            <a:xfrm>
              <a:off x="5439857" y="21599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8"/>
            <p:cNvSpPr/>
            <p:nvPr/>
          </p:nvSpPr>
          <p:spPr>
            <a:xfrm>
              <a:off x="5363021" y="26718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8"/>
            <p:cNvSpPr/>
            <p:nvPr/>
          </p:nvSpPr>
          <p:spPr>
            <a:xfrm>
              <a:off x="4781458" y="3463163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8"/>
            <p:cNvSpPr/>
            <p:nvPr/>
          </p:nvSpPr>
          <p:spPr>
            <a:xfrm>
              <a:off x="4846097" y="2634717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8"/>
            <p:cNvSpPr/>
            <p:nvPr/>
          </p:nvSpPr>
          <p:spPr>
            <a:xfrm>
              <a:off x="8398970" y="10602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8"/>
            <p:cNvSpPr/>
            <p:nvPr/>
          </p:nvSpPr>
          <p:spPr>
            <a:xfrm>
              <a:off x="8762784" y="1796611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8"/>
            <p:cNvSpPr/>
            <p:nvPr/>
          </p:nvSpPr>
          <p:spPr>
            <a:xfrm>
              <a:off x="8299870" y="2362400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8"/>
            <p:cNvSpPr/>
            <p:nvPr/>
          </p:nvSpPr>
          <p:spPr>
            <a:xfrm>
              <a:off x="8132559" y="17623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8"/>
            <p:cNvSpPr/>
            <p:nvPr/>
          </p:nvSpPr>
          <p:spPr>
            <a:xfrm>
              <a:off x="5515271" y="32997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8"/>
            <p:cNvSpPr/>
            <p:nvPr/>
          </p:nvSpPr>
          <p:spPr>
            <a:xfrm>
              <a:off x="8059359" y="26191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8"/>
            <p:cNvSpPr/>
            <p:nvPr/>
          </p:nvSpPr>
          <p:spPr>
            <a:xfrm>
              <a:off x="5353727" y="1037370"/>
              <a:ext cx="257579" cy="196949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5" name="Google Shape;3205;p48"/>
            <p:cNvGrpSpPr/>
            <p:nvPr/>
          </p:nvGrpSpPr>
          <p:grpSpPr>
            <a:xfrm>
              <a:off x="6721850" y="540000"/>
              <a:ext cx="1264550" cy="675690"/>
              <a:chOff x="9824850" y="2762525"/>
              <a:chExt cx="1264550" cy="675690"/>
            </a:xfrm>
          </p:grpSpPr>
          <p:sp>
            <p:nvSpPr>
              <p:cNvPr id="3206" name="Google Shape;3206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0" name="Google Shape;3210;p48"/>
            <p:cNvGrpSpPr/>
            <p:nvPr/>
          </p:nvGrpSpPr>
          <p:grpSpPr>
            <a:xfrm flipH="1">
              <a:off x="5935097" y="4185494"/>
              <a:ext cx="594212" cy="317507"/>
              <a:chOff x="9824850" y="2762525"/>
              <a:chExt cx="1264550" cy="675690"/>
            </a:xfrm>
          </p:grpSpPr>
          <p:sp>
            <p:nvSpPr>
              <p:cNvPr id="3211" name="Google Shape;3211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p47"/>
          <p:cNvSpPr txBox="1">
            <a:spLocks noGrp="1"/>
          </p:cNvSpPr>
          <p:nvPr>
            <p:ph type="ctrTitle"/>
          </p:nvPr>
        </p:nvSpPr>
        <p:spPr>
          <a:xfrm>
            <a:off x="720000" y="538950"/>
            <a:ext cx="57957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MỤC TIÊU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9BCD9D-663A-4A90-9C70-C480D6414B74}"/>
              </a:ext>
            </a:extLst>
          </p:cNvPr>
          <p:cNvGrpSpPr/>
          <p:nvPr/>
        </p:nvGrpSpPr>
        <p:grpSpPr>
          <a:xfrm>
            <a:off x="1245677" y="878187"/>
            <a:ext cx="6298124" cy="3033511"/>
            <a:chOff x="1814512" y="825791"/>
            <a:chExt cx="5786437" cy="2747589"/>
          </a:xfrm>
        </p:grpSpPr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384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just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5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just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Hũ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bạc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cha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195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Hôm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sưởi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  <a:p>
              <a:pPr algn="just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vội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thọc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</a:p>
            <a:p>
              <a:pPr algn="just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Bây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tin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lụng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46"/>
          <p:cNvSpPr txBox="1">
            <a:spLocks noGrp="1"/>
          </p:cNvSpPr>
          <p:nvPr>
            <p:ph type="ctrTitle"/>
          </p:nvPr>
        </p:nvSpPr>
        <p:spPr>
          <a:xfrm>
            <a:off x="1364322" y="1043535"/>
            <a:ext cx="3859763" cy="3597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Tìm hiểu nội dung bài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3091" name="Google Shape;3091;p46"/>
          <p:cNvSpPr txBox="1">
            <a:spLocks noGrp="1"/>
          </p:cNvSpPr>
          <p:nvPr>
            <p:ph type="subTitle" idx="1"/>
          </p:nvPr>
        </p:nvSpPr>
        <p:spPr>
          <a:xfrm>
            <a:off x="2558141" y="1553955"/>
            <a:ext cx="4027718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92" name="Google Shape;3092;p46"/>
          <p:cNvGrpSpPr/>
          <p:nvPr/>
        </p:nvGrpSpPr>
        <p:grpSpPr>
          <a:xfrm>
            <a:off x="6837775" y="281025"/>
            <a:ext cx="1506412" cy="2183072"/>
            <a:chOff x="6828250" y="281025"/>
            <a:chExt cx="1506412" cy="2183072"/>
          </a:xfrm>
        </p:grpSpPr>
        <p:sp>
          <p:nvSpPr>
            <p:cNvPr id="3093" name="Google Shape;3093;p46"/>
            <p:cNvSpPr/>
            <p:nvPr/>
          </p:nvSpPr>
          <p:spPr>
            <a:xfrm rot="-419258">
              <a:off x="7794609" y="1412056"/>
              <a:ext cx="479380" cy="1026695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rgbClr val="FFF9D4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46"/>
          <p:cNvGrpSpPr/>
          <p:nvPr/>
        </p:nvGrpSpPr>
        <p:grpSpPr>
          <a:xfrm rot="-420806" flipH="1">
            <a:off x="606313" y="2075309"/>
            <a:ext cx="1555105" cy="2433548"/>
            <a:chOff x="6828250" y="281025"/>
            <a:chExt cx="1555133" cy="2433591"/>
          </a:xfrm>
        </p:grpSpPr>
        <p:sp>
          <p:nvSpPr>
            <p:cNvPr id="3100" name="Google Shape;3100;p46"/>
            <p:cNvSpPr/>
            <p:nvPr/>
          </p:nvSpPr>
          <p:spPr>
            <a:xfrm>
              <a:off x="7775201" y="1412056"/>
              <a:ext cx="608181" cy="1302559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6"/>
          <p:cNvGrpSpPr/>
          <p:nvPr/>
        </p:nvGrpSpPr>
        <p:grpSpPr>
          <a:xfrm rot="343980">
            <a:off x="7640744" y="2833204"/>
            <a:ext cx="1560417" cy="2275646"/>
            <a:chOff x="6981974" y="2611726"/>
            <a:chExt cx="1405435" cy="2179368"/>
          </a:xfrm>
        </p:grpSpPr>
        <p:sp>
          <p:nvSpPr>
            <p:cNvPr id="3107" name="Google Shape;3107;p46"/>
            <p:cNvSpPr/>
            <p:nvPr/>
          </p:nvSpPr>
          <p:spPr>
            <a:xfrm>
              <a:off x="7674008" y="4264040"/>
              <a:ext cx="383395" cy="527054"/>
            </a:xfrm>
            <a:custGeom>
              <a:avLst/>
              <a:gdLst/>
              <a:ahLst/>
              <a:cxnLst/>
              <a:rect l="l" t="t" r="r" b="b"/>
              <a:pathLst>
                <a:path w="6728" h="9249" extrusionOk="0">
                  <a:moveTo>
                    <a:pt x="2892" y="1"/>
                  </a:moveTo>
                  <a:cubicBezTo>
                    <a:pt x="1980" y="1"/>
                    <a:pt x="1260" y="624"/>
                    <a:pt x="953" y="1610"/>
                  </a:cubicBezTo>
                  <a:cubicBezTo>
                    <a:pt x="453" y="3230"/>
                    <a:pt x="0" y="5087"/>
                    <a:pt x="120" y="6778"/>
                  </a:cubicBezTo>
                  <a:cubicBezTo>
                    <a:pt x="191" y="7849"/>
                    <a:pt x="620" y="8635"/>
                    <a:pt x="1644" y="9004"/>
                  </a:cubicBezTo>
                  <a:cubicBezTo>
                    <a:pt x="1950" y="9116"/>
                    <a:pt x="2416" y="9248"/>
                    <a:pt x="2844" y="9248"/>
                  </a:cubicBezTo>
                  <a:cubicBezTo>
                    <a:pt x="3281" y="9248"/>
                    <a:pt x="3678" y="9110"/>
                    <a:pt x="3822" y="8671"/>
                  </a:cubicBezTo>
                  <a:cubicBezTo>
                    <a:pt x="3953" y="8254"/>
                    <a:pt x="3703" y="7873"/>
                    <a:pt x="3584" y="7480"/>
                  </a:cubicBezTo>
                  <a:cubicBezTo>
                    <a:pt x="3013" y="5468"/>
                    <a:pt x="6728" y="1587"/>
                    <a:pt x="3930" y="253"/>
                  </a:cubicBezTo>
                  <a:cubicBezTo>
                    <a:pt x="3656" y="122"/>
                    <a:pt x="3382" y="39"/>
                    <a:pt x="3132" y="15"/>
                  </a:cubicBezTo>
                  <a:cubicBezTo>
                    <a:pt x="3050" y="5"/>
                    <a:pt x="2970" y="1"/>
                    <a:pt x="2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6"/>
            <p:cNvSpPr/>
            <p:nvPr/>
          </p:nvSpPr>
          <p:spPr>
            <a:xfrm>
              <a:off x="7279781" y="4264040"/>
              <a:ext cx="382768" cy="527054"/>
            </a:xfrm>
            <a:custGeom>
              <a:avLst/>
              <a:gdLst/>
              <a:ahLst/>
              <a:cxnLst/>
              <a:rect l="l" t="t" r="r" b="b"/>
              <a:pathLst>
                <a:path w="6717" h="9249" extrusionOk="0">
                  <a:moveTo>
                    <a:pt x="3834" y="1"/>
                  </a:moveTo>
                  <a:cubicBezTo>
                    <a:pt x="3756" y="1"/>
                    <a:pt x="3677" y="5"/>
                    <a:pt x="3597" y="15"/>
                  </a:cubicBezTo>
                  <a:cubicBezTo>
                    <a:pt x="3335" y="39"/>
                    <a:pt x="3073" y="122"/>
                    <a:pt x="2799" y="253"/>
                  </a:cubicBezTo>
                  <a:cubicBezTo>
                    <a:pt x="1" y="1587"/>
                    <a:pt x="3716" y="5468"/>
                    <a:pt x="3132" y="7480"/>
                  </a:cubicBezTo>
                  <a:cubicBezTo>
                    <a:pt x="3025" y="7873"/>
                    <a:pt x="2763" y="8254"/>
                    <a:pt x="2906" y="8671"/>
                  </a:cubicBezTo>
                  <a:cubicBezTo>
                    <a:pt x="3044" y="9110"/>
                    <a:pt x="3441" y="9248"/>
                    <a:pt x="3880" y="9248"/>
                  </a:cubicBezTo>
                  <a:cubicBezTo>
                    <a:pt x="4310" y="9248"/>
                    <a:pt x="4779" y="9116"/>
                    <a:pt x="5085" y="9004"/>
                  </a:cubicBezTo>
                  <a:cubicBezTo>
                    <a:pt x="6097" y="8635"/>
                    <a:pt x="6537" y="7849"/>
                    <a:pt x="6609" y="6778"/>
                  </a:cubicBezTo>
                  <a:cubicBezTo>
                    <a:pt x="6716" y="5087"/>
                    <a:pt x="6264" y="3230"/>
                    <a:pt x="5775" y="1610"/>
                  </a:cubicBezTo>
                  <a:cubicBezTo>
                    <a:pt x="5469" y="624"/>
                    <a:pt x="4738" y="1"/>
                    <a:pt x="3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6"/>
            <p:cNvSpPr/>
            <p:nvPr/>
          </p:nvSpPr>
          <p:spPr>
            <a:xfrm>
              <a:off x="6981974" y="2838601"/>
              <a:ext cx="1371914" cy="1183407"/>
            </a:xfrm>
            <a:custGeom>
              <a:avLst/>
              <a:gdLst/>
              <a:ahLst/>
              <a:cxnLst/>
              <a:rect l="l" t="t" r="r" b="b"/>
              <a:pathLst>
                <a:path w="24075" h="20767" extrusionOk="0">
                  <a:moveTo>
                    <a:pt x="13902" y="1"/>
                  </a:moveTo>
                  <a:cubicBezTo>
                    <a:pt x="13397" y="1"/>
                    <a:pt x="12886" y="128"/>
                    <a:pt x="12418" y="395"/>
                  </a:cubicBezTo>
                  <a:cubicBezTo>
                    <a:pt x="12061" y="597"/>
                    <a:pt x="11763" y="859"/>
                    <a:pt x="11525" y="1169"/>
                  </a:cubicBezTo>
                  <a:cubicBezTo>
                    <a:pt x="11323" y="955"/>
                    <a:pt x="11097" y="764"/>
                    <a:pt x="10823" y="609"/>
                  </a:cubicBezTo>
                  <a:cubicBezTo>
                    <a:pt x="10354" y="347"/>
                    <a:pt x="9843" y="223"/>
                    <a:pt x="9338" y="223"/>
                  </a:cubicBezTo>
                  <a:cubicBezTo>
                    <a:pt x="8306" y="223"/>
                    <a:pt x="7303" y="745"/>
                    <a:pt x="6751" y="1681"/>
                  </a:cubicBezTo>
                  <a:cubicBezTo>
                    <a:pt x="6549" y="2038"/>
                    <a:pt x="6429" y="2407"/>
                    <a:pt x="6382" y="2788"/>
                  </a:cubicBezTo>
                  <a:cubicBezTo>
                    <a:pt x="6096" y="2705"/>
                    <a:pt x="5798" y="2657"/>
                    <a:pt x="5489" y="2657"/>
                  </a:cubicBezTo>
                  <a:cubicBezTo>
                    <a:pt x="3846" y="2657"/>
                    <a:pt x="2512" y="3967"/>
                    <a:pt x="2512" y="5586"/>
                  </a:cubicBezTo>
                  <a:cubicBezTo>
                    <a:pt x="2512" y="5991"/>
                    <a:pt x="2596" y="6372"/>
                    <a:pt x="2750" y="6717"/>
                  </a:cubicBezTo>
                  <a:cubicBezTo>
                    <a:pt x="2465" y="6789"/>
                    <a:pt x="2179" y="6896"/>
                    <a:pt x="1917" y="7039"/>
                  </a:cubicBezTo>
                  <a:cubicBezTo>
                    <a:pt x="488" y="7848"/>
                    <a:pt x="0" y="9646"/>
                    <a:pt x="822" y="11039"/>
                  </a:cubicBezTo>
                  <a:cubicBezTo>
                    <a:pt x="1024" y="11396"/>
                    <a:pt x="1298" y="11682"/>
                    <a:pt x="1607" y="11908"/>
                  </a:cubicBezTo>
                  <a:cubicBezTo>
                    <a:pt x="1393" y="12111"/>
                    <a:pt x="1203" y="12337"/>
                    <a:pt x="1048" y="12599"/>
                  </a:cubicBezTo>
                  <a:cubicBezTo>
                    <a:pt x="226" y="14004"/>
                    <a:pt x="714" y="15790"/>
                    <a:pt x="2131" y="16599"/>
                  </a:cubicBezTo>
                  <a:cubicBezTo>
                    <a:pt x="2489" y="16802"/>
                    <a:pt x="2870" y="16921"/>
                    <a:pt x="3262" y="16968"/>
                  </a:cubicBezTo>
                  <a:cubicBezTo>
                    <a:pt x="3167" y="17242"/>
                    <a:pt x="3120" y="17540"/>
                    <a:pt x="3120" y="17838"/>
                  </a:cubicBezTo>
                  <a:cubicBezTo>
                    <a:pt x="3120" y="19457"/>
                    <a:pt x="4453" y="20766"/>
                    <a:pt x="6096" y="20766"/>
                  </a:cubicBezTo>
                  <a:cubicBezTo>
                    <a:pt x="7739" y="20766"/>
                    <a:pt x="16931" y="20171"/>
                    <a:pt x="18574" y="20171"/>
                  </a:cubicBezTo>
                  <a:cubicBezTo>
                    <a:pt x="20229" y="20171"/>
                    <a:pt x="21562" y="18861"/>
                    <a:pt x="21562" y="17242"/>
                  </a:cubicBezTo>
                  <a:cubicBezTo>
                    <a:pt x="21562" y="16837"/>
                    <a:pt x="21479" y="16456"/>
                    <a:pt x="21324" y="16099"/>
                  </a:cubicBezTo>
                  <a:cubicBezTo>
                    <a:pt x="21610" y="16040"/>
                    <a:pt x="21896" y="15933"/>
                    <a:pt x="22158" y="15778"/>
                  </a:cubicBezTo>
                  <a:cubicBezTo>
                    <a:pt x="23586" y="14968"/>
                    <a:pt x="24075" y="13182"/>
                    <a:pt x="23253" y="11789"/>
                  </a:cubicBezTo>
                  <a:cubicBezTo>
                    <a:pt x="23039" y="11432"/>
                    <a:pt x="22777" y="11146"/>
                    <a:pt x="22467" y="10908"/>
                  </a:cubicBezTo>
                  <a:cubicBezTo>
                    <a:pt x="22682" y="10718"/>
                    <a:pt x="22872" y="10491"/>
                    <a:pt x="23027" y="10229"/>
                  </a:cubicBezTo>
                  <a:cubicBezTo>
                    <a:pt x="23848" y="8825"/>
                    <a:pt x="23360" y="7039"/>
                    <a:pt x="21931" y="6229"/>
                  </a:cubicBezTo>
                  <a:cubicBezTo>
                    <a:pt x="21574" y="6027"/>
                    <a:pt x="21193" y="5896"/>
                    <a:pt x="20812" y="5860"/>
                  </a:cubicBezTo>
                  <a:cubicBezTo>
                    <a:pt x="20896" y="5586"/>
                    <a:pt x="20943" y="5288"/>
                    <a:pt x="20943" y="4979"/>
                  </a:cubicBezTo>
                  <a:cubicBezTo>
                    <a:pt x="20943" y="3371"/>
                    <a:pt x="19610" y="2062"/>
                    <a:pt x="17967" y="2062"/>
                  </a:cubicBezTo>
                  <a:cubicBezTo>
                    <a:pt x="17562" y="2062"/>
                    <a:pt x="17169" y="2145"/>
                    <a:pt x="16812" y="2288"/>
                  </a:cubicBezTo>
                  <a:cubicBezTo>
                    <a:pt x="16740" y="2002"/>
                    <a:pt x="16633" y="1728"/>
                    <a:pt x="16478" y="1467"/>
                  </a:cubicBezTo>
                  <a:cubicBezTo>
                    <a:pt x="15928" y="525"/>
                    <a:pt x="14928" y="1"/>
                    <a:pt x="139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6"/>
            <p:cNvSpPr/>
            <p:nvPr/>
          </p:nvSpPr>
          <p:spPr>
            <a:xfrm>
              <a:off x="7724212" y="3804450"/>
              <a:ext cx="558453" cy="255179"/>
            </a:xfrm>
            <a:custGeom>
              <a:avLst/>
              <a:gdLst/>
              <a:ahLst/>
              <a:cxnLst/>
              <a:rect l="l" t="t" r="r" b="b"/>
              <a:pathLst>
                <a:path w="9800" h="4478" extrusionOk="0">
                  <a:moveTo>
                    <a:pt x="1803" y="1"/>
                  </a:moveTo>
                  <a:cubicBezTo>
                    <a:pt x="1657" y="1"/>
                    <a:pt x="1505" y="21"/>
                    <a:pt x="1346" y="67"/>
                  </a:cubicBezTo>
                  <a:cubicBezTo>
                    <a:pt x="798" y="222"/>
                    <a:pt x="370" y="722"/>
                    <a:pt x="251" y="1281"/>
                  </a:cubicBezTo>
                  <a:cubicBezTo>
                    <a:pt x="1" y="2532"/>
                    <a:pt x="1263" y="3532"/>
                    <a:pt x="2298" y="3925"/>
                  </a:cubicBezTo>
                  <a:cubicBezTo>
                    <a:pt x="3201" y="4268"/>
                    <a:pt x="4216" y="4478"/>
                    <a:pt x="5225" y="4478"/>
                  </a:cubicBezTo>
                  <a:cubicBezTo>
                    <a:pt x="5720" y="4478"/>
                    <a:pt x="6214" y="4427"/>
                    <a:pt x="6692" y="4318"/>
                  </a:cubicBezTo>
                  <a:cubicBezTo>
                    <a:pt x="8002" y="4032"/>
                    <a:pt x="9799" y="2996"/>
                    <a:pt x="9776" y="1436"/>
                  </a:cubicBezTo>
                  <a:cubicBezTo>
                    <a:pt x="9764" y="546"/>
                    <a:pt x="8985" y="50"/>
                    <a:pt x="8175" y="50"/>
                  </a:cubicBezTo>
                  <a:cubicBezTo>
                    <a:pt x="8129" y="50"/>
                    <a:pt x="8083" y="52"/>
                    <a:pt x="8037" y="55"/>
                  </a:cubicBezTo>
                  <a:cubicBezTo>
                    <a:pt x="6946" y="118"/>
                    <a:pt x="5817" y="949"/>
                    <a:pt x="4667" y="949"/>
                  </a:cubicBezTo>
                  <a:cubicBezTo>
                    <a:pt x="4513" y="949"/>
                    <a:pt x="4358" y="934"/>
                    <a:pt x="4203" y="900"/>
                  </a:cubicBezTo>
                  <a:cubicBezTo>
                    <a:pt x="3357" y="717"/>
                    <a:pt x="2677" y="1"/>
                    <a:pt x="1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6"/>
            <p:cNvSpPr/>
            <p:nvPr/>
          </p:nvSpPr>
          <p:spPr>
            <a:xfrm>
              <a:off x="8055527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2263" y="0"/>
                  </a:moveTo>
                  <a:cubicBezTo>
                    <a:pt x="1087" y="0"/>
                    <a:pt x="1" y="1788"/>
                    <a:pt x="1497" y="2425"/>
                  </a:cubicBezTo>
                  <a:cubicBezTo>
                    <a:pt x="1673" y="2504"/>
                    <a:pt x="1852" y="2539"/>
                    <a:pt x="2028" y="2539"/>
                  </a:cubicBezTo>
                  <a:cubicBezTo>
                    <a:pt x="2304" y="2539"/>
                    <a:pt x="2569" y="2452"/>
                    <a:pt x="2795" y="2306"/>
                  </a:cubicBezTo>
                  <a:cubicBezTo>
                    <a:pt x="3450" y="1889"/>
                    <a:pt x="3783" y="996"/>
                    <a:pt x="3069" y="330"/>
                  </a:cubicBezTo>
                  <a:cubicBezTo>
                    <a:pt x="2816" y="98"/>
                    <a:pt x="2537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6"/>
            <p:cNvSpPr/>
            <p:nvPr/>
          </p:nvSpPr>
          <p:spPr>
            <a:xfrm>
              <a:off x="7068820" y="3804450"/>
              <a:ext cx="558396" cy="255179"/>
            </a:xfrm>
            <a:custGeom>
              <a:avLst/>
              <a:gdLst/>
              <a:ahLst/>
              <a:cxnLst/>
              <a:rect l="l" t="t" r="r" b="b"/>
              <a:pathLst>
                <a:path w="9799" h="4478" extrusionOk="0">
                  <a:moveTo>
                    <a:pt x="7997" y="1"/>
                  </a:moveTo>
                  <a:cubicBezTo>
                    <a:pt x="7126" y="1"/>
                    <a:pt x="6453" y="717"/>
                    <a:pt x="5596" y="900"/>
                  </a:cubicBezTo>
                  <a:cubicBezTo>
                    <a:pt x="5442" y="934"/>
                    <a:pt x="5289" y="949"/>
                    <a:pt x="5135" y="949"/>
                  </a:cubicBezTo>
                  <a:cubicBezTo>
                    <a:pt x="3992" y="949"/>
                    <a:pt x="2855" y="118"/>
                    <a:pt x="1774" y="55"/>
                  </a:cubicBezTo>
                  <a:cubicBezTo>
                    <a:pt x="1728" y="52"/>
                    <a:pt x="1682" y="50"/>
                    <a:pt x="1637" y="50"/>
                  </a:cubicBezTo>
                  <a:cubicBezTo>
                    <a:pt x="826" y="50"/>
                    <a:pt x="46" y="546"/>
                    <a:pt x="24" y="1436"/>
                  </a:cubicBezTo>
                  <a:cubicBezTo>
                    <a:pt x="0" y="2996"/>
                    <a:pt x="1798" y="4032"/>
                    <a:pt x="3120" y="4318"/>
                  </a:cubicBezTo>
                  <a:cubicBezTo>
                    <a:pt x="3594" y="4427"/>
                    <a:pt x="4084" y="4478"/>
                    <a:pt x="4578" y="4478"/>
                  </a:cubicBezTo>
                  <a:cubicBezTo>
                    <a:pt x="5583" y="4478"/>
                    <a:pt x="6598" y="4268"/>
                    <a:pt x="7501" y="3925"/>
                  </a:cubicBezTo>
                  <a:cubicBezTo>
                    <a:pt x="8537" y="3532"/>
                    <a:pt x="9799" y="2532"/>
                    <a:pt x="9549" y="1281"/>
                  </a:cubicBezTo>
                  <a:cubicBezTo>
                    <a:pt x="9442" y="722"/>
                    <a:pt x="9001" y="222"/>
                    <a:pt x="8454" y="67"/>
                  </a:cubicBezTo>
                  <a:cubicBezTo>
                    <a:pt x="8295" y="21"/>
                    <a:pt x="8143" y="1"/>
                    <a:pt x="7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6"/>
            <p:cNvSpPr/>
            <p:nvPr/>
          </p:nvSpPr>
          <p:spPr>
            <a:xfrm>
              <a:off x="7081015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1516" y="0"/>
                  </a:moveTo>
                  <a:cubicBezTo>
                    <a:pt x="1243" y="0"/>
                    <a:pt x="965" y="98"/>
                    <a:pt x="715" y="330"/>
                  </a:cubicBezTo>
                  <a:cubicBezTo>
                    <a:pt x="0" y="996"/>
                    <a:pt x="322" y="1889"/>
                    <a:pt x="989" y="2306"/>
                  </a:cubicBezTo>
                  <a:cubicBezTo>
                    <a:pt x="1214" y="2452"/>
                    <a:pt x="1480" y="2539"/>
                    <a:pt x="1756" y="2539"/>
                  </a:cubicBezTo>
                  <a:cubicBezTo>
                    <a:pt x="1931" y="2539"/>
                    <a:pt x="2111" y="2504"/>
                    <a:pt x="2286" y="2425"/>
                  </a:cubicBezTo>
                  <a:cubicBezTo>
                    <a:pt x="3783" y="1788"/>
                    <a:pt x="2688" y="0"/>
                    <a:pt x="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6"/>
            <p:cNvSpPr/>
            <p:nvPr/>
          </p:nvSpPr>
          <p:spPr>
            <a:xfrm>
              <a:off x="7341895" y="3788551"/>
              <a:ext cx="668377" cy="712597"/>
            </a:xfrm>
            <a:custGeom>
              <a:avLst/>
              <a:gdLst/>
              <a:ahLst/>
              <a:cxnLst/>
              <a:rect l="l" t="t" r="r" b="b"/>
              <a:pathLst>
                <a:path w="11729" h="12505" extrusionOk="0">
                  <a:moveTo>
                    <a:pt x="5864" y="1"/>
                  </a:moveTo>
                  <a:lnTo>
                    <a:pt x="3709" y="132"/>
                  </a:lnTo>
                  <a:cubicBezTo>
                    <a:pt x="3709" y="132"/>
                    <a:pt x="113" y="3239"/>
                    <a:pt x="54" y="7990"/>
                  </a:cubicBezTo>
                  <a:cubicBezTo>
                    <a:pt x="0" y="12300"/>
                    <a:pt x="4802" y="12505"/>
                    <a:pt x="5715" y="12505"/>
                  </a:cubicBezTo>
                  <a:cubicBezTo>
                    <a:pt x="5811" y="12505"/>
                    <a:pt x="5864" y="12502"/>
                    <a:pt x="5864" y="12502"/>
                  </a:cubicBezTo>
                  <a:cubicBezTo>
                    <a:pt x="5864" y="12502"/>
                    <a:pt x="5917" y="12505"/>
                    <a:pt x="6013" y="12505"/>
                  </a:cubicBezTo>
                  <a:cubicBezTo>
                    <a:pt x="6926" y="12505"/>
                    <a:pt x="11728" y="12300"/>
                    <a:pt x="11674" y="7990"/>
                  </a:cubicBezTo>
                  <a:cubicBezTo>
                    <a:pt x="11603" y="3239"/>
                    <a:pt x="8007" y="132"/>
                    <a:pt x="8007" y="132"/>
                  </a:cubicBezTo>
                  <a:lnTo>
                    <a:pt x="58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6"/>
            <p:cNvSpPr/>
            <p:nvPr/>
          </p:nvSpPr>
          <p:spPr>
            <a:xfrm>
              <a:off x="7469771" y="3955120"/>
              <a:ext cx="411888" cy="456621"/>
            </a:xfrm>
            <a:custGeom>
              <a:avLst/>
              <a:gdLst/>
              <a:ahLst/>
              <a:cxnLst/>
              <a:rect l="l" t="t" r="r" b="b"/>
              <a:pathLst>
                <a:path w="7228" h="8013" extrusionOk="0">
                  <a:moveTo>
                    <a:pt x="3619" y="1"/>
                  </a:moveTo>
                  <a:cubicBezTo>
                    <a:pt x="2834" y="1"/>
                    <a:pt x="2049" y="209"/>
                    <a:pt x="1572" y="626"/>
                  </a:cubicBezTo>
                  <a:cubicBezTo>
                    <a:pt x="787" y="1328"/>
                    <a:pt x="429" y="2400"/>
                    <a:pt x="239" y="3436"/>
                  </a:cubicBezTo>
                  <a:cubicBezTo>
                    <a:pt x="13" y="4626"/>
                    <a:pt x="1" y="6472"/>
                    <a:pt x="1060" y="7341"/>
                  </a:cubicBezTo>
                  <a:cubicBezTo>
                    <a:pt x="1515" y="7718"/>
                    <a:pt x="2559" y="8013"/>
                    <a:pt x="3431" y="8013"/>
                  </a:cubicBezTo>
                  <a:cubicBezTo>
                    <a:pt x="3495" y="8013"/>
                    <a:pt x="3558" y="8011"/>
                    <a:pt x="3620" y="8008"/>
                  </a:cubicBezTo>
                  <a:cubicBezTo>
                    <a:pt x="3681" y="8011"/>
                    <a:pt x="3744" y="8013"/>
                    <a:pt x="3807" y="8013"/>
                  </a:cubicBezTo>
                  <a:cubicBezTo>
                    <a:pt x="4670" y="8013"/>
                    <a:pt x="5714" y="7718"/>
                    <a:pt x="6180" y="7341"/>
                  </a:cubicBezTo>
                  <a:cubicBezTo>
                    <a:pt x="7228" y="6472"/>
                    <a:pt x="7228" y="4626"/>
                    <a:pt x="7002" y="3436"/>
                  </a:cubicBezTo>
                  <a:cubicBezTo>
                    <a:pt x="6799" y="2400"/>
                    <a:pt x="6454" y="1328"/>
                    <a:pt x="5656" y="626"/>
                  </a:cubicBezTo>
                  <a:cubicBezTo>
                    <a:pt x="5186" y="209"/>
                    <a:pt x="4403" y="1"/>
                    <a:pt x="3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6"/>
            <p:cNvSpPr/>
            <p:nvPr/>
          </p:nvSpPr>
          <p:spPr>
            <a:xfrm>
              <a:off x="7176010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0" y="1"/>
                    <a:pt x="0" y="1013"/>
                    <a:pt x="0" y="2239"/>
                  </a:cubicBezTo>
                  <a:cubicBezTo>
                    <a:pt x="0" y="3477"/>
                    <a:pt x="1000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6"/>
            <p:cNvSpPr/>
            <p:nvPr/>
          </p:nvSpPr>
          <p:spPr>
            <a:xfrm>
              <a:off x="7232996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2"/>
                    <a:pt x="1286" y="2572"/>
                  </a:cubicBezTo>
                  <a:cubicBezTo>
                    <a:pt x="2001" y="2572"/>
                    <a:pt x="2572" y="2001"/>
                    <a:pt x="2572" y="1287"/>
                  </a:cubicBezTo>
                  <a:cubicBezTo>
                    <a:pt x="2572" y="572"/>
                    <a:pt x="2001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6"/>
            <p:cNvSpPr/>
            <p:nvPr/>
          </p:nvSpPr>
          <p:spPr>
            <a:xfrm>
              <a:off x="7904002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1" y="1"/>
                    <a:pt x="1" y="1013"/>
                    <a:pt x="1" y="2239"/>
                  </a:cubicBezTo>
                  <a:cubicBezTo>
                    <a:pt x="1" y="3477"/>
                    <a:pt x="1001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6"/>
            <p:cNvSpPr/>
            <p:nvPr/>
          </p:nvSpPr>
          <p:spPr>
            <a:xfrm>
              <a:off x="7960988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7"/>
                  </a:cubicBezTo>
                  <a:cubicBezTo>
                    <a:pt x="2573" y="572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6"/>
            <p:cNvSpPr/>
            <p:nvPr/>
          </p:nvSpPr>
          <p:spPr>
            <a:xfrm>
              <a:off x="7264908" y="3124327"/>
              <a:ext cx="806053" cy="725362"/>
            </a:xfrm>
            <a:custGeom>
              <a:avLst/>
              <a:gdLst/>
              <a:ahLst/>
              <a:cxnLst/>
              <a:rect l="l" t="t" r="r" b="b"/>
              <a:pathLst>
                <a:path w="14145" h="12729" extrusionOk="0">
                  <a:moveTo>
                    <a:pt x="7072" y="1"/>
                  </a:moveTo>
                  <a:cubicBezTo>
                    <a:pt x="2786" y="12"/>
                    <a:pt x="0" y="2858"/>
                    <a:pt x="0" y="6370"/>
                  </a:cubicBezTo>
                  <a:cubicBezTo>
                    <a:pt x="0" y="9871"/>
                    <a:pt x="2786" y="12716"/>
                    <a:pt x="7072" y="12728"/>
                  </a:cubicBezTo>
                  <a:cubicBezTo>
                    <a:pt x="11347" y="12716"/>
                    <a:pt x="14145" y="9871"/>
                    <a:pt x="14145" y="6370"/>
                  </a:cubicBezTo>
                  <a:cubicBezTo>
                    <a:pt x="14145" y="2858"/>
                    <a:pt x="11347" y="12"/>
                    <a:pt x="7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6"/>
            <p:cNvSpPr/>
            <p:nvPr/>
          </p:nvSpPr>
          <p:spPr>
            <a:xfrm>
              <a:off x="7465041" y="3498153"/>
              <a:ext cx="65191" cy="65875"/>
            </a:xfrm>
            <a:custGeom>
              <a:avLst/>
              <a:gdLst/>
              <a:ahLst/>
              <a:cxnLst/>
              <a:rect l="l" t="t" r="r" b="b"/>
              <a:pathLst>
                <a:path w="1144" h="1156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94"/>
                    <a:pt x="250" y="1156"/>
                    <a:pt x="572" y="1156"/>
                  </a:cubicBezTo>
                  <a:cubicBezTo>
                    <a:pt x="893" y="1156"/>
                    <a:pt x="1143" y="894"/>
                    <a:pt x="1143" y="572"/>
                  </a:cubicBezTo>
                  <a:cubicBezTo>
                    <a:pt x="1143" y="263"/>
                    <a:pt x="893" y="1"/>
                    <a:pt x="57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7804961" y="3498153"/>
              <a:ext cx="65875" cy="65875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94"/>
                    <a:pt x="262" y="1156"/>
                    <a:pt x="584" y="1156"/>
                  </a:cubicBezTo>
                  <a:cubicBezTo>
                    <a:pt x="893" y="1156"/>
                    <a:pt x="1155" y="894"/>
                    <a:pt x="1155" y="572"/>
                  </a:cubicBezTo>
                  <a:cubicBezTo>
                    <a:pt x="1155" y="263"/>
                    <a:pt x="893" y="1"/>
                    <a:pt x="58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7710650" y="3100735"/>
              <a:ext cx="10200" cy="47924"/>
            </a:xfrm>
            <a:custGeom>
              <a:avLst/>
              <a:gdLst/>
              <a:ahLst/>
              <a:cxnLst/>
              <a:rect l="l" t="t" r="r" b="b"/>
              <a:pathLst>
                <a:path w="179" h="841" extrusionOk="0">
                  <a:moveTo>
                    <a:pt x="90" y="1"/>
                  </a:moveTo>
                  <a:cubicBezTo>
                    <a:pt x="45" y="1"/>
                    <a:pt x="0" y="28"/>
                    <a:pt x="0" y="81"/>
                  </a:cubicBezTo>
                  <a:lnTo>
                    <a:pt x="0" y="760"/>
                  </a:lnTo>
                  <a:cubicBezTo>
                    <a:pt x="0" y="813"/>
                    <a:pt x="45" y="840"/>
                    <a:pt x="90" y="840"/>
                  </a:cubicBezTo>
                  <a:cubicBezTo>
                    <a:pt x="134" y="840"/>
                    <a:pt x="179" y="813"/>
                    <a:pt x="179" y="760"/>
                  </a:cubicBezTo>
                  <a:lnTo>
                    <a:pt x="179" y="81"/>
                  </a:lnTo>
                  <a:cubicBezTo>
                    <a:pt x="179" y="28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FE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7340186" y="3590583"/>
              <a:ext cx="165598" cy="130724"/>
            </a:xfrm>
            <a:custGeom>
              <a:avLst/>
              <a:gdLst/>
              <a:ahLst/>
              <a:cxnLst/>
              <a:rect l="l" t="t" r="r" b="b"/>
              <a:pathLst>
                <a:path w="2906" h="2294" extrusionOk="0">
                  <a:moveTo>
                    <a:pt x="1315" y="1"/>
                  </a:moveTo>
                  <a:cubicBezTo>
                    <a:pt x="811" y="1"/>
                    <a:pt x="363" y="264"/>
                    <a:pt x="203" y="701"/>
                  </a:cubicBezTo>
                  <a:cubicBezTo>
                    <a:pt x="1" y="1284"/>
                    <a:pt x="382" y="1951"/>
                    <a:pt x="1072" y="2201"/>
                  </a:cubicBezTo>
                  <a:cubicBezTo>
                    <a:pt x="1246" y="2264"/>
                    <a:pt x="1422" y="2293"/>
                    <a:pt x="1591" y="2293"/>
                  </a:cubicBezTo>
                  <a:cubicBezTo>
                    <a:pt x="2095" y="2293"/>
                    <a:pt x="2540" y="2030"/>
                    <a:pt x="2691" y="1594"/>
                  </a:cubicBezTo>
                  <a:cubicBezTo>
                    <a:pt x="2906" y="1010"/>
                    <a:pt x="2513" y="332"/>
                    <a:pt x="1834" y="93"/>
                  </a:cubicBezTo>
                  <a:cubicBezTo>
                    <a:pt x="1660" y="30"/>
                    <a:pt x="1484" y="1"/>
                    <a:pt x="1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7830035" y="3590583"/>
              <a:ext cx="165655" cy="130724"/>
            </a:xfrm>
            <a:custGeom>
              <a:avLst/>
              <a:gdLst/>
              <a:ahLst/>
              <a:cxnLst/>
              <a:rect l="l" t="t" r="r" b="b"/>
              <a:pathLst>
                <a:path w="2907" h="2294" extrusionOk="0">
                  <a:moveTo>
                    <a:pt x="1585" y="1"/>
                  </a:moveTo>
                  <a:cubicBezTo>
                    <a:pt x="1417" y="1"/>
                    <a:pt x="1243" y="30"/>
                    <a:pt x="1072" y="93"/>
                  </a:cubicBezTo>
                  <a:cubicBezTo>
                    <a:pt x="382" y="332"/>
                    <a:pt x="1" y="1010"/>
                    <a:pt x="203" y="1594"/>
                  </a:cubicBezTo>
                  <a:cubicBezTo>
                    <a:pt x="364" y="2030"/>
                    <a:pt x="811" y="2293"/>
                    <a:pt x="1310" y="2293"/>
                  </a:cubicBezTo>
                  <a:cubicBezTo>
                    <a:pt x="1478" y="2293"/>
                    <a:pt x="1652" y="2264"/>
                    <a:pt x="1823" y="2201"/>
                  </a:cubicBezTo>
                  <a:cubicBezTo>
                    <a:pt x="2513" y="1951"/>
                    <a:pt x="2906" y="1284"/>
                    <a:pt x="2692" y="701"/>
                  </a:cubicBezTo>
                  <a:cubicBezTo>
                    <a:pt x="2531" y="264"/>
                    <a:pt x="2084" y="1"/>
                    <a:pt x="1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7625171" y="3560609"/>
              <a:ext cx="85534" cy="59093"/>
            </a:xfrm>
            <a:custGeom>
              <a:avLst/>
              <a:gdLst/>
              <a:ahLst/>
              <a:cxnLst/>
              <a:rect l="l" t="t" r="r" b="b"/>
              <a:pathLst>
                <a:path w="1501" h="1037" extrusionOk="0">
                  <a:moveTo>
                    <a:pt x="750" y="0"/>
                  </a:moveTo>
                  <a:cubicBezTo>
                    <a:pt x="334" y="0"/>
                    <a:pt x="0" y="226"/>
                    <a:pt x="0" y="512"/>
                  </a:cubicBezTo>
                  <a:cubicBezTo>
                    <a:pt x="0" y="798"/>
                    <a:pt x="334" y="1036"/>
                    <a:pt x="750" y="1036"/>
                  </a:cubicBezTo>
                  <a:cubicBezTo>
                    <a:pt x="1155" y="1036"/>
                    <a:pt x="1500" y="798"/>
                    <a:pt x="1500" y="512"/>
                  </a:cubicBezTo>
                  <a:cubicBezTo>
                    <a:pt x="1500" y="226"/>
                    <a:pt x="1155" y="0"/>
                    <a:pt x="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6"/>
            <p:cNvSpPr/>
            <p:nvPr/>
          </p:nvSpPr>
          <p:spPr>
            <a:xfrm>
              <a:off x="7582546" y="3632354"/>
              <a:ext cx="168163" cy="58752"/>
            </a:xfrm>
            <a:custGeom>
              <a:avLst/>
              <a:gdLst/>
              <a:ahLst/>
              <a:cxnLst/>
              <a:rect l="l" t="t" r="r" b="b"/>
              <a:pathLst>
                <a:path w="2951" h="1031" extrusionOk="0">
                  <a:moveTo>
                    <a:pt x="1557" y="0"/>
                  </a:moveTo>
                  <a:cubicBezTo>
                    <a:pt x="1517" y="0"/>
                    <a:pt x="1474" y="24"/>
                    <a:pt x="1463" y="75"/>
                  </a:cubicBezTo>
                  <a:cubicBezTo>
                    <a:pt x="1403" y="325"/>
                    <a:pt x="1272" y="599"/>
                    <a:pt x="1034" y="718"/>
                  </a:cubicBezTo>
                  <a:cubicBezTo>
                    <a:pt x="945" y="768"/>
                    <a:pt x="852" y="790"/>
                    <a:pt x="763" y="790"/>
                  </a:cubicBezTo>
                  <a:cubicBezTo>
                    <a:pt x="450" y="790"/>
                    <a:pt x="178" y="508"/>
                    <a:pt x="224" y="146"/>
                  </a:cubicBezTo>
                  <a:cubicBezTo>
                    <a:pt x="231" y="90"/>
                    <a:pt x="187" y="60"/>
                    <a:pt x="143" y="60"/>
                  </a:cubicBezTo>
                  <a:cubicBezTo>
                    <a:pt x="103" y="60"/>
                    <a:pt x="63" y="84"/>
                    <a:pt x="58" y="134"/>
                  </a:cubicBezTo>
                  <a:cubicBezTo>
                    <a:pt x="0" y="558"/>
                    <a:pt x="296" y="982"/>
                    <a:pt x="742" y="982"/>
                  </a:cubicBezTo>
                  <a:cubicBezTo>
                    <a:pt x="760" y="982"/>
                    <a:pt x="778" y="981"/>
                    <a:pt x="796" y="980"/>
                  </a:cubicBezTo>
                  <a:cubicBezTo>
                    <a:pt x="1105" y="956"/>
                    <a:pt x="1344" y="742"/>
                    <a:pt x="1486" y="480"/>
                  </a:cubicBezTo>
                  <a:cubicBezTo>
                    <a:pt x="1570" y="765"/>
                    <a:pt x="1808" y="992"/>
                    <a:pt x="2117" y="1027"/>
                  </a:cubicBezTo>
                  <a:cubicBezTo>
                    <a:pt x="2142" y="1030"/>
                    <a:pt x="2166" y="1031"/>
                    <a:pt x="2190" y="1031"/>
                  </a:cubicBezTo>
                  <a:cubicBezTo>
                    <a:pt x="2618" y="1031"/>
                    <a:pt x="2940" y="635"/>
                    <a:pt x="2951" y="218"/>
                  </a:cubicBezTo>
                  <a:cubicBezTo>
                    <a:pt x="2951" y="158"/>
                    <a:pt x="2896" y="124"/>
                    <a:pt x="2847" y="124"/>
                  </a:cubicBezTo>
                  <a:cubicBezTo>
                    <a:pt x="2808" y="124"/>
                    <a:pt x="2772" y="146"/>
                    <a:pt x="2772" y="194"/>
                  </a:cubicBezTo>
                  <a:cubicBezTo>
                    <a:pt x="2772" y="523"/>
                    <a:pt x="2534" y="863"/>
                    <a:pt x="2182" y="863"/>
                  </a:cubicBezTo>
                  <a:cubicBezTo>
                    <a:pt x="2165" y="863"/>
                    <a:pt x="2147" y="862"/>
                    <a:pt x="2129" y="861"/>
                  </a:cubicBezTo>
                  <a:cubicBezTo>
                    <a:pt x="1760" y="825"/>
                    <a:pt x="1570" y="420"/>
                    <a:pt x="1629" y="87"/>
                  </a:cubicBezTo>
                  <a:cubicBezTo>
                    <a:pt x="1642" y="30"/>
                    <a:pt x="1601" y="0"/>
                    <a:pt x="15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6"/>
            <p:cNvSpPr/>
            <p:nvPr/>
          </p:nvSpPr>
          <p:spPr>
            <a:xfrm>
              <a:off x="7437916" y="3809579"/>
              <a:ext cx="230048" cy="126450"/>
            </a:xfrm>
            <a:custGeom>
              <a:avLst/>
              <a:gdLst/>
              <a:ahLst/>
              <a:cxnLst/>
              <a:rect l="l" t="t" r="r" b="b"/>
              <a:pathLst>
                <a:path w="4037" h="2219" extrusionOk="0">
                  <a:moveTo>
                    <a:pt x="595" y="1"/>
                  </a:moveTo>
                  <a:lnTo>
                    <a:pt x="595" y="1"/>
                  </a:lnTo>
                  <a:cubicBezTo>
                    <a:pt x="0" y="1525"/>
                    <a:pt x="976" y="1942"/>
                    <a:pt x="1524" y="2108"/>
                  </a:cubicBezTo>
                  <a:cubicBezTo>
                    <a:pt x="1772" y="2185"/>
                    <a:pt x="1999" y="2219"/>
                    <a:pt x="2204" y="2219"/>
                  </a:cubicBezTo>
                  <a:cubicBezTo>
                    <a:pt x="3585" y="2219"/>
                    <a:pt x="4036" y="703"/>
                    <a:pt x="4036" y="703"/>
                  </a:cubicBezTo>
                  <a:lnTo>
                    <a:pt x="4036" y="703"/>
                  </a:lnTo>
                  <a:cubicBezTo>
                    <a:pt x="4006" y="704"/>
                    <a:pt x="3976" y="704"/>
                    <a:pt x="3946" y="704"/>
                  </a:cubicBezTo>
                  <a:cubicBezTo>
                    <a:pt x="2117" y="704"/>
                    <a:pt x="596" y="1"/>
                    <a:pt x="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6"/>
            <p:cNvSpPr/>
            <p:nvPr/>
          </p:nvSpPr>
          <p:spPr>
            <a:xfrm>
              <a:off x="7668594" y="3809579"/>
              <a:ext cx="229365" cy="126450"/>
            </a:xfrm>
            <a:custGeom>
              <a:avLst/>
              <a:gdLst/>
              <a:ahLst/>
              <a:cxnLst/>
              <a:rect l="l" t="t" r="r" b="b"/>
              <a:pathLst>
                <a:path w="4025" h="2219" extrusionOk="0">
                  <a:moveTo>
                    <a:pt x="3441" y="1"/>
                  </a:moveTo>
                  <a:cubicBezTo>
                    <a:pt x="3441" y="1"/>
                    <a:pt x="1908" y="704"/>
                    <a:pt x="90" y="704"/>
                  </a:cubicBezTo>
                  <a:cubicBezTo>
                    <a:pt x="60" y="704"/>
                    <a:pt x="30" y="704"/>
                    <a:pt x="0" y="703"/>
                  </a:cubicBezTo>
                  <a:lnTo>
                    <a:pt x="0" y="703"/>
                  </a:lnTo>
                  <a:cubicBezTo>
                    <a:pt x="0" y="703"/>
                    <a:pt x="442" y="2219"/>
                    <a:pt x="1821" y="2219"/>
                  </a:cubicBezTo>
                  <a:cubicBezTo>
                    <a:pt x="2026" y="2219"/>
                    <a:pt x="2252" y="2185"/>
                    <a:pt x="2501" y="2108"/>
                  </a:cubicBezTo>
                  <a:cubicBezTo>
                    <a:pt x="3060" y="1942"/>
                    <a:pt x="4025" y="1525"/>
                    <a:pt x="3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6"/>
            <p:cNvSpPr/>
            <p:nvPr/>
          </p:nvSpPr>
          <p:spPr>
            <a:xfrm>
              <a:off x="7487437" y="2665649"/>
              <a:ext cx="348805" cy="494687"/>
            </a:xfrm>
            <a:custGeom>
              <a:avLst/>
              <a:gdLst/>
              <a:ahLst/>
              <a:cxnLst/>
              <a:rect l="l" t="t" r="r" b="b"/>
              <a:pathLst>
                <a:path w="6121" h="8681" extrusionOk="0">
                  <a:moveTo>
                    <a:pt x="3060" y="1"/>
                  </a:moveTo>
                  <a:lnTo>
                    <a:pt x="0" y="8681"/>
                  </a:lnTo>
                  <a:lnTo>
                    <a:pt x="6120" y="8681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6"/>
            <p:cNvSpPr/>
            <p:nvPr/>
          </p:nvSpPr>
          <p:spPr>
            <a:xfrm>
              <a:off x="7597989" y="2791189"/>
              <a:ext cx="127646" cy="49577"/>
            </a:xfrm>
            <a:custGeom>
              <a:avLst/>
              <a:gdLst/>
              <a:ahLst/>
              <a:cxnLst/>
              <a:rect l="l" t="t" r="r" b="b"/>
              <a:pathLst>
                <a:path w="2240" h="870" extrusionOk="0">
                  <a:moveTo>
                    <a:pt x="311" y="1"/>
                  </a:moveTo>
                  <a:lnTo>
                    <a:pt x="1" y="870"/>
                  </a:lnTo>
                  <a:lnTo>
                    <a:pt x="2239" y="870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6"/>
            <p:cNvSpPr/>
            <p:nvPr/>
          </p:nvSpPr>
          <p:spPr>
            <a:xfrm>
              <a:off x="7548468" y="2907211"/>
              <a:ext cx="226686" cy="74707"/>
            </a:xfrm>
            <a:custGeom>
              <a:avLst/>
              <a:gdLst/>
              <a:ahLst/>
              <a:cxnLst/>
              <a:rect l="l" t="t" r="r" b="b"/>
              <a:pathLst>
                <a:path w="3978" h="1311" extrusionOk="0">
                  <a:moveTo>
                    <a:pt x="465" y="1"/>
                  </a:moveTo>
                  <a:lnTo>
                    <a:pt x="1" y="1310"/>
                  </a:lnTo>
                  <a:lnTo>
                    <a:pt x="3978" y="1310"/>
                  </a:lnTo>
                  <a:lnTo>
                    <a:pt x="3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6"/>
            <p:cNvSpPr/>
            <p:nvPr/>
          </p:nvSpPr>
          <p:spPr>
            <a:xfrm>
              <a:off x="7503735" y="3048365"/>
              <a:ext cx="316210" cy="61772"/>
            </a:xfrm>
            <a:custGeom>
              <a:avLst/>
              <a:gdLst/>
              <a:ahLst/>
              <a:cxnLst/>
              <a:rect l="l" t="t" r="r" b="b"/>
              <a:pathLst>
                <a:path w="5549" h="1084" extrusionOk="0">
                  <a:moveTo>
                    <a:pt x="381" y="0"/>
                  </a:moveTo>
                  <a:lnTo>
                    <a:pt x="0" y="1084"/>
                  </a:lnTo>
                  <a:lnTo>
                    <a:pt x="5548" y="1084"/>
                  </a:lnTo>
                  <a:lnTo>
                    <a:pt x="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6"/>
            <p:cNvSpPr/>
            <p:nvPr/>
          </p:nvSpPr>
          <p:spPr>
            <a:xfrm>
              <a:off x="8179357" y="2718354"/>
              <a:ext cx="208052" cy="203550"/>
            </a:xfrm>
            <a:custGeom>
              <a:avLst/>
              <a:gdLst/>
              <a:ahLst/>
              <a:cxnLst/>
              <a:rect l="l" t="t" r="r" b="b"/>
              <a:pathLst>
                <a:path w="3651" h="3572" extrusionOk="0">
                  <a:moveTo>
                    <a:pt x="1058" y="1"/>
                  </a:moveTo>
                  <a:cubicBezTo>
                    <a:pt x="0" y="1"/>
                    <a:pt x="448" y="3571"/>
                    <a:pt x="448" y="3571"/>
                  </a:cubicBezTo>
                  <a:cubicBezTo>
                    <a:pt x="448" y="3571"/>
                    <a:pt x="3651" y="1619"/>
                    <a:pt x="2817" y="833"/>
                  </a:cubicBezTo>
                  <a:cubicBezTo>
                    <a:pt x="2682" y="707"/>
                    <a:pt x="2550" y="657"/>
                    <a:pt x="2424" y="657"/>
                  </a:cubicBezTo>
                  <a:cubicBezTo>
                    <a:pt x="2036" y="657"/>
                    <a:pt x="1708" y="1129"/>
                    <a:pt x="1555" y="1345"/>
                  </a:cubicBezTo>
                  <a:cubicBezTo>
                    <a:pt x="1626" y="1000"/>
                    <a:pt x="1769" y="142"/>
                    <a:pt x="1162" y="11"/>
                  </a:cubicBezTo>
                  <a:cubicBezTo>
                    <a:pt x="1126" y="4"/>
                    <a:pt x="1091" y="1"/>
                    <a:pt x="1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6"/>
            <p:cNvSpPr/>
            <p:nvPr/>
          </p:nvSpPr>
          <p:spPr>
            <a:xfrm>
              <a:off x="7364308" y="2611726"/>
              <a:ext cx="164032" cy="150208"/>
            </a:xfrm>
            <a:custGeom>
              <a:avLst/>
              <a:gdLst/>
              <a:ahLst/>
              <a:cxnLst/>
              <a:rect l="l" t="t" r="r" b="b"/>
              <a:pathLst>
                <a:path w="3954" h="3621" extrusionOk="0">
                  <a:moveTo>
                    <a:pt x="2796" y="1"/>
                  </a:moveTo>
                  <a:cubicBezTo>
                    <a:pt x="2062" y="1"/>
                    <a:pt x="2192" y="884"/>
                    <a:pt x="2227" y="1227"/>
                  </a:cubicBezTo>
                  <a:cubicBezTo>
                    <a:pt x="2080" y="972"/>
                    <a:pt x="1730" y="432"/>
                    <a:pt x="1311" y="432"/>
                  </a:cubicBezTo>
                  <a:cubicBezTo>
                    <a:pt x="1222" y="432"/>
                    <a:pt x="1130" y="457"/>
                    <a:pt x="1037" y="513"/>
                  </a:cubicBezTo>
                  <a:cubicBezTo>
                    <a:pt x="1" y="1132"/>
                    <a:pt x="2918" y="3620"/>
                    <a:pt x="2918" y="3620"/>
                  </a:cubicBezTo>
                  <a:cubicBezTo>
                    <a:pt x="2918" y="3620"/>
                    <a:pt x="3954" y="13"/>
                    <a:pt x="2811" y="1"/>
                  </a:cubicBezTo>
                  <a:cubicBezTo>
                    <a:pt x="2806" y="1"/>
                    <a:pt x="2801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6029A9-4E05-4E61-828F-D6D1A5E9356C}"/>
              </a:ext>
            </a:extLst>
          </p:cNvPr>
          <p:cNvSpPr txBox="1"/>
          <p:nvPr/>
        </p:nvSpPr>
        <p:spPr>
          <a:xfrm>
            <a:off x="2712300" y="2665900"/>
            <a:ext cx="4027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thọc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739B8E8-A005-43DB-8882-28B8D5DDA534}"/>
              </a:ext>
            </a:extLst>
          </p:cNvPr>
          <p:cNvSpPr/>
          <p:nvPr/>
        </p:nvSpPr>
        <p:spPr>
          <a:xfrm>
            <a:off x="2114998" y="3004539"/>
            <a:ext cx="434120" cy="20387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53"/>
          <p:cNvSpPr/>
          <p:nvPr/>
        </p:nvSpPr>
        <p:spPr>
          <a:xfrm>
            <a:off x="654428" y="1055051"/>
            <a:ext cx="5480620" cy="2913606"/>
          </a:xfrm>
          <a:custGeom>
            <a:avLst/>
            <a:gdLst/>
            <a:ahLst/>
            <a:cxnLst/>
            <a:rect l="l" t="t" r="r" b="b"/>
            <a:pathLst>
              <a:path w="19266" h="11368" extrusionOk="0">
                <a:moveTo>
                  <a:pt x="12034" y="0"/>
                </a:moveTo>
                <a:cubicBezTo>
                  <a:pt x="11308" y="0"/>
                  <a:pt x="10621" y="33"/>
                  <a:pt x="10026" y="46"/>
                </a:cubicBezTo>
                <a:cubicBezTo>
                  <a:pt x="7561" y="105"/>
                  <a:pt x="2632" y="522"/>
                  <a:pt x="1287" y="3237"/>
                </a:cubicBezTo>
                <a:cubicBezTo>
                  <a:pt x="1" y="5880"/>
                  <a:pt x="1061" y="8773"/>
                  <a:pt x="3680" y="9785"/>
                </a:cubicBezTo>
                <a:cubicBezTo>
                  <a:pt x="4737" y="10200"/>
                  <a:pt x="5822" y="10312"/>
                  <a:pt x="6918" y="10312"/>
                </a:cubicBezTo>
                <a:cubicBezTo>
                  <a:pt x="8215" y="10312"/>
                  <a:pt x="9526" y="10154"/>
                  <a:pt x="10824" y="10154"/>
                </a:cubicBezTo>
                <a:cubicBezTo>
                  <a:pt x="11341" y="11101"/>
                  <a:pt x="12018" y="11368"/>
                  <a:pt x="12946" y="11368"/>
                </a:cubicBezTo>
                <a:cubicBezTo>
                  <a:pt x="13151" y="11368"/>
                  <a:pt x="13368" y="11355"/>
                  <a:pt x="13598" y="11333"/>
                </a:cubicBezTo>
                <a:cubicBezTo>
                  <a:pt x="11002" y="9345"/>
                  <a:pt x="14896" y="9964"/>
                  <a:pt x="16074" y="9309"/>
                </a:cubicBezTo>
                <a:cubicBezTo>
                  <a:pt x="16943" y="8845"/>
                  <a:pt x="17967" y="8261"/>
                  <a:pt x="18336" y="7321"/>
                </a:cubicBezTo>
                <a:cubicBezTo>
                  <a:pt x="18717" y="6344"/>
                  <a:pt x="19265" y="4928"/>
                  <a:pt x="18741" y="3463"/>
                </a:cubicBezTo>
                <a:cubicBezTo>
                  <a:pt x="17628" y="402"/>
                  <a:pt x="14593" y="0"/>
                  <a:pt x="12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8" name="Google Shape;3578;p53"/>
          <p:cNvGrpSpPr/>
          <p:nvPr/>
        </p:nvGrpSpPr>
        <p:grpSpPr>
          <a:xfrm>
            <a:off x="5949424" y="1258937"/>
            <a:ext cx="4366852" cy="3869545"/>
            <a:chOff x="4880250" y="1209826"/>
            <a:chExt cx="4081806" cy="3393674"/>
          </a:xfrm>
        </p:grpSpPr>
        <p:sp>
          <p:nvSpPr>
            <p:cNvPr id="3579" name="Google Shape;3579;p53"/>
            <p:cNvSpPr/>
            <p:nvPr/>
          </p:nvSpPr>
          <p:spPr>
            <a:xfrm>
              <a:off x="4924425" y="4374900"/>
              <a:ext cx="3219600" cy="22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>
              <a:off x="5011707" y="2593995"/>
              <a:ext cx="915107" cy="698139"/>
            </a:xfrm>
            <a:custGeom>
              <a:avLst/>
              <a:gdLst/>
              <a:ahLst/>
              <a:cxnLst/>
              <a:rect l="l" t="t" r="r" b="b"/>
              <a:pathLst>
                <a:path w="12050" h="9193" extrusionOk="0">
                  <a:moveTo>
                    <a:pt x="7958" y="1"/>
                  </a:moveTo>
                  <a:cubicBezTo>
                    <a:pt x="6383" y="1"/>
                    <a:pt x="4896" y="1000"/>
                    <a:pt x="3608" y="1741"/>
                  </a:cubicBezTo>
                  <a:cubicBezTo>
                    <a:pt x="2239" y="2527"/>
                    <a:pt x="584" y="3634"/>
                    <a:pt x="405" y="5313"/>
                  </a:cubicBezTo>
                  <a:cubicBezTo>
                    <a:pt x="0" y="9087"/>
                    <a:pt x="2703" y="9075"/>
                    <a:pt x="5203" y="9182"/>
                  </a:cubicBezTo>
                  <a:cubicBezTo>
                    <a:pt x="5338" y="9189"/>
                    <a:pt x="5488" y="9193"/>
                    <a:pt x="5650" y="9193"/>
                  </a:cubicBezTo>
                  <a:cubicBezTo>
                    <a:pt x="7171" y="9193"/>
                    <a:pt x="9739" y="8877"/>
                    <a:pt x="10740" y="8016"/>
                  </a:cubicBezTo>
                  <a:cubicBezTo>
                    <a:pt x="11895" y="7039"/>
                    <a:pt x="12038" y="6146"/>
                    <a:pt x="12049" y="4718"/>
                  </a:cubicBezTo>
                  <a:cubicBezTo>
                    <a:pt x="12049" y="3706"/>
                    <a:pt x="11502" y="2182"/>
                    <a:pt x="10954" y="1300"/>
                  </a:cubicBezTo>
                  <a:cubicBezTo>
                    <a:pt x="10359" y="348"/>
                    <a:pt x="9478" y="372"/>
                    <a:pt x="8787" y="98"/>
                  </a:cubicBezTo>
                  <a:cubicBezTo>
                    <a:pt x="8509" y="31"/>
                    <a:pt x="8232" y="1"/>
                    <a:pt x="7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>
              <a:off x="7621168" y="4115807"/>
              <a:ext cx="138443" cy="118394"/>
            </a:xfrm>
            <a:custGeom>
              <a:avLst/>
              <a:gdLst/>
              <a:ahLst/>
              <a:cxnLst/>
              <a:rect l="l" t="t" r="r" b="b"/>
              <a:pathLst>
                <a:path w="1823" h="1559" extrusionOk="0">
                  <a:moveTo>
                    <a:pt x="1074" y="1"/>
                  </a:moveTo>
                  <a:cubicBezTo>
                    <a:pt x="983" y="1"/>
                    <a:pt x="889" y="12"/>
                    <a:pt x="798" y="26"/>
                  </a:cubicBezTo>
                  <a:cubicBezTo>
                    <a:pt x="644" y="38"/>
                    <a:pt x="465" y="61"/>
                    <a:pt x="322" y="133"/>
                  </a:cubicBezTo>
                  <a:cubicBezTo>
                    <a:pt x="191" y="204"/>
                    <a:pt x="167" y="288"/>
                    <a:pt x="144" y="442"/>
                  </a:cubicBezTo>
                  <a:cubicBezTo>
                    <a:pt x="108" y="645"/>
                    <a:pt x="1" y="1204"/>
                    <a:pt x="179" y="1442"/>
                  </a:cubicBezTo>
                  <a:cubicBezTo>
                    <a:pt x="467" y="1492"/>
                    <a:pt x="788" y="1558"/>
                    <a:pt x="1087" y="1558"/>
                  </a:cubicBezTo>
                  <a:cubicBezTo>
                    <a:pt x="1146" y="1558"/>
                    <a:pt x="1205" y="1556"/>
                    <a:pt x="1263" y="1550"/>
                  </a:cubicBezTo>
                  <a:cubicBezTo>
                    <a:pt x="1358" y="1538"/>
                    <a:pt x="1501" y="1502"/>
                    <a:pt x="1572" y="1431"/>
                  </a:cubicBezTo>
                  <a:cubicBezTo>
                    <a:pt x="1822" y="1192"/>
                    <a:pt x="1691" y="573"/>
                    <a:pt x="1584" y="299"/>
                  </a:cubicBezTo>
                  <a:cubicBezTo>
                    <a:pt x="1492" y="64"/>
                    <a:pt x="1292" y="1"/>
                    <a:pt x="107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>
              <a:off x="6623891" y="3484800"/>
              <a:ext cx="1045273" cy="743325"/>
            </a:xfrm>
            <a:custGeom>
              <a:avLst/>
              <a:gdLst/>
              <a:ahLst/>
              <a:cxnLst/>
              <a:rect l="l" t="t" r="r" b="b"/>
              <a:pathLst>
                <a:path w="13764" h="9788" extrusionOk="0">
                  <a:moveTo>
                    <a:pt x="1738" y="0"/>
                  </a:moveTo>
                  <a:cubicBezTo>
                    <a:pt x="1703" y="24"/>
                    <a:pt x="1715" y="48"/>
                    <a:pt x="1691" y="84"/>
                  </a:cubicBezTo>
                  <a:lnTo>
                    <a:pt x="703" y="441"/>
                  </a:lnTo>
                  <a:cubicBezTo>
                    <a:pt x="0" y="2120"/>
                    <a:pt x="322" y="4227"/>
                    <a:pt x="1619" y="5549"/>
                  </a:cubicBezTo>
                  <a:cubicBezTo>
                    <a:pt x="2512" y="6465"/>
                    <a:pt x="3346" y="7144"/>
                    <a:pt x="4489" y="7692"/>
                  </a:cubicBezTo>
                  <a:cubicBezTo>
                    <a:pt x="5703" y="8263"/>
                    <a:pt x="7370" y="9013"/>
                    <a:pt x="8680" y="9263"/>
                  </a:cubicBezTo>
                  <a:cubicBezTo>
                    <a:pt x="9478" y="9406"/>
                    <a:pt x="10549" y="9621"/>
                    <a:pt x="11347" y="9680"/>
                  </a:cubicBezTo>
                  <a:cubicBezTo>
                    <a:pt x="11994" y="9727"/>
                    <a:pt x="12470" y="9787"/>
                    <a:pt x="12820" y="9787"/>
                  </a:cubicBezTo>
                  <a:cubicBezTo>
                    <a:pt x="13436" y="9787"/>
                    <a:pt x="13660" y="9602"/>
                    <a:pt x="13728" y="8835"/>
                  </a:cubicBezTo>
                  <a:cubicBezTo>
                    <a:pt x="13764" y="8323"/>
                    <a:pt x="13073" y="8263"/>
                    <a:pt x="12704" y="8144"/>
                  </a:cubicBezTo>
                  <a:cubicBezTo>
                    <a:pt x="11537" y="7751"/>
                    <a:pt x="10382" y="7263"/>
                    <a:pt x="9430" y="6477"/>
                  </a:cubicBezTo>
                  <a:cubicBezTo>
                    <a:pt x="8596" y="5799"/>
                    <a:pt x="7751" y="5203"/>
                    <a:pt x="7275" y="4215"/>
                  </a:cubicBezTo>
                  <a:cubicBezTo>
                    <a:pt x="6930" y="3501"/>
                    <a:pt x="6965" y="2643"/>
                    <a:pt x="6549" y="1989"/>
                  </a:cubicBezTo>
                  <a:cubicBezTo>
                    <a:pt x="6084" y="1274"/>
                    <a:pt x="5513" y="1108"/>
                    <a:pt x="4751" y="822"/>
                  </a:cubicBezTo>
                  <a:cubicBezTo>
                    <a:pt x="4144" y="596"/>
                    <a:pt x="3536" y="429"/>
                    <a:pt x="2917" y="250"/>
                  </a:cubicBezTo>
                  <a:cubicBezTo>
                    <a:pt x="2536" y="131"/>
                    <a:pt x="2096" y="143"/>
                    <a:pt x="1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>
              <a:off x="5053247" y="3659696"/>
              <a:ext cx="757830" cy="477450"/>
            </a:xfrm>
            <a:custGeom>
              <a:avLst/>
              <a:gdLst/>
              <a:ahLst/>
              <a:cxnLst/>
              <a:rect l="l" t="t" r="r" b="b"/>
              <a:pathLst>
                <a:path w="9979" h="6287" extrusionOk="0">
                  <a:moveTo>
                    <a:pt x="7639" y="1"/>
                  </a:moveTo>
                  <a:cubicBezTo>
                    <a:pt x="6598" y="1"/>
                    <a:pt x="5384" y="197"/>
                    <a:pt x="3882" y="436"/>
                  </a:cubicBezTo>
                  <a:cubicBezTo>
                    <a:pt x="3466" y="507"/>
                    <a:pt x="2680" y="757"/>
                    <a:pt x="2406" y="936"/>
                  </a:cubicBezTo>
                  <a:cubicBezTo>
                    <a:pt x="1799" y="1341"/>
                    <a:pt x="1454" y="2365"/>
                    <a:pt x="1180" y="2996"/>
                  </a:cubicBezTo>
                  <a:cubicBezTo>
                    <a:pt x="906" y="3639"/>
                    <a:pt x="442" y="4591"/>
                    <a:pt x="203" y="5413"/>
                  </a:cubicBezTo>
                  <a:cubicBezTo>
                    <a:pt x="1" y="6139"/>
                    <a:pt x="13" y="5734"/>
                    <a:pt x="668" y="6008"/>
                  </a:cubicBezTo>
                  <a:cubicBezTo>
                    <a:pt x="1011" y="6155"/>
                    <a:pt x="1159" y="6286"/>
                    <a:pt x="1272" y="6286"/>
                  </a:cubicBezTo>
                  <a:cubicBezTo>
                    <a:pt x="1378" y="6286"/>
                    <a:pt x="1453" y="6170"/>
                    <a:pt x="1632" y="5841"/>
                  </a:cubicBezTo>
                  <a:cubicBezTo>
                    <a:pt x="1989" y="5186"/>
                    <a:pt x="2585" y="4246"/>
                    <a:pt x="2966" y="3603"/>
                  </a:cubicBezTo>
                  <a:cubicBezTo>
                    <a:pt x="3229" y="3151"/>
                    <a:pt x="3381" y="3019"/>
                    <a:pt x="3745" y="3019"/>
                  </a:cubicBezTo>
                  <a:cubicBezTo>
                    <a:pt x="3842" y="3019"/>
                    <a:pt x="3953" y="3028"/>
                    <a:pt x="4085" y="3043"/>
                  </a:cubicBezTo>
                  <a:cubicBezTo>
                    <a:pt x="5133" y="3147"/>
                    <a:pt x="5995" y="3260"/>
                    <a:pt x="6855" y="3260"/>
                  </a:cubicBezTo>
                  <a:cubicBezTo>
                    <a:pt x="7470" y="3260"/>
                    <a:pt x="8084" y="3202"/>
                    <a:pt x="8764" y="3043"/>
                  </a:cubicBezTo>
                  <a:cubicBezTo>
                    <a:pt x="9978" y="2769"/>
                    <a:pt x="9955" y="340"/>
                    <a:pt x="8800" y="102"/>
                  </a:cubicBezTo>
                  <a:cubicBezTo>
                    <a:pt x="8435" y="31"/>
                    <a:pt x="8051" y="1"/>
                    <a:pt x="7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>
              <a:off x="5033426" y="4074722"/>
              <a:ext cx="138367" cy="139886"/>
            </a:xfrm>
            <a:custGeom>
              <a:avLst/>
              <a:gdLst/>
              <a:ahLst/>
              <a:cxnLst/>
              <a:rect l="l" t="t" r="r" b="b"/>
              <a:pathLst>
                <a:path w="1822" h="1842" extrusionOk="0">
                  <a:moveTo>
                    <a:pt x="625" y="0"/>
                  </a:moveTo>
                  <a:cubicBezTo>
                    <a:pt x="576" y="0"/>
                    <a:pt x="530" y="6"/>
                    <a:pt x="488" y="19"/>
                  </a:cubicBezTo>
                  <a:cubicBezTo>
                    <a:pt x="322" y="340"/>
                    <a:pt x="107" y="721"/>
                    <a:pt x="36" y="1079"/>
                  </a:cubicBezTo>
                  <a:cubicBezTo>
                    <a:pt x="12" y="1186"/>
                    <a:pt x="0" y="1352"/>
                    <a:pt x="48" y="1448"/>
                  </a:cubicBezTo>
                  <a:cubicBezTo>
                    <a:pt x="192" y="1759"/>
                    <a:pt x="793" y="1842"/>
                    <a:pt x="1143" y="1842"/>
                  </a:cubicBezTo>
                  <a:cubicBezTo>
                    <a:pt x="1168" y="1842"/>
                    <a:pt x="1192" y="1841"/>
                    <a:pt x="1214" y="1841"/>
                  </a:cubicBezTo>
                  <a:cubicBezTo>
                    <a:pt x="1595" y="1817"/>
                    <a:pt x="1691" y="1472"/>
                    <a:pt x="1750" y="1138"/>
                  </a:cubicBezTo>
                  <a:cubicBezTo>
                    <a:pt x="1786" y="960"/>
                    <a:pt x="1822" y="781"/>
                    <a:pt x="1798" y="602"/>
                  </a:cubicBezTo>
                  <a:cubicBezTo>
                    <a:pt x="1762" y="436"/>
                    <a:pt x="1691" y="400"/>
                    <a:pt x="1536" y="317"/>
                  </a:cubicBezTo>
                  <a:cubicBezTo>
                    <a:pt x="1371" y="234"/>
                    <a:pt x="939" y="0"/>
                    <a:pt x="6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>
              <a:off x="5482778" y="2866552"/>
              <a:ext cx="1720781" cy="1326336"/>
            </a:xfrm>
            <a:custGeom>
              <a:avLst/>
              <a:gdLst/>
              <a:ahLst/>
              <a:cxnLst/>
              <a:rect l="l" t="t" r="r" b="b"/>
              <a:pathLst>
                <a:path w="22659" h="17465" extrusionOk="0">
                  <a:moveTo>
                    <a:pt x="3843" y="1"/>
                  </a:moveTo>
                  <a:cubicBezTo>
                    <a:pt x="2421" y="1"/>
                    <a:pt x="740" y="2114"/>
                    <a:pt x="0" y="4034"/>
                  </a:cubicBezTo>
                  <a:cubicBezTo>
                    <a:pt x="1858" y="4593"/>
                    <a:pt x="1501" y="7963"/>
                    <a:pt x="1501" y="9439"/>
                  </a:cubicBezTo>
                  <a:cubicBezTo>
                    <a:pt x="1501" y="11844"/>
                    <a:pt x="1870" y="14892"/>
                    <a:pt x="4025" y="16071"/>
                  </a:cubicBezTo>
                  <a:cubicBezTo>
                    <a:pt x="6498" y="17405"/>
                    <a:pt x="8566" y="17464"/>
                    <a:pt x="11265" y="17464"/>
                  </a:cubicBezTo>
                  <a:cubicBezTo>
                    <a:pt x="11528" y="17464"/>
                    <a:pt x="11797" y="17464"/>
                    <a:pt x="12073" y="17464"/>
                  </a:cubicBezTo>
                  <a:cubicBezTo>
                    <a:pt x="14598" y="17464"/>
                    <a:pt x="18896" y="16535"/>
                    <a:pt x="20955" y="14856"/>
                  </a:cubicBezTo>
                  <a:cubicBezTo>
                    <a:pt x="22348" y="13737"/>
                    <a:pt x="22658" y="10511"/>
                    <a:pt x="22098" y="8868"/>
                  </a:cubicBezTo>
                  <a:cubicBezTo>
                    <a:pt x="21432" y="6951"/>
                    <a:pt x="19062" y="5677"/>
                    <a:pt x="17229" y="5665"/>
                  </a:cubicBezTo>
                  <a:cubicBezTo>
                    <a:pt x="17212" y="5665"/>
                    <a:pt x="17196" y="5665"/>
                    <a:pt x="17179" y="5665"/>
                  </a:cubicBezTo>
                  <a:cubicBezTo>
                    <a:pt x="15222" y="5665"/>
                    <a:pt x="13439" y="6357"/>
                    <a:pt x="11550" y="6534"/>
                  </a:cubicBezTo>
                  <a:cubicBezTo>
                    <a:pt x="11241" y="6561"/>
                    <a:pt x="10950" y="6578"/>
                    <a:pt x="10675" y="6578"/>
                  </a:cubicBezTo>
                  <a:cubicBezTo>
                    <a:pt x="9637" y="6578"/>
                    <a:pt x="8819" y="6336"/>
                    <a:pt x="8037" y="5498"/>
                  </a:cubicBezTo>
                  <a:cubicBezTo>
                    <a:pt x="6823" y="4236"/>
                    <a:pt x="6096" y="1259"/>
                    <a:pt x="4620" y="247"/>
                  </a:cubicBezTo>
                  <a:cubicBezTo>
                    <a:pt x="4376" y="78"/>
                    <a:pt x="411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>
              <a:off x="7521759" y="4348039"/>
              <a:ext cx="137456" cy="118774"/>
            </a:xfrm>
            <a:custGeom>
              <a:avLst/>
              <a:gdLst/>
              <a:ahLst/>
              <a:cxnLst/>
              <a:rect l="l" t="t" r="r" b="b"/>
              <a:pathLst>
                <a:path w="1810" h="1564" extrusionOk="0">
                  <a:moveTo>
                    <a:pt x="1030" y="1"/>
                  </a:moveTo>
                  <a:cubicBezTo>
                    <a:pt x="988" y="1"/>
                    <a:pt x="946" y="2"/>
                    <a:pt x="905" y="4"/>
                  </a:cubicBezTo>
                  <a:cubicBezTo>
                    <a:pt x="750" y="4"/>
                    <a:pt x="572" y="4"/>
                    <a:pt x="417" y="63"/>
                  </a:cubicBezTo>
                  <a:cubicBezTo>
                    <a:pt x="274" y="123"/>
                    <a:pt x="250" y="206"/>
                    <a:pt x="214" y="361"/>
                  </a:cubicBezTo>
                  <a:cubicBezTo>
                    <a:pt x="167" y="551"/>
                    <a:pt x="0" y="1099"/>
                    <a:pt x="155" y="1361"/>
                  </a:cubicBezTo>
                  <a:cubicBezTo>
                    <a:pt x="488" y="1456"/>
                    <a:pt x="869" y="1563"/>
                    <a:pt x="1214" y="1563"/>
                  </a:cubicBezTo>
                  <a:cubicBezTo>
                    <a:pt x="1322" y="1563"/>
                    <a:pt x="1465" y="1540"/>
                    <a:pt x="1548" y="1480"/>
                  </a:cubicBezTo>
                  <a:cubicBezTo>
                    <a:pt x="1810" y="1266"/>
                    <a:pt x="1738" y="635"/>
                    <a:pt x="1655" y="349"/>
                  </a:cubicBezTo>
                  <a:cubicBezTo>
                    <a:pt x="1572" y="50"/>
                    <a:pt x="1302" y="1"/>
                    <a:pt x="10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>
              <a:off x="6581363" y="3631294"/>
              <a:ext cx="996517" cy="820103"/>
            </a:xfrm>
            <a:custGeom>
              <a:avLst/>
              <a:gdLst/>
              <a:ahLst/>
              <a:cxnLst/>
              <a:rect l="l" t="t" r="r" b="b"/>
              <a:pathLst>
                <a:path w="13122" h="10799" extrusionOk="0">
                  <a:moveTo>
                    <a:pt x="1941" y="0"/>
                  </a:moveTo>
                  <a:cubicBezTo>
                    <a:pt x="1906" y="24"/>
                    <a:pt x="1906" y="48"/>
                    <a:pt x="1882" y="83"/>
                  </a:cubicBezTo>
                  <a:lnTo>
                    <a:pt x="858" y="345"/>
                  </a:lnTo>
                  <a:cubicBezTo>
                    <a:pt x="1" y="1953"/>
                    <a:pt x="120" y="4084"/>
                    <a:pt x="1286" y="5525"/>
                  </a:cubicBezTo>
                  <a:cubicBezTo>
                    <a:pt x="2096" y="6513"/>
                    <a:pt x="2858" y="7263"/>
                    <a:pt x="3953" y="7918"/>
                  </a:cubicBezTo>
                  <a:cubicBezTo>
                    <a:pt x="5096" y="8608"/>
                    <a:pt x="6692" y="9501"/>
                    <a:pt x="7978" y="9870"/>
                  </a:cubicBezTo>
                  <a:cubicBezTo>
                    <a:pt x="8752" y="10097"/>
                    <a:pt x="9799" y="10406"/>
                    <a:pt x="10597" y="10537"/>
                  </a:cubicBezTo>
                  <a:cubicBezTo>
                    <a:pt x="11367" y="10672"/>
                    <a:pt x="11889" y="10798"/>
                    <a:pt x="12250" y="10798"/>
                  </a:cubicBezTo>
                  <a:cubicBezTo>
                    <a:pt x="12717" y="10798"/>
                    <a:pt x="12917" y="10589"/>
                    <a:pt x="13038" y="9918"/>
                  </a:cubicBezTo>
                  <a:cubicBezTo>
                    <a:pt x="13121" y="9418"/>
                    <a:pt x="12443" y="9299"/>
                    <a:pt x="12085" y="9144"/>
                  </a:cubicBezTo>
                  <a:cubicBezTo>
                    <a:pt x="10966" y="8632"/>
                    <a:pt x="9859" y="8049"/>
                    <a:pt x="8978" y="7168"/>
                  </a:cubicBezTo>
                  <a:cubicBezTo>
                    <a:pt x="8216" y="6418"/>
                    <a:pt x="7430" y="5739"/>
                    <a:pt x="7049" y="4715"/>
                  </a:cubicBezTo>
                  <a:cubicBezTo>
                    <a:pt x="6775" y="3977"/>
                    <a:pt x="6882" y="3131"/>
                    <a:pt x="6537" y="2441"/>
                  </a:cubicBezTo>
                  <a:cubicBezTo>
                    <a:pt x="6144" y="1679"/>
                    <a:pt x="5585" y="1453"/>
                    <a:pt x="4858" y="1107"/>
                  </a:cubicBezTo>
                  <a:cubicBezTo>
                    <a:pt x="4275" y="822"/>
                    <a:pt x="3680" y="595"/>
                    <a:pt x="3084" y="357"/>
                  </a:cubicBezTo>
                  <a:cubicBezTo>
                    <a:pt x="2715" y="214"/>
                    <a:pt x="2275" y="191"/>
                    <a:pt x="1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3"/>
            <p:cNvSpPr/>
            <p:nvPr/>
          </p:nvSpPr>
          <p:spPr>
            <a:xfrm>
              <a:off x="5211663" y="3847046"/>
              <a:ext cx="708847" cy="543141"/>
            </a:xfrm>
            <a:custGeom>
              <a:avLst/>
              <a:gdLst/>
              <a:ahLst/>
              <a:cxnLst/>
              <a:rect l="l" t="t" r="r" b="b"/>
              <a:pathLst>
                <a:path w="9334" h="7152" extrusionOk="0">
                  <a:moveTo>
                    <a:pt x="5934" y="1"/>
                  </a:moveTo>
                  <a:cubicBezTo>
                    <a:pt x="4888" y="1"/>
                    <a:pt x="3627" y="498"/>
                    <a:pt x="2844" y="933"/>
                  </a:cubicBezTo>
                  <a:cubicBezTo>
                    <a:pt x="2475" y="1148"/>
                    <a:pt x="1725" y="1457"/>
                    <a:pt x="1475" y="1683"/>
                  </a:cubicBezTo>
                  <a:cubicBezTo>
                    <a:pt x="951" y="2184"/>
                    <a:pt x="784" y="3243"/>
                    <a:pt x="630" y="3922"/>
                  </a:cubicBezTo>
                  <a:cubicBezTo>
                    <a:pt x="463" y="4600"/>
                    <a:pt x="165" y="5624"/>
                    <a:pt x="82" y="6470"/>
                  </a:cubicBezTo>
                  <a:cubicBezTo>
                    <a:pt x="36" y="6886"/>
                    <a:pt x="0" y="6947"/>
                    <a:pt x="96" y="6947"/>
                  </a:cubicBezTo>
                  <a:cubicBezTo>
                    <a:pt x="136" y="6947"/>
                    <a:pt x="197" y="6936"/>
                    <a:pt x="289" y="6936"/>
                  </a:cubicBezTo>
                  <a:cubicBezTo>
                    <a:pt x="377" y="6936"/>
                    <a:pt x="492" y="6946"/>
                    <a:pt x="642" y="6982"/>
                  </a:cubicBezTo>
                  <a:cubicBezTo>
                    <a:pt x="971" y="7060"/>
                    <a:pt x="1138" y="7151"/>
                    <a:pt x="1248" y="7151"/>
                  </a:cubicBezTo>
                  <a:cubicBezTo>
                    <a:pt x="1373" y="7151"/>
                    <a:pt x="1425" y="7034"/>
                    <a:pt x="1558" y="6648"/>
                  </a:cubicBezTo>
                  <a:cubicBezTo>
                    <a:pt x="1796" y="5946"/>
                    <a:pt x="2225" y="4910"/>
                    <a:pt x="2487" y="4208"/>
                  </a:cubicBezTo>
                  <a:cubicBezTo>
                    <a:pt x="2713" y="3588"/>
                    <a:pt x="2856" y="3505"/>
                    <a:pt x="3499" y="3457"/>
                  </a:cubicBezTo>
                  <a:cubicBezTo>
                    <a:pt x="5297" y="3338"/>
                    <a:pt x="7249" y="3291"/>
                    <a:pt x="8523" y="1826"/>
                  </a:cubicBezTo>
                  <a:cubicBezTo>
                    <a:pt x="9333" y="898"/>
                    <a:pt x="7785" y="231"/>
                    <a:pt x="6618" y="88"/>
                  </a:cubicBezTo>
                  <a:cubicBezTo>
                    <a:pt x="6408" y="28"/>
                    <a:pt x="6177" y="1"/>
                    <a:pt x="5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>
              <a:off x="5199740" y="4339078"/>
              <a:ext cx="131229" cy="134722"/>
            </a:xfrm>
            <a:custGeom>
              <a:avLst/>
              <a:gdLst/>
              <a:ahLst/>
              <a:cxnLst/>
              <a:rect l="l" t="t" r="r" b="b"/>
              <a:pathLst>
                <a:path w="1728" h="1774" extrusionOk="0">
                  <a:moveTo>
                    <a:pt x="541" y="0"/>
                  </a:moveTo>
                  <a:cubicBezTo>
                    <a:pt x="441" y="0"/>
                    <a:pt x="349" y="15"/>
                    <a:pt x="275" y="50"/>
                  </a:cubicBezTo>
                  <a:cubicBezTo>
                    <a:pt x="167" y="407"/>
                    <a:pt x="13" y="812"/>
                    <a:pt x="1" y="1181"/>
                  </a:cubicBezTo>
                  <a:cubicBezTo>
                    <a:pt x="1" y="1289"/>
                    <a:pt x="13" y="1455"/>
                    <a:pt x="84" y="1539"/>
                  </a:cubicBezTo>
                  <a:cubicBezTo>
                    <a:pt x="215" y="1721"/>
                    <a:pt x="520" y="1774"/>
                    <a:pt x="811" y="1774"/>
                  </a:cubicBezTo>
                  <a:cubicBezTo>
                    <a:pt x="995" y="1774"/>
                    <a:pt x="1174" y="1752"/>
                    <a:pt x="1299" y="1729"/>
                  </a:cubicBezTo>
                  <a:cubicBezTo>
                    <a:pt x="1668" y="1646"/>
                    <a:pt x="1703" y="1277"/>
                    <a:pt x="1715" y="943"/>
                  </a:cubicBezTo>
                  <a:cubicBezTo>
                    <a:pt x="1715" y="765"/>
                    <a:pt x="1727" y="574"/>
                    <a:pt x="1668" y="407"/>
                  </a:cubicBezTo>
                  <a:cubicBezTo>
                    <a:pt x="1608" y="253"/>
                    <a:pt x="1525" y="229"/>
                    <a:pt x="1358" y="181"/>
                  </a:cubicBezTo>
                  <a:cubicBezTo>
                    <a:pt x="1206" y="128"/>
                    <a:pt x="840" y="0"/>
                    <a:pt x="5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>
              <a:off x="5298314" y="2892525"/>
              <a:ext cx="181806" cy="93257"/>
            </a:xfrm>
            <a:custGeom>
              <a:avLst/>
              <a:gdLst/>
              <a:ahLst/>
              <a:cxnLst/>
              <a:rect l="l" t="t" r="r" b="b"/>
              <a:pathLst>
                <a:path w="2394" h="1228" fill="none" extrusionOk="0">
                  <a:moveTo>
                    <a:pt x="12" y="84"/>
                  </a:moveTo>
                  <a:cubicBezTo>
                    <a:pt x="1" y="834"/>
                    <a:pt x="620" y="1227"/>
                    <a:pt x="1263" y="1227"/>
                  </a:cubicBezTo>
                  <a:cubicBezTo>
                    <a:pt x="1632" y="1227"/>
                    <a:pt x="1941" y="1048"/>
                    <a:pt x="2168" y="715"/>
                  </a:cubicBezTo>
                  <a:cubicBezTo>
                    <a:pt x="2346" y="465"/>
                    <a:pt x="2358" y="286"/>
                    <a:pt x="2394" y="1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>
              <a:off x="5477386" y="2928673"/>
              <a:ext cx="35313" cy="3721"/>
            </a:xfrm>
            <a:custGeom>
              <a:avLst/>
              <a:gdLst/>
              <a:ahLst/>
              <a:cxnLst/>
              <a:rect l="l" t="t" r="r" b="b"/>
              <a:pathLst>
                <a:path w="465" h="49" fill="none" extrusionOk="0">
                  <a:moveTo>
                    <a:pt x="0" y="1"/>
                  </a:moveTo>
                  <a:cubicBezTo>
                    <a:pt x="167" y="1"/>
                    <a:pt x="310" y="37"/>
                    <a:pt x="464" y="49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>
              <a:off x="5459236" y="2954950"/>
              <a:ext cx="29010" cy="21720"/>
            </a:xfrm>
            <a:custGeom>
              <a:avLst/>
              <a:gdLst/>
              <a:ahLst/>
              <a:cxnLst/>
              <a:rect l="l" t="t" r="r" b="b"/>
              <a:pathLst>
                <a:path w="382" h="286" fill="none" extrusionOk="0">
                  <a:moveTo>
                    <a:pt x="1" y="0"/>
                  </a:moveTo>
                  <a:cubicBezTo>
                    <a:pt x="120" y="36"/>
                    <a:pt x="310" y="191"/>
                    <a:pt x="382" y="286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>
              <a:off x="5434858" y="2974846"/>
              <a:ext cx="16328" cy="21720"/>
            </a:xfrm>
            <a:custGeom>
              <a:avLst/>
              <a:gdLst/>
              <a:ahLst/>
              <a:cxnLst/>
              <a:rect l="l" t="t" r="r" b="b"/>
              <a:pathLst>
                <a:path w="215" h="286" fill="none" extrusionOk="0">
                  <a:moveTo>
                    <a:pt x="0" y="0"/>
                  </a:moveTo>
                  <a:cubicBezTo>
                    <a:pt x="24" y="60"/>
                    <a:pt x="84" y="95"/>
                    <a:pt x="131" y="155"/>
                  </a:cubicBezTo>
                  <a:cubicBezTo>
                    <a:pt x="155" y="191"/>
                    <a:pt x="167" y="250"/>
                    <a:pt x="215" y="286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>
              <a:off x="5401368" y="2988364"/>
              <a:ext cx="2810" cy="25441"/>
            </a:xfrm>
            <a:custGeom>
              <a:avLst/>
              <a:gdLst/>
              <a:ahLst/>
              <a:cxnLst/>
              <a:rect l="l" t="t" r="r" b="b"/>
              <a:pathLst>
                <a:path w="37" h="335" fill="none" extrusionOk="0">
                  <a:moveTo>
                    <a:pt x="1" y="1"/>
                  </a:moveTo>
                  <a:cubicBezTo>
                    <a:pt x="1" y="108"/>
                    <a:pt x="1" y="227"/>
                    <a:pt x="37" y="334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>
              <a:off x="7241531" y="3284540"/>
              <a:ext cx="811142" cy="484133"/>
            </a:xfrm>
            <a:custGeom>
              <a:avLst/>
              <a:gdLst/>
              <a:ahLst/>
              <a:cxnLst/>
              <a:rect l="l" t="t" r="r" b="b"/>
              <a:pathLst>
                <a:path w="10681" h="6375" extrusionOk="0">
                  <a:moveTo>
                    <a:pt x="2035" y="1"/>
                  </a:moveTo>
                  <a:cubicBezTo>
                    <a:pt x="584" y="1"/>
                    <a:pt x="1" y="3531"/>
                    <a:pt x="2083" y="3709"/>
                  </a:cubicBezTo>
                  <a:cubicBezTo>
                    <a:pt x="1952" y="4518"/>
                    <a:pt x="3178" y="4304"/>
                    <a:pt x="4131" y="4626"/>
                  </a:cubicBezTo>
                  <a:cubicBezTo>
                    <a:pt x="5297" y="5019"/>
                    <a:pt x="5893" y="5900"/>
                    <a:pt x="7095" y="6197"/>
                  </a:cubicBezTo>
                  <a:cubicBezTo>
                    <a:pt x="7525" y="6303"/>
                    <a:pt x="7951" y="6374"/>
                    <a:pt x="8351" y="6374"/>
                  </a:cubicBezTo>
                  <a:cubicBezTo>
                    <a:pt x="9303" y="6374"/>
                    <a:pt x="10105" y="5970"/>
                    <a:pt x="10441" y="4661"/>
                  </a:cubicBezTo>
                  <a:cubicBezTo>
                    <a:pt x="10561" y="4182"/>
                    <a:pt x="10680" y="3255"/>
                    <a:pt x="10208" y="3255"/>
                  </a:cubicBezTo>
                  <a:cubicBezTo>
                    <a:pt x="10164" y="3255"/>
                    <a:pt x="10115" y="3263"/>
                    <a:pt x="10060" y="3280"/>
                  </a:cubicBezTo>
                  <a:cubicBezTo>
                    <a:pt x="9917" y="3459"/>
                    <a:pt x="9988" y="3590"/>
                    <a:pt x="10024" y="3768"/>
                  </a:cubicBezTo>
                  <a:cubicBezTo>
                    <a:pt x="10090" y="3669"/>
                    <a:pt x="10054" y="3540"/>
                    <a:pt x="10143" y="3540"/>
                  </a:cubicBezTo>
                  <a:cubicBezTo>
                    <a:pt x="10150" y="3540"/>
                    <a:pt x="10158" y="3540"/>
                    <a:pt x="10167" y="3542"/>
                  </a:cubicBezTo>
                  <a:cubicBezTo>
                    <a:pt x="10548" y="4090"/>
                    <a:pt x="9750" y="4530"/>
                    <a:pt x="9274" y="4554"/>
                  </a:cubicBezTo>
                  <a:cubicBezTo>
                    <a:pt x="9250" y="4555"/>
                    <a:pt x="9227" y="4556"/>
                    <a:pt x="9205" y="4556"/>
                  </a:cubicBezTo>
                  <a:cubicBezTo>
                    <a:pt x="8455" y="4556"/>
                    <a:pt x="8293" y="3986"/>
                    <a:pt x="8119" y="3292"/>
                  </a:cubicBezTo>
                  <a:cubicBezTo>
                    <a:pt x="7860" y="2257"/>
                    <a:pt x="7655" y="1167"/>
                    <a:pt x="6612" y="1167"/>
                  </a:cubicBezTo>
                  <a:cubicBezTo>
                    <a:pt x="6455" y="1167"/>
                    <a:pt x="6280" y="1192"/>
                    <a:pt x="6083" y="1244"/>
                  </a:cubicBezTo>
                  <a:cubicBezTo>
                    <a:pt x="5551" y="1380"/>
                    <a:pt x="5158" y="2023"/>
                    <a:pt x="4577" y="2023"/>
                  </a:cubicBezTo>
                  <a:cubicBezTo>
                    <a:pt x="4548" y="2023"/>
                    <a:pt x="4518" y="2022"/>
                    <a:pt x="4488" y="2018"/>
                  </a:cubicBezTo>
                  <a:cubicBezTo>
                    <a:pt x="3940" y="1947"/>
                    <a:pt x="3690" y="1351"/>
                    <a:pt x="3392" y="947"/>
                  </a:cubicBezTo>
                  <a:cubicBezTo>
                    <a:pt x="2899" y="268"/>
                    <a:pt x="243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>
              <a:off x="7101113" y="3414478"/>
              <a:ext cx="1084383" cy="542533"/>
            </a:xfrm>
            <a:custGeom>
              <a:avLst/>
              <a:gdLst/>
              <a:ahLst/>
              <a:cxnLst/>
              <a:rect l="l" t="t" r="r" b="b"/>
              <a:pathLst>
                <a:path w="14279" h="7144" extrusionOk="0">
                  <a:moveTo>
                    <a:pt x="3624" y="1"/>
                  </a:moveTo>
                  <a:cubicBezTo>
                    <a:pt x="2566" y="1"/>
                    <a:pt x="1659" y="450"/>
                    <a:pt x="1479" y="1736"/>
                  </a:cubicBezTo>
                  <a:cubicBezTo>
                    <a:pt x="1" y="2166"/>
                    <a:pt x="1180" y="4703"/>
                    <a:pt x="2508" y="4703"/>
                  </a:cubicBezTo>
                  <a:cubicBezTo>
                    <a:pt x="2613" y="4703"/>
                    <a:pt x="2719" y="4687"/>
                    <a:pt x="2824" y="4653"/>
                  </a:cubicBezTo>
                  <a:cubicBezTo>
                    <a:pt x="3492" y="4434"/>
                    <a:pt x="3834" y="3539"/>
                    <a:pt x="4535" y="3539"/>
                  </a:cubicBezTo>
                  <a:cubicBezTo>
                    <a:pt x="4672" y="3539"/>
                    <a:pt x="4822" y="3573"/>
                    <a:pt x="4991" y="3653"/>
                  </a:cubicBezTo>
                  <a:cubicBezTo>
                    <a:pt x="5777" y="4034"/>
                    <a:pt x="5575" y="5236"/>
                    <a:pt x="5896" y="5915"/>
                  </a:cubicBezTo>
                  <a:cubicBezTo>
                    <a:pt x="6319" y="6790"/>
                    <a:pt x="7298" y="7143"/>
                    <a:pt x="8331" y="7143"/>
                  </a:cubicBezTo>
                  <a:cubicBezTo>
                    <a:pt x="9448" y="7143"/>
                    <a:pt x="10630" y="6730"/>
                    <a:pt x="11242" y="6117"/>
                  </a:cubicBezTo>
                  <a:cubicBezTo>
                    <a:pt x="11658" y="5712"/>
                    <a:pt x="11973" y="5035"/>
                    <a:pt x="12561" y="5035"/>
                  </a:cubicBezTo>
                  <a:cubicBezTo>
                    <a:pt x="12647" y="5035"/>
                    <a:pt x="12739" y="5050"/>
                    <a:pt x="12838" y="5082"/>
                  </a:cubicBezTo>
                  <a:cubicBezTo>
                    <a:pt x="13695" y="5355"/>
                    <a:pt x="13457" y="6367"/>
                    <a:pt x="13290" y="7034"/>
                  </a:cubicBezTo>
                  <a:cubicBezTo>
                    <a:pt x="14278" y="6451"/>
                    <a:pt x="14076" y="5082"/>
                    <a:pt x="13469" y="4331"/>
                  </a:cubicBezTo>
                  <a:cubicBezTo>
                    <a:pt x="13041" y="3798"/>
                    <a:pt x="12668" y="3617"/>
                    <a:pt x="12314" y="3617"/>
                  </a:cubicBezTo>
                  <a:cubicBezTo>
                    <a:pt x="11561" y="3617"/>
                    <a:pt x="10895" y="4439"/>
                    <a:pt x="9983" y="4439"/>
                  </a:cubicBezTo>
                  <a:cubicBezTo>
                    <a:pt x="9974" y="4439"/>
                    <a:pt x="9965" y="4439"/>
                    <a:pt x="9956" y="4439"/>
                  </a:cubicBezTo>
                  <a:cubicBezTo>
                    <a:pt x="7896" y="4403"/>
                    <a:pt x="7504" y="1212"/>
                    <a:pt x="5741" y="474"/>
                  </a:cubicBezTo>
                  <a:cubicBezTo>
                    <a:pt x="5080" y="195"/>
                    <a:pt x="4320" y="1"/>
                    <a:pt x="3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>
              <a:off x="7165437" y="3362913"/>
              <a:ext cx="706189" cy="457705"/>
            </a:xfrm>
            <a:custGeom>
              <a:avLst/>
              <a:gdLst/>
              <a:ahLst/>
              <a:cxnLst/>
              <a:rect l="l" t="t" r="r" b="b"/>
              <a:pathLst>
                <a:path w="9299" h="6027" extrusionOk="0">
                  <a:moveTo>
                    <a:pt x="8954" y="4558"/>
                  </a:moveTo>
                  <a:lnTo>
                    <a:pt x="8954" y="4558"/>
                  </a:lnTo>
                  <a:cubicBezTo>
                    <a:pt x="9009" y="4603"/>
                    <a:pt x="9084" y="4655"/>
                    <a:pt x="9132" y="4719"/>
                  </a:cubicBezTo>
                  <a:lnTo>
                    <a:pt x="9132" y="4719"/>
                  </a:lnTo>
                  <a:cubicBezTo>
                    <a:pt x="9091" y="4656"/>
                    <a:pt x="9033" y="4600"/>
                    <a:pt x="8954" y="4558"/>
                  </a:cubicBezTo>
                  <a:close/>
                  <a:moveTo>
                    <a:pt x="9132" y="4719"/>
                  </a:moveTo>
                  <a:lnTo>
                    <a:pt x="9132" y="4719"/>
                  </a:lnTo>
                  <a:cubicBezTo>
                    <a:pt x="9146" y="4741"/>
                    <a:pt x="9158" y="4763"/>
                    <a:pt x="9168" y="4786"/>
                  </a:cubicBezTo>
                  <a:lnTo>
                    <a:pt x="9168" y="4786"/>
                  </a:lnTo>
                  <a:cubicBezTo>
                    <a:pt x="9168" y="4786"/>
                    <a:pt x="9168" y="4785"/>
                    <a:pt x="9169" y="4784"/>
                  </a:cubicBezTo>
                  <a:cubicBezTo>
                    <a:pt x="9160" y="4761"/>
                    <a:pt x="9147" y="4740"/>
                    <a:pt x="9132" y="4719"/>
                  </a:cubicBezTo>
                  <a:close/>
                  <a:moveTo>
                    <a:pt x="2562" y="0"/>
                  </a:moveTo>
                  <a:cubicBezTo>
                    <a:pt x="1558" y="0"/>
                    <a:pt x="475" y="406"/>
                    <a:pt x="394" y="1308"/>
                  </a:cubicBezTo>
                  <a:cubicBezTo>
                    <a:pt x="215" y="1808"/>
                    <a:pt x="1" y="2701"/>
                    <a:pt x="477" y="3558"/>
                  </a:cubicBezTo>
                  <a:cubicBezTo>
                    <a:pt x="799" y="4141"/>
                    <a:pt x="1846" y="5010"/>
                    <a:pt x="2513" y="5130"/>
                  </a:cubicBezTo>
                  <a:cubicBezTo>
                    <a:pt x="2596" y="5143"/>
                    <a:pt x="2673" y="5149"/>
                    <a:pt x="2746" y="5149"/>
                  </a:cubicBezTo>
                  <a:cubicBezTo>
                    <a:pt x="3459" y="5149"/>
                    <a:pt x="3741" y="4565"/>
                    <a:pt x="4454" y="4403"/>
                  </a:cubicBezTo>
                  <a:cubicBezTo>
                    <a:pt x="4548" y="4384"/>
                    <a:pt x="4636" y="4375"/>
                    <a:pt x="4719" y="4375"/>
                  </a:cubicBezTo>
                  <a:cubicBezTo>
                    <a:pt x="5636" y="4375"/>
                    <a:pt x="5878" y="5503"/>
                    <a:pt x="6621" y="5820"/>
                  </a:cubicBezTo>
                  <a:cubicBezTo>
                    <a:pt x="6898" y="5944"/>
                    <a:pt x="7345" y="6027"/>
                    <a:pt x="7782" y="6027"/>
                  </a:cubicBezTo>
                  <a:cubicBezTo>
                    <a:pt x="8227" y="6027"/>
                    <a:pt x="8661" y="5941"/>
                    <a:pt x="8895" y="5725"/>
                  </a:cubicBezTo>
                  <a:cubicBezTo>
                    <a:pt x="9131" y="5516"/>
                    <a:pt x="9298" y="5084"/>
                    <a:pt x="9168" y="4786"/>
                  </a:cubicBezTo>
                  <a:lnTo>
                    <a:pt x="9168" y="4786"/>
                  </a:lnTo>
                  <a:cubicBezTo>
                    <a:pt x="9050" y="5041"/>
                    <a:pt x="8795" y="5148"/>
                    <a:pt x="8511" y="5148"/>
                  </a:cubicBezTo>
                  <a:cubicBezTo>
                    <a:pt x="8307" y="5148"/>
                    <a:pt x="8089" y="5093"/>
                    <a:pt x="7895" y="4999"/>
                  </a:cubicBezTo>
                  <a:cubicBezTo>
                    <a:pt x="7240" y="4653"/>
                    <a:pt x="7502" y="4570"/>
                    <a:pt x="7419" y="3963"/>
                  </a:cubicBezTo>
                  <a:cubicBezTo>
                    <a:pt x="7252" y="2605"/>
                    <a:pt x="7073" y="2772"/>
                    <a:pt x="5835" y="2617"/>
                  </a:cubicBezTo>
                  <a:cubicBezTo>
                    <a:pt x="4216" y="2427"/>
                    <a:pt x="5002" y="1343"/>
                    <a:pt x="4085" y="450"/>
                  </a:cubicBezTo>
                  <a:cubicBezTo>
                    <a:pt x="3783" y="158"/>
                    <a:pt x="3188" y="0"/>
                    <a:pt x="2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>
              <a:off x="7118428" y="3506900"/>
              <a:ext cx="424139" cy="348804"/>
            </a:xfrm>
            <a:custGeom>
              <a:avLst/>
              <a:gdLst/>
              <a:ahLst/>
              <a:cxnLst/>
              <a:rect l="l" t="t" r="r" b="b"/>
              <a:pathLst>
                <a:path w="5585" h="4593" extrusionOk="0">
                  <a:moveTo>
                    <a:pt x="1342" y="1"/>
                  </a:moveTo>
                  <a:cubicBezTo>
                    <a:pt x="1280" y="1"/>
                    <a:pt x="1218" y="3"/>
                    <a:pt x="1156" y="7"/>
                  </a:cubicBezTo>
                  <a:cubicBezTo>
                    <a:pt x="441" y="55"/>
                    <a:pt x="1" y="1150"/>
                    <a:pt x="644" y="1602"/>
                  </a:cubicBezTo>
                  <a:cubicBezTo>
                    <a:pt x="596" y="2007"/>
                    <a:pt x="822" y="2067"/>
                    <a:pt x="1430" y="2198"/>
                  </a:cubicBezTo>
                  <a:cubicBezTo>
                    <a:pt x="2215" y="2376"/>
                    <a:pt x="2251" y="2960"/>
                    <a:pt x="2525" y="3638"/>
                  </a:cubicBezTo>
                  <a:cubicBezTo>
                    <a:pt x="2790" y="4286"/>
                    <a:pt x="3538" y="4593"/>
                    <a:pt x="4245" y="4593"/>
                  </a:cubicBezTo>
                  <a:cubicBezTo>
                    <a:pt x="4332" y="4593"/>
                    <a:pt x="4417" y="4588"/>
                    <a:pt x="4501" y="4579"/>
                  </a:cubicBezTo>
                  <a:cubicBezTo>
                    <a:pt x="5001" y="4531"/>
                    <a:pt x="5585" y="3341"/>
                    <a:pt x="4966" y="3186"/>
                  </a:cubicBezTo>
                  <a:lnTo>
                    <a:pt x="4966" y="3186"/>
                  </a:lnTo>
                  <a:cubicBezTo>
                    <a:pt x="5275" y="3588"/>
                    <a:pt x="4925" y="3813"/>
                    <a:pt x="4515" y="3813"/>
                  </a:cubicBezTo>
                  <a:cubicBezTo>
                    <a:pt x="4246" y="3813"/>
                    <a:pt x="3950" y="3715"/>
                    <a:pt x="3799" y="3507"/>
                  </a:cubicBezTo>
                  <a:cubicBezTo>
                    <a:pt x="3358" y="2924"/>
                    <a:pt x="3906" y="2114"/>
                    <a:pt x="3644" y="1436"/>
                  </a:cubicBezTo>
                  <a:cubicBezTo>
                    <a:pt x="3275" y="529"/>
                    <a:pt x="2326" y="1"/>
                    <a:pt x="1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>
              <a:off x="6987352" y="3542593"/>
              <a:ext cx="274912" cy="252964"/>
            </a:xfrm>
            <a:custGeom>
              <a:avLst/>
              <a:gdLst/>
              <a:ahLst/>
              <a:cxnLst/>
              <a:rect l="l" t="t" r="r" b="b"/>
              <a:pathLst>
                <a:path w="3620" h="3331" extrusionOk="0">
                  <a:moveTo>
                    <a:pt x="2062" y="1"/>
                  </a:moveTo>
                  <a:cubicBezTo>
                    <a:pt x="1343" y="1"/>
                    <a:pt x="0" y="1229"/>
                    <a:pt x="0" y="1882"/>
                  </a:cubicBezTo>
                  <a:cubicBezTo>
                    <a:pt x="0" y="2715"/>
                    <a:pt x="1501" y="3331"/>
                    <a:pt x="2330" y="3331"/>
                  </a:cubicBezTo>
                  <a:cubicBezTo>
                    <a:pt x="2415" y="3331"/>
                    <a:pt x="2492" y="3324"/>
                    <a:pt x="2560" y="3311"/>
                  </a:cubicBezTo>
                  <a:cubicBezTo>
                    <a:pt x="3477" y="3133"/>
                    <a:pt x="3620" y="2013"/>
                    <a:pt x="3334" y="1228"/>
                  </a:cubicBezTo>
                  <a:cubicBezTo>
                    <a:pt x="3203" y="859"/>
                    <a:pt x="2656" y="61"/>
                    <a:pt x="2179" y="13"/>
                  </a:cubicBezTo>
                  <a:cubicBezTo>
                    <a:pt x="2143" y="5"/>
                    <a:pt x="2103" y="1"/>
                    <a:pt x="2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>
              <a:off x="7081368" y="3299805"/>
              <a:ext cx="274988" cy="253040"/>
            </a:xfrm>
            <a:custGeom>
              <a:avLst/>
              <a:gdLst/>
              <a:ahLst/>
              <a:cxnLst/>
              <a:rect l="l" t="t" r="r" b="b"/>
              <a:pathLst>
                <a:path w="3621" h="3332" extrusionOk="0">
                  <a:moveTo>
                    <a:pt x="1290" y="0"/>
                  </a:moveTo>
                  <a:cubicBezTo>
                    <a:pt x="1206" y="0"/>
                    <a:pt x="1129" y="6"/>
                    <a:pt x="1060" y="19"/>
                  </a:cubicBezTo>
                  <a:cubicBezTo>
                    <a:pt x="144" y="198"/>
                    <a:pt x="1" y="1317"/>
                    <a:pt x="275" y="2091"/>
                  </a:cubicBezTo>
                  <a:cubicBezTo>
                    <a:pt x="406" y="2460"/>
                    <a:pt x="941" y="3270"/>
                    <a:pt x="1418" y="3317"/>
                  </a:cubicBezTo>
                  <a:cubicBezTo>
                    <a:pt x="1458" y="3327"/>
                    <a:pt x="1500" y="3332"/>
                    <a:pt x="1545" y="3332"/>
                  </a:cubicBezTo>
                  <a:cubicBezTo>
                    <a:pt x="2278" y="3332"/>
                    <a:pt x="3620" y="2111"/>
                    <a:pt x="3620" y="1460"/>
                  </a:cubicBezTo>
                  <a:cubicBezTo>
                    <a:pt x="3620" y="627"/>
                    <a:pt x="2125" y="0"/>
                    <a:pt x="1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>
              <a:off x="7081368" y="3489357"/>
              <a:ext cx="167377" cy="105636"/>
            </a:xfrm>
            <a:custGeom>
              <a:avLst/>
              <a:gdLst/>
              <a:ahLst/>
              <a:cxnLst/>
              <a:rect l="l" t="t" r="r" b="b"/>
              <a:pathLst>
                <a:path w="2204" h="1391" extrusionOk="0">
                  <a:moveTo>
                    <a:pt x="995" y="1"/>
                  </a:moveTo>
                  <a:cubicBezTo>
                    <a:pt x="952" y="1"/>
                    <a:pt x="910" y="4"/>
                    <a:pt x="870" y="12"/>
                  </a:cubicBezTo>
                  <a:cubicBezTo>
                    <a:pt x="572" y="71"/>
                    <a:pt x="1" y="607"/>
                    <a:pt x="358" y="917"/>
                  </a:cubicBezTo>
                  <a:cubicBezTo>
                    <a:pt x="536" y="1238"/>
                    <a:pt x="798" y="1226"/>
                    <a:pt x="1025" y="1262"/>
                  </a:cubicBezTo>
                  <a:cubicBezTo>
                    <a:pt x="1188" y="1282"/>
                    <a:pt x="1457" y="1391"/>
                    <a:pt x="1643" y="1391"/>
                  </a:cubicBezTo>
                  <a:cubicBezTo>
                    <a:pt x="1674" y="1391"/>
                    <a:pt x="1702" y="1388"/>
                    <a:pt x="1727" y="1381"/>
                  </a:cubicBezTo>
                  <a:cubicBezTo>
                    <a:pt x="2120" y="1262"/>
                    <a:pt x="2203" y="833"/>
                    <a:pt x="2001" y="536"/>
                  </a:cubicBezTo>
                  <a:cubicBezTo>
                    <a:pt x="1809" y="259"/>
                    <a:pt x="1360" y="1"/>
                    <a:pt x="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>
              <a:off x="5175363" y="3124909"/>
              <a:ext cx="91359" cy="59767"/>
            </a:xfrm>
            <a:custGeom>
              <a:avLst/>
              <a:gdLst/>
              <a:ahLst/>
              <a:cxnLst/>
              <a:rect l="l" t="t" r="r" b="b"/>
              <a:pathLst>
                <a:path w="1203" h="787" fill="none" extrusionOk="0">
                  <a:moveTo>
                    <a:pt x="0" y="191"/>
                  </a:moveTo>
                  <a:cubicBezTo>
                    <a:pt x="262" y="786"/>
                    <a:pt x="1203" y="572"/>
                    <a:pt x="1096" y="1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>
              <a:off x="6214257" y="2907030"/>
              <a:ext cx="343640" cy="360955"/>
            </a:xfrm>
            <a:custGeom>
              <a:avLst/>
              <a:gdLst/>
              <a:ahLst/>
              <a:cxnLst/>
              <a:rect l="l" t="t" r="r" b="b"/>
              <a:pathLst>
                <a:path w="4525" h="4753" extrusionOk="0">
                  <a:moveTo>
                    <a:pt x="4037" y="0"/>
                  </a:moveTo>
                  <a:lnTo>
                    <a:pt x="4037" y="0"/>
                  </a:lnTo>
                  <a:cubicBezTo>
                    <a:pt x="3870" y="95"/>
                    <a:pt x="1489" y="2179"/>
                    <a:pt x="989" y="3405"/>
                  </a:cubicBezTo>
                  <a:cubicBezTo>
                    <a:pt x="894" y="3405"/>
                    <a:pt x="775" y="3453"/>
                    <a:pt x="703" y="3465"/>
                  </a:cubicBezTo>
                  <a:cubicBezTo>
                    <a:pt x="382" y="3560"/>
                    <a:pt x="48" y="3739"/>
                    <a:pt x="24" y="4096"/>
                  </a:cubicBezTo>
                  <a:cubicBezTo>
                    <a:pt x="1" y="4370"/>
                    <a:pt x="239" y="4703"/>
                    <a:pt x="524" y="4751"/>
                  </a:cubicBezTo>
                  <a:cubicBezTo>
                    <a:pt x="536" y="4752"/>
                    <a:pt x="547" y="4752"/>
                    <a:pt x="557" y="4752"/>
                  </a:cubicBezTo>
                  <a:cubicBezTo>
                    <a:pt x="786" y="4752"/>
                    <a:pt x="909" y="4517"/>
                    <a:pt x="977" y="4346"/>
                  </a:cubicBezTo>
                  <a:lnTo>
                    <a:pt x="977" y="4346"/>
                  </a:lnTo>
                  <a:cubicBezTo>
                    <a:pt x="986" y="4427"/>
                    <a:pt x="968" y="4582"/>
                    <a:pt x="1015" y="4582"/>
                  </a:cubicBezTo>
                  <a:cubicBezTo>
                    <a:pt x="1030" y="4582"/>
                    <a:pt x="1052" y="4566"/>
                    <a:pt x="1084" y="4525"/>
                  </a:cubicBezTo>
                  <a:cubicBezTo>
                    <a:pt x="1203" y="4382"/>
                    <a:pt x="1167" y="4036"/>
                    <a:pt x="1203" y="3846"/>
                  </a:cubicBezTo>
                  <a:cubicBezTo>
                    <a:pt x="1203" y="3846"/>
                    <a:pt x="1191" y="3834"/>
                    <a:pt x="1191" y="3834"/>
                  </a:cubicBezTo>
                  <a:cubicBezTo>
                    <a:pt x="1560" y="3548"/>
                    <a:pt x="2132" y="2905"/>
                    <a:pt x="2441" y="2584"/>
                  </a:cubicBezTo>
                  <a:cubicBezTo>
                    <a:pt x="2822" y="2203"/>
                    <a:pt x="3239" y="1810"/>
                    <a:pt x="3596" y="1405"/>
                  </a:cubicBezTo>
                  <a:cubicBezTo>
                    <a:pt x="3846" y="1119"/>
                    <a:pt x="4263" y="810"/>
                    <a:pt x="4525" y="465"/>
                  </a:cubicBezTo>
                  <a:cubicBezTo>
                    <a:pt x="4334" y="441"/>
                    <a:pt x="4025" y="155"/>
                    <a:pt x="4037" y="0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>
              <a:off x="4880250" y="2352801"/>
              <a:ext cx="558329" cy="590453"/>
            </a:xfrm>
            <a:custGeom>
              <a:avLst/>
              <a:gdLst/>
              <a:ahLst/>
              <a:cxnLst/>
              <a:rect l="l" t="t" r="r" b="b"/>
              <a:pathLst>
                <a:path w="7352" h="7775" extrusionOk="0">
                  <a:moveTo>
                    <a:pt x="1243" y="7763"/>
                  </a:moveTo>
                  <a:lnTo>
                    <a:pt x="1243" y="7763"/>
                  </a:lnTo>
                  <a:cubicBezTo>
                    <a:pt x="1225" y="7765"/>
                    <a:pt x="1208" y="7767"/>
                    <a:pt x="1190" y="7769"/>
                  </a:cubicBezTo>
                  <a:lnTo>
                    <a:pt x="1190" y="7769"/>
                  </a:lnTo>
                  <a:cubicBezTo>
                    <a:pt x="1207" y="7768"/>
                    <a:pt x="1225" y="7766"/>
                    <a:pt x="1243" y="7763"/>
                  </a:cubicBezTo>
                  <a:close/>
                  <a:moveTo>
                    <a:pt x="6233" y="1"/>
                  </a:moveTo>
                  <a:cubicBezTo>
                    <a:pt x="5579" y="1"/>
                    <a:pt x="4821" y="225"/>
                    <a:pt x="4553" y="500"/>
                  </a:cubicBezTo>
                  <a:cubicBezTo>
                    <a:pt x="3517" y="1583"/>
                    <a:pt x="4053" y="3417"/>
                    <a:pt x="3362" y="4619"/>
                  </a:cubicBezTo>
                  <a:cubicBezTo>
                    <a:pt x="3077" y="5119"/>
                    <a:pt x="2410" y="5643"/>
                    <a:pt x="1874" y="5762"/>
                  </a:cubicBezTo>
                  <a:cubicBezTo>
                    <a:pt x="1704" y="5804"/>
                    <a:pt x="1558" y="5810"/>
                    <a:pt x="1425" y="5810"/>
                  </a:cubicBezTo>
                  <a:cubicBezTo>
                    <a:pt x="1369" y="5810"/>
                    <a:pt x="1315" y="5809"/>
                    <a:pt x="1263" y="5809"/>
                  </a:cubicBezTo>
                  <a:cubicBezTo>
                    <a:pt x="1015" y="5809"/>
                    <a:pt x="800" y="5834"/>
                    <a:pt x="529" y="6120"/>
                  </a:cubicBezTo>
                  <a:cubicBezTo>
                    <a:pt x="1" y="6693"/>
                    <a:pt x="225" y="7774"/>
                    <a:pt x="1083" y="7774"/>
                  </a:cubicBezTo>
                  <a:cubicBezTo>
                    <a:pt x="1118" y="7774"/>
                    <a:pt x="1153" y="7773"/>
                    <a:pt x="1190" y="7769"/>
                  </a:cubicBezTo>
                  <a:lnTo>
                    <a:pt x="1190" y="7769"/>
                  </a:lnTo>
                  <a:cubicBezTo>
                    <a:pt x="1180" y="7770"/>
                    <a:pt x="1170" y="7770"/>
                    <a:pt x="1159" y="7770"/>
                  </a:cubicBezTo>
                  <a:cubicBezTo>
                    <a:pt x="748" y="7770"/>
                    <a:pt x="618" y="7197"/>
                    <a:pt x="886" y="6917"/>
                  </a:cubicBezTo>
                  <a:cubicBezTo>
                    <a:pt x="1056" y="6737"/>
                    <a:pt x="1407" y="6694"/>
                    <a:pt x="1789" y="6694"/>
                  </a:cubicBezTo>
                  <a:cubicBezTo>
                    <a:pt x="2145" y="6694"/>
                    <a:pt x="2527" y="6731"/>
                    <a:pt x="2816" y="6731"/>
                  </a:cubicBezTo>
                  <a:cubicBezTo>
                    <a:pt x="2916" y="6731"/>
                    <a:pt x="3004" y="6727"/>
                    <a:pt x="3077" y="6715"/>
                  </a:cubicBezTo>
                  <a:cubicBezTo>
                    <a:pt x="5077" y="6417"/>
                    <a:pt x="6613" y="5548"/>
                    <a:pt x="6982" y="3429"/>
                  </a:cubicBezTo>
                  <a:cubicBezTo>
                    <a:pt x="7065" y="2941"/>
                    <a:pt x="7065" y="2452"/>
                    <a:pt x="7113" y="1964"/>
                  </a:cubicBezTo>
                  <a:cubicBezTo>
                    <a:pt x="7149" y="1559"/>
                    <a:pt x="7351" y="1000"/>
                    <a:pt x="7244" y="381"/>
                  </a:cubicBezTo>
                  <a:cubicBezTo>
                    <a:pt x="7088" y="108"/>
                    <a:pt x="6686" y="1"/>
                    <a:pt x="6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>
              <a:off x="4900375" y="2264632"/>
              <a:ext cx="1048614" cy="575948"/>
            </a:xfrm>
            <a:custGeom>
              <a:avLst/>
              <a:gdLst/>
              <a:ahLst/>
              <a:cxnLst/>
              <a:rect l="l" t="t" r="r" b="b"/>
              <a:pathLst>
                <a:path w="13808" h="7584" extrusionOk="0">
                  <a:moveTo>
                    <a:pt x="7908" y="0"/>
                  </a:moveTo>
                  <a:cubicBezTo>
                    <a:pt x="7368" y="0"/>
                    <a:pt x="6862" y="184"/>
                    <a:pt x="6455" y="720"/>
                  </a:cubicBezTo>
                  <a:cubicBezTo>
                    <a:pt x="6062" y="1244"/>
                    <a:pt x="5979" y="1994"/>
                    <a:pt x="5741" y="2601"/>
                  </a:cubicBezTo>
                  <a:cubicBezTo>
                    <a:pt x="5418" y="3420"/>
                    <a:pt x="4961" y="3635"/>
                    <a:pt x="4441" y="3635"/>
                  </a:cubicBezTo>
                  <a:cubicBezTo>
                    <a:pt x="3866" y="3635"/>
                    <a:pt x="3215" y="3371"/>
                    <a:pt x="2587" y="3371"/>
                  </a:cubicBezTo>
                  <a:cubicBezTo>
                    <a:pt x="2231" y="3371"/>
                    <a:pt x="1884" y="3456"/>
                    <a:pt x="1562" y="3721"/>
                  </a:cubicBezTo>
                  <a:cubicBezTo>
                    <a:pt x="0" y="4998"/>
                    <a:pt x="732" y="7487"/>
                    <a:pt x="2434" y="7487"/>
                  </a:cubicBezTo>
                  <a:cubicBezTo>
                    <a:pt x="2588" y="7487"/>
                    <a:pt x="2750" y="7467"/>
                    <a:pt x="2919" y="7423"/>
                  </a:cubicBezTo>
                  <a:cubicBezTo>
                    <a:pt x="2597" y="7400"/>
                    <a:pt x="2109" y="7161"/>
                    <a:pt x="2276" y="6733"/>
                  </a:cubicBezTo>
                  <a:cubicBezTo>
                    <a:pt x="2361" y="6506"/>
                    <a:pt x="2571" y="6430"/>
                    <a:pt x="2801" y="6430"/>
                  </a:cubicBezTo>
                  <a:cubicBezTo>
                    <a:pt x="3053" y="6430"/>
                    <a:pt x="3328" y="6521"/>
                    <a:pt x="3490" y="6602"/>
                  </a:cubicBezTo>
                  <a:cubicBezTo>
                    <a:pt x="4206" y="6931"/>
                    <a:pt x="4932" y="7583"/>
                    <a:pt x="5674" y="7583"/>
                  </a:cubicBezTo>
                  <a:cubicBezTo>
                    <a:pt x="6007" y="7583"/>
                    <a:pt x="6342" y="7452"/>
                    <a:pt x="6681" y="7102"/>
                  </a:cubicBezTo>
                  <a:cubicBezTo>
                    <a:pt x="7074" y="6697"/>
                    <a:pt x="7253" y="5292"/>
                    <a:pt x="7634" y="5090"/>
                  </a:cubicBezTo>
                  <a:cubicBezTo>
                    <a:pt x="7691" y="5059"/>
                    <a:pt x="7744" y="5045"/>
                    <a:pt x="7793" y="5045"/>
                  </a:cubicBezTo>
                  <a:cubicBezTo>
                    <a:pt x="8142" y="5045"/>
                    <a:pt x="8300" y="5747"/>
                    <a:pt x="8467" y="6018"/>
                  </a:cubicBezTo>
                  <a:cubicBezTo>
                    <a:pt x="8765" y="6482"/>
                    <a:pt x="9501" y="6875"/>
                    <a:pt x="10164" y="6875"/>
                  </a:cubicBezTo>
                  <a:cubicBezTo>
                    <a:pt x="10692" y="6875"/>
                    <a:pt x="11174" y="6625"/>
                    <a:pt x="11348" y="5959"/>
                  </a:cubicBezTo>
                  <a:cubicBezTo>
                    <a:pt x="11357" y="5959"/>
                    <a:pt x="11366" y="5959"/>
                    <a:pt x="11375" y="5959"/>
                  </a:cubicBezTo>
                  <a:cubicBezTo>
                    <a:pt x="13129" y="5959"/>
                    <a:pt x="13807" y="2470"/>
                    <a:pt x="12086" y="2470"/>
                  </a:cubicBezTo>
                  <a:cubicBezTo>
                    <a:pt x="12074" y="2470"/>
                    <a:pt x="12063" y="2470"/>
                    <a:pt x="12051" y="2470"/>
                  </a:cubicBezTo>
                  <a:cubicBezTo>
                    <a:pt x="11752" y="2483"/>
                    <a:pt x="11509" y="2576"/>
                    <a:pt x="11295" y="2576"/>
                  </a:cubicBezTo>
                  <a:cubicBezTo>
                    <a:pt x="11092" y="2576"/>
                    <a:pt x="10915" y="2492"/>
                    <a:pt x="10741" y="2173"/>
                  </a:cubicBezTo>
                  <a:cubicBezTo>
                    <a:pt x="10253" y="1268"/>
                    <a:pt x="10146" y="553"/>
                    <a:pt x="9015" y="196"/>
                  </a:cubicBezTo>
                  <a:cubicBezTo>
                    <a:pt x="8643" y="82"/>
                    <a:pt x="8268" y="0"/>
                    <a:pt x="7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>
              <a:off x="5710606" y="2650952"/>
              <a:ext cx="712493" cy="798459"/>
            </a:xfrm>
            <a:custGeom>
              <a:avLst/>
              <a:gdLst/>
              <a:ahLst/>
              <a:cxnLst/>
              <a:rect l="l" t="t" r="r" b="b"/>
              <a:pathLst>
                <a:path w="9382" h="10514" extrusionOk="0">
                  <a:moveTo>
                    <a:pt x="3432" y="0"/>
                  </a:moveTo>
                  <a:cubicBezTo>
                    <a:pt x="2597" y="0"/>
                    <a:pt x="1904" y="200"/>
                    <a:pt x="1739" y="765"/>
                  </a:cubicBezTo>
                  <a:cubicBezTo>
                    <a:pt x="1739" y="1943"/>
                    <a:pt x="1477" y="2432"/>
                    <a:pt x="1001" y="3479"/>
                  </a:cubicBezTo>
                  <a:cubicBezTo>
                    <a:pt x="596" y="4396"/>
                    <a:pt x="1" y="5861"/>
                    <a:pt x="1025" y="6646"/>
                  </a:cubicBezTo>
                  <a:cubicBezTo>
                    <a:pt x="1620" y="7111"/>
                    <a:pt x="2644" y="6718"/>
                    <a:pt x="3025" y="7635"/>
                  </a:cubicBezTo>
                  <a:cubicBezTo>
                    <a:pt x="3144" y="7908"/>
                    <a:pt x="3096" y="8563"/>
                    <a:pt x="3168" y="8825"/>
                  </a:cubicBezTo>
                  <a:cubicBezTo>
                    <a:pt x="3358" y="9552"/>
                    <a:pt x="3549" y="9933"/>
                    <a:pt x="4239" y="10266"/>
                  </a:cubicBezTo>
                  <a:cubicBezTo>
                    <a:pt x="4504" y="10396"/>
                    <a:pt x="5298" y="10514"/>
                    <a:pt x="6162" y="10514"/>
                  </a:cubicBezTo>
                  <a:cubicBezTo>
                    <a:pt x="7667" y="10514"/>
                    <a:pt x="9381" y="10156"/>
                    <a:pt x="8859" y="8885"/>
                  </a:cubicBezTo>
                  <a:cubicBezTo>
                    <a:pt x="8764" y="8623"/>
                    <a:pt x="8252" y="8623"/>
                    <a:pt x="8085" y="8456"/>
                  </a:cubicBezTo>
                  <a:cubicBezTo>
                    <a:pt x="7764" y="8147"/>
                    <a:pt x="7549" y="7789"/>
                    <a:pt x="7454" y="7397"/>
                  </a:cubicBezTo>
                  <a:cubicBezTo>
                    <a:pt x="7240" y="6492"/>
                    <a:pt x="7347" y="5111"/>
                    <a:pt x="7526" y="4218"/>
                  </a:cubicBezTo>
                  <a:cubicBezTo>
                    <a:pt x="7823" y="2741"/>
                    <a:pt x="8395" y="1848"/>
                    <a:pt x="6966" y="860"/>
                  </a:cubicBezTo>
                  <a:cubicBezTo>
                    <a:pt x="6461" y="509"/>
                    <a:pt x="4765" y="0"/>
                    <a:pt x="3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3"/>
            <p:cNvSpPr/>
            <p:nvPr/>
          </p:nvSpPr>
          <p:spPr>
            <a:xfrm>
              <a:off x="5689721" y="2480688"/>
              <a:ext cx="749780" cy="1010719"/>
            </a:xfrm>
            <a:custGeom>
              <a:avLst/>
              <a:gdLst/>
              <a:ahLst/>
              <a:cxnLst/>
              <a:rect l="l" t="t" r="r" b="b"/>
              <a:pathLst>
                <a:path w="9873" h="13309" extrusionOk="0">
                  <a:moveTo>
                    <a:pt x="3212" y="0"/>
                  </a:moveTo>
                  <a:cubicBezTo>
                    <a:pt x="2594" y="0"/>
                    <a:pt x="1957" y="187"/>
                    <a:pt x="1705" y="792"/>
                  </a:cubicBezTo>
                  <a:cubicBezTo>
                    <a:pt x="1678" y="790"/>
                    <a:pt x="1651" y="789"/>
                    <a:pt x="1625" y="789"/>
                  </a:cubicBezTo>
                  <a:cubicBezTo>
                    <a:pt x="480" y="789"/>
                    <a:pt x="1" y="2550"/>
                    <a:pt x="466" y="3423"/>
                  </a:cubicBezTo>
                  <a:cubicBezTo>
                    <a:pt x="871" y="4197"/>
                    <a:pt x="1859" y="4162"/>
                    <a:pt x="1824" y="5281"/>
                  </a:cubicBezTo>
                  <a:cubicBezTo>
                    <a:pt x="1800" y="5840"/>
                    <a:pt x="1419" y="6162"/>
                    <a:pt x="1300" y="6626"/>
                  </a:cubicBezTo>
                  <a:cubicBezTo>
                    <a:pt x="1205" y="6960"/>
                    <a:pt x="1300" y="7603"/>
                    <a:pt x="1383" y="7936"/>
                  </a:cubicBezTo>
                  <a:cubicBezTo>
                    <a:pt x="1648" y="9028"/>
                    <a:pt x="2272" y="9280"/>
                    <a:pt x="3086" y="9280"/>
                  </a:cubicBezTo>
                  <a:cubicBezTo>
                    <a:pt x="3187" y="9280"/>
                    <a:pt x="3290" y="9276"/>
                    <a:pt x="3395" y="9269"/>
                  </a:cubicBezTo>
                  <a:cubicBezTo>
                    <a:pt x="3636" y="9252"/>
                    <a:pt x="3916" y="9213"/>
                    <a:pt x="4194" y="9213"/>
                  </a:cubicBezTo>
                  <a:cubicBezTo>
                    <a:pt x="4685" y="9213"/>
                    <a:pt x="5169" y="9335"/>
                    <a:pt x="5419" y="9912"/>
                  </a:cubicBezTo>
                  <a:cubicBezTo>
                    <a:pt x="5693" y="10555"/>
                    <a:pt x="5515" y="11532"/>
                    <a:pt x="5741" y="12282"/>
                  </a:cubicBezTo>
                  <a:cubicBezTo>
                    <a:pt x="5977" y="13023"/>
                    <a:pt x="6318" y="13309"/>
                    <a:pt x="6916" y="13309"/>
                  </a:cubicBezTo>
                  <a:cubicBezTo>
                    <a:pt x="6952" y="13309"/>
                    <a:pt x="6989" y="13308"/>
                    <a:pt x="7027" y="13306"/>
                  </a:cubicBezTo>
                  <a:cubicBezTo>
                    <a:pt x="8182" y="13246"/>
                    <a:pt x="9587" y="12901"/>
                    <a:pt x="9789" y="11174"/>
                  </a:cubicBezTo>
                  <a:cubicBezTo>
                    <a:pt x="9872" y="10472"/>
                    <a:pt x="9872" y="9091"/>
                    <a:pt x="9206" y="8829"/>
                  </a:cubicBezTo>
                  <a:cubicBezTo>
                    <a:pt x="9150" y="8807"/>
                    <a:pt x="9096" y="8797"/>
                    <a:pt x="9044" y="8797"/>
                  </a:cubicBezTo>
                  <a:cubicBezTo>
                    <a:pt x="8627" y="8797"/>
                    <a:pt x="8360" y="9444"/>
                    <a:pt x="8836" y="9508"/>
                  </a:cubicBezTo>
                  <a:cubicBezTo>
                    <a:pt x="8757" y="9280"/>
                    <a:pt x="8819" y="9170"/>
                    <a:pt x="8912" y="9170"/>
                  </a:cubicBezTo>
                  <a:cubicBezTo>
                    <a:pt x="9030" y="9170"/>
                    <a:pt x="9199" y="9343"/>
                    <a:pt x="9206" y="9674"/>
                  </a:cubicBezTo>
                  <a:cubicBezTo>
                    <a:pt x="9223" y="10315"/>
                    <a:pt x="8781" y="10490"/>
                    <a:pt x="8338" y="10490"/>
                  </a:cubicBezTo>
                  <a:cubicBezTo>
                    <a:pt x="8180" y="10490"/>
                    <a:pt x="8022" y="10468"/>
                    <a:pt x="7884" y="10436"/>
                  </a:cubicBezTo>
                  <a:cubicBezTo>
                    <a:pt x="7265" y="10305"/>
                    <a:pt x="6586" y="9746"/>
                    <a:pt x="6634" y="8888"/>
                  </a:cubicBezTo>
                  <a:cubicBezTo>
                    <a:pt x="6658" y="8269"/>
                    <a:pt x="6967" y="8091"/>
                    <a:pt x="7170" y="7603"/>
                  </a:cubicBezTo>
                  <a:cubicBezTo>
                    <a:pt x="7336" y="7222"/>
                    <a:pt x="7324" y="6471"/>
                    <a:pt x="7146" y="6079"/>
                  </a:cubicBezTo>
                  <a:cubicBezTo>
                    <a:pt x="6931" y="5582"/>
                    <a:pt x="6641" y="5546"/>
                    <a:pt x="6316" y="5546"/>
                  </a:cubicBezTo>
                  <a:cubicBezTo>
                    <a:pt x="6260" y="5546"/>
                    <a:pt x="6203" y="5547"/>
                    <a:pt x="6146" y="5547"/>
                  </a:cubicBezTo>
                  <a:cubicBezTo>
                    <a:pt x="6056" y="5547"/>
                    <a:pt x="5965" y="5544"/>
                    <a:pt x="5872" y="5531"/>
                  </a:cubicBezTo>
                  <a:cubicBezTo>
                    <a:pt x="5288" y="5436"/>
                    <a:pt x="4645" y="5150"/>
                    <a:pt x="4943" y="4340"/>
                  </a:cubicBezTo>
                  <a:cubicBezTo>
                    <a:pt x="5229" y="3554"/>
                    <a:pt x="5717" y="2995"/>
                    <a:pt x="5681" y="2054"/>
                  </a:cubicBezTo>
                  <a:cubicBezTo>
                    <a:pt x="5622" y="971"/>
                    <a:pt x="5110" y="471"/>
                    <a:pt x="4288" y="173"/>
                  </a:cubicBezTo>
                  <a:cubicBezTo>
                    <a:pt x="4011" y="79"/>
                    <a:pt x="3616" y="0"/>
                    <a:pt x="3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3"/>
            <p:cNvSpPr/>
            <p:nvPr/>
          </p:nvSpPr>
          <p:spPr>
            <a:xfrm>
              <a:off x="5678102" y="2567263"/>
              <a:ext cx="471147" cy="551798"/>
            </a:xfrm>
            <a:custGeom>
              <a:avLst/>
              <a:gdLst/>
              <a:ahLst/>
              <a:cxnLst/>
              <a:rect l="l" t="t" r="r" b="b"/>
              <a:pathLst>
                <a:path w="6204" h="7266" extrusionOk="0">
                  <a:moveTo>
                    <a:pt x="1397" y="1"/>
                  </a:moveTo>
                  <a:cubicBezTo>
                    <a:pt x="1130" y="1"/>
                    <a:pt x="889" y="73"/>
                    <a:pt x="726" y="259"/>
                  </a:cubicBezTo>
                  <a:cubicBezTo>
                    <a:pt x="0" y="998"/>
                    <a:pt x="667" y="2712"/>
                    <a:pt x="917" y="3605"/>
                  </a:cubicBezTo>
                  <a:cubicBezTo>
                    <a:pt x="1334" y="5034"/>
                    <a:pt x="2167" y="6391"/>
                    <a:pt x="3334" y="7010"/>
                  </a:cubicBezTo>
                  <a:cubicBezTo>
                    <a:pt x="3640" y="7173"/>
                    <a:pt x="4016" y="7265"/>
                    <a:pt x="4392" y="7265"/>
                  </a:cubicBezTo>
                  <a:cubicBezTo>
                    <a:pt x="5202" y="7265"/>
                    <a:pt x="6011" y="6834"/>
                    <a:pt x="6108" y="5736"/>
                  </a:cubicBezTo>
                  <a:cubicBezTo>
                    <a:pt x="6156" y="5260"/>
                    <a:pt x="6203" y="4343"/>
                    <a:pt x="5834" y="4022"/>
                  </a:cubicBezTo>
                  <a:cubicBezTo>
                    <a:pt x="5738" y="3942"/>
                    <a:pt x="5598" y="3897"/>
                    <a:pt x="5461" y="3897"/>
                  </a:cubicBezTo>
                  <a:cubicBezTo>
                    <a:pt x="5210" y="3897"/>
                    <a:pt x="4971" y="4052"/>
                    <a:pt x="5048" y="4438"/>
                  </a:cubicBezTo>
                  <a:cubicBezTo>
                    <a:pt x="5057" y="4263"/>
                    <a:pt x="5144" y="4191"/>
                    <a:pt x="5256" y="4191"/>
                  </a:cubicBezTo>
                  <a:cubicBezTo>
                    <a:pt x="5600" y="4191"/>
                    <a:pt x="6184" y="4876"/>
                    <a:pt x="5465" y="5343"/>
                  </a:cubicBezTo>
                  <a:cubicBezTo>
                    <a:pt x="5307" y="5445"/>
                    <a:pt x="5127" y="5492"/>
                    <a:pt x="4944" y="5492"/>
                  </a:cubicBezTo>
                  <a:cubicBezTo>
                    <a:pt x="4395" y="5492"/>
                    <a:pt x="3828" y="5064"/>
                    <a:pt x="3810" y="4367"/>
                  </a:cubicBezTo>
                  <a:cubicBezTo>
                    <a:pt x="3798" y="3581"/>
                    <a:pt x="4096" y="3022"/>
                    <a:pt x="4001" y="2224"/>
                  </a:cubicBezTo>
                  <a:cubicBezTo>
                    <a:pt x="3894" y="1379"/>
                    <a:pt x="3405" y="902"/>
                    <a:pt x="2846" y="498"/>
                  </a:cubicBezTo>
                  <a:cubicBezTo>
                    <a:pt x="2524" y="270"/>
                    <a:pt x="1912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>
              <a:off x="5650991" y="2453197"/>
              <a:ext cx="123938" cy="199121"/>
            </a:xfrm>
            <a:custGeom>
              <a:avLst/>
              <a:gdLst/>
              <a:ahLst/>
              <a:cxnLst/>
              <a:rect l="l" t="t" r="r" b="b"/>
              <a:pathLst>
                <a:path w="1632" h="2622" extrusionOk="0">
                  <a:moveTo>
                    <a:pt x="767" y="0"/>
                  </a:moveTo>
                  <a:cubicBezTo>
                    <a:pt x="221" y="0"/>
                    <a:pt x="13" y="1232"/>
                    <a:pt x="24" y="1690"/>
                  </a:cubicBezTo>
                  <a:cubicBezTo>
                    <a:pt x="0" y="2000"/>
                    <a:pt x="36" y="2583"/>
                    <a:pt x="524" y="2619"/>
                  </a:cubicBezTo>
                  <a:cubicBezTo>
                    <a:pt x="546" y="2621"/>
                    <a:pt x="568" y="2622"/>
                    <a:pt x="589" y="2622"/>
                  </a:cubicBezTo>
                  <a:cubicBezTo>
                    <a:pt x="1103" y="2622"/>
                    <a:pt x="1468" y="2088"/>
                    <a:pt x="1548" y="1630"/>
                  </a:cubicBezTo>
                  <a:cubicBezTo>
                    <a:pt x="1631" y="1071"/>
                    <a:pt x="1548" y="392"/>
                    <a:pt x="1024" y="83"/>
                  </a:cubicBezTo>
                  <a:cubicBezTo>
                    <a:pt x="931" y="26"/>
                    <a:pt x="846" y="0"/>
                    <a:pt x="767" y="0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>
              <a:off x="5269380" y="2009769"/>
              <a:ext cx="283114" cy="721758"/>
            </a:xfrm>
            <a:custGeom>
              <a:avLst/>
              <a:gdLst/>
              <a:ahLst/>
              <a:cxnLst/>
              <a:rect l="l" t="t" r="r" b="b"/>
              <a:pathLst>
                <a:path w="3728" h="9504" extrusionOk="0">
                  <a:moveTo>
                    <a:pt x="27" y="1"/>
                  </a:moveTo>
                  <a:cubicBezTo>
                    <a:pt x="18" y="1"/>
                    <a:pt x="9" y="2"/>
                    <a:pt x="1" y="4"/>
                  </a:cubicBezTo>
                  <a:cubicBezTo>
                    <a:pt x="36" y="1921"/>
                    <a:pt x="215" y="3790"/>
                    <a:pt x="239" y="5695"/>
                  </a:cubicBezTo>
                  <a:cubicBezTo>
                    <a:pt x="251" y="6469"/>
                    <a:pt x="155" y="8827"/>
                    <a:pt x="894" y="9374"/>
                  </a:cubicBezTo>
                  <a:cubicBezTo>
                    <a:pt x="1018" y="9466"/>
                    <a:pt x="1250" y="9503"/>
                    <a:pt x="1515" y="9503"/>
                  </a:cubicBezTo>
                  <a:cubicBezTo>
                    <a:pt x="2010" y="9503"/>
                    <a:pt x="2617" y="9371"/>
                    <a:pt x="2834" y="9208"/>
                  </a:cubicBezTo>
                  <a:cubicBezTo>
                    <a:pt x="3263" y="8898"/>
                    <a:pt x="3334" y="8374"/>
                    <a:pt x="3406" y="7898"/>
                  </a:cubicBezTo>
                  <a:cubicBezTo>
                    <a:pt x="3561" y="6874"/>
                    <a:pt x="3727" y="6696"/>
                    <a:pt x="3060" y="6195"/>
                  </a:cubicBezTo>
                  <a:cubicBezTo>
                    <a:pt x="2691" y="5291"/>
                    <a:pt x="2048" y="4136"/>
                    <a:pt x="1584" y="3231"/>
                  </a:cubicBezTo>
                  <a:cubicBezTo>
                    <a:pt x="1084" y="2242"/>
                    <a:pt x="424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>
              <a:off x="5069727" y="2463829"/>
              <a:ext cx="641866" cy="296252"/>
            </a:xfrm>
            <a:custGeom>
              <a:avLst/>
              <a:gdLst/>
              <a:ahLst/>
              <a:cxnLst/>
              <a:rect l="l" t="t" r="r" b="b"/>
              <a:pathLst>
                <a:path w="8452" h="3901" extrusionOk="0">
                  <a:moveTo>
                    <a:pt x="5848" y="0"/>
                  </a:moveTo>
                  <a:cubicBezTo>
                    <a:pt x="5555" y="0"/>
                    <a:pt x="5284" y="62"/>
                    <a:pt x="5094" y="193"/>
                  </a:cubicBezTo>
                  <a:cubicBezTo>
                    <a:pt x="4511" y="597"/>
                    <a:pt x="5118" y="1419"/>
                    <a:pt x="4344" y="1586"/>
                  </a:cubicBezTo>
                  <a:cubicBezTo>
                    <a:pt x="4271" y="1602"/>
                    <a:pt x="4195" y="1609"/>
                    <a:pt x="4118" y="1609"/>
                  </a:cubicBezTo>
                  <a:cubicBezTo>
                    <a:pt x="3677" y="1609"/>
                    <a:pt x="3183" y="1378"/>
                    <a:pt x="2733" y="1378"/>
                  </a:cubicBezTo>
                  <a:cubicBezTo>
                    <a:pt x="2471" y="1378"/>
                    <a:pt x="2224" y="1456"/>
                    <a:pt x="2010" y="1705"/>
                  </a:cubicBezTo>
                  <a:cubicBezTo>
                    <a:pt x="1689" y="2098"/>
                    <a:pt x="1951" y="2717"/>
                    <a:pt x="1784" y="3181"/>
                  </a:cubicBezTo>
                  <a:cubicBezTo>
                    <a:pt x="1655" y="3202"/>
                    <a:pt x="1444" y="3245"/>
                    <a:pt x="1250" y="3245"/>
                  </a:cubicBezTo>
                  <a:cubicBezTo>
                    <a:pt x="998" y="3245"/>
                    <a:pt x="776" y="3172"/>
                    <a:pt x="796" y="2883"/>
                  </a:cubicBezTo>
                  <a:lnTo>
                    <a:pt x="796" y="2883"/>
                  </a:lnTo>
                  <a:cubicBezTo>
                    <a:pt x="0" y="3421"/>
                    <a:pt x="1244" y="3901"/>
                    <a:pt x="1887" y="3901"/>
                  </a:cubicBezTo>
                  <a:cubicBezTo>
                    <a:pt x="1956" y="3901"/>
                    <a:pt x="2018" y="3895"/>
                    <a:pt x="2070" y="3884"/>
                  </a:cubicBezTo>
                  <a:cubicBezTo>
                    <a:pt x="2670" y="3746"/>
                    <a:pt x="2628" y="2870"/>
                    <a:pt x="3238" y="2870"/>
                  </a:cubicBezTo>
                  <a:cubicBezTo>
                    <a:pt x="3367" y="2870"/>
                    <a:pt x="3526" y="2909"/>
                    <a:pt x="3725" y="3003"/>
                  </a:cubicBezTo>
                  <a:cubicBezTo>
                    <a:pt x="4249" y="3253"/>
                    <a:pt x="4558" y="3634"/>
                    <a:pt x="5142" y="3776"/>
                  </a:cubicBezTo>
                  <a:cubicBezTo>
                    <a:pt x="5387" y="3836"/>
                    <a:pt x="5645" y="3862"/>
                    <a:pt x="5905" y="3862"/>
                  </a:cubicBezTo>
                  <a:cubicBezTo>
                    <a:pt x="6376" y="3862"/>
                    <a:pt x="6855" y="3776"/>
                    <a:pt x="7285" y="3645"/>
                  </a:cubicBezTo>
                  <a:cubicBezTo>
                    <a:pt x="7904" y="3455"/>
                    <a:pt x="8452" y="3098"/>
                    <a:pt x="8285" y="2336"/>
                  </a:cubicBezTo>
                  <a:cubicBezTo>
                    <a:pt x="8178" y="1812"/>
                    <a:pt x="7594" y="1574"/>
                    <a:pt x="7535" y="1145"/>
                  </a:cubicBezTo>
                  <a:cubicBezTo>
                    <a:pt x="7544" y="429"/>
                    <a:pt x="6620" y="0"/>
                    <a:pt x="5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>
              <a:off x="6279339" y="2002099"/>
              <a:ext cx="1326564" cy="1148327"/>
            </a:xfrm>
            <a:custGeom>
              <a:avLst/>
              <a:gdLst/>
              <a:ahLst/>
              <a:cxnLst/>
              <a:rect l="l" t="t" r="r" b="b"/>
              <a:pathLst>
                <a:path w="17468" h="15121" extrusionOk="0">
                  <a:moveTo>
                    <a:pt x="5551" y="1"/>
                  </a:moveTo>
                  <a:cubicBezTo>
                    <a:pt x="4914" y="1"/>
                    <a:pt x="4280" y="115"/>
                    <a:pt x="3620" y="284"/>
                  </a:cubicBezTo>
                  <a:cubicBezTo>
                    <a:pt x="3061" y="427"/>
                    <a:pt x="1906" y="748"/>
                    <a:pt x="1882" y="1510"/>
                  </a:cubicBezTo>
                  <a:cubicBezTo>
                    <a:pt x="465" y="1653"/>
                    <a:pt x="1" y="3391"/>
                    <a:pt x="37" y="4749"/>
                  </a:cubicBezTo>
                  <a:cubicBezTo>
                    <a:pt x="108" y="7773"/>
                    <a:pt x="989" y="10738"/>
                    <a:pt x="3299" y="12726"/>
                  </a:cubicBezTo>
                  <a:cubicBezTo>
                    <a:pt x="4799" y="14024"/>
                    <a:pt x="7145" y="14917"/>
                    <a:pt x="9109" y="15071"/>
                  </a:cubicBezTo>
                  <a:cubicBezTo>
                    <a:pt x="9396" y="15095"/>
                    <a:pt x="9735" y="15120"/>
                    <a:pt x="10087" y="15120"/>
                  </a:cubicBezTo>
                  <a:cubicBezTo>
                    <a:pt x="10961" y="15120"/>
                    <a:pt x="11915" y="14966"/>
                    <a:pt x="12348" y="14262"/>
                  </a:cubicBezTo>
                  <a:cubicBezTo>
                    <a:pt x="12500" y="14391"/>
                    <a:pt x="12783" y="14430"/>
                    <a:pt x="13084" y="14430"/>
                  </a:cubicBezTo>
                  <a:cubicBezTo>
                    <a:pt x="13419" y="14430"/>
                    <a:pt x="13777" y="14382"/>
                    <a:pt x="14003" y="14357"/>
                  </a:cubicBezTo>
                  <a:cubicBezTo>
                    <a:pt x="14717" y="14297"/>
                    <a:pt x="15753" y="14083"/>
                    <a:pt x="16241" y="13512"/>
                  </a:cubicBezTo>
                  <a:cubicBezTo>
                    <a:pt x="16658" y="13012"/>
                    <a:pt x="16836" y="12035"/>
                    <a:pt x="16658" y="11428"/>
                  </a:cubicBezTo>
                  <a:cubicBezTo>
                    <a:pt x="16515" y="10928"/>
                    <a:pt x="16181" y="10833"/>
                    <a:pt x="16551" y="10404"/>
                  </a:cubicBezTo>
                  <a:cubicBezTo>
                    <a:pt x="16777" y="10142"/>
                    <a:pt x="17170" y="10035"/>
                    <a:pt x="17324" y="9725"/>
                  </a:cubicBezTo>
                  <a:cubicBezTo>
                    <a:pt x="17467" y="9452"/>
                    <a:pt x="17467" y="8940"/>
                    <a:pt x="17444" y="8642"/>
                  </a:cubicBezTo>
                  <a:cubicBezTo>
                    <a:pt x="17408" y="8309"/>
                    <a:pt x="17229" y="8094"/>
                    <a:pt x="17158" y="7785"/>
                  </a:cubicBezTo>
                  <a:cubicBezTo>
                    <a:pt x="17051" y="7380"/>
                    <a:pt x="17217" y="7630"/>
                    <a:pt x="17241" y="7320"/>
                  </a:cubicBezTo>
                  <a:cubicBezTo>
                    <a:pt x="17277" y="6697"/>
                    <a:pt x="16970" y="6492"/>
                    <a:pt x="16528" y="6492"/>
                  </a:cubicBezTo>
                  <a:cubicBezTo>
                    <a:pt x="16388" y="6492"/>
                    <a:pt x="16235" y="6512"/>
                    <a:pt x="16074" y="6547"/>
                  </a:cubicBezTo>
                  <a:cubicBezTo>
                    <a:pt x="15346" y="6692"/>
                    <a:pt x="14845" y="6999"/>
                    <a:pt x="14213" y="6999"/>
                  </a:cubicBezTo>
                  <a:cubicBezTo>
                    <a:pt x="13968" y="6999"/>
                    <a:pt x="13702" y="6952"/>
                    <a:pt x="13395" y="6832"/>
                  </a:cubicBezTo>
                  <a:cubicBezTo>
                    <a:pt x="11193" y="5951"/>
                    <a:pt x="10871" y="3701"/>
                    <a:pt x="9538" y="2046"/>
                  </a:cubicBezTo>
                  <a:cubicBezTo>
                    <a:pt x="8883" y="1236"/>
                    <a:pt x="7895" y="486"/>
                    <a:pt x="6895" y="189"/>
                  </a:cubicBezTo>
                  <a:cubicBezTo>
                    <a:pt x="6440" y="57"/>
                    <a:pt x="5995" y="1"/>
                    <a:pt x="555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>
              <a:off x="6599437" y="2784762"/>
              <a:ext cx="96447" cy="109053"/>
            </a:xfrm>
            <a:custGeom>
              <a:avLst/>
              <a:gdLst/>
              <a:ahLst/>
              <a:cxnLst/>
              <a:rect l="l" t="t" r="r" b="b"/>
              <a:pathLst>
                <a:path w="1270" h="1436" extrusionOk="0">
                  <a:moveTo>
                    <a:pt x="609" y="0"/>
                  </a:moveTo>
                  <a:cubicBezTo>
                    <a:pt x="512" y="0"/>
                    <a:pt x="422" y="15"/>
                    <a:pt x="358" y="51"/>
                  </a:cubicBezTo>
                  <a:cubicBezTo>
                    <a:pt x="1" y="229"/>
                    <a:pt x="155" y="813"/>
                    <a:pt x="167" y="1158"/>
                  </a:cubicBezTo>
                  <a:cubicBezTo>
                    <a:pt x="286" y="1313"/>
                    <a:pt x="399" y="1436"/>
                    <a:pt x="585" y="1436"/>
                  </a:cubicBezTo>
                  <a:cubicBezTo>
                    <a:pt x="699" y="1436"/>
                    <a:pt x="839" y="1390"/>
                    <a:pt x="1025" y="1277"/>
                  </a:cubicBezTo>
                  <a:cubicBezTo>
                    <a:pt x="1203" y="1170"/>
                    <a:pt x="1156" y="467"/>
                    <a:pt x="1144" y="277"/>
                  </a:cubicBezTo>
                  <a:cubicBezTo>
                    <a:pt x="1269" y="142"/>
                    <a:pt x="907" y="0"/>
                    <a:pt x="609" y="0"/>
                  </a:cubicBezTo>
                  <a:close/>
                </a:path>
              </a:pathLst>
            </a:custGeom>
            <a:solidFill>
              <a:srgbClr val="E8B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3"/>
            <p:cNvSpPr/>
            <p:nvPr/>
          </p:nvSpPr>
          <p:spPr>
            <a:xfrm>
              <a:off x="6320044" y="2243672"/>
              <a:ext cx="724340" cy="564253"/>
            </a:xfrm>
            <a:custGeom>
              <a:avLst/>
              <a:gdLst/>
              <a:ahLst/>
              <a:cxnLst/>
              <a:rect l="l" t="t" r="r" b="b"/>
              <a:pathLst>
                <a:path w="9538" h="7430" extrusionOk="0">
                  <a:moveTo>
                    <a:pt x="4355" y="1"/>
                  </a:moveTo>
                  <a:cubicBezTo>
                    <a:pt x="3397" y="1"/>
                    <a:pt x="2415" y="145"/>
                    <a:pt x="1548" y="401"/>
                  </a:cubicBezTo>
                  <a:cubicBezTo>
                    <a:pt x="882" y="603"/>
                    <a:pt x="394" y="996"/>
                    <a:pt x="263" y="1520"/>
                  </a:cubicBezTo>
                  <a:cubicBezTo>
                    <a:pt x="167" y="1901"/>
                    <a:pt x="322" y="2234"/>
                    <a:pt x="405" y="2580"/>
                  </a:cubicBezTo>
                  <a:lnTo>
                    <a:pt x="322" y="2330"/>
                  </a:lnTo>
                  <a:lnTo>
                    <a:pt x="322" y="2330"/>
                  </a:lnTo>
                  <a:cubicBezTo>
                    <a:pt x="548" y="3092"/>
                    <a:pt x="870" y="3342"/>
                    <a:pt x="798" y="4128"/>
                  </a:cubicBezTo>
                  <a:cubicBezTo>
                    <a:pt x="727" y="4794"/>
                    <a:pt x="1" y="5925"/>
                    <a:pt x="1036" y="6783"/>
                  </a:cubicBezTo>
                  <a:cubicBezTo>
                    <a:pt x="1583" y="7242"/>
                    <a:pt x="2935" y="7429"/>
                    <a:pt x="4300" y="7429"/>
                  </a:cubicBezTo>
                  <a:cubicBezTo>
                    <a:pt x="5553" y="7429"/>
                    <a:pt x="6817" y="7271"/>
                    <a:pt x="7478" y="7021"/>
                  </a:cubicBezTo>
                  <a:cubicBezTo>
                    <a:pt x="9538" y="6259"/>
                    <a:pt x="9276" y="4056"/>
                    <a:pt x="8823" y="2342"/>
                  </a:cubicBezTo>
                  <a:cubicBezTo>
                    <a:pt x="8384" y="673"/>
                    <a:pt x="6425" y="1"/>
                    <a:pt x="4355" y="1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3"/>
            <p:cNvSpPr/>
            <p:nvPr/>
          </p:nvSpPr>
          <p:spPr>
            <a:xfrm>
              <a:off x="6587666" y="2584198"/>
              <a:ext cx="64171" cy="52932"/>
            </a:xfrm>
            <a:custGeom>
              <a:avLst/>
              <a:gdLst/>
              <a:ahLst/>
              <a:cxnLst/>
              <a:rect l="l" t="t" r="r" b="b"/>
              <a:pathLst>
                <a:path w="845" h="697" extrusionOk="0">
                  <a:moveTo>
                    <a:pt x="834" y="1"/>
                  </a:moveTo>
                  <a:cubicBezTo>
                    <a:pt x="572" y="1"/>
                    <a:pt x="251" y="13"/>
                    <a:pt x="1" y="13"/>
                  </a:cubicBezTo>
                  <a:cubicBezTo>
                    <a:pt x="1" y="13"/>
                    <a:pt x="37" y="144"/>
                    <a:pt x="60" y="263"/>
                  </a:cubicBezTo>
                  <a:cubicBezTo>
                    <a:pt x="84" y="346"/>
                    <a:pt x="191" y="608"/>
                    <a:pt x="275" y="656"/>
                  </a:cubicBezTo>
                  <a:cubicBezTo>
                    <a:pt x="313" y="684"/>
                    <a:pt x="351" y="697"/>
                    <a:pt x="389" y="697"/>
                  </a:cubicBezTo>
                  <a:cubicBezTo>
                    <a:pt x="632" y="697"/>
                    <a:pt x="845" y="166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3"/>
            <p:cNvSpPr/>
            <p:nvPr/>
          </p:nvSpPr>
          <p:spPr>
            <a:xfrm>
              <a:off x="6744108" y="2492384"/>
              <a:ext cx="57944" cy="49059"/>
            </a:xfrm>
            <a:custGeom>
              <a:avLst/>
              <a:gdLst/>
              <a:ahLst/>
              <a:cxnLst/>
              <a:rect l="l" t="t" r="r" b="b"/>
              <a:pathLst>
                <a:path w="763" h="646" extrusionOk="0">
                  <a:moveTo>
                    <a:pt x="372" y="0"/>
                  </a:moveTo>
                  <a:cubicBezTo>
                    <a:pt x="348" y="0"/>
                    <a:pt x="323" y="3"/>
                    <a:pt x="298" y="7"/>
                  </a:cubicBezTo>
                  <a:cubicBezTo>
                    <a:pt x="120" y="55"/>
                    <a:pt x="1" y="221"/>
                    <a:pt x="48" y="400"/>
                  </a:cubicBezTo>
                  <a:cubicBezTo>
                    <a:pt x="79" y="545"/>
                    <a:pt x="228" y="645"/>
                    <a:pt x="391" y="645"/>
                  </a:cubicBezTo>
                  <a:cubicBezTo>
                    <a:pt x="416" y="645"/>
                    <a:pt x="440" y="643"/>
                    <a:pt x="465" y="638"/>
                  </a:cubicBezTo>
                  <a:cubicBezTo>
                    <a:pt x="656" y="602"/>
                    <a:pt x="763" y="436"/>
                    <a:pt x="727" y="257"/>
                  </a:cubicBezTo>
                  <a:cubicBezTo>
                    <a:pt x="685" y="102"/>
                    <a:pt x="536" y="0"/>
                    <a:pt x="3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3"/>
            <p:cNvSpPr/>
            <p:nvPr/>
          </p:nvSpPr>
          <p:spPr>
            <a:xfrm>
              <a:off x="6745019" y="2480233"/>
              <a:ext cx="24529" cy="25365"/>
            </a:xfrm>
            <a:custGeom>
              <a:avLst/>
              <a:gdLst/>
              <a:ahLst/>
              <a:cxnLst/>
              <a:rect l="l" t="t" r="r" b="b"/>
              <a:pathLst>
                <a:path w="323" h="334" extrusionOk="0">
                  <a:moveTo>
                    <a:pt x="36" y="0"/>
                  </a:moveTo>
                  <a:cubicBezTo>
                    <a:pt x="12" y="12"/>
                    <a:pt x="1" y="24"/>
                    <a:pt x="1" y="48"/>
                  </a:cubicBezTo>
                  <a:cubicBezTo>
                    <a:pt x="48" y="239"/>
                    <a:pt x="72" y="286"/>
                    <a:pt x="274" y="334"/>
                  </a:cubicBezTo>
                  <a:lnTo>
                    <a:pt x="298" y="334"/>
                  </a:lnTo>
                  <a:cubicBezTo>
                    <a:pt x="310" y="322"/>
                    <a:pt x="322" y="322"/>
                    <a:pt x="322" y="310"/>
                  </a:cubicBezTo>
                  <a:cubicBezTo>
                    <a:pt x="322" y="286"/>
                    <a:pt x="310" y="262"/>
                    <a:pt x="298" y="262"/>
                  </a:cubicBezTo>
                  <a:cubicBezTo>
                    <a:pt x="132" y="227"/>
                    <a:pt x="120" y="203"/>
                    <a:pt x="72" y="24"/>
                  </a:cubicBezTo>
                  <a:cubicBezTo>
                    <a:pt x="72" y="12"/>
                    <a:pt x="48" y="0"/>
                    <a:pt x="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3"/>
            <p:cNvSpPr/>
            <p:nvPr/>
          </p:nvSpPr>
          <p:spPr>
            <a:xfrm>
              <a:off x="6466538" y="2506585"/>
              <a:ext cx="57944" cy="49287"/>
            </a:xfrm>
            <a:custGeom>
              <a:avLst/>
              <a:gdLst/>
              <a:ahLst/>
              <a:cxnLst/>
              <a:rect l="l" t="t" r="r" b="b"/>
              <a:pathLst>
                <a:path w="763" h="649" extrusionOk="0">
                  <a:moveTo>
                    <a:pt x="391" y="0"/>
                  </a:moveTo>
                  <a:cubicBezTo>
                    <a:pt x="364" y="0"/>
                    <a:pt x="337" y="3"/>
                    <a:pt x="310" y="11"/>
                  </a:cubicBezTo>
                  <a:cubicBezTo>
                    <a:pt x="120" y="46"/>
                    <a:pt x="0" y="213"/>
                    <a:pt x="48" y="392"/>
                  </a:cubicBezTo>
                  <a:cubicBezTo>
                    <a:pt x="90" y="547"/>
                    <a:pt x="230" y="649"/>
                    <a:pt x="392" y="649"/>
                  </a:cubicBezTo>
                  <a:cubicBezTo>
                    <a:pt x="416" y="649"/>
                    <a:pt x="440" y="646"/>
                    <a:pt x="465" y="642"/>
                  </a:cubicBezTo>
                  <a:cubicBezTo>
                    <a:pt x="655" y="594"/>
                    <a:pt x="762" y="427"/>
                    <a:pt x="727" y="249"/>
                  </a:cubicBezTo>
                  <a:cubicBezTo>
                    <a:pt x="686" y="107"/>
                    <a:pt x="543" y="0"/>
                    <a:pt x="3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3"/>
            <p:cNvSpPr/>
            <p:nvPr/>
          </p:nvSpPr>
          <p:spPr>
            <a:xfrm>
              <a:off x="6467449" y="2494358"/>
              <a:ext cx="24453" cy="24833"/>
            </a:xfrm>
            <a:custGeom>
              <a:avLst/>
              <a:gdLst/>
              <a:ahLst/>
              <a:cxnLst/>
              <a:rect l="l" t="t" r="r" b="b"/>
              <a:pathLst>
                <a:path w="322" h="327" extrusionOk="0">
                  <a:moveTo>
                    <a:pt x="48" y="0"/>
                  </a:moveTo>
                  <a:cubicBezTo>
                    <a:pt x="43" y="0"/>
                    <a:pt x="39" y="2"/>
                    <a:pt x="36" y="5"/>
                  </a:cubicBezTo>
                  <a:cubicBezTo>
                    <a:pt x="12" y="5"/>
                    <a:pt x="0" y="17"/>
                    <a:pt x="0" y="41"/>
                  </a:cubicBezTo>
                  <a:cubicBezTo>
                    <a:pt x="48" y="231"/>
                    <a:pt x="72" y="279"/>
                    <a:pt x="274" y="326"/>
                  </a:cubicBezTo>
                  <a:lnTo>
                    <a:pt x="298" y="326"/>
                  </a:lnTo>
                  <a:cubicBezTo>
                    <a:pt x="310" y="326"/>
                    <a:pt x="322" y="315"/>
                    <a:pt x="322" y="303"/>
                  </a:cubicBezTo>
                  <a:cubicBezTo>
                    <a:pt x="322" y="279"/>
                    <a:pt x="310" y="267"/>
                    <a:pt x="298" y="255"/>
                  </a:cubicBezTo>
                  <a:cubicBezTo>
                    <a:pt x="131" y="219"/>
                    <a:pt x="119" y="207"/>
                    <a:pt x="72" y="29"/>
                  </a:cubicBezTo>
                  <a:cubicBezTo>
                    <a:pt x="72" y="11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6760359" y="2415150"/>
              <a:ext cx="38123" cy="7290"/>
            </a:xfrm>
            <a:custGeom>
              <a:avLst/>
              <a:gdLst/>
              <a:ahLst/>
              <a:cxnLst/>
              <a:rect l="l" t="t" r="r" b="b"/>
              <a:pathLst>
                <a:path w="502" h="96" fill="none" extrusionOk="0">
                  <a:moveTo>
                    <a:pt x="1" y="24"/>
                  </a:moveTo>
                  <a:cubicBezTo>
                    <a:pt x="168" y="0"/>
                    <a:pt x="346" y="24"/>
                    <a:pt x="501" y="95"/>
                  </a:cubicBezTo>
                </a:path>
              </a:pathLst>
            </a:custGeom>
            <a:noFill/>
            <a:ln w="1775" cap="rnd" cmpd="sng">
              <a:solidFill>
                <a:srgbClr val="3C55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3"/>
            <p:cNvSpPr/>
            <p:nvPr/>
          </p:nvSpPr>
          <p:spPr>
            <a:xfrm>
              <a:off x="6482789" y="2429579"/>
              <a:ext cx="38047" cy="6455"/>
            </a:xfrm>
            <a:custGeom>
              <a:avLst/>
              <a:gdLst/>
              <a:ahLst/>
              <a:cxnLst/>
              <a:rect l="l" t="t" r="r" b="b"/>
              <a:pathLst>
                <a:path w="501" h="85" fill="none" extrusionOk="0">
                  <a:moveTo>
                    <a:pt x="501" y="13"/>
                  </a:moveTo>
                  <a:cubicBezTo>
                    <a:pt x="322" y="1"/>
                    <a:pt x="156" y="25"/>
                    <a:pt x="1" y="84"/>
                  </a:cubicBezTo>
                </a:path>
              </a:pathLst>
            </a:custGeom>
            <a:noFill/>
            <a:ln w="1775" cap="rnd" cmpd="sng">
              <a:solidFill>
                <a:srgbClr val="3C55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3"/>
            <p:cNvSpPr/>
            <p:nvPr/>
          </p:nvSpPr>
          <p:spPr>
            <a:xfrm>
              <a:off x="6551517" y="2158920"/>
              <a:ext cx="500081" cy="299517"/>
            </a:xfrm>
            <a:custGeom>
              <a:avLst/>
              <a:gdLst/>
              <a:ahLst/>
              <a:cxnLst/>
              <a:rect l="l" t="t" r="r" b="b"/>
              <a:pathLst>
                <a:path w="6585" h="3944" extrusionOk="0">
                  <a:moveTo>
                    <a:pt x="2638" y="1"/>
                  </a:moveTo>
                  <a:cubicBezTo>
                    <a:pt x="2171" y="1"/>
                    <a:pt x="1709" y="58"/>
                    <a:pt x="1287" y="160"/>
                  </a:cubicBezTo>
                  <a:cubicBezTo>
                    <a:pt x="1096" y="207"/>
                    <a:pt x="1" y="576"/>
                    <a:pt x="739" y="683"/>
                  </a:cubicBezTo>
                  <a:cubicBezTo>
                    <a:pt x="1048" y="814"/>
                    <a:pt x="1406" y="1219"/>
                    <a:pt x="1668" y="1434"/>
                  </a:cubicBezTo>
                  <a:cubicBezTo>
                    <a:pt x="2156" y="1815"/>
                    <a:pt x="2596" y="2243"/>
                    <a:pt x="3120" y="2577"/>
                  </a:cubicBezTo>
                  <a:cubicBezTo>
                    <a:pt x="4001" y="3148"/>
                    <a:pt x="4894" y="3743"/>
                    <a:pt x="5966" y="3898"/>
                  </a:cubicBezTo>
                  <a:cubicBezTo>
                    <a:pt x="6124" y="3922"/>
                    <a:pt x="6238" y="3944"/>
                    <a:pt x="6320" y="3944"/>
                  </a:cubicBezTo>
                  <a:cubicBezTo>
                    <a:pt x="6480" y="3944"/>
                    <a:pt x="6521" y="3863"/>
                    <a:pt x="6537" y="3565"/>
                  </a:cubicBezTo>
                  <a:cubicBezTo>
                    <a:pt x="6585" y="2910"/>
                    <a:pt x="6085" y="1838"/>
                    <a:pt x="5704" y="1303"/>
                  </a:cubicBezTo>
                  <a:cubicBezTo>
                    <a:pt x="5022" y="365"/>
                    <a:pt x="3815" y="1"/>
                    <a:pt x="263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6290199" y="2063536"/>
              <a:ext cx="542609" cy="326781"/>
            </a:xfrm>
            <a:custGeom>
              <a:avLst/>
              <a:gdLst/>
              <a:ahLst/>
              <a:cxnLst/>
              <a:rect l="l" t="t" r="r" b="b"/>
              <a:pathLst>
                <a:path w="7145" h="4303" extrusionOk="0">
                  <a:moveTo>
                    <a:pt x="4367" y="1"/>
                  </a:moveTo>
                  <a:cubicBezTo>
                    <a:pt x="2361" y="1"/>
                    <a:pt x="308" y="1014"/>
                    <a:pt x="84" y="3201"/>
                  </a:cubicBezTo>
                  <a:cubicBezTo>
                    <a:pt x="72" y="3321"/>
                    <a:pt x="1" y="4130"/>
                    <a:pt x="96" y="4225"/>
                  </a:cubicBezTo>
                  <a:cubicBezTo>
                    <a:pt x="150" y="4279"/>
                    <a:pt x="233" y="4291"/>
                    <a:pt x="324" y="4291"/>
                  </a:cubicBezTo>
                  <a:cubicBezTo>
                    <a:pt x="396" y="4291"/>
                    <a:pt x="474" y="4283"/>
                    <a:pt x="544" y="4283"/>
                  </a:cubicBezTo>
                  <a:cubicBezTo>
                    <a:pt x="562" y="4283"/>
                    <a:pt x="579" y="4284"/>
                    <a:pt x="596" y="4285"/>
                  </a:cubicBezTo>
                  <a:cubicBezTo>
                    <a:pt x="810" y="4297"/>
                    <a:pt x="1031" y="4303"/>
                    <a:pt x="1251" y="4303"/>
                  </a:cubicBezTo>
                  <a:cubicBezTo>
                    <a:pt x="1471" y="4303"/>
                    <a:pt x="1691" y="4297"/>
                    <a:pt x="1906" y="4285"/>
                  </a:cubicBezTo>
                  <a:cubicBezTo>
                    <a:pt x="2727" y="4249"/>
                    <a:pt x="2965" y="3975"/>
                    <a:pt x="3632" y="3559"/>
                  </a:cubicBezTo>
                  <a:lnTo>
                    <a:pt x="3632" y="3559"/>
                  </a:lnTo>
                  <a:cubicBezTo>
                    <a:pt x="3620" y="3725"/>
                    <a:pt x="3632" y="3904"/>
                    <a:pt x="3644" y="4083"/>
                  </a:cubicBezTo>
                  <a:cubicBezTo>
                    <a:pt x="3769" y="4116"/>
                    <a:pt x="3901" y="4132"/>
                    <a:pt x="4036" y="4132"/>
                  </a:cubicBezTo>
                  <a:cubicBezTo>
                    <a:pt x="5004" y="4132"/>
                    <a:pt x="6139" y="3316"/>
                    <a:pt x="6275" y="2344"/>
                  </a:cubicBezTo>
                  <a:cubicBezTo>
                    <a:pt x="6621" y="2070"/>
                    <a:pt x="7014" y="1999"/>
                    <a:pt x="7073" y="1392"/>
                  </a:cubicBezTo>
                  <a:cubicBezTo>
                    <a:pt x="7144" y="689"/>
                    <a:pt x="6537" y="392"/>
                    <a:pt x="5966" y="225"/>
                  </a:cubicBezTo>
                  <a:cubicBezTo>
                    <a:pt x="5462" y="77"/>
                    <a:pt x="4916" y="1"/>
                    <a:pt x="43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3"/>
            <p:cNvSpPr/>
            <p:nvPr/>
          </p:nvSpPr>
          <p:spPr>
            <a:xfrm>
              <a:off x="7186245" y="2694543"/>
              <a:ext cx="413279" cy="442289"/>
            </a:xfrm>
            <a:custGeom>
              <a:avLst/>
              <a:gdLst/>
              <a:ahLst/>
              <a:cxnLst/>
              <a:rect l="l" t="t" r="r" b="b"/>
              <a:pathLst>
                <a:path w="5442" h="5824" extrusionOk="0">
                  <a:moveTo>
                    <a:pt x="5371" y="0"/>
                  </a:moveTo>
                  <a:cubicBezTo>
                    <a:pt x="5359" y="12"/>
                    <a:pt x="4609" y="1727"/>
                    <a:pt x="3585" y="3251"/>
                  </a:cubicBezTo>
                  <a:cubicBezTo>
                    <a:pt x="2803" y="4408"/>
                    <a:pt x="1718" y="5656"/>
                    <a:pt x="676" y="5656"/>
                  </a:cubicBezTo>
                  <a:cubicBezTo>
                    <a:pt x="464" y="5656"/>
                    <a:pt x="254" y="5604"/>
                    <a:pt x="48" y="5489"/>
                  </a:cubicBezTo>
                  <a:lnTo>
                    <a:pt x="1" y="5644"/>
                  </a:lnTo>
                  <a:cubicBezTo>
                    <a:pt x="191" y="5751"/>
                    <a:pt x="394" y="5810"/>
                    <a:pt x="608" y="5822"/>
                  </a:cubicBezTo>
                  <a:cubicBezTo>
                    <a:pt x="622" y="5823"/>
                    <a:pt x="636" y="5823"/>
                    <a:pt x="650" y="5823"/>
                  </a:cubicBezTo>
                  <a:cubicBezTo>
                    <a:pt x="1032" y="5823"/>
                    <a:pt x="1457" y="5667"/>
                    <a:pt x="1882" y="5334"/>
                  </a:cubicBezTo>
                  <a:cubicBezTo>
                    <a:pt x="2442" y="4929"/>
                    <a:pt x="3025" y="4263"/>
                    <a:pt x="3644" y="3358"/>
                  </a:cubicBezTo>
                  <a:cubicBezTo>
                    <a:pt x="4680" y="1822"/>
                    <a:pt x="5442" y="96"/>
                    <a:pt x="5442" y="84"/>
                  </a:cubicBezTo>
                  <a:lnTo>
                    <a:pt x="53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>
              <a:off x="7186245" y="2656571"/>
              <a:ext cx="719859" cy="483298"/>
            </a:xfrm>
            <a:custGeom>
              <a:avLst/>
              <a:gdLst/>
              <a:ahLst/>
              <a:cxnLst/>
              <a:rect l="l" t="t" r="r" b="b"/>
              <a:pathLst>
                <a:path w="9479" h="6364" extrusionOk="0">
                  <a:moveTo>
                    <a:pt x="9323" y="0"/>
                  </a:moveTo>
                  <a:cubicBezTo>
                    <a:pt x="9312" y="24"/>
                    <a:pt x="8061" y="1929"/>
                    <a:pt x="6299" y="3596"/>
                  </a:cubicBezTo>
                  <a:cubicBezTo>
                    <a:pt x="4980" y="4847"/>
                    <a:pt x="3148" y="6177"/>
                    <a:pt x="1317" y="6177"/>
                  </a:cubicBezTo>
                  <a:cubicBezTo>
                    <a:pt x="900" y="6177"/>
                    <a:pt x="483" y="6108"/>
                    <a:pt x="72" y="5953"/>
                  </a:cubicBezTo>
                  <a:lnTo>
                    <a:pt x="1" y="6120"/>
                  </a:lnTo>
                  <a:cubicBezTo>
                    <a:pt x="358" y="6251"/>
                    <a:pt x="715" y="6334"/>
                    <a:pt x="1096" y="6358"/>
                  </a:cubicBezTo>
                  <a:cubicBezTo>
                    <a:pt x="1163" y="6361"/>
                    <a:pt x="1230" y="6363"/>
                    <a:pt x="1298" y="6363"/>
                  </a:cubicBezTo>
                  <a:cubicBezTo>
                    <a:pt x="1953" y="6363"/>
                    <a:pt x="2647" y="6206"/>
                    <a:pt x="3370" y="5882"/>
                  </a:cubicBezTo>
                  <a:cubicBezTo>
                    <a:pt x="4347" y="5453"/>
                    <a:pt x="5359" y="4727"/>
                    <a:pt x="6418" y="3727"/>
                  </a:cubicBezTo>
                  <a:cubicBezTo>
                    <a:pt x="8192" y="2036"/>
                    <a:pt x="9466" y="119"/>
                    <a:pt x="9478" y="95"/>
                  </a:cubicBezTo>
                  <a:lnTo>
                    <a:pt x="9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>
              <a:off x="7176297" y="2263189"/>
              <a:ext cx="445858" cy="875389"/>
            </a:xfrm>
            <a:custGeom>
              <a:avLst/>
              <a:gdLst/>
              <a:ahLst/>
              <a:cxnLst/>
              <a:rect l="l" t="t" r="r" b="b"/>
              <a:pathLst>
                <a:path w="5871" h="11527" extrusionOk="0">
                  <a:moveTo>
                    <a:pt x="5763" y="1"/>
                  </a:moveTo>
                  <a:cubicBezTo>
                    <a:pt x="5763" y="37"/>
                    <a:pt x="5490" y="2894"/>
                    <a:pt x="4644" y="5728"/>
                  </a:cubicBezTo>
                  <a:cubicBezTo>
                    <a:pt x="3520" y="9467"/>
                    <a:pt x="1973" y="11360"/>
                    <a:pt x="49" y="11360"/>
                  </a:cubicBezTo>
                  <a:cubicBezTo>
                    <a:pt x="37" y="11360"/>
                    <a:pt x="25" y="11360"/>
                    <a:pt x="13" y="11360"/>
                  </a:cubicBezTo>
                  <a:lnTo>
                    <a:pt x="1" y="11526"/>
                  </a:lnTo>
                  <a:cubicBezTo>
                    <a:pt x="22" y="11527"/>
                    <a:pt x="42" y="11527"/>
                    <a:pt x="63" y="11527"/>
                  </a:cubicBezTo>
                  <a:cubicBezTo>
                    <a:pt x="1134" y="11527"/>
                    <a:pt x="2113" y="10920"/>
                    <a:pt x="2954" y="9752"/>
                  </a:cubicBezTo>
                  <a:cubicBezTo>
                    <a:pt x="3644" y="8788"/>
                    <a:pt x="4239" y="7454"/>
                    <a:pt x="4751" y="5776"/>
                  </a:cubicBezTo>
                  <a:cubicBezTo>
                    <a:pt x="5597" y="2930"/>
                    <a:pt x="5871" y="37"/>
                    <a:pt x="5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>
              <a:off x="7172727" y="1801762"/>
              <a:ext cx="311060" cy="334375"/>
            </a:xfrm>
            <a:custGeom>
              <a:avLst/>
              <a:gdLst/>
              <a:ahLst/>
              <a:cxnLst/>
              <a:rect l="l" t="t" r="r" b="b"/>
              <a:pathLst>
                <a:path w="4096" h="4403" extrusionOk="0">
                  <a:moveTo>
                    <a:pt x="1879" y="0"/>
                  </a:moveTo>
                  <a:cubicBezTo>
                    <a:pt x="1749" y="0"/>
                    <a:pt x="1618" y="17"/>
                    <a:pt x="1489" y="52"/>
                  </a:cubicBezTo>
                  <a:cubicBezTo>
                    <a:pt x="536" y="314"/>
                    <a:pt x="0" y="1493"/>
                    <a:pt x="310" y="2672"/>
                  </a:cubicBezTo>
                  <a:cubicBezTo>
                    <a:pt x="578" y="3702"/>
                    <a:pt x="1381" y="4403"/>
                    <a:pt x="2217" y="4403"/>
                  </a:cubicBezTo>
                  <a:cubicBezTo>
                    <a:pt x="2347" y="4403"/>
                    <a:pt x="2478" y="4386"/>
                    <a:pt x="2608" y="4351"/>
                  </a:cubicBezTo>
                  <a:cubicBezTo>
                    <a:pt x="3560" y="4089"/>
                    <a:pt x="4096" y="2922"/>
                    <a:pt x="3786" y="1731"/>
                  </a:cubicBezTo>
                  <a:cubicBezTo>
                    <a:pt x="3518" y="701"/>
                    <a:pt x="2715" y="0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>
              <a:off x="7195282" y="1862137"/>
              <a:ext cx="256002" cy="275064"/>
            </a:xfrm>
            <a:custGeom>
              <a:avLst/>
              <a:gdLst/>
              <a:ahLst/>
              <a:cxnLst/>
              <a:rect l="l" t="t" r="r" b="b"/>
              <a:pathLst>
                <a:path w="3371" h="3622" extrusionOk="0">
                  <a:moveTo>
                    <a:pt x="1544" y="1"/>
                  </a:moveTo>
                  <a:cubicBezTo>
                    <a:pt x="1438" y="1"/>
                    <a:pt x="1332" y="15"/>
                    <a:pt x="1227" y="43"/>
                  </a:cubicBezTo>
                  <a:cubicBezTo>
                    <a:pt x="441" y="258"/>
                    <a:pt x="1" y="1222"/>
                    <a:pt x="251" y="2198"/>
                  </a:cubicBezTo>
                  <a:cubicBezTo>
                    <a:pt x="468" y="3044"/>
                    <a:pt x="1131" y="3622"/>
                    <a:pt x="1823" y="3622"/>
                  </a:cubicBezTo>
                  <a:cubicBezTo>
                    <a:pt x="1930" y="3622"/>
                    <a:pt x="2037" y="3608"/>
                    <a:pt x="2144" y="3579"/>
                  </a:cubicBezTo>
                  <a:cubicBezTo>
                    <a:pt x="2930" y="3365"/>
                    <a:pt x="3370" y="2401"/>
                    <a:pt x="3108" y="1424"/>
                  </a:cubicBezTo>
                  <a:cubicBezTo>
                    <a:pt x="2892" y="579"/>
                    <a:pt x="2228" y="1"/>
                    <a:pt x="1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>
              <a:off x="7194371" y="1878009"/>
              <a:ext cx="65235" cy="184768"/>
            </a:xfrm>
            <a:custGeom>
              <a:avLst/>
              <a:gdLst/>
              <a:ahLst/>
              <a:cxnLst/>
              <a:rect l="l" t="t" r="r" b="b"/>
              <a:pathLst>
                <a:path w="859" h="2433" extrusionOk="0">
                  <a:moveTo>
                    <a:pt x="787" y="1"/>
                  </a:moveTo>
                  <a:cubicBezTo>
                    <a:pt x="656" y="25"/>
                    <a:pt x="477" y="37"/>
                    <a:pt x="346" y="60"/>
                  </a:cubicBezTo>
                  <a:cubicBezTo>
                    <a:pt x="25" y="525"/>
                    <a:pt x="1" y="1084"/>
                    <a:pt x="239" y="1870"/>
                  </a:cubicBezTo>
                  <a:cubicBezTo>
                    <a:pt x="263" y="1989"/>
                    <a:pt x="334" y="2108"/>
                    <a:pt x="442" y="2275"/>
                  </a:cubicBezTo>
                  <a:cubicBezTo>
                    <a:pt x="537" y="2414"/>
                    <a:pt x="588" y="2432"/>
                    <a:pt x="636" y="2432"/>
                  </a:cubicBezTo>
                  <a:cubicBezTo>
                    <a:pt x="654" y="2432"/>
                    <a:pt x="672" y="2430"/>
                    <a:pt x="692" y="2430"/>
                  </a:cubicBezTo>
                  <a:cubicBezTo>
                    <a:pt x="811" y="2430"/>
                    <a:pt x="823" y="2346"/>
                    <a:pt x="858" y="2275"/>
                  </a:cubicBezTo>
                  <a:cubicBezTo>
                    <a:pt x="525" y="2025"/>
                    <a:pt x="453" y="1692"/>
                    <a:pt x="430" y="1251"/>
                  </a:cubicBezTo>
                  <a:cubicBezTo>
                    <a:pt x="394" y="799"/>
                    <a:pt x="572" y="263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3"/>
            <p:cNvSpPr/>
            <p:nvPr/>
          </p:nvSpPr>
          <p:spPr>
            <a:xfrm>
              <a:off x="7256796" y="2064296"/>
              <a:ext cx="27187" cy="28099"/>
            </a:xfrm>
            <a:custGeom>
              <a:avLst/>
              <a:gdLst/>
              <a:ahLst/>
              <a:cxnLst/>
              <a:rect l="l" t="t" r="r" b="b"/>
              <a:pathLst>
                <a:path w="358" h="370" extrusionOk="0">
                  <a:moveTo>
                    <a:pt x="155" y="1"/>
                  </a:moveTo>
                  <a:cubicBezTo>
                    <a:pt x="72" y="13"/>
                    <a:pt x="1" y="108"/>
                    <a:pt x="12" y="203"/>
                  </a:cubicBezTo>
                  <a:cubicBezTo>
                    <a:pt x="24" y="298"/>
                    <a:pt x="108" y="370"/>
                    <a:pt x="203" y="370"/>
                  </a:cubicBezTo>
                  <a:cubicBezTo>
                    <a:pt x="286" y="358"/>
                    <a:pt x="358" y="274"/>
                    <a:pt x="346" y="167"/>
                  </a:cubicBezTo>
                  <a:cubicBezTo>
                    <a:pt x="334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3"/>
            <p:cNvSpPr/>
            <p:nvPr/>
          </p:nvSpPr>
          <p:spPr>
            <a:xfrm>
              <a:off x="7679036" y="1743362"/>
              <a:ext cx="360879" cy="402343"/>
            </a:xfrm>
            <a:custGeom>
              <a:avLst/>
              <a:gdLst/>
              <a:ahLst/>
              <a:cxnLst/>
              <a:rect l="l" t="t" r="r" b="b"/>
              <a:pathLst>
                <a:path w="4752" h="5298" extrusionOk="0">
                  <a:moveTo>
                    <a:pt x="2524" y="1"/>
                  </a:moveTo>
                  <a:cubicBezTo>
                    <a:pt x="1450" y="1"/>
                    <a:pt x="458" y="963"/>
                    <a:pt x="239" y="2298"/>
                  </a:cubicBezTo>
                  <a:cubicBezTo>
                    <a:pt x="1" y="3750"/>
                    <a:pt x="763" y="5072"/>
                    <a:pt x="1941" y="5274"/>
                  </a:cubicBezTo>
                  <a:cubicBezTo>
                    <a:pt x="2037" y="5290"/>
                    <a:pt x="2133" y="5297"/>
                    <a:pt x="2228" y="5297"/>
                  </a:cubicBezTo>
                  <a:cubicBezTo>
                    <a:pt x="3302" y="5297"/>
                    <a:pt x="4294" y="4335"/>
                    <a:pt x="4513" y="3000"/>
                  </a:cubicBezTo>
                  <a:cubicBezTo>
                    <a:pt x="4751" y="1560"/>
                    <a:pt x="3989" y="226"/>
                    <a:pt x="2811" y="24"/>
                  </a:cubicBezTo>
                  <a:cubicBezTo>
                    <a:pt x="2715" y="8"/>
                    <a:pt x="2619" y="1"/>
                    <a:pt x="2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>
              <a:off x="7698022" y="1811939"/>
              <a:ext cx="286759" cy="330350"/>
            </a:xfrm>
            <a:custGeom>
              <a:avLst/>
              <a:gdLst/>
              <a:ahLst/>
              <a:cxnLst/>
              <a:rect l="l" t="t" r="r" b="b"/>
              <a:pathLst>
                <a:path w="3776" h="4350" extrusionOk="0">
                  <a:moveTo>
                    <a:pt x="2012" y="0"/>
                  </a:moveTo>
                  <a:cubicBezTo>
                    <a:pt x="1054" y="0"/>
                    <a:pt x="212" y="924"/>
                    <a:pt x="108" y="2085"/>
                  </a:cubicBezTo>
                  <a:cubicBezTo>
                    <a:pt x="1" y="3288"/>
                    <a:pt x="715" y="4300"/>
                    <a:pt x="1703" y="4348"/>
                  </a:cubicBezTo>
                  <a:cubicBezTo>
                    <a:pt x="1728" y="4349"/>
                    <a:pt x="1752" y="4349"/>
                    <a:pt x="1776" y="4349"/>
                  </a:cubicBezTo>
                  <a:cubicBezTo>
                    <a:pt x="2734" y="4349"/>
                    <a:pt x="3575" y="3437"/>
                    <a:pt x="3680" y="2264"/>
                  </a:cubicBezTo>
                  <a:cubicBezTo>
                    <a:pt x="3775" y="1061"/>
                    <a:pt x="3061" y="49"/>
                    <a:pt x="2084" y="2"/>
                  </a:cubicBezTo>
                  <a:cubicBezTo>
                    <a:pt x="2060" y="1"/>
                    <a:pt x="2036" y="0"/>
                    <a:pt x="20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>
              <a:off x="8084114" y="2018047"/>
              <a:ext cx="350019" cy="403634"/>
            </a:xfrm>
            <a:custGeom>
              <a:avLst/>
              <a:gdLst/>
              <a:ahLst/>
              <a:cxnLst/>
              <a:rect l="l" t="t" r="r" b="b"/>
              <a:pathLst>
                <a:path w="4609" h="5315" extrusionOk="0">
                  <a:moveTo>
                    <a:pt x="2463" y="1"/>
                  </a:moveTo>
                  <a:cubicBezTo>
                    <a:pt x="1291" y="1"/>
                    <a:pt x="248" y="1116"/>
                    <a:pt x="132" y="2562"/>
                  </a:cubicBezTo>
                  <a:cubicBezTo>
                    <a:pt x="1" y="4027"/>
                    <a:pt x="870" y="5253"/>
                    <a:pt x="2072" y="5313"/>
                  </a:cubicBezTo>
                  <a:cubicBezTo>
                    <a:pt x="2102" y="5314"/>
                    <a:pt x="2132" y="5315"/>
                    <a:pt x="2162" y="5315"/>
                  </a:cubicBezTo>
                  <a:cubicBezTo>
                    <a:pt x="3328" y="5315"/>
                    <a:pt x="4361" y="4193"/>
                    <a:pt x="4477" y="2765"/>
                  </a:cubicBezTo>
                  <a:cubicBezTo>
                    <a:pt x="4608" y="1300"/>
                    <a:pt x="3739" y="62"/>
                    <a:pt x="2537" y="2"/>
                  </a:cubicBezTo>
                  <a:cubicBezTo>
                    <a:pt x="2512" y="1"/>
                    <a:pt x="2488" y="1"/>
                    <a:pt x="2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>
              <a:off x="8091328" y="2087306"/>
              <a:ext cx="298530" cy="332021"/>
            </a:xfrm>
            <a:custGeom>
              <a:avLst/>
              <a:gdLst/>
              <a:ahLst/>
              <a:cxnLst/>
              <a:rect l="l" t="t" r="r" b="b"/>
              <a:pathLst>
                <a:path w="3931" h="4372" extrusionOk="0">
                  <a:moveTo>
                    <a:pt x="2088" y="1"/>
                  </a:moveTo>
                  <a:cubicBezTo>
                    <a:pt x="1198" y="1"/>
                    <a:pt x="379" y="793"/>
                    <a:pt x="203" y="1888"/>
                  </a:cubicBezTo>
                  <a:cubicBezTo>
                    <a:pt x="1" y="3091"/>
                    <a:pt x="632" y="4186"/>
                    <a:pt x="1608" y="4353"/>
                  </a:cubicBezTo>
                  <a:cubicBezTo>
                    <a:pt x="1687" y="4365"/>
                    <a:pt x="1765" y="4371"/>
                    <a:pt x="1843" y="4371"/>
                  </a:cubicBezTo>
                  <a:cubicBezTo>
                    <a:pt x="2731" y="4371"/>
                    <a:pt x="3541" y="3578"/>
                    <a:pt x="3728" y="2472"/>
                  </a:cubicBezTo>
                  <a:cubicBezTo>
                    <a:pt x="3930" y="1281"/>
                    <a:pt x="3299" y="186"/>
                    <a:pt x="2323" y="19"/>
                  </a:cubicBezTo>
                  <a:cubicBezTo>
                    <a:pt x="2244" y="7"/>
                    <a:pt x="2166" y="1"/>
                    <a:pt x="2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>
              <a:off x="7520848" y="2397379"/>
              <a:ext cx="287594" cy="320325"/>
            </a:xfrm>
            <a:custGeom>
              <a:avLst/>
              <a:gdLst/>
              <a:ahLst/>
              <a:cxnLst/>
              <a:rect l="l" t="t" r="r" b="b"/>
              <a:pathLst>
                <a:path w="3787" h="4218" extrusionOk="0">
                  <a:moveTo>
                    <a:pt x="2007" y="1"/>
                  </a:moveTo>
                  <a:cubicBezTo>
                    <a:pt x="1152" y="1"/>
                    <a:pt x="365" y="770"/>
                    <a:pt x="191" y="1830"/>
                  </a:cubicBezTo>
                  <a:cubicBezTo>
                    <a:pt x="0" y="2985"/>
                    <a:pt x="607" y="4044"/>
                    <a:pt x="1548" y="4199"/>
                  </a:cubicBezTo>
                  <a:cubicBezTo>
                    <a:pt x="1625" y="4212"/>
                    <a:pt x="1703" y="4218"/>
                    <a:pt x="1780" y="4218"/>
                  </a:cubicBezTo>
                  <a:cubicBezTo>
                    <a:pt x="2635" y="4218"/>
                    <a:pt x="3421" y="3449"/>
                    <a:pt x="3596" y="2389"/>
                  </a:cubicBezTo>
                  <a:cubicBezTo>
                    <a:pt x="3786" y="1234"/>
                    <a:pt x="3179" y="175"/>
                    <a:pt x="2239" y="20"/>
                  </a:cubicBezTo>
                  <a:cubicBezTo>
                    <a:pt x="2161" y="7"/>
                    <a:pt x="2084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>
              <a:off x="7536188" y="2452134"/>
              <a:ext cx="228815" cy="263369"/>
            </a:xfrm>
            <a:custGeom>
              <a:avLst/>
              <a:gdLst/>
              <a:ahLst/>
              <a:cxnLst/>
              <a:rect l="l" t="t" r="r" b="b"/>
              <a:pathLst>
                <a:path w="3013" h="3468" extrusionOk="0">
                  <a:moveTo>
                    <a:pt x="1601" y="0"/>
                  </a:moveTo>
                  <a:cubicBezTo>
                    <a:pt x="837" y="0"/>
                    <a:pt x="165" y="726"/>
                    <a:pt x="84" y="1668"/>
                  </a:cubicBezTo>
                  <a:cubicBezTo>
                    <a:pt x="1" y="2621"/>
                    <a:pt x="572" y="3430"/>
                    <a:pt x="1358" y="3466"/>
                  </a:cubicBezTo>
                  <a:cubicBezTo>
                    <a:pt x="1376" y="3467"/>
                    <a:pt x="1394" y="3467"/>
                    <a:pt x="1412" y="3467"/>
                  </a:cubicBezTo>
                  <a:cubicBezTo>
                    <a:pt x="2176" y="3467"/>
                    <a:pt x="2848" y="2730"/>
                    <a:pt x="2929" y="1799"/>
                  </a:cubicBezTo>
                  <a:cubicBezTo>
                    <a:pt x="3013" y="847"/>
                    <a:pt x="2441" y="37"/>
                    <a:pt x="1656" y="1"/>
                  </a:cubicBezTo>
                  <a:cubicBezTo>
                    <a:pt x="1637" y="1"/>
                    <a:pt x="1619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>
              <a:off x="7448475" y="1913929"/>
              <a:ext cx="331033" cy="402040"/>
            </a:xfrm>
            <a:custGeom>
              <a:avLst/>
              <a:gdLst/>
              <a:ahLst/>
              <a:cxnLst/>
              <a:rect l="l" t="t" r="r" b="b"/>
              <a:pathLst>
                <a:path w="4359" h="5294" extrusionOk="0">
                  <a:moveTo>
                    <a:pt x="2276" y="1"/>
                  </a:moveTo>
                  <a:cubicBezTo>
                    <a:pt x="2240" y="1"/>
                    <a:pt x="2204" y="2"/>
                    <a:pt x="2168" y="4"/>
                  </a:cubicBezTo>
                  <a:cubicBezTo>
                    <a:pt x="965" y="76"/>
                    <a:pt x="1" y="1314"/>
                    <a:pt x="1" y="2778"/>
                  </a:cubicBezTo>
                  <a:cubicBezTo>
                    <a:pt x="1" y="4187"/>
                    <a:pt x="930" y="5294"/>
                    <a:pt x="2084" y="5294"/>
                  </a:cubicBezTo>
                  <a:cubicBezTo>
                    <a:pt x="2119" y="5294"/>
                    <a:pt x="2155" y="5293"/>
                    <a:pt x="2191" y="5291"/>
                  </a:cubicBezTo>
                  <a:cubicBezTo>
                    <a:pt x="3394" y="5219"/>
                    <a:pt x="4358" y="3981"/>
                    <a:pt x="4358" y="2516"/>
                  </a:cubicBezTo>
                  <a:cubicBezTo>
                    <a:pt x="4358" y="1096"/>
                    <a:pt x="3429" y="1"/>
                    <a:pt x="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>
              <a:off x="7462980" y="1983645"/>
              <a:ext cx="272178" cy="330502"/>
            </a:xfrm>
            <a:custGeom>
              <a:avLst/>
              <a:gdLst/>
              <a:ahLst/>
              <a:cxnLst/>
              <a:rect l="l" t="t" r="r" b="b"/>
              <a:pathLst>
                <a:path w="3584" h="4352" extrusionOk="0">
                  <a:moveTo>
                    <a:pt x="1876" y="0"/>
                  </a:moveTo>
                  <a:cubicBezTo>
                    <a:pt x="1846" y="0"/>
                    <a:pt x="1816" y="1"/>
                    <a:pt x="1786" y="3"/>
                  </a:cubicBezTo>
                  <a:cubicBezTo>
                    <a:pt x="798" y="62"/>
                    <a:pt x="0" y="1086"/>
                    <a:pt x="0" y="2289"/>
                  </a:cubicBezTo>
                  <a:cubicBezTo>
                    <a:pt x="0" y="3443"/>
                    <a:pt x="761" y="4351"/>
                    <a:pt x="1708" y="4351"/>
                  </a:cubicBezTo>
                  <a:cubicBezTo>
                    <a:pt x="1738" y="4351"/>
                    <a:pt x="1768" y="4351"/>
                    <a:pt x="1798" y="4349"/>
                  </a:cubicBezTo>
                  <a:cubicBezTo>
                    <a:pt x="2786" y="4289"/>
                    <a:pt x="3584" y="3277"/>
                    <a:pt x="3584" y="2075"/>
                  </a:cubicBezTo>
                  <a:cubicBezTo>
                    <a:pt x="3584" y="909"/>
                    <a:pt x="2823" y="0"/>
                    <a:pt x="1876" y="0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>
              <a:off x="7460246" y="1987442"/>
              <a:ext cx="94093" cy="217347"/>
            </a:xfrm>
            <a:custGeom>
              <a:avLst/>
              <a:gdLst/>
              <a:ahLst/>
              <a:cxnLst/>
              <a:rect l="l" t="t" r="r" b="b"/>
              <a:pathLst>
                <a:path w="1239" h="2862" extrusionOk="0">
                  <a:moveTo>
                    <a:pt x="715" y="1"/>
                  </a:moveTo>
                  <a:cubicBezTo>
                    <a:pt x="191" y="465"/>
                    <a:pt x="0" y="1120"/>
                    <a:pt x="36" y="2096"/>
                  </a:cubicBezTo>
                  <a:cubicBezTo>
                    <a:pt x="36" y="2227"/>
                    <a:pt x="72" y="2394"/>
                    <a:pt x="155" y="2608"/>
                  </a:cubicBezTo>
                  <a:cubicBezTo>
                    <a:pt x="250" y="2858"/>
                    <a:pt x="322" y="2834"/>
                    <a:pt x="393" y="2858"/>
                  </a:cubicBezTo>
                  <a:cubicBezTo>
                    <a:pt x="409" y="2861"/>
                    <a:pt x="423" y="2862"/>
                    <a:pt x="436" y="2862"/>
                  </a:cubicBezTo>
                  <a:cubicBezTo>
                    <a:pt x="547" y="2862"/>
                    <a:pt x="590" y="2779"/>
                    <a:pt x="643" y="2715"/>
                  </a:cubicBezTo>
                  <a:cubicBezTo>
                    <a:pt x="322" y="2334"/>
                    <a:pt x="346" y="1929"/>
                    <a:pt x="441" y="1406"/>
                  </a:cubicBezTo>
                  <a:cubicBezTo>
                    <a:pt x="536" y="882"/>
                    <a:pt x="905" y="286"/>
                    <a:pt x="1239" y="36"/>
                  </a:cubicBezTo>
                  <a:cubicBezTo>
                    <a:pt x="1084" y="36"/>
                    <a:pt x="870" y="12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>
              <a:off x="7848160" y="2459273"/>
              <a:ext cx="251446" cy="241649"/>
            </a:xfrm>
            <a:custGeom>
              <a:avLst/>
              <a:gdLst/>
              <a:ahLst/>
              <a:cxnLst/>
              <a:rect l="l" t="t" r="r" b="b"/>
              <a:pathLst>
                <a:path w="3311" h="3182" extrusionOk="0">
                  <a:moveTo>
                    <a:pt x="1945" y="0"/>
                  </a:moveTo>
                  <a:cubicBezTo>
                    <a:pt x="1450" y="0"/>
                    <a:pt x="916" y="275"/>
                    <a:pt x="548" y="777"/>
                  </a:cubicBezTo>
                  <a:cubicBezTo>
                    <a:pt x="0" y="1527"/>
                    <a:pt x="48" y="2503"/>
                    <a:pt x="655" y="2955"/>
                  </a:cubicBezTo>
                  <a:cubicBezTo>
                    <a:pt x="865" y="3109"/>
                    <a:pt x="1111" y="3181"/>
                    <a:pt x="1367" y="3181"/>
                  </a:cubicBezTo>
                  <a:cubicBezTo>
                    <a:pt x="1866" y="3181"/>
                    <a:pt x="2400" y="2904"/>
                    <a:pt x="2762" y="2408"/>
                  </a:cubicBezTo>
                  <a:cubicBezTo>
                    <a:pt x="3310" y="1658"/>
                    <a:pt x="3263" y="681"/>
                    <a:pt x="2655" y="229"/>
                  </a:cubicBezTo>
                  <a:cubicBezTo>
                    <a:pt x="2448" y="74"/>
                    <a:pt x="2201" y="0"/>
                    <a:pt x="1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>
              <a:off x="7849983" y="2492460"/>
              <a:ext cx="207095" cy="198666"/>
            </a:xfrm>
            <a:custGeom>
              <a:avLst/>
              <a:gdLst/>
              <a:ahLst/>
              <a:cxnLst/>
              <a:rect l="l" t="t" r="r" b="b"/>
              <a:pathLst>
                <a:path w="2727" h="2616" extrusionOk="0">
                  <a:moveTo>
                    <a:pt x="1600" y="0"/>
                  </a:moveTo>
                  <a:cubicBezTo>
                    <a:pt x="1192" y="0"/>
                    <a:pt x="752" y="228"/>
                    <a:pt x="452" y="637"/>
                  </a:cubicBezTo>
                  <a:cubicBezTo>
                    <a:pt x="0" y="1256"/>
                    <a:pt x="48" y="2054"/>
                    <a:pt x="548" y="2423"/>
                  </a:cubicBezTo>
                  <a:cubicBezTo>
                    <a:pt x="719" y="2554"/>
                    <a:pt x="923" y="2616"/>
                    <a:pt x="1136" y="2616"/>
                  </a:cubicBezTo>
                  <a:cubicBezTo>
                    <a:pt x="1541" y="2616"/>
                    <a:pt x="1977" y="2389"/>
                    <a:pt x="2274" y="1983"/>
                  </a:cubicBezTo>
                  <a:cubicBezTo>
                    <a:pt x="2727" y="1352"/>
                    <a:pt x="2691" y="554"/>
                    <a:pt x="2179" y="185"/>
                  </a:cubicBezTo>
                  <a:cubicBezTo>
                    <a:pt x="2010" y="60"/>
                    <a:pt x="1809" y="0"/>
                    <a:pt x="1600" y="0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>
              <a:off x="7874360" y="2473930"/>
              <a:ext cx="117635" cy="105864"/>
            </a:xfrm>
            <a:custGeom>
              <a:avLst/>
              <a:gdLst/>
              <a:ahLst/>
              <a:cxnLst/>
              <a:rect l="l" t="t" r="r" b="b"/>
              <a:pathLst>
                <a:path w="1549" h="1394" extrusionOk="0">
                  <a:moveTo>
                    <a:pt x="1310" y="0"/>
                  </a:moveTo>
                  <a:cubicBezTo>
                    <a:pt x="882" y="24"/>
                    <a:pt x="536" y="286"/>
                    <a:pt x="191" y="810"/>
                  </a:cubicBezTo>
                  <a:cubicBezTo>
                    <a:pt x="131" y="881"/>
                    <a:pt x="96" y="976"/>
                    <a:pt x="48" y="1119"/>
                  </a:cubicBezTo>
                  <a:cubicBezTo>
                    <a:pt x="0" y="1298"/>
                    <a:pt x="48" y="1310"/>
                    <a:pt x="72" y="1346"/>
                  </a:cubicBezTo>
                  <a:cubicBezTo>
                    <a:pt x="102" y="1381"/>
                    <a:pt x="131" y="1393"/>
                    <a:pt x="161" y="1393"/>
                  </a:cubicBezTo>
                  <a:cubicBezTo>
                    <a:pt x="191" y="1393"/>
                    <a:pt x="221" y="1381"/>
                    <a:pt x="251" y="1369"/>
                  </a:cubicBezTo>
                  <a:cubicBezTo>
                    <a:pt x="239" y="1048"/>
                    <a:pt x="393" y="845"/>
                    <a:pt x="643" y="619"/>
                  </a:cubicBezTo>
                  <a:cubicBezTo>
                    <a:pt x="884" y="390"/>
                    <a:pt x="1269" y="238"/>
                    <a:pt x="1521" y="238"/>
                  </a:cubicBezTo>
                  <a:cubicBezTo>
                    <a:pt x="1530" y="238"/>
                    <a:pt x="1539" y="238"/>
                    <a:pt x="1548" y="238"/>
                  </a:cubicBezTo>
                  <a:cubicBezTo>
                    <a:pt x="1477" y="167"/>
                    <a:pt x="1382" y="72"/>
                    <a:pt x="1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>
              <a:off x="7871626" y="2587919"/>
              <a:ext cx="21795" cy="20201"/>
            </a:xfrm>
            <a:custGeom>
              <a:avLst/>
              <a:gdLst/>
              <a:ahLst/>
              <a:cxnLst/>
              <a:rect l="l" t="t" r="r" b="b"/>
              <a:pathLst>
                <a:path w="287" h="266" extrusionOk="0">
                  <a:moveTo>
                    <a:pt x="149" y="1"/>
                  </a:moveTo>
                  <a:cubicBezTo>
                    <a:pt x="115" y="1"/>
                    <a:pt x="80" y="16"/>
                    <a:pt x="48" y="47"/>
                  </a:cubicBezTo>
                  <a:cubicBezTo>
                    <a:pt x="1" y="95"/>
                    <a:pt x="1" y="178"/>
                    <a:pt x="48" y="226"/>
                  </a:cubicBezTo>
                  <a:cubicBezTo>
                    <a:pt x="71" y="254"/>
                    <a:pt x="101" y="266"/>
                    <a:pt x="132" y="266"/>
                  </a:cubicBezTo>
                  <a:cubicBezTo>
                    <a:pt x="167" y="266"/>
                    <a:pt x="202" y="251"/>
                    <a:pt x="227" y="226"/>
                  </a:cubicBezTo>
                  <a:cubicBezTo>
                    <a:pt x="275" y="166"/>
                    <a:pt x="287" y="83"/>
                    <a:pt x="239" y="35"/>
                  </a:cubicBezTo>
                  <a:cubicBezTo>
                    <a:pt x="211" y="13"/>
                    <a:pt x="180" y="1"/>
                    <a:pt x="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>
              <a:off x="8247770" y="1740932"/>
              <a:ext cx="324730" cy="342349"/>
            </a:xfrm>
            <a:custGeom>
              <a:avLst/>
              <a:gdLst/>
              <a:ahLst/>
              <a:cxnLst/>
              <a:rect l="l" t="t" r="r" b="b"/>
              <a:pathLst>
                <a:path w="4276" h="4508" extrusionOk="0">
                  <a:moveTo>
                    <a:pt x="2351" y="1"/>
                  </a:moveTo>
                  <a:cubicBezTo>
                    <a:pt x="1511" y="1"/>
                    <a:pt x="683" y="678"/>
                    <a:pt x="370" y="1699"/>
                  </a:cubicBezTo>
                  <a:cubicBezTo>
                    <a:pt x="1" y="2913"/>
                    <a:pt x="501" y="4128"/>
                    <a:pt x="1477" y="4437"/>
                  </a:cubicBezTo>
                  <a:cubicBezTo>
                    <a:pt x="1628" y="4485"/>
                    <a:pt x="1781" y="4508"/>
                    <a:pt x="1934" y="4508"/>
                  </a:cubicBezTo>
                  <a:cubicBezTo>
                    <a:pt x="2771" y="4508"/>
                    <a:pt x="3594" y="3823"/>
                    <a:pt x="3906" y="2806"/>
                  </a:cubicBezTo>
                  <a:cubicBezTo>
                    <a:pt x="4275" y="1604"/>
                    <a:pt x="3775" y="377"/>
                    <a:pt x="2799" y="68"/>
                  </a:cubicBezTo>
                  <a:cubicBezTo>
                    <a:pt x="2651" y="23"/>
                    <a:pt x="2500" y="1"/>
                    <a:pt x="2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>
              <a:off x="8255896" y="1795079"/>
              <a:ext cx="266862" cy="281747"/>
            </a:xfrm>
            <a:custGeom>
              <a:avLst/>
              <a:gdLst/>
              <a:ahLst/>
              <a:cxnLst/>
              <a:rect l="l" t="t" r="r" b="b"/>
              <a:pathLst>
                <a:path w="3514" h="3710" extrusionOk="0">
                  <a:moveTo>
                    <a:pt x="1937" y="1"/>
                  </a:moveTo>
                  <a:cubicBezTo>
                    <a:pt x="1243" y="1"/>
                    <a:pt x="561" y="565"/>
                    <a:pt x="299" y="1402"/>
                  </a:cubicBezTo>
                  <a:cubicBezTo>
                    <a:pt x="1" y="2391"/>
                    <a:pt x="406" y="3403"/>
                    <a:pt x="1215" y="3653"/>
                  </a:cubicBezTo>
                  <a:cubicBezTo>
                    <a:pt x="1337" y="3691"/>
                    <a:pt x="1460" y="3709"/>
                    <a:pt x="1584" y="3709"/>
                  </a:cubicBezTo>
                  <a:cubicBezTo>
                    <a:pt x="2271" y="3709"/>
                    <a:pt x="2953" y="3145"/>
                    <a:pt x="3216" y="2307"/>
                  </a:cubicBezTo>
                  <a:cubicBezTo>
                    <a:pt x="3513" y="1319"/>
                    <a:pt x="3108" y="307"/>
                    <a:pt x="2311" y="57"/>
                  </a:cubicBezTo>
                  <a:cubicBezTo>
                    <a:pt x="2187" y="19"/>
                    <a:pt x="2062" y="1"/>
                    <a:pt x="193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>
              <a:off x="8278526" y="1777688"/>
              <a:ext cx="115812" cy="173301"/>
            </a:xfrm>
            <a:custGeom>
              <a:avLst/>
              <a:gdLst/>
              <a:ahLst/>
              <a:cxnLst/>
              <a:rect l="l" t="t" r="r" b="b"/>
              <a:pathLst>
                <a:path w="1525" h="2282" extrusionOk="0">
                  <a:moveTo>
                    <a:pt x="1108" y="0"/>
                  </a:moveTo>
                  <a:cubicBezTo>
                    <a:pt x="572" y="215"/>
                    <a:pt x="263" y="703"/>
                    <a:pt x="36" y="1512"/>
                  </a:cubicBezTo>
                  <a:cubicBezTo>
                    <a:pt x="12" y="1631"/>
                    <a:pt x="1" y="1774"/>
                    <a:pt x="12" y="1977"/>
                  </a:cubicBezTo>
                  <a:cubicBezTo>
                    <a:pt x="24" y="2215"/>
                    <a:pt x="72" y="2215"/>
                    <a:pt x="132" y="2251"/>
                  </a:cubicBezTo>
                  <a:cubicBezTo>
                    <a:pt x="165" y="2273"/>
                    <a:pt x="193" y="2281"/>
                    <a:pt x="219" y="2281"/>
                  </a:cubicBezTo>
                  <a:cubicBezTo>
                    <a:pt x="277" y="2281"/>
                    <a:pt x="320" y="2240"/>
                    <a:pt x="370" y="2215"/>
                  </a:cubicBezTo>
                  <a:cubicBezTo>
                    <a:pt x="215" y="1810"/>
                    <a:pt x="334" y="1477"/>
                    <a:pt x="536" y="1072"/>
                  </a:cubicBezTo>
                  <a:cubicBezTo>
                    <a:pt x="751" y="667"/>
                    <a:pt x="1191" y="286"/>
                    <a:pt x="1525" y="179"/>
                  </a:cubicBezTo>
                  <a:cubicBezTo>
                    <a:pt x="1406" y="131"/>
                    <a:pt x="1239" y="48"/>
                    <a:pt x="1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>
              <a:off x="8286652" y="1961469"/>
              <a:ext cx="29010" cy="28402"/>
            </a:xfrm>
            <a:custGeom>
              <a:avLst/>
              <a:gdLst/>
              <a:ahLst/>
              <a:cxnLst/>
              <a:rect l="l" t="t" r="r" b="b"/>
              <a:pathLst>
                <a:path w="382" h="374" extrusionOk="0">
                  <a:moveTo>
                    <a:pt x="186" y="0"/>
                  </a:moveTo>
                  <a:cubicBezTo>
                    <a:pt x="127" y="0"/>
                    <a:pt x="70" y="38"/>
                    <a:pt x="36" y="104"/>
                  </a:cubicBezTo>
                  <a:cubicBezTo>
                    <a:pt x="1" y="200"/>
                    <a:pt x="25" y="307"/>
                    <a:pt x="108" y="354"/>
                  </a:cubicBezTo>
                  <a:cubicBezTo>
                    <a:pt x="130" y="367"/>
                    <a:pt x="154" y="373"/>
                    <a:pt x="178" y="373"/>
                  </a:cubicBezTo>
                  <a:cubicBezTo>
                    <a:pt x="244" y="373"/>
                    <a:pt x="311" y="329"/>
                    <a:pt x="346" y="259"/>
                  </a:cubicBezTo>
                  <a:cubicBezTo>
                    <a:pt x="382" y="164"/>
                    <a:pt x="346" y="57"/>
                    <a:pt x="263" y="21"/>
                  </a:cubicBezTo>
                  <a:cubicBezTo>
                    <a:pt x="238" y="7"/>
                    <a:pt x="212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>
              <a:off x="7651013" y="216985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8" y="0"/>
                  </a:moveTo>
                  <a:cubicBezTo>
                    <a:pt x="2252" y="0"/>
                    <a:pt x="2216" y="1"/>
                    <a:pt x="2179" y="4"/>
                  </a:cubicBezTo>
                  <a:cubicBezTo>
                    <a:pt x="977" y="75"/>
                    <a:pt x="1" y="1313"/>
                    <a:pt x="1" y="2778"/>
                  </a:cubicBezTo>
                  <a:cubicBezTo>
                    <a:pt x="12" y="4187"/>
                    <a:pt x="931" y="5293"/>
                    <a:pt x="2084" y="5293"/>
                  </a:cubicBezTo>
                  <a:cubicBezTo>
                    <a:pt x="2119" y="5293"/>
                    <a:pt x="2155" y="5292"/>
                    <a:pt x="2191" y="5290"/>
                  </a:cubicBezTo>
                  <a:cubicBezTo>
                    <a:pt x="3394" y="5219"/>
                    <a:pt x="4370" y="3980"/>
                    <a:pt x="4358" y="2516"/>
                  </a:cubicBezTo>
                  <a:cubicBezTo>
                    <a:pt x="4358" y="1096"/>
                    <a:pt x="3440" y="0"/>
                    <a:pt x="2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>
              <a:off x="7665518" y="2239495"/>
              <a:ext cx="272178" cy="330502"/>
            </a:xfrm>
            <a:custGeom>
              <a:avLst/>
              <a:gdLst/>
              <a:ahLst/>
              <a:cxnLst/>
              <a:rect l="l" t="t" r="r" b="b"/>
              <a:pathLst>
                <a:path w="3584" h="4352" extrusionOk="0">
                  <a:moveTo>
                    <a:pt x="1876" y="1"/>
                  </a:moveTo>
                  <a:cubicBezTo>
                    <a:pt x="1846" y="1"/>
                    <a:pt x="1816" y="2"/>
                    <a:pt x="1786" y="3"/>
                  </a:cubicBezTo>
                  <a:cubicBezTo>
                    <a:pt x="798" y="63"/>
                    <a:pt x="0" y="1087"/>
                    <a:pt x="0" y="2289"/>
                  </a:cubicBezTo>
                  <a:cubicBezTo>
                    <a:pt x="0" y="3444"/>
                    <a:pt x="761" y="4352"/>
                    <a:pt x="1708" y="4352"/>
                  </a:cubicBezTo>
                  <a:cubicBezTo>
                    <a:pt x="1738" y="4352"/>
                    <a:pt x="1768" y="4351"/>
                    <a:pt x="1798" y="4349"/>
                  </a:cubicBezTo>
                  <a:cubicBezTo>
                    <a:pt x="2786" y="4290"/>
                    <a:pt x="3584" y="3278"/>
                    <a:pt x="3584" y="2075"/>
                  </a:cubicBezTo>
                  <a:cubicBezTo>
                    <a:pt x="3584" y="909"/>
                    <a:pt x="2823" y="1"/>
                    <a:pt x="1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>
              <a:off x="7662784" y="2243368"/>
              <a:ext cx="95004" cy="217347"/>
            </a:xfrm>
            <a:custGeom>
              <a:avLst/>
              <a:gdLst/>
              <a:ahLst/>
              <a:cxnLst/>
              <a:rect l="l" t="t" r="r" b="b"/>
              <a:pathLst>
                <a:path w="1251" h="2862" extrusionOk="0">
                  <a:moveTo>
                    <a:pt x="715" y="0"/>
                  </a:moveTo>
                  <a:cubicBezTo>
                    <a:pt x="191" y="464"/>
                    <a:pt x="0" y="1119"/>
                    <a:pt x="36" y="2096"/>
                  </a:cubicBezTo>
                  <a:cubicBezTo>
                    <a:pt x="36" y="2227"/>
                    <a:pt x="72" y="2393"/>
                    <a:pt x="155" y="2608"/>
                  </a:cubicBezTo>
                  <a:cubicBezTo>
                    <a:pt x="262" y="2858"/>
                    <a:pt x="322" y="2834"/>
                    <a:pt x="405" y="2858"/>
                  </a:cubicBezTo>
                  <a:cubicBezTo>
                    <a:pt x="420" y="2860"/>
                    <a:pt x="435" y="2861"/>
                    <a:pt x="448" y="2861"/>
                  </a:cubicBezTo>
                  <a:cubicBezTo>
                    <a:pt x="556" y="2861"/>
                    <a:pt x="590" y="2778"/>
                    <a:pt x="643" y="2715"/>
                  </a:cubicBezTo>
                  <a:cubicBezTo>
                    <a:pt x="334" y="2334"/>
                    <a:pt x="346" y="1929"/>
                    <a:pt x="441" y="1405"/>
                  </a:cubicBezTo>
                  <a:cubicBezTo>
                    <a:pt x="548" y="881"/>
                    <a:pt x="917" y="286"/>
                    <a:pt x="1251" y="36"/>
                  </a:cubicBezTo>
                  <a:cubicBezTo>
                    <a:pt x="1084" y="36"/>
                    <a:pt x="870" y="12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>
              <a:off x="7700756" y="2467474"/>
              <a:ext cx="31744" cy="33035"/>
            </a:xfrm>
            <a:custGeom>
              <a:avLst/>
              <a:gdLst/>
              <a:ahLst/>
              <a:cxnLst/>
              <a:rect l="l" t="t" r="r" b="b"/>
              <a:pathLst>
                <a:path w="418" h="435" extrusionOk="0">
                  <a:moveTo>
                    <a:pt x="219" y="1"/>
                  </a:moveTo>
                  <a:cubicBezTo>
                    <a:pt x="109" y="1"/>
                    <a:pt x="24" y="92"/>
                    <a:pt x="12" y="204"/>
                  </a:cubicBezTo>
                  <a:cubicBezTo>
                    <a:pt x="0" y="323"/>
                    <a:pt x="72" y="419"/>
                    <a:pt x="179" y="430"/>
                  </a:cubicBezTo>
                  <a:cubicBezTo>
                    <a:pt x="190" y="433"/>
                    <a:pt x="201" y="434"/>
                    <a:pt x="212" y="434"/>
                  </a:cubicBezTo>
                  <a:cubicBezTo>
                    <a:pt x="305" y="434"/>
                    <a:pt x="384" y="347"/>
                    <a:pt x="405" y="240"/>
                  </a:cubicBezTo>
                  <a:cubicBezTo>
                    <a:pt x="417" y="121"/>
                    <a:pt x="346" y="14"/>
                    <a:pt x="239" y="2"/>
                  </a:cubicBezTo>
                  <a:cubicBezTo>
                    <a:pt x="232" y="1"/>
                    <a:pt x="225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>
              <a:off x="7739638" y="134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1" y="1"/>
                    <a:pt x="2215" y="2"/>
                    <a:pt x="2179" y="4"/>
                  </a:cubicBezTo>
                  <a:cubicBezTo>
                    <a:pt x="977" y="76"/>
                    <a:pt x="0" y="1326"/>
                    <a:pt x="0" y="2778"/>
                  </a:cubicBezTo>
                  <a:cubicBezTo>
                    <a:pt x="12" y="4198"/>
                    <a:pt x="930" y="5294"/>
                    <a:pt x="2082" y="5294"/>
                  </a:cubicBezTo>
                  <a:cubicBezTo>
                    <a:pt x="2118" y="5294"/>
                    <a:pt x="2155" y="5293"/>
                    <a:pt x="2191" y="5291"/>
                  </a:cubicBezTo>
                  <a:cubicBezTo>
                    <a:pt x="3394" y="5219"/>
                    <a:pt x="4370" y="3981"/>
                    <a:pt x="4358" y="2528"/>
                  </a:cubicBezTo>
                  <a:cubicBezTo>
                    <a:pt x="4358" y="1108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>
              <a:off x="7754067" y="1415822"/>
              <a:ext cx="272254" cy="330502"/>
            </a:xfrm>
            <a:custGeom>
              <a:avLst/>
              <a:gdLst/>
              <a:ahLst/>
              <a:cxnLst/>
              <a:rect l="l" t="t" r="r" b="b"/>
              <a:pathLst>
                <a:path w="3585" h="4352" extrusionOk="0">
                  <a:moveTo>
                    <a:pt x="1877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799" y="62"/>
                    <a:pt x="1" y="1086"/>
                    <a:pt x="1" y="2277"/>
                  </a:cubicBezTo>
                  <a:cubicBezTo>
                    <a:pt x="1" y="3443"/>
                    <a:pt x="762" y="4351"/>
                    <a:pt x="1709" y="4351"/>
                  </a:cubicBezTo>
                  <a:cubicBezTo>
                    <a:pt x="1739" y="4351"/>
                    <a:pt x="1769" y="4350"/>
                    <a:pt x="1799" y="4349"/>
                  </a:cubicBezTo>
                  <a:cubicBezTo>
                    <a:pt x="2787" y="4289"/>
                    <a:pt x="3585" y="3265"/>
                    <a:pt x="3585" y="2075"/>
                  </a:cubicBezTo>
                  <a:cubicBezTo>
                    <a:pt x="3585" y="909"/>
                    <a:pt x="2824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>
              <a:off x="7751409" y="1419619"/>
              <a:ext cx="94093" cy="217044"/>
            </a:xfrm>
            <a:custGeom>
              <a:avLst/>
              <a:gdLst/>
              <a:ahLst/>
              <a:cxnLst/>
              <a:rect l="l" t="t" r="r" b="b"/>
              <a:pathLst>
                <a:path w="1239" h="2858" extrusionOk="0">
                  <a:moveTo>
                    <a:pt x="715" y="0"/>
                  </a:moveTo>
                  <a:cubicBezTo>
                    <a:pt x="191" y="465"/>
                    <a:pt x="0" y="1120"/>
                    <a:pt x="36" y="2084"/>
                  </a:cubicBezTo>
                  <a:cubicBezTo>
                    <a:pt x="36" y="2227"/>
                    <a:pt x="72" y="2394"/>
                    <a:pt x="155" y="2608"/>
                  </a:cubicBezTo>
                  <a:cubicBezTo>
                    <a:pt x="262" y="2858"/>
                    <a:pt x="322" y="2834"/>
                    <a:pt x="393" y="2846"/>
                  </a:cubicBezTo>
                  <a:cubicBezTo>
                    <a:pt x="414" y="2851"/>
                    <a:pt x="434" y="2854"/>
                    <a:pt x="451" y="2854"/>
                  </a:cubicBezTo>
                  <a:cubicBezTo>
                    <a:pt x="551" y="2854"/>
                    <a:pt x="593" y="2776"/>
                    <a:pt x="643" y="2715"/>
                  </a:cubicBezTo>
                  <a:cubicBezTo>
                    <a:pt x="334" y="2334"/>
                    <a:pt x="346" y="1929"/>
                    <a:pt x="441" y="1405"/>
                  </a:cubicBezTo>
                  <a:cubicBezTo>
                    <a:pt x="536" y="870"/>
                    <a:pt x="917" y="286"/>
                    <a:pt x="1238" y="24"/>
                  </a:cubicBezTo>
                  <a:cubicBezTo>
                    <a:pt x="1084" y="24"/>
                    <a:pt x="869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>
              <a:off x="7788469" y="1643802"/>
              <a:ext cx="32579" cy="32731"/>
            </a:xfrm>
            <a:custGeom>
              <a:avLst/>
              <a:gdLst/>
              <a:ahLst/>
              <a:cxnLst/>
              <a:rect l="l" t="t" r="r" b="b"/>
              <a:pathLst>
                <a:path w="429" h="431" extrusionOk="0">
                  <a:moveTo>
                    <a:pt x="218" y="0"/>
                  </a:moveTo>
                  <a:cubicBezTo>
                    <a:pt x="120" y="0"/>
                    <a:pt x="35" y="80"/>
                    <a:pt x="24" y="192"/>
                  </a:cubicBezTo>
                  <a:cubicBezTo>
                    <a:pt x="0" y="311"/>
                    <a:pt x="84" y="418"/>
                    <a:pt x="191" y="430"/>
                  </a:cubicBezTo>
                  <a:cubicBezTo>
                    <a:pt x="198" y="431"/>
                    <a:pt x="204" y="431"/>
                    <a:pt x="211" y="431"/>
                  </a:cubicBezTo>
                  <a:cubicBezTo>
                    <a:pt x="310" y="431"/>
                    <a:pt x="395" y="351"/>
                    <a:pt x="417" y="239"/>
                  </a:cubicBezTo>
                  <a:cubicBezTo>
                    <a:pt x="429" y="120"/>
                    <a:pt x="358" y="13"/>
                    <a:pt x="239" y="1"/>
                  </a:cubicBezTo>
                  <a:cubicBezTo>
                    <a:pt x="232" y="0"/>
                    <a:pt x="225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>
              <a:off x="7874360" y="1907854"/>
              <a:ext cx="387990" cy="390344"/>
            </a:xfrm>
            <a:custGeom>
              <a:avLst/>
              <a:gdLst/>
              <a:ahLst/>
              <a:cxnLst/>
              <a:rect l="l" t="t" r="r" b="b"/>
              <a:pathLst>
                <a:path w="5109" h="5140" extrusionOk="0">
                  <a:moveTo>
                    <a:pt x="2900" y="0"/>
                  </a:moveTo>
                  <a:cubicBezTo>
                    <a:pt x="2130" y="0"/>
                    <a:pt x="1322" y="458"/>
                    <a:pt x="798" y="1275"/>
                  </a:cubicBezTo>
                  <a:cubicBezTo>
                    <a:pt x="0" y="2489"/>
                    <a:pt x="155" y="4061"/>
                    <a:pt x="1120" y="4787"/>
                  </a:cubicBezTo>
                  <a:cubicBezTo>
                    <a:pt x="1446" y="5026"/>
                    <a:pt x="1822" y="5139"/>
                    <a:pt x="2208" y="5139"/>
                  </a:cubicBezTo>
                  <a:cubicBezTo>
                    <a:pt x="2979" y="5139"/>
                    <a:pt x="3787" y="4687"/>
                    <a:pt x="4311" y="3870"/>
                  </a:cubicBezTo>
                  <a:cubicBezTo>
                    <a:pt x="5108" y="2644"/>
                    <a:pt x="4953" y="1072"/>
                    <a:pt x="3989" y="358"/>
                  </a:cubicBezTo>
                  <a:cubicBezTo>
                    <a:pt x="3663" y="115"/>
                    <a:pt x="3286" y="0"/>
                    <a:pt x="290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>
              <a:off x="7876183" y="1961393"/>
              <a:ext cx="323743" cy="320781"/>
            </a:xfrm>
            <a:custGeom>
              <a:avLst/>
              <a:gdLst/>
              <a:ahLst/>
              <a:cxnLst/>
              <a:rect l="l" t="t" r="r" b="b"/>
              <a:pathLst>
                <a:path w="4263" h="4224" extrusionOk="0">
                  <a:moveTo>
                    <a:pt x="2416" y="0"/>
                  </a:moveTo>
                  <a:cubicBezTo>
                    <a:pt x="1676" y="0"/>
                    <a:pt x="907" y="512"/>
                    <a:pt x="512" y="1356"/>
                  </a:cubicBezTo>
                  <a:cubicBezTo>
                    <a:pt x="0" y="2439"/>
                    <a:pt x="310" y="3665"/>
                    <a:pt x="1203" y="4082"/>
                  </a:cubicBezTo>
                  <a:cubicBezTo>
                    <a:pt x="1408" y="4178"/>
                    <a:pt x="1627" y="4223"/>
                    <a:pt x="1848" y="4223"/>
                  </a:cubicBezTo>
                  <a:cubicBezTo>
                    <a:pt x="2588" y="4223"/>
                    <a:pt x="3357" y="3714"/>
                    <a:pt x="3751" y="2880"/>
                  </a:cubicBezTo>
                  <a:cubicBezTo>
                    <a:pt x="4263" y="1784"/>
                    <a:pt x="3953" y="570"/>
                    <a:pt x="3060" y="141"/>
                  </a:cubicBezTo>
                  <a:cubicBezTo>
                    <a:pt x="2855" y="45"/>
                    <a:pt x="2637" y="0"/>
                    <a:pt x="2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>
              <a:off x="7915065" y="1932307"/>
              <a:ext cx="174592" cy="171402"/>
            </a:xfrm>
            <a:custGeom>
              <a:avLst/>
              <a:gdLst/>
              <a:ahLst/>
              <a:cxnLst/>
              <a:rect l="l" t="t" r="r" b="b"/>
              <a:pathLst>
                <a:path w="2299" h="2257" extrusionOk="0">
                  <a:moveTo>
                    <a:pt x="1905" y="0"/>
                  </a:moveTo>
                  <a:cubicBezTo>
                    <a:pt x="1250" y="48"/>
                    <a:pt x="750" y="477"/>
                    <a:pt x="238" y="1310"/>
                  </a:cubicBezTo>
                  <a:cubicBezTo>
                    <a:pt x="167" y="1429"/>
                    <a:pt x="107" y="1584"/>
                    <a:pt x="60" y="1822"/>
                  </a:cubicBezTo>
                  <a:cubicBezTo>
                    <a:pt x="0" y="2096"/>
                    <a:pt x="60" y="2120"/>
                    <a:pt x="107" y="2179"/>
                  </a:cubicBezTo>
                  <a:cubicBezTo>
                    <a:pt x="155" y="2239"/>
                    <a:pt x="203" y="2257"/>
                    <a:pt x="249" y="2257"/>
                  </a:cubicBezTo>
                  <a:cubicBezTo>
                    <a:pt x="295" y="2257"/>
                    <a:pt x="340" y="2239"/>
                    <a:pt x="381" y="2227"/>
                  </a:cubicBezTo>
                  <a:cubicBezTo>
                    <a:pt x="334" y="1703"/>
                    <a:pt x="572" y="1381"/>
                    <a:pt x="929" y="1000"/>
                  </a:cubicBezTo>
                  <a:cubicBezTo>
                    <a:pt x="1298" y="619"/>
                    <a:pt x="1905" y="369"/>
                    <a:pt x="2298" y="369"/>
                  </a:cubicBezTo>
                  <a:cubicBezTo>
                    <a:pt x="2179" y="262"/>
                    <a:pt x="2024" y="107"/>
                    <a:pt x="1905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>
              <a:off x="7911420" y="2116924"/>
              <a:ext cx="33567" cy="32731"/>
            </a:xfrm>
            <a:custGeom>
              <a:avLst/>
              <a:gdLst/>
              <a:ahLst/>
              <a:cxnLst/>
              <a:rect l="l" t="t" r="r" b="b"/>
              <a:pathLst>
                <a:path w="442" h="431" extrusionOk="0">
                  <a:moveTo>
                    <a:pt x="232" y="1"/>
                  </a:moveTo>
                  <a:cubicBezTo>
                    <a:pt x="178" y="1"/>
                    <a:pt x="122" y="25"/>
                    <a:pt x="84" y="70"/>
                  </a:cubicBezTo>
                  <a:cubicBezTo>
                    <a:pt x="1" y="165"/>
                    <a:pt x="13" y="296"/>
                    <a:pt x="84" y="379"/>
                  </a:cubicBezTo>
                  <a:cubicBezTo>
                    <a:pt x="123" y="412"/>
                    <a:pt x="169" y="430"/>
                    <a:pt x="216" y="430"/>
                  </a:cubicBezTo>
                  <a:cubicBezTo>
                    <a:pt x="270" y="430"/>
                    <a:pt x="325" y="406"/>
                    <a:pt x="370" y="355"/>
                  </a:cubicBezTo>
                  <a:cubicBezTo>
                    <a:pt x="441" y="272"/>
                    <a:pt x="441" y="129"/>
                    <a:pt x="358" y="58"/>
                  </a:cubicBezTo>
                  <a:cubicBezTo>
                    <a:pt x="325" y="19"/>
                    <a:pt x="279" y="1"/>
                    <a:pt x="232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>
              <a:off x="7405111" y="1535963"/>
              <a:ext cx="394293" cy="388522"/>
            </a:xfrm>
            <a:custGeom>
              <a:avLst/>
              <a:gdLst/>
              <a:ahLst/>
              <a:cxnLst/>
              <a:rect l="l" t="t" r="r" b="b"/>
              <a:pathLst>
                <a:path w="5192" h="5116" extrusionOk="0">
                  <a:moveTo>
                    <a:pt x="2884" y="1"/>
                  </a:moveTo>
                  <a:cubicBezTo>
                    <a:pt x="1968" y="1"/>
                    <a:pt x="1029" y="640"/>
                    <a:pt x="584" y="1671"/>
                  </a:cubicBezTo>
                  <a:cubicBezTo>
                    <a:pt x="0" y="2993"/>
                    <a:pt x="429" y="4469"/>
                    <a:pt x="1548" y="4957"/>
                  </a:cubicBezTo>
                  <a:cubicBezTo>
                    <a:pt x="1791" y="5065"/>
                    <a:pt x="2047" y="5116"/>
                    <a:pt x="2305" y="5116"/>
                  </a:cubicBezTo>
                  <a:cubicBezTo>
                    <a:pt x="3219" y="5116"/>
                    <a:pt x="4153" y="4474"/>
                    <a:pt x="4608" y="3433"/>
                  </a:cubicBezTo>
                  <a:cubicBezTo>
                    <a:pt x="5191" y="2112"/>
                    <a:pt x="4751" y="647"/>
                    <a:pt x="3643" y="159"/>
                  </a:cubicBezTo>
                  <a:cubicBezTo>
                    <a:pt x="3400" y="52"/>
                    <a:pt x="3143" y="1"/>
                    <a:pt x="2884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>
              <a:off x="7425844" y="1601730"/>
              <a:ext cx="309314" cy="319338"/>
            </a:xfrm>
            <a:custGeom>
              <a:avLst/>
              <a:gdLst/>
              <a:ahLst/>
              <a:cxnLst/>
              <a:rect l="l" t="t" r="r" b="b"/>
              <a:pathLst>
                <a:path w="4073" h="4205" extrusionOk="0">
                  <a:moveTo>
                    <a:pt x="2254" y="0"/>
                  </a:moveTo>
                  <a:cubicBezTo>
                    <a:pt x="1298" y="0"/>
                    <a:pt x="407" y="840"/>
                    <a:pt x="203" y="1948"/>
                  </a:cubicBezTo>
                  <a:cubicBezTo>
                    <a:pt x="1" y="3103"/>
                    <a:pt x="656" y="4103"/>
                    <a:pt x="1668" y="4199"/>
                  </a:cubicBezTo>
                  <a:cubicBezTo>
                    <a:pt x="1713" y="4202"/>
                    <a:pt x="1758" y="4204"/>
                    <a:pt x="1803" y="4204"/>
                  </a:cubicBezTo>
                  <a:cubicBezTo>
                    <a:pt x="2766" y="4204"/>
                    <a:pt x="3677" y="3361"/>
                    <a:pt x="3871" y="2246"/>
                  </a:cubicBezTo>
                  <a:cubicBezTo>
                    <a:pt x="4073" y="1091"/>
                    <a:pt x="3418" y="91"/>
                    <a:pt x="2406" y="8"/>
                  </a:cubicBezTo>
                  <a:cubicBezTo>
                    <a:pt x="2355" y="3"/>
                    <a:pt x="2304" y="0"/>
                    <a:pt x="2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3"/>
            <p:cNvSpPr/>
            <p:nvPr/>
          </p:nvSpPr>
          <p:spPr>
            <a:xfrm>
              <a:off x="7442171" y="1593224"/>
              <a:ext cx="121204" cy="206412"/>
            </a:xfrm>
            <a:custGeom>
              <a:avLst/>
              <a:gdLst/>
              <a:ahLst/>
              <a:cxnLst/>
              <a:rect l="l" t="t" r="r" b="b"/>
              <a:pathLst>
                <a:path w="1596" h="2718" extrusionOk="0">
                  <a:moveTo>
                    <a:pt x="1060" y="0"/>
                  </a:moveTo>
                  <a:cubicBezTo>
                    <a:pt x="453" y="370"/>
                    <a:pt x="155" y="977"/>
                    <a:pt x="12" y="1917"/>
                  </a:cubicBezTo>
                  <a:cubicBezTo>
                    <a:pt x="0" y="2048"/>
                    <a:pt x="0" y="2215"/>
                    <a:pt x="48" y="2429"/>
                  </a:cubicBezTo>
                  <a:cubicBezTo>
                    <a:pt x="107" y="2691"/>
                    <a:pt x="167" y="2679"/>
                    <a:pt x="250" y="2703"/>
                  </a:cubicBezTo>
                  <a:cubicBezTo>
                    <a:pt x="277" y="2713"/>
                    <a:pt x="302" y="2717"/>
                    <a:pt x="325" y="2717"/>
                  </a:cubicBezTo>
                  <a:cubicBezTo>
                    <a:pt x="411" y="2717"/>
                    <a:pt x="468" y="2655"/>
                    <a:pt x="524" y="2608"/>
                  </a:cubicBezTo>
                  <a:cubicBezTo>
                    <a:pt x="262" y="2203"/>
                    <a:pt x="357" y="1810"/>
                    <a:pt x="548" y="1310"/>
                  </a:cubicBezTo>
                  <a:cubicBezTo>
                    <a:pt x="738" y="822"/>
                    <a:pt x="1215" y="310"/>
                    <a:pt x="1596" y="108"/>
                  </a:cubicBezTo>
                  <a:cubicBezTo>
                    <a:pt x="1441" y="84"/>
                    <a:pt x="1227" y="24"/>
                    <a:pt x="106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3"/>
            <p:cNvSpPr/>
            <p:nvPr/>
          </p:nvSpPr>
          <p:spPr>
            <a:xfrm>
              <a:off x="7462980" y="1808977"/>
              <a:ext cx="35313" cy="32427"/>
            </a:xfrm>
            <a:custGeom>
              <a:avLst/>
              <a:gdLst/>
              <a:ahLst/>
              <a:cxnLst/>
              <a:rect l="l" t="t" r="r" b="b"/>
              <a:pathLst>
                <a:path w="465" h="427" extrusionOk="0">
                  <a:moveTo>
                    <a:pt x="255" y="0"/>
                  </a:moveTo>
                  <a:cubicBezTo>
                    <a:pt x="161" y="0"/>
                    <a:pt x="67" y="67"/>
                    <a:pt x="36" y="160"/>
                  </a:cubicBezTo>
                  <a:cubicBezTo>
                    <a:pt x="0" y="279"/>
                    <a:pt x="60" y="386"/>
                    <a:pt x="167" y="422"/>
                  </a:cubicBezTo>
                  <a:cubicBezTo>
                    <a:pt x="181" y="425"/>
                    <a:pt x="195" y="426"/>
                    <a:pt x="209" y="426"/>
                  </a:cubicBezTo>
                  <a:cubicBezTo>
                    <a:pt x="304" y="426"/>
                    <a:pt x="398" y="360"/>
                    <a:pt x="429" y="267"/>
                  </a:cubicBezTo>
                  <a:cubicBezTo>
                    <a:pt x="464" y="148"/>
                    <a:pt x="405" y="41"/>
                    <a:pt x="298" y="5"/>
                  </a:cubicBezTo>
                  <a:cubicBezTo>
                    <a:pt x="284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>
              <a:off x="7954859" y="2204182"/>
              <a:ext cx="285772" cy="327768"/>
            </a:xfrm>
            <a:custGeom>
              <a:avLst/>
              <a:gdLst/>
              <a:ahLst/>
              <a:cxnLst/>
              <a:rect l="l" t="t" r="r" b="b"/>
              <a:pathLst>
                <a:path w="3763" h="4316" extrusionOk="0">
                  <a:moveTo>
                    <a:pt x="1745" y="0"/>
                  </a:moveTo>
                  <a:cubicBezTo>
                    <a:pt x="831" y="0"/>
                    <a:pt x="92" y="818"/>
                    <a:pt x="48" y="1921"/>
                  </a:cubicBezTo>
                  <a:cubicBezTo>
                    <a:pt x="0" y="3100"/>
                    <a:pt x="786" y="4171"/>
                    <a:pt x="1798" y="4302"/>
                  </a:cubicBezTo>
                  <a:cubicBezTo>
                    <a:pt x="1867" y="4311"/>
                    <a:pt x="1936" y="4316"/>
                    <a:pt x="2004" y="4316"/>
                  </a:cubicBezTo>
                  <a:cubicBezTo>
                    <a:pt x="2924" y="4316"/>
                    <a:pt x="3671" y="3506"/>
                    <a:pt x="3715" y="2397"/>
                  </a:cubicBezTo>
                  <a:cubicBezTo>
                    <a:pt x="3763" y="1219"/>
                    <a:pt x="2977" y="147"/>
                    <a:pt x="1965" y="16"/>
                  </a:cubicBezTo>
                  <a:cubicBezTo>
                    <a:pt x="1891" y="6"/>
                    <a:pt x="1817" y="0"/>
                    <a:pt x="17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>
              <a:off x="7966555" y="2258784"/>
              <a:ext cx="235194" cy="269368"/>
            </a:xfrm>
            <a:custGeom>
              <a:avLst/>
              <a:gdLst/>
              <a:ahLst/>
              <a:cxnLst/>
              <a:rect l="l" t="t" r="r" b="b"/>
              <a:pathLst>
                <a:path w="3097" h="3547" extrusionOk="0">
                  <a:moveTo>
                    <a:pt x="1453" y="1"/>
                  </a:moveTo>
                  <a:cubicBezTo>
                    <a:pt x="693" y="1"/>
                    <a:pt x="70" y="672"/>
                    <a:pt x="37" y="1571"/>
                  </a:cubicBezTo>
                  <a:cubicBezTo>
                    <a:pt x="1" y="2547"/>
                    <a:pt x="644" y="3428"/>
                    <a:pt x="1477" y="3536"/>
                  </a:cubicBezTo>
                  <a:cubicBezTo>
                    <a:pt x="1535" y="3543"/>
                    <a:pt x="1591" y="3547"/>
                    <a:pt x="1647" y="3547"/>
                  </a:cubicBezTo>
                  <a:cubicBezTo>
                    <a:pt x="2404" y="3547"/>
                    <a:pt x="3016" y="2885"/>
                    <a:pt x="3049" y="1976"/>
                  </a:cubicBezTo>
                  <a:cubicBezTo>
                    <a:pt x="3097" y="1000"/>
                    <a:pt x="2454" y="119"/>
                    <a:pt x="1620" y="11"/>
                  </a:cubicBezTo>
                  <a:cubicBezTo>
                    <a:pt x="1564" y="4"/>
                    <a:pt x="1508" y="1"/>
                    <a:pt x="1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>
              <a:off x="7969288" y="2249671"/>
              <a:ext cx="83233" cy="172617"/>
            </a:xfrm>
            <a:custGeom>
              <a:avLst/>
              <a:gdLst/>
              <a:ahLst/>
              <a:cxnLst/>
              <a:rect l="l" t="t" r="r" b="b"/>
              <a:pathLst>
                <a:path w="1096" h="2273" extrusionOk="0">
                  <a:moveTo>
                    <a:pt x="644" y="0"/>
                  </a:moveTo>
                  <a:cubicBezTo>
                    <a:pt x="191" y="286"/>
                    <a:pt x="13" y="786"/>
                    <a:pt x="1" y="1584"/>
                  </a:cubicBezTo>
                  <a:cubicBezTo>
                    <a:pt x="1" y="1691"/>
                    <a:pt x="24" y="1834"/>
                    <a:pt x="96" y="2013"/>
                  </a:cubicBezTo>
                  <a:cubicBezTo>
                    <a:pt x="167" y="2239"/>
                    <a:pt x="215" y="2227"/>
                    <a:pt x="286" y="2263"/>
                  </a:cubicBezTo>
                  <a:cubicBezTo>
                    <a:pt x="309" y="2269"/>
                    <a:pt x="328" y="2272"/>
                    <a:pt x="345" y="2272"/>
                  </a:cubicBezTo>
                  <a:cubicBezTo>
                    <a:pt x="420" y="2272"/>
                    <a:pt x="452" y="2218"/>
                    <a:pt x="501" y="2179"/>
                  </a:cubicBezTo>
                  <a:cubicBezTo>
                    <a:pt x="239" y="1822"/>
                    <a:pt x="274" y="1501"/>
                    <a:pt x="370" y="1084"/>
                  </a:cubicBezTo>
                  <a:cubicBezTo>
                    <a:pt x="477" y="679"/>
                    <a:pt x="810" y="262"/>
                    <a:pt x="1096" y="96"/>
                  </a:cubicBezTo>
                  <a:cubicBezTo>
                    <a:pt x="953" y="72"/>
                    <a:pt x="786" y="24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>
              <a:off x="7995489" y="2430946"/>
              <a:ext cx="28099" cy="26656"/>
            </a:xfrm>
            <a:custGeom>
              <a:avLst/>
              <a:gdLst/>
              <a:ahLst/>
              <a:cxnLst/>
              <a:rect l="l" t="t" r="r" b="b"/>
              <a:pathLst>
                <a:path w="370" h="351" extrusionOk="0">
                  <a:moveTo>
                    <a:pt x="172" y="0"/>
                  </a:moveTo>
                  <a:cubicBezTo>
                    <a:pt x="102" y="0"/>
                    <a:pt x="35" y="47"/>
                    <a:pt x="25" y="126"/>
                  </a:cubicBezTo>
                  <a:cubicBezTo>
                    <a:pt x="1" y="221"/>
                    <a:pt x="60" y="316"/>
                    <a:pt x="156" y="340"/>
                  </a:cubicBezTo>
                  <a:cubicBezTo>
                    <a:pt x="172" y="347"/>
                    <a:pt x="190" y="350"/>
                    <a:pt x="206" y="350"/>
                  </a:cubicBezTo>
                  <a:cubicBezTo>
                    <a:pt x="274" y="350"/>
                    <a:pt x="337" y="297"/>
                    <a:pt x="346" y="221"/>
                  </a:cubicBezTo>
                  <a:cubicBezTo>
                    <a:pt x="370" y="126"/>
                    <a:pt x="310" y="30"/>
                    <a:pt x="215" y="7"/>
                  </a:cubicBezTo>
                  <a:cubicBezTo>
                    <a:pt x="201" y="2"/>
                    <a:pt x="186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3"/>
            <p:cNvSpPr/>
            <p:nvPr/>
          </p:nvSpPr>
          <p:spPr>
            <a:xfrm>
              <a:off x="7304715" y="2259620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3"/>
            <p:cNvSpPr/>
            <p:nvPr/>
          </p:nvSpPr>
          <p:spPr>
            <a:xfrm>
              <a:off x="7342687" y="2483726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3"/>
            <p:cNvSpPr/>
            <p:nvPr/>
          </p:nvSpPr>
          <p:spPr>
            <a:xfrm>
              <a:off x="7940354" y="1583883"/>
              <a:ext cx="383434" cy="396724"/>
            </a:xfrm>
            <a:custGeom>
              <a:avLst/>
              <a:gdLst/>
              <a:ahLst/>
              <a:cxnLst/>
              <a:rect l="l" t="t" r="r" b="b"/>
              <a:pathLst>
                <a:path w="5049" h="5224" extrusionOk="0">
                  <a:moveTo>
                    <a:pt x="2804" y="0"/>
                  </a:moveTo>
                  <a:cubicBezTo>
                    <a:pt x="1843" y="0"/>
                    <a:pt x="882" y="754"/>
                    <a:pt x="477" y="1909"/>
                  </a:cubicBezTo>
                  <a:cubicBezTo>
                    <a:pt x="1" y="3302"/>
                    <a:pt x="536" y="4743"/>
                    <a:pt x="1668" y="5124"/>
                  </a:cubicBezTo>
                  <a:cubicBezTo>
                    <a:pt x="1861" y="5191"/>
                    <a:pt x="2059" y="5223"/>
                    <a:pt x="2257" y="5223"/>
                  </a:cubicBezTo>
                  <a:cubicBezTo>
                    <a:pt x="3218" y="5223"/>
                    <a:pt x="4178" y="4469"/>
                    <a:pt x="4573" y="3314"/>
                  </a:cubicBezTo>
                  <a:cubicBezTo>
                    <a:pt x="5049" y="1921"/>
                    <a:pt x="4525" y="481"/>
                    <a:pt x="3394" y="100"/>
                  </a:cubicBezTo>
                  <a:cubicBezTo>
                    <a:pt x="3201" y="33"/>
                    <a:pt x="3002" y="0"/>
                    <a:pt x="2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3"/>
            <p:cNvSpPr/>
            <p:nvPr/>
          </p:nvSpPr>
          <p:spPr>
            <a:xfrm>
              <a:off x="7947569" y="1645093"/>
              <a:ext cx="317440" cy="326325"/>
            </a:xfrm>
            <a:custGeom>
              <a:avLst/>
              <a:gdLst/>
              <a:ahLst/>
              <a:cxnLst/>
              <a:rect l="l" t="t" r="r" b="b"/>
              <a:pathLst>
                <a:path w="4180" h="4297" extrusionOk="0">
                  <a:moveTo>
                    <a:pt x="2321" y="0"/>
                  </a:moveTo>
                  <a:cubicBezTo>
                    <a:pt x="1568" y="0"/>
                    <a:pt x="804" y="559"/>
                    <a:pt x="453" y="1449"/>
                  </a:cubicBezTo>
                  <a:cubicBezTo>
                    <a:pt x="1" y="2568"/>
                    <a:pt x="382" y="3794"/>
                    <a:pt x="1287" y="4175"/>
                  </a:cubicBezTo>
                  <a:cubicBezTo>
                    <a:pt x="1476" y="4257"/>
                    <a:pt x="1673" y="4296"/>
                    <a:pt x="1871" y="4296"/>
                  </a:cubicBezTo>
                  <a:cubicBezTo>
                    <a:pt x="2620" y="4296"/>
                    <a:pt x="3379" y="3737"/>
                    <a:pt x="3728" y="2842"/>
                  </a:cubicBezTo>
                  <a:cubicBezTo>
                    <a:pt x="4180" y="1723"/>
                    <a:pt x="3799" y="496"/>
                    <a:pt x="2894" y="115"/>
                  </a:cubicBezTo>
                  <a:cubicBezTo>
                    <a:pt x="2709" y="37"/>
                    <a:pt x="2515" y="0"/>
                    <a:pt x="2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3"/>
            <p:cNvSpPr/>
            <p:nvPr/>
          </p:nvSpPr>
          <p:spPr>
            <a:xfrm>
              <a:off x="7979237" y="1619424"/>
              <a:ext cx="147480" cy="195324"/>
            </a:xfrm>
            <a:custGeom>
              <a:avLst/>
              <a:gdLst/>
              <a:ahLst/>
              <a:cxnLst/>
              <a:rect l="l" t="t" r="r" b="b"/>
              <a:pathLst>
                <a:path w="1942" h="2572" extrusionOk="0">
                  <a:moveTo>
                    <a:pt x="1477" y="1"/>
                  </a:moveTo>
                  <a:cubicBezTo>
                    <a:pt x="834" y="203"/>
                    <a:pt x="417" y="727"/>
                    <a:pt x="84" y="1656"/>
                  </a:cubicBezTo>
                  <a:cubicBezTo>
                    <a:pt x="36" y="1787"/>
                    <a:pt x="13" y="1953"/>
                    <a:pt x="1" y="2191"/>
                  </a:cubicBezTo>
                  <a:cubicBezTo>
                    <a:pt x="1" y="2465"/>
                    <a:pt x="60" y="2477"/>
                    <a:pt x="132" y="2525"/>
                  </a:cubicBezTo>
                  <a:cubicBezTo>
                    <a:pt x="170" y="2559"/>
                    <a:pt x="206" y="2572"/>
                    <a:pt x="238" y="2572"/>
                  </a:cubicBezTo>
                  <a:cubicBezTo>
                    <a:pt x="297" y="2572"/>
                    <a:pt x="348" y="2532"/>
                    <a:pt x="394" y="2501"/>
                  </a:cubicBezTo>
                  <a:cubicBezTo>
                    <a:pt x="251" y="2013"/>
                    <a:pt x="417" y="1644"/>
                    <a:pt x="703" y="1191"/>
                  </a:cubicBezTo>
                  <a:cubicBezTo>
                    <a:pt x="989" y="751"/>
                    <a:pt x="1548" y="358"/>
                    <a:pt x="1941" y="263"/>
                  </a:cubicBezTo>
                  <a:cubicBezTo>
                    <a:pt x="1798" y="191"/>
                    <a:pt x="1608" y="72"/>
                    <a:pt x="1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3"/>
            <p:cNvSpPr/>
            <p:nvPr/>
          </p:nvSpPr>
          <p:spPr>
            <a:xfrm>
              <a:off x="7982882" y="1827962"/>
              <a:ext cx="34402" cy="32427"/>
            </a:xfrm>
            <a:custGeom>
              <a:avLst/>
              <a:gdLst/>
              <a:ahLst/>
              <a:cxnLst/>
              <a:rect l="l" t="t" r="r" b="b"/>
              <a:pathLst>
                <a:path w="453" h="427" extrusionOk="0">
                  <a:moveTo>
                    <a:pt x="241" y="0"/>
                  </a:moveTo>
                  <a:cubicBezTo>
                    <a:pt x="173" y="0"/>
                    <a:pt x="100" y="40"/>
                    <a:pt x="60" y="112"/>
                  </a:cubicBezTo>
                  <a:cubicBezTo>
                    <a:pt x="0" y="207"/>
                    <a:pt x="36" y="338"/>
                    <a:pt x="131" y="398"/>
                  </a:cubicBezTo>
                  <a:cubicBezTo>
                    <a:pt x="158" y="417"/>
                    <a:pt x="191" y="427"/>
                    <a:pt x="224" y="427"/>
                  </a:cubicBezTo>
                  <a:cubicBezTo>
                    <a:pt x="292" y="427"/>
                    <a:pt x="365" y="387"/>
                    <a:pt x="405" y="315"/>
                  </a:cubicBezTo>
                  <a:cubicBezTo>
                    <a:pt x="453" y="219"/>
                    <a:pt x="429" y="88"/>
                    <a:pt x="334" y="29"/>
                  </a:cubicBezTo>
                  <a:cubicBezTo>
                    <a:pt x="306" y="10"/>
                    <a:pt x="274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3"/>
            <p:cNvSpPr/>
            <p:nvPr/>
          </p:nvSpPr>
          <p:spPr>
            <a:xfrm>
              <a:off x="6793850" y="2897081"/>
              <a:ext cx="400597" cy="290556"/>
            </a:xfrm>
            <a:custGeom>
              <a:avLst/>
              <a:gdLst/>
              <a:ahLst/>
              <a:cxnLst/>
              <a:rect l="l" t="t" r="r" b="b"/>
              <a:pathLst>
                <a:path w="5275" h="3826" extrusionOk="0">
                  <a:moveTo>
                    <a:pt x="370" y="0"/>
                  </a:moveTo>
                  <a:cubicBezTo>
                    <a:pt x="382" y="203"/>
                    <a:pt x="155" y="548"/>
                    <a:pt x="1" y="572"/>
                  </a:cubicBezTo>
                  <a:cubicBezTo>
                    <a:pt x="120" y="715"/>
                    <a:pt x="2572" y="2703"/>
                    <a:pt x="3858" y="3001"/>
                  </a:cubicBezTo>
                  <a:cubicBezTo>
                    <a:pt x="3882" y="3084"/>
                    <a:pt x="3953" y="3191"/>
                    <a:pt x="3977" y="3251"/>
                  </a:cubicBezTo>
                  <a:cubicBezTo>
                    <a:pt x="4123" y="3543"/>
                    <a:pt x="4334" y="3825"/>
                    <a:pt x="4658" y="3825"/>
                  </a:cubicBezTo>
                  <a:cubicBezTo>
                    <a:pt x="4676" y="3825"/>
                    <a:pt x="4696" y="3824"/>
                    <a:pt x="4715" y="3822"/>
                  </a:cubicBezTo>
                  <a:cubicBezTo>
                    <a:pt x="4989" y="3798"/>
                    <a:pt x="5275" y="3513"/>
                    <a:pt x="5263" y="3215"/>
                  </a:cubicBezTo>
                  <a:cubicBezTo>
                    <a:pt x="5251" y="2965"/>
                    <a:pt x="4989" y="2882"/>
                    <a:pt x="4799" y="2834"/>
                  </a:cubicBezTo>
                  <a:cubicBezTo>
                    <a:pt x="4906" y="2822"/>
                    <a:pt x="5132" y="2810"/>
                    <a:pt x="4965" y="2715"/>
                  </a:cubicBezTo>
                  <a:cubicBezTo>
                    <a:pt x="4910" y="2683"/>
                    <a:pt x="4836" y="2673"/>
                    <a:pt x="4754" y="2673"/>
                  </a:cubicBezTo>
                  <a:cubicBezTo>
                    <a:pt x="4591" y="2673"/>
                    <a:pt x="4398" y="2715"/>
                    <a:pt x="4263" y="2715"/>
                  </a:cubicBezTo>
                  <a:lnTo>
                    <a:pt x="4251" y="2715"/>
                  </a:lnTo>
                  <a:cubicBezTo>
                    <a:pt x="3918" y="2405"/>
                    <a:pt x="3179" y="1941"/>
                    <a:pt x="2810" y="1691"/>
                  </a:cubicBezTo>
                  <a:cubicBezTo>
                    <a:pt x="2370" y="1393"/>
                    <a:pt x="1906" y="1048"/>
                    <a:pt x="1453" y="762"/>
                  </a:cubicBezTo>
                  <a:cubicBezTo>
                    <a:pt x="1132" y="560"/>
                    <a:pt x="751" y="203"/>
                    <a:pt x="370" y="0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3"/>
            <p:cNvSpPr/>
            <p:nvPr/>
          </p:nvSpPr>
          <p:spPr>
            <a:xfrm>
              <a:off x="6744108" y="2836099"/>
              <a:ext cx="123862" cy="143228"/>
            </a:xfrm>
            <a:custGeom>
              <a:avLst/>
              <a:gdLst/>
              <a:ahLst/>
              <a:cxnLst/>
              <a:rect l="l" t="t" r="r" b="b"/>
              <a:pathLst>
                <a:path w="1631" h="1886" extrusionOk="0">
                  <a:moveTo>
                    <a:pt x="423" y="0"/>
                  </a:moveTo>
                  <a:cubicBezTo>
                    <a:pt x="269" y="0"/>
                    <a:pt x="120" y="27"/>
                    <a:pt x="120" y="125"/>
                  </a:cubicBezTo>
                  <a:cubicBezTo>
                    <a:pt x="1" y="244"/>
                    <a:pt x="36" y="315"/>
                    <a:pt x="96" y="434"/>
                  </a:cubicBezTo>
                  <a:cubicBezTo>
                    <a:pt x="215" y="625"/>
                    <a:pt x="298" y="827"/>
                    <a:pt x="358" y="1041"/>
                  </a:cubicBezTo>
                  <a:cubicBezTo>
                    <a:pt x="394" y="1172"/>
                    <a:pt x="441" y="1291"/>
                    <a:pt x="501" y="1410"/>
                  </a:cubicBezTo>
                  <a:cubicBezTo>
                    <a:pt x="548" y="1506"/>
                    <a:pt x="620" y="1601"/>
                    <a:pt x="679" y="1696"/>
                  </a:cubicBezTo>
                  <a:cubicBezTo>
                    <a:pt x="703" y="1744"/>
                    <a:pt x="715" y="1827"/>
                    <a:pt x="751" y="1863"/>
                  </a:cubicBezTo>
                  <a:cubicBezTo>
                    <a:pt x="773" y="1878"/>
                    <a:pt x="810" y="1886"/>
                    <a:pt x="850" y="1886"/>
                  </a:cubicBezTo>
                  <a:cubicBezTo>
                    <a:pt x="939" y="1886"/>
                    <a:pt x="1045" y="1846"/>
                    <a:pt x="1037" y="1756"/>
                  </a:cubicBezTo>
                  <a:lnTo>
                    <a:pt x="1037" y="1756"/>
                  </a:lnTo>
                  <a:cubicBezTo>
                    <a:pt x="1051" y="1757"/>
                    <a:pt x="1063" y="1758"/>
                    <a:pt x="1075" y="1758"/>
                  </a:cubicBezTo>
                  <a:cubicBezTo>
                    <a:pt x="1163" y="1758"/>
                    <a:pt x="1191" y="1716"/>
                    <a:pt x="1191" y="1601"/>
                  </a:cubicBezTo>
                  <a:cubicBezTo>
                    <a:pt x="1213" y="1615"/>
                    <a:pt x="1233" y="1621"/>
                    <a:pt x="1251" y="1621"/>
                  </a:cubicBezTo>
                  <a:cubicBezTo>
                    <a:pt x="1310" y="1621"/>
                    <a:pt x="1341" y="1552"/>
                    <a:pt x="1322" y="1470"/>
                  </a:cubicBezTo>
                  <a:lnTo>
                    <a:pt x="1322" y="1470"/>
                  </a:lnTo>
                  <a:cubicBezTo>
                    <a:pt x="1336" y="1504"/>
                    <a:pt x="1357" y="1518"/>
                    <a:pt x="1379" y="1518"/>
                  </a:cubicBezTo>
                  <a:cubicBezTo>
                    <a:pt x="1396" y="1518"/>
                    <a:pt x="1414" y="1509"/>
                    <a:pt x="1429" y="1494"/>
                  </a:cubicBezTo>
                  <a:cubicBezTo>
                    <a:pt x="1465" y="1458"/>
                    <a:pt x="1441" y="1375"/>
                    <a:pt x="1429" y="1327"/>
                  </a:cubicBezTo>
                  <a:cubicBezTo>
                    <a:pt x="1537" y="1315"/>
                    <a:pt x="1620" y="1172"/>
                    <a:pt x="1501" y="1125"/>
                  </a:cubicBezTo>
                  <a:lnTo>
                    <a:pt x="1501" y="1125"/>
                  </a:lnTo>
                  <a:cubicBezTo>
                    <a:pt x="1507" y="1126"/>
                    <a:pt x="1513" y="1126"/>
                    <a:pt x="1519" y="1126"/>
                  </a:cubicBezTo>
                  <a:cubicBezTo>
                    <a:pt x="1591" y="1126"/>
                    <a:pt x="1630" y="1060"/>
                    <a:pt x="1608" y="994"/>
                  </a:cubicBezTo>
                  <a:cubicBezTo>
                    <a:pt x="1595" y="955"/>
                    <a:pt x="1585" y="943"/>
                    <a:pt x="1576" y="943"/>
                  </a:cubicBezTo>
                  <a:cubicBezTo>
                    <a:pt x="1559" y="943"/>
                    <a:pt x="1543" y="982"/>
                    <a:pt x="1513" y="982"/>
                  </a:cubicBezTo>
                  <a:cubicBezTo>
                    <a:pt x="1370" y="970"/>
                    <a:pt x="1406" y="875"/>
                    <a:pt x="1370" y="732"/>
                  </a:cubicBezTo>
                  <a:cubicBezTo>
                    <a:pt x="1334" y="553"/>
                    <a:pt x="1287" y="422"/>
                    <a:pt x="1144" y="315"/>
                  </a:cubicBezTo>
                  <a:cubicBezTo>
                    <a:pt x="1013" y="220"/>
                    <a:pt x="894" y="77"/>
                    <a:pt x="727" y="29"/>
                  </a:cubicBezTo>
                  <a:cubicBezTo>
                    <a:pt x="678" y="19"/>
                    <a:pt x="549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3"/>
            <p:cNvSpPr/>
            <p:nvPr/>
          </p:nvSpPr>
          <p:spPr>
            <a:xfrm>
              <a:off x="6461449" y="2850149"/>
              <a:ext cx="124546" cy="143379"/>
            </a:xfrm>
            <a:custGeom>
              <a:avLst/>
              <a:gdLst/>
              <a:ahLst/>
              <a:cxnLst/>
              <a:rect l="l" t="t" r="r" b="b"/>
              <a:pathLst>
                <a:path w="1640" h="1888" extrusionOk="0">
                  <a:moveTo>
                    <a:pt x="1211" y="0"/>
                  </a:moveTo>
                  <a:cubicBezTo>
                    <a:pt x="1085" y="0"/>
                    <a:pt x="955" y="19"/>
                    <a:pt x="901" y="35"/>
                  </a:cubicBezTo>
                  <a:cubicBezTo>
                    <a:pt x="746" y="82"/>
                    <a:pt x="615" y="225"/>
                    <a:pt x="484" y="321"/>
                  </a:cubicBezTo>
                  <a:cubicBezTo>
                    <a:pt x="353" y="428"/>
                    <a:pt x="294" y="547"/>
                    <a:pt x="258" y="725"/>
                  </a:cubicBezTo>
                  <a:cubicBezTo>
                    <a:pt x="234" y="868"/>
                    <a:pt x="258" y="975"/>
                    <a:pt x="115" y="975"/>
                  </a:cubicBezTo>
                  <a:cubicBezTo>
                    <a:pt x="112" y="976"/>
                    <a:pt x="109" y="976"/>
                    <a:pt x="107" y="976"/>
                  </a:cubicBezTo>
                  <a:cubicBezTo>
                    <a:pt x="82" y="976"/>
                    <a:pt x="72" y="945"/>
                    <a:pt x="59" y="945"/>
                  </a:cubicBezTo>
                  <a:cubicBezTo>
                    <a:pt x="52" y="945"/>
                    <a:pt x="44" y="955"/>
                    <a:pt x="32" y="987"/>
                  </a:cubicBezTo>
                  <a:cubicBezTo>
                    <a:pt x="1" y="1060"/>
                    <a:pt x="41" y="1123"/>
                    <a:pt x="107" y="1123"/>
                  </a:cubicBezTo>
                  <a:cubicBezTo>
                    <a:pt x="117" y="1123"/>
                    <a:pt x="128" y="1121"/>
                    <a:pt x="139" y="1118"/>
                  </a:cubicBezTo>
                  <a:lnTo>
                    <a:pt x="139" y="1118"/>
                  </a:lnTo>
                  <a:cubicBezTo>
                    <a:pt x="8" y="1166"/>
                    <a:pt x="91" y="1309"/>
                    <a:pt x="198" y="1333"/>
                  </a:cubicBezTo>
                  <a:cubicBezTo>
                    <a:pt x="198" y="1380"/>
                    <a:pt x="175" y="1464"/>
                    <a:pt x="198" y="1499"/>
                  </a:cubicBezTo>
                  <a:cubicBezTo>
                    <a:pt x="214" y="1515"/>
                    <a:pt x="234" y="1524"/>
                    <a:pt x="254" y="1524"/>
                  </a:cubicBezTo>
                  <a:cubicBezTo>
                    <a:pt x="279" y="1524"/>
                    <a:pt x="304" y="1509"/>
                    <a:pt x="317" y="1475"/>
                  </a:cubicBezTo>
                  <a:lnTo>
                    <a:pt x="317" y="1475"/>
                  </a:lnTo>
                  <a:cubicBezTo>
                    <a:pt x="298" y="1552"/>
                    <a:pt x="325" y="1620"/>
                    <a:pt x="391" y="1620"/>
                  </a:cubicBezTo>
                  <a:cubicBezTo>
                    <a:pt x="408" y="1620"/>
                    <a:pt x="427" y="1616"/>
                    <a:pt x="448" y="1606"/>
                  </a:cubicBezTo>
                  <a:lnTo>
                    <a:pt x="448" y="1606"/>
                  </a:lnTo>
                  <a:cubicBezTo>
                    <a:pt x="438" y="1722"/>
                    <a:pt x="464" y="1763"/>
                    <a:pt x="561" y="1763"/>
                  </a:cubicBezTo>
                  <a:cubicBezTo>
                    <a:pt x="574" y="1763"/>
                    <a:pt x="588" y="1763"/>
                    <a:pt x="603" y="1761"/>
                  </a:cubicBezTo>
                  <a:lnTo>
                    <a:pt x="603" y="1761"/>
                  </a:lnTo>
                  <a:cubicBezTo>
                    <a:pt x="588" y="1848"/>
                    <a:pt x="681" y="1887"/>
                    <a:pt x="766" y="1887"/>
                  </a:cubicBezTo>
                  <a:cubicBezTo>
                    <a:pt x="810" y="1887"/>
                    <a:pt x="853" y="1877"/>
                    <a:pt x="877" y="1856"/>
                  </a:cubicBezTo>
                  <a:cubicBezTo>
                    <a:pt x="925" y="1833"/>
                    <a:pt x="937" y="1737"/>
                    <a:pt x="960" y="1690"/>
                  </a:cubicBezTo>
                  <a:cubicBezTo>
                    <a:pt x="1008" y="1595"/>
                    <a:pt x="1091" y="1511"/>
                    <a:pt x="1139" y="1416"/>
                  </a:cubicBezTo>
                  <a:cubicBezTo>
                    <a:pt x="1199" y="1297"/>
                    <a:pt x="1234" y="1178"/>
                    <a:pt x="1282" y="1047"/>
                  </a:cubicBezTo>
                  <a:cubicBezTo>
                    <a:pt x="1341" y="833"/>
                    <a:pt x="1425" y="618"/>
                    <a:pt x="1532" y="428"/>
                  </a:cubicBezTo>
                  <a:cubicBezTo>
                    <a:pt x="1603" y="321"/>
                    <a:pt x="1639" y="249"/>
                    <a:pt x="1508" y="118"/>
                  </a:cubicBezTo>
                  <a:cubicBezTo>
                    <a:pt x="1508" y="27"/>
                    <a:pt x="1362" y="0"/>
                    <a:pt x="1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3"/>
            <p:cNvSpPr/>
            <p:nvPr/>
          </p:nvSpPr>
          <p:spPr>
            <a:xfrm>
              <a:off x="6545214" y="3406808"/>
              <a:ext cx="219778" cy="427632"/>
            </a:xfrm>
            <a:custGeom>
              <a:avLst/>
              <a:gdLst/>
              <a:ahLst/>
              <a:cxnLst/>
              <a:rect l="l" t="t" r="r" b="b"/>
              <a:pathLst>
                <a:path w="2894" h="5631" extrusionOk="0">
                  <a:moveTo>
                    <a:pt x="2509" y="0"/>
                  </a:moveTo>
                  <a:cubicBezTo>
                    <a:pt x="2073" y="0"/>
                    <a:pt x="1346" y="330"/>
                    <a:pt x="1227" y="611"/>
                  </a:cubicBezTo>
                  <a:cubicBezTo>
                    <a:pt x="1143" y="1265"/>
                    <a:pt x="917" y="2230"/>
                    <a:pt x="738" y="2849"/>
                  </a:cubicBezTo>
                  <a:cubicBezTo>
                    <a:pt x="536" y="3563"/>
                    <a:pt x="512" y="3659"/>
                    <a:pt x="298" y="4397"/>
                  </a:cubicBezTo>
                  <a:cubicBezTo>
                    <a:pt x="203" y="4742"/>
                    <a:pt x="72" y="5266"/>
                    <a:pt x="0" y="5540"/>
                  </a:cubicBezTo>
                  <a:cubicBezTo>
                    <a:pt x="74" y="5613"/>
                    <a:pt x="125" y="5631"/>
                    <a:pt x="188" y="5631"/>
                  </a:cubicBezTo>
                  <a:cubicBezTo>
                    <a:pt x="217" y="5631"/>
                    <a:pt x="248" y="5627"/>
                    <a:pt x="286" y="5623"/>
                  </a:cubicBezTo>
                  <a:cubicBezTo>
                    <a:pt x="477" y="5599"/>
                    <a:pt x="512" y="5564"/>
                    <a:pt x="619" y="5385"/>
                  </a:cubicBezTo>
                  <a:cubicBezTo>
                    <a:pt x="1084" y="4623"/>
                    <a:pt x="1405" y="3921"/>
                    <a:pt x="1691" y="3170"/>
                  </a:cubicBezTo>
                  <a:cubicBezTo>
                    <a:pt x="1870" y="2670"/>
                    <a:pt x="2096" y="2194"/>
                    <a:pt x="2262" y="1694"/>
                  </a:cubicBezTo>
                  <a:cubicBezTo>
                    <a:pt x="2358" y="1444"/>
                    <a:pt x="2894" y="468"/>
                    <a:pt x="2834" y="182"/>
                  </a:cubicBezTo>
                  <a:cubicBezTo>
                    <a:pt x="2810" y="53"/>
                    <a:pt x="2683" y="0"/>
                    <a:pt x="2509" y="0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3"/>
            <p:cNvSpPr/>
            <p:nvPr/>
          </p:nvSpPr>
          <p:spPr>
            <a:xfrm>
              <a:off x="6449375" y="3809986"/>
              <a:ext cx="148771" cy="80195"/>
            </a:xfrm>
            <a:custGeom>
              <a:avLst/>
              <a:gdLst/>
              <a:ahLst/>
              <a:cxnLst/>
              <a:rect l="l" t="t" r="r" b="b"/>
              <a:pathLst>
                <a:path w="1959" h="1056" extrusionOk="0">
                  <a:moveTo>
                    <a:pt x="1644" y="1"/>
                  </a:moveTo>
                  <a:cubicBezTo>
                    <a:pt x="1546" y="1"/>
                    <a:pt x="1431" y="20"/>
                    <a:pt x="1311" y="20"/>
                  </a:cubicBezTo>
                  <a:cubicBezTo>
                    <a:pt x="1283" y="20"/>
                    <a:pt x="1255" y="19"/>
                    <a:pt x="1227" y="16"/>
                  </a:cubicBezTo>
                  <a:cubicBezTo>
                    <a:pt x="1072" y="76"/>
                    <a:pt x="774" y="183"/>
                    <a:pt x="619" y="255"/>
                  </a:cubicBezTo>
                  <a:cubicBezTo>
                    <a:pt x="488" y="302"/>
                    <a:pt x="334" y="338"/>
                    <a:pt x="215" y="421"/>
                  </a:cubicBezTo>
                  <a:cubicBezTo>
                    <a:pt x="0" y="564"/>
                    <a:pt x="95" y="862"/>
                    <a:pt x="298" y="969"/>
                  </a:cubicBezTo>
                  <a:cubicBezTo>
                    <a:pt x="426" y="1033"/>
                    <a:pt x="619" y="1056"/>
                    <a:pt x="809" y="1056"/>
                  </a:cubicBezTo>
                  <a:cubicBezTo>
                    <a:pt x="973" y="1056"/>
                    <a:pt x="1135" y="1039"/>
                    <a:pt x="1250" y="1017"/>
                  </a:cubicBezTo>
                  <a:cubicBezTo>
                    <a:pt x="1560" y="957"/>
                    <a:pt x="1905" y="862"/>
                    <a:pt x="1929" y="493"/>
                  </a:cubicBezTo>
                  <a:cubicBezTo>
                    <a:pt x="1958" y="73"/>
                    <a:pt x="1833" y="1"/>
                    <a:pt x="1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3"/>
            <p:cNvSpPr/>
            <p:nvPr/>
          </p:nvSpPr>
          <p:spPr>
            <a:xfrm>
              <a:off x="6508154" y="3740651"/>
              <a:ext cx="122116" cy="111939"/>
            </a:xfrm>
            <a:custGeom>
              <a:avLst/>
              <a:gdLst/>
              <a:ahLst/>
              <a:cxnLst/>
              <a:rect l="l" t="t" r="r" b="b"/>
              <a:pathLst>
                <a:path w="1608" h="1474" extrusionOk="0">
                  <a:moveTo>
                    <a:pt x="786" y="1"/>
                  </a:moveTo>
                  <a:cubicBezTo>
                    <a:pt x="762" y="156"/>
                    <a:pt x="619" y="691"/>
                    <a:pt x="512" y="882"/>
                  </a:cubicBezTo>
                  <a:cubicBezTo>
                    <a:pt x="429" y="1025"/>
                    <a:pt x="36" y="1132"/>
                    <a:pt x="12" y="1299"/>
                  </a:cubicBezTo>
                  <a:cubicBezTo>
                    <a:pt x="1" y="1434"/>
                    <a:pt x="94" y="1473"/>
                    <a:pt x="210" y="1473"/>
                  </a:cubicBezTo>
                  <a:cubicBezTo>
                    <a:pt x="339" y="1473"/>
                    <a:pt x="496" y="1425"/>
                    <a:pt x="572" y="1406"/>
                  </a:cubicBezTo>
                  <a:cubicBezTo>
                    <a:pt x="738" y="1358"/>
                    <a:pt x="881" y="1334"/>
                    <a:pt x="988" y="1215"/>
                  </a:cubicBezTo>
                  <a:cubicBezTo>
                    <a:pt x="1048" y="1156"/>
                    <a:pt x="1607" y="287"/>
                    <a:pt x="1596" y="144"/>
                  </a:cubicBezTo>
                  <a:cubicBezTo>
                    <a:pt x="1286" y="132"/>
                    <a:pt x="1060" y="167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3"/>
            <p:cNvSpPr/>
            <p:nvPr/>
          </p:nvSpPr>
          <p:spPr>
            <a:xfrm>
              <a:off x="6351713" y="3298134"/>
              <a:ext cx="610426" cy="170567"/>
            </a:xfrm>
            <a:custGeom>
              <a:avLst/>
              <a:gdLst/>
              <a:ahLst/>
              <a:cxnLst/>
              <a:rect l="l" t="t" r="r" b="b"/>
              <a:pathLst>
                <a:path w="8038" h="2246" extrusionOk="0">
                  <a:moveTo>
                    <a:pt x="5954" y="1"/>
                  </a:moveTo>
                  <a:cubicBezTo>
                    <a:pt x="5430" y="1"/>
                    <a:pt x="4874" y="138"/>
                    <a:pt x="4358" y="148"/>
                  </a:cubicBezTo>
                  <a:cubicBezTo>
                    <a:pt x="3489" y="148"/>
                    <a:pt x="2644" y="160"/>
                    <a:pt x="1786" y="244"/>
                  </a:cubicBezTo>
                  <a:cubicBezTo>
                    <a:pt x="1512" y="268"/>
                    <a:pt x="810" y="220"/>
                    <a:pt x="667" y="577"/>
                  </a:cubicBezTo>
                  <a:cubicBezTo>
                    <a:pt x="465" y="732"/>
                    <a:pt x="238" y="744"/>
                    <a:pt x="0" y="768"/>
                  </a:cubicBezTo>
                  <a:cubicBezTo>
                    <a:pt x="0" y="928"/>
                    <a:pt x="320" y="1154"/>
                    <a:pt x="536" y="1154"/>
                  </a:cubicBezTo>
                  <a:cubicBezTo>
                    <a:pt x="594" y="1154"/>
                    <a:pt x="644" y="1138"/>
                    <a:pt x="679" y="1101"/>
                  </a:cubicBezTo>
                  <a:cubicBezTo>
                    <a:pt x="697" y="1337"/>
                    <a:pt x="992" y="1531"/>
                    <a:pt x="1247" y="1531"/>
                  </a:cubicBezTo>
                  <a:cubicBezTo>
                    <a:pt x="1327" y="1531"/>
                    <a:pt x="1403" y="1513"/>
                    <a:pt x="1465" y="1470"/>
                  </a:cubicBezTo>
                  <a:cubicBezTo>
                    <a:pt x="1489" y="1637"/>
                    <a:pt x="1572" y="1815"/>
                    <a:pt x="1762" y="1875"/>
                  </a:cubicBezTo>
                  <a:cubicBezTo>
                    <a:pt x="1811" y="1890"/>
                    <a:pt x="1886" y="1902"/>
                    <a:pt x="1960" y="1902"/>
                  </a:cubicBezTo>
                  <a:cubicBezTo>
                    <a:pt x="2068" y="1902"/>
                    <a:pt x="2175" y="1876"/>
                    <a:pt x="2203" y="1792"/>
                  </a:cubicBezTo>
                  <a:cubicBezTo>
                    <a:pt x="2310" y="1946"/>
                    <a:pt x="2429" y="2065"/>
                    <a:pt x="2620" y="2089"/>
                  </a:cubicBezTo>
                  <a:cubicBezTo>
                    <a:pt x="2666" y="2097"/>
                    <a:pt x="2726" y="2103"/>
                    <a:pt x="2788" y="2103"/>
                  </a:cubicBezTo>
                  <a:cubicBezTo>
                    <a:pt x="2918" y="2103"/>
                    <a:pt x="3059" y="2075"/>
                    <a:pt x="3108" y="1970"/>
                  </a:cubicBezTo>
                  <a:cubicBezTo>
                    <a:pt x="3208" y="2160"/>
                    <a:pt x="3319" y="2245"/>
                    <a:pt x="3529" y="2245"/>
                  </a:cubicBezTo>
                  <a:cubicBezTo>
                    <a:pt x="3543" y="2245"/>
                    <a:pt x="3557" y="2245"/>
                    <a:pt x="3572" y="2244"/>
                  </a:cubicBezTo>
                  <a:cubicBezTo>
                    <a:pt x="3715" y="2232"/>
                    <a:pt x="3929" y="2173"/>
                    <a:pt x="3918" y="2006"/>
                  </a:cubicBezTo>
                  <a:lnTo>
                    <a:pt x="3918" y="2006"/>
                  </a:lnTo>
                  <a:cubicBezTo>
                    <a:pt x="4059" y="2080"/>
                    <a:pt x="4304" y="2173"/>
                    <a:pt x="4509" y="2173"/>
                  </a:cubicBezTo>
                  <a:cubicBezTo>
                    <a:pt x="4666" y="2173"/>
                    <a:pt x="4800" y="2118"/>
                    <a:pt x="4846" y="1958"/>
                  </a:cubicBezTo>
                  <a:cubicBezTo>
                    <a:pt x="4984" y="2007"/>
                    <a:pt x="5149" y="2055"/>
                    <a:pt x="5308" y="2055"/>
                  </a:cubicBezTo>
                  <a:cubicBezTo>
                    <a:pt x="5383" y="2055"/>
                    <a:pt x="5456" y="2044"/>
                    <a:pt x="5525" y="2018"/>
                  </a:cubicBezTo>
                  <a:cubicBezTo>
                    <a:pt x="5703" y="1958"/>
                    <a:pt x="5620" y="1815"/>
                    <a:pt x="5715" y="1756"/>
                  </a:cubicBezTo>
                  <a:cubicBezTo>
                    <a:pt x="5722" y="1752"/>
                    <a:pt x="5731" y="1751"/>
                    <a:pt x="5740" y="1751"/>
                  </a:cubicBezTo>
                  <a:cubicBezTo>
                    <a:pt x="5799" y="1751"/>
                    <a:pt x="5902" y="1803"/>
                    <a:pt x="5953" y="1803"/>
                  </a:cubicBezTo>
                  <a:cubicBezTo>
                    <a:pt x="6008" y="1812"/>
                    <a:pt x="6069" y="1816"/>
                    <a:pt x="6132" y="1816"/>
                  </a:cubicBezTo>
                  <a:cubicBezTo>
                    <a:pt x="6246" y="1816"/>
                    <a:pt x="6365" y="1803"/>
                    <a:pt x="6465" y="1780"/>
                  </a:cubicBezTo>
                  <a:cubicBezTo>
                    <a:pt x="6668" y="1744"/>
                    <a:pt x="6870" y="1613"/>
                    <a:pt x="6846" y="1375"/>
                  </a:cubicBezTo>
                  <a:lnTo>
                    <a:pt x="6846" y="1375"/>
                  </a:lnTo>
                  <a:cubicBezTo>
                    <a:pt x="6909" y="1396"/>
                    <a:pt x="6990" y="1407"/>
                    <a:pt x="7076" y="1407"/>
                  </a:cubicBezTo>
                  <a:cubicBezTo>
                    <a:pt x="7381" y="1407"/>
                    <a:pt x="7747" y="1266"/>
                    <a:pt x="7561" y="922"/>
                  </a:cubicBezTo>
                  <a:cubicBezTo>
                    <a:pt x="7775" y="922"/>
                    <a:pt x="8037" y="756"/>
                    <a:pt x="7858" y="518"/>
                  </a:cubicBezTo>
                  <a:cubicBezTo>
                    <a:pt x="7787" y="422"/>
                    <a:pt x="7406" y="315"/>
                    <a:pt x="7323" y="279"/>
                  </a:cubicBezTo>
                  <a:cubicBezTo>
                    <a:pt x="7120" y="208"/>
                    <a:pt x="6894" y="184"/>
                    <a:pt x="6704" y="137"/>
                  </a:cubicBezTo>
                  <a:cubicBezTo>
                    <a:pt x="6513" y="89"/>
                    <a:pt x="6311" y="18"/>
                    <a:pt x="6120" y="6"/>
                  </a:cubicBezTo>
                  <a:cubicBezTo>
                    <a:pt x="6065" y="2"/>
                    <a:pt x="6009" y="1"/>
                    <a:pt x="5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3"/>
            <p:cNvSpPr/>
            <p:nvPr/>
          </p:nvSpPr>
          <p:spPr>
            <a:xfrm>
              <a:off x="6381710" y="2841871"/>
              <a:ext cx="537901" cy="557418"/>
            </a:xfrm>
            <a:custGeom>
              <a:avLst/>
              <a:gdLst/>
              <a:ahLst/>
              <a:cxnLst/>
              <a:rect l="l" t="t" r="r" b="b"/>
              <a:pathLst>
                <a:path w="7083" h="7340" extrusionOk="0">
                  <a:moveTo>
                    <a:pt x="4716" y="1"/>
                  </a:moveTo>
                  <a:cubicBezTo>
                    <a:pt x="4327" y="1"/>
                    <a:pt x="3795" y="342"/>
                    <a:pt x="3523" y="430"/>
                  </a:cubicBezTo>
                  <a:cubicBezTo>
                    <a:pt x="3502" y="437"/>
                    <a:pt x="3480" y="440"/>
                    <a:pt x="3455" y="440"/>
                  </a:cubicBezTo>
                  <a:cubicBezTo>
                    <a:pt x="3242" y="440"/>
                    <a:pt x="2874" y="208"/>
                    <a:pt x="2609" y="208"/>
                  </a:cubicBezTo>
                  <a:cubicBezTo>
                    <a:pt x="2486" y="208"/>
                    <a:pt x="2384" y="259"/>
                    <a:pt x="2332" y="406"/>
                  </a:cubicBezTo>
                  <a:cubicBezTo>
                    <a:pt x="2272" y="572"/>
                    <a:pt x="2201" y="787"/>
                    <a:pt x="2141" y="965"/>
                  </a:cubicBezTo>
                  <a:cubicBezTo>
                    <a:pt x="2010" y="1275"/>
                    <a:pt x="1975" y="1620"/>
                    <a:pt x="1879" y="1942"/>
                  </a:cubicBezTo>
                  <a:cubicBezTo>
                    <a:pt x="1760" y="2346"/>
                    <a:pt x="1058" y="5180"/>
                    <a:pt x="951" y="5418"/>
                  </a:cubicBezTo>
                  <a:cubicBezTo>
                    <a:pt x="927" y="5490"/>
                    <a:pt x="879" y="5573"/>
                    <a:pt x="844" y="5645"/>
                  </a:cubicBezTo>
                  <a:lnTo>
                    <a:pt x="832" y="5645"/>
                  </a:lnTo>
                  <a:cubicBezTo>
                    <a:pt x="677" y="5799"/>
                    <a:pt x="522" y="6002"/>
                    <a:pt x="344" y="6145"/>
                  </a:cubicBezTo>
                  <a:cubicBezTo>
                    <a:pt x="284" y="6192"/>
                    <a:pt x="105" y="6252"/>
                    <a:pt x="82" y="6323"/>
                  </a:cubicBezTo>
                  <a:cubicBezTo>
                    <a:pt x="1" y="6593"/>
                    <a:pt x="361" y="6720"/>
                    <a:pt x="629" y="6720"/>
                  </a:cubicBezTo>
                  <a:cubicBezTo>
                    <a:pt x="717" y="6720"/>
                    <a:pt x="794" y="6707"/>
                    <a:pt x="844" y="6680"/>
                  </a:cubicBezTo>
                  <a:cubicBezTo>
                    <a:pt x="844" y="6939"/>
                    <a:pt x="1261" y="7161"/>
                    <a:pt x="1577" y="7161"/>
                  </a:cubicBezTo>
                  <a:cubicBezTo>
                    <a:pt x="1741" y="7161"/>
                    <a:pt x="1878" y="7101"/>
                    <a:pt x="1915" y="6954"/>
                  </a:cubicBezTo>
                  <a:cubicBezTo>
                    <a:pt x="2106" y="7073"/>
                    <a:pt x="2237" y="7192"/>
                    <a:pt x="2475" y="7204"/>
                  </a:cubicBezTo>
                  <a:cubicBezTo>
                    <a:pt x="2489" y="7204"/>
                    <a:pt x="2505" y="7204"/>
                    <a:pt x="2522" y="7204"/>
                  </a:cubicBezTo>
                  <a:cubicBezTo>
                    <a:pt x="2697" y="7204"/>
                    <a:pt x="2975" y="7194"/>
                    <a:pt x="2975" y="6966"/>
                  </a:cubicBezTo>
                  <a:cubicBezTo>
                    <a:pt x="3094" y="7038"/>
                    <a:pt x="3165" y="7180"/>
                    <a:pt x="3308" y="7252"/>
                  </a:cubicBezTo>
                  <a:cubicBezTo>
                    <a:pt x="3417" y="7310"/>
                    <a:pt x="3548" y="7339"/>
                    <a:pt x="3679" y="7339"/>
                  </a:cubicBezTo>
                  <a:cubicBezTo>
                    <a:pt x="3735" y="7339"/>
                    <a:pt x="3790" y="7334"/>
                    <a:pt x="3844" y="7323"/>
                  </a:cubicBezTo>
                  <a:cubicBezTo>
                    <a:pt x="4011" y="7288"/>
                    <a:pt x="4154" y="7192"/>
                    <a:pt x="4177" y="7026"/>
                  </a:cubicBezTo>
                  <a:cubicBezTo>
                    <a:pt x="4280" y="7141"/>
                    <a:pt x="4485" y="7273"/>
                    <a:pt x="4698" y="7273"/>
                  </a:cubicBezTo>
                  <a:cubicBezTo>
                    <a:pt x="4881" y="7273"/>
                    <a:pt x="5069" y="7175"/>
                    <a:pt x="5201" y="6883"/>
                  </a:cubicBezTo>
                  <a:cubicBezTo>
                    <a:pt x="5287" y="6943"/>
                    <a:pt x="5483" y="6990"/>
                    <a:pt x="5640" y="6990"/>
                  </a:cubicBezTo>
                  <a:cubicBezTo>
                    <a:pt x="5701" y="6990"/>
                    <a:pt x="5756" y="6983"/>
                    <a:pt x="5797" y="6966"/>
                  </a:cubicBezTo>
                  <a:cubicBezTo>
                    <a:pt x="6023" y="6883"/>
                    <a:pt x="6082" y="6668"/>
                    <a:pt x="6201" y="6585"/>
                  </a:cubicBezTo>
                  <a:cubicBezTo>
                    <a:pt x="6215" y="6577"/>
                    <a:pt x="6226" y="6574"/>
                    <a:pt x="6237" y="6574"/>
                  </a:cubicBezTo>
                  <a:cubicBezTo>
                    <a:pt x="6275" y="6574"/>
                    <a:pt x="6304" y="6612"/>
                    <a:pt x="6368" y="6621"/>
                  </a:cubicBezTo>
                  <a:cubicBezTo>
                    <a:pt x="6411" y="6621"/>
                    <a:pt x="6454" y="6623"/>
                    <a:pt x="6497" y="6623"/>
                  </a:cubicBezTo>
                  <a:cubicBezTo>
                    <a:pt x="6561" y="6623"/>
                    <a:pt x="6625" y="6618"/>
                    <a:pt x="6690" y="6597"/>
                  </a:cubicBezTo>
                  <a:cubicBezTo>
                    <a:pt x="6904" y="6514"/>
                    <a:pt x="7082" y="6347"/>
                    <a:pt x="7082" y="6121"/>
                  </a:cubicBezTo>
                  <a:cubicBezTo>
                    <a:pt x="7082" y="5906"/>
                    <a:pt x="6940" y="5906"/>
                    <a:pt x="6761" y="5823"/>
                  </a:cubicBezTo>
                  <a:cubicBezTo>
                    <a:pt x="6618" y="5752"/>
                    <a:pt x="6559" y="5502"/>
                    <a:pt x="6463" y="5335"/>
                  </a:cubicBezTo>
                  <a:cubicBezTo>
                    <a:pt x="6309" y="4466"/>
                    <a:pt x="5582" y="1823"/>
                    <a:pt x="5380" y="1168"/>
                  </a:cubicBezTo>
                  <a:cubicBezTo>
                    <a:pt x="5297" y="882"/>
                    <a:pt x="5225" y="501"/>
                    <a:pt x="5058" y="156"/>
                  </a:cubicBezTo>
                  <a:cubicBezTo>
                    <a:pt x="4974" y="44"/>
                    <a:pt x="4854" y="1"/>
                    <a:pt x="4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3"/>
            <p:cNvSpPr/>
            <p:nvPr/>
          </p:nvSpPr>
          <p:spPr>
            <a:xfrm>
              <a:off x="6579540" y="2854478"/>
              <a:ext cx="72449" cy="86954"/>
            </a:xfrm>
            <a:custGeom>
              <a:avLst/>
              <a:gdLst/>
              <a:ahLst/>
              <a:cxnLst/>
              <a:rect l="l" t="t" r="r" b="b"/>
              <a:pathLst>
                <a:path w="954" h="1145" extrusionOk="0">
                  <a:moveTo>
                    <a:pt x="305" y="0"/>
                  </a:moveTo>
                  <a:cubicBezTo>
                    <a:pt x="280" y="0"/>
                    <a:pt x="257" y="4"/>
                    <a:pt x="239" y="14"/>
                  </a:cubicBezTo>
                  <a:cubicBezTo>
                    <a:pt x="1" y="121"/>
                    <a:pt x="1" y="764"/>
                    <a:pt x="108" y="978"/>
                  </a:cubicBezTo>
                  <a:cubicBezTo>
                    <a:pt x="167" y="1097"/>
                    <a:pt x="261" y="1145"/>
                    <a:pt x="363" y="1145"/>
                  </a:cubicBezTo>
                  <a:cubicBezTo>
                    <a:pt x="485" y="1145"/>
                    <a:pt x="618" y="1075"/>
                    <a:pt x="715" y="978"/>
                  </a:cubicBezTo>
                  <a:cubicBezTo>
                    <a:pt x="798" y="895"/>
                    <a:pt x="953" y="633"/>
                    <a:pt x="918" y="478"/>
                  </a:cubicBezTo>
                  <a:cubicBezTo>
                    <a:pt x="896" y="277"/>
                    <a:pt x="508" y="0"/>
                    <a:pt x="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3"/>
            <p:cNvSpPr/>
            <p:nvPr/>
          </p:nvSpPr>
          <p:spPr>
            <a:xfrm>
              <a:off x="6648268" y="2852883"/>
              <a:ext cx="71538" cy="87486"/>
            </a:xfrm>
            <a:custGeom>
              <a:avLst/>
              <a:gdLst/>
              <a:ahLst/>
              <a:cxnLst/>
              <a:rect l="l" t="t" r="r" b="b"/>
              <a:pathLst>
                <a:path w="942" h="1152" extrusionOk="0">
                  <a:moveTo>
                    <a:pt x="574" y="1"/>
                  </a:moveTo>
                  <a:cubicBezTo>
                    <a:pt x="454" y="1"/>
                    <a:pt x="323" y="69"/>
                    <a:pt x="227" y="166"/>
                  </a:cubicBezTo>
                  <a:cubicBezTo>
                    <a:pt x="143" y="249"/>
                    <a:pt x="1" y="511"/>
                    <a:pt x="24" y="666"/>
                  </a:cubicBezTo>
                  <a:cubicBezTo>
                    <a:pt x="46" y="870"/>
                    <a:pt x="437" y="1152"/>
                    <a:pt x="644" y="1152"/>
                  </a:cubicBezTo>
                  <a:cubicBezTo>
                    <a:pt x="666" y="1152"/>
                    <a:pt x="686" y="1149"/>
                    <a:pt x="703" y="1142"/>
                  </a:cubicBezTo>
                  <a:cubicBezTo>
                    <a:pt x="941" y="1035"/>
                    <a:pt x="941" y="392"/>
                    <a:pt x="834" y="177"/>
                  </a:cubicBezTo>
                  <a:cubicBezTo>
                    <a:pt x="774" y="51"/>
                    <a:pt x="678" y="1"/>
                    <a:pt x="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3"/>
            <p:cNvSpPr/>
            <p:nvPr/>
          </p:nvSpPr>
          <p:spPr>
            <a:xfrm>
              <a:off x="6635586" y="2873235"/>
              <a:ext cx="30833" cy="47312"/>
            </a:xfrm>
            <a:custGeom>
              <a:avLst/>
              <a:gdLst/>
              <a:ahLst/>
              <a:cxnLst/>
              <a:rect l="l" t="t" r="r" b="b"/>
              <a:pathLst>
                <a:path w="406" h="623" extrusionOk="0">
                  <a:moveTo>
                    <a:pt x="163" y="1"/>
                  </a:moveTo>
                  <a:cubicBezTo>
                    <a:pt x="124" y="1"/>
                    <a:pt x="89" y="21"/>
                    <a:pt x="72" y="76"/>
                  </a:cubicBezTo>
                  <a:cubicBezTo>
                    <a:pt x="1" y="159"/>
                    <a:pt x="37" y="243"/>
                    <a:pt x="49" y="314"/>
                  </a:cubicBezTo>
                  <a:cubicBezTo>
                    <a:pt x="60" y="386"/>
                    <a:pt x="49" y="505"/>
                    <a:pt x="84" y="552"/>
                  </a:cubicBezTo>
                  <a:cubicBezTo>
                    <a:pt x="111" y="601"/>
                    <a:pt x="151" y="623"/>
                    <a:pt x="192" y="623"/>
                  </a:cubicBezTo>
                  <a:cubicBezTo>
                    <a:pt x="240" y="623"/>
                    <a:pt x="290" y="592"/>
                    <a:pt x="322" y="540"/>
                  </a:cubicBezTo>
                  <a:cubicBezTo>
                    <a:pt x="382" y="445"/>
                    <a:pt x="406" y="243"/>
                    <a:pt x="346" y="124"/>
                  </a:cubicBezTo>
                  <a:cubicBezTo>
                    <a:pt x="323" y="70"/>
                    <a:pt x="235" y="1"/>
                    <a:pt x="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3"/>
            <p:cNvSpPr/>
            <p:nvPr/>
          </p:nvSpPr>
          <p:spPr>
            <a:xfrm>
              <a:off x="6649179" y="2832302"/>
              <a:ext cx="85056" cy="65766"/>
            </a:xfrm>
            <a:custGeom>
              <a:avLst/>
              <a:gdLst/>
              <a:ahLst/>
              <a:cxnLst/>
              <a:rect l="l" t="t" r="r" b="b"/>
              <a:pathLst>
                <a:path w="1120" h="866" extrusionOk="0">
                  <a:moveTo>
                    <a:pt x="995" y="0"/>
                  </a:moveTo>
                  <a:cubicBezTo>
                    <a:pt x="974" y="0"/>
                    <a:pt x="950" y="8"/>
                    <a:pt x="929" y="8"/>
                  </a:cubicBezTo>
                  <a:cubicBezTo>
                    <a:pt x="882" y="20"/>
                    <a:pt x="870" y="56"/>
                    <a:pt x="858" y="79"/>
                  </a:cubicBezTo>
                  <a:cubicBezTo>
                    <a:pt x="822" y="139"/>
                    <a:pt x="774" y="187"/>
                    <a:pt x="715" y="222"/>
                  </a:cubicBezTo>
                  <a:cubicBezTo>
                    <a:pt x="524" y="365"/>
                    <a:pt x="346" y="377"/>
                    <a:pt x="131" y="413"/>
                  </a:cubicBezTo>
                  <a:cubicBezTo>
                    <a:pt x="60" y="425"/>
                    <a:pt x="1" y="472"/>
                    <a:pt x="1" y="556"/>
                  </a:cubicBezTo>
                  <a:cubicBezTo>
                    <a:pt x="7" y="615"/>
                    <a:pt x="25" y="630"/>
                    <a:pt x="51" y="630"/>
                  </a:cubicBezTo>
                  <a:cubicBezTo>
                    <a:pt x="72" y="630"/>
                    <a:pt x="100" y="620"/>
                    <a:pt x="131" y="615"/>
                  </a:cubicBezTo>
                  <a:lnTo>
                    <a:pt x="131" y="615"/>
                  </a:lnTo>
                  <a:cubicBezTo>
                    <a:pt x="64" y="666"/>
                    <a:pt x="135" y="741"/>
                    <a:pt x="212" y="741"/>
                  </a:cubicBezTo>
                  <a:cubicBezTo>
                    <a:pt x="243" y="741"/>
                    <a:pt x="274" y="729"/>
                    <a:pt x="298" y="698"/>
                  </a:cubicBezTo>
                  <a:lnTo>
                    <a:pt x="298" y="698"/>
                  </a:lnTo>
                  <a:cubicBezTo>
                    <a:pt x="274" y="734"/>
                    <a:pt x="262" y="806"/>
                    <a:pt x="298" y="841"/>
                  </a:cubicBezTo>
                  <a:cubicBezTo>
                    <a:pt x="312" y="853"/>
                    <a:pt x="328" y="857"/>
                    <a:pt x="345" y="857"/>
                  </a:cubicBezTo>
                  <a:cubicBezTo>
                    <a:pt x="399" y="857"/>
                    <a:pt x="461" y="809"/>
                    <a:pt x="489" y="782"/>
                  </a:cubicBezTo>
                  <a:cubicBezTo>
                    <a:pt x="489" y="841"/>
                    <a:pt x="536" y="865"/>
                    <a:pt x="584" y="865"/>
                  </a:cubicBezTo>
                  <a:cubicBezTo>
                    <a:pt x="655" y="865"/>
                    <a:pt x="667" y="806"/>
                    <a:pt x="715" y="770"/>
                  </a:cubicBezTo>
                  <a:cubicBezTo>
                    <a:pt x="726" y="813"/>
                    <a:pt x="765" y="855"/>
                    <a:pt x="807" y="855"/>
                  </a:cubicBezTo>
                  <a:cubicBezTo>
                    <a:pt x="812" y="855"/>
                    <a:pt x="817" y="855"/>
                    <a:pt x="822" y="853"/>
                  </a:cubicBezTo>
                  <a:cubicBezTo>
                    <a:pt x="882" y="829"/>
                    <a:pt x="893" y="746"/>
                    <a:pt x="905" y="698"/>
                  </a:cubicBezTo>
                  <a:cubicBezTo>
                    <a:pt x="914" y="724"/>
                    <a:pt x="941" y="744"/>
                    <a:pt x="969" y="744"/>
                  </a:cubicBezTo>
                  <a:cubicBezTo>
                    <a:pt x="980" y="744"/>
                    <a:pt x="991" y="741"/>
                    <a:pt x="1001" y="734"/>
                  </a:cubicBezTo>
                  <a:cubicBezTo>
                    <a:pt x="1060" y="675"/>
                    <a:pt x="1001" y="579"/>
                    <a:pt x="977" y="532"/>
                  </a:cubicBezTo>
                  <a:cubicBezTo>
                    <a:pt x="1024" y="520"/>
                    <a:pt x="1096" y="508"/>
                    <a:pt x="1108" y="437"/>
                  </a:cubicBezTo>
                  <a:cubicBezTo>
                    <a:pt x="1120" y="377"/>
                    <a:pt x="1060" y="353"/>
                    <a:pt x="1048" y="306"/>
                  </a:cubicBezTo>
                  <a:cubicBezTo>
                    <a:pt x="1096" y="294"/>
                    <a:pt x="1108" y="270"/>
                    <a:pt x="1096" y="222"/>
                  </a:cubicBezTo>
                  <a:cubicBezTo>
                    <a:pt x="1072" y="139"/>
                    <a:pt x="1036" y="163"/>
                    <a:pt x="989" y="127"/>
                  </a:cubicBezTo>
                  <a:cubicBezTo>
                    <a:pt x="1036" y="127"/>
                    <a:pt x="1072" y="79"/>
                    <a:pt x="1036" y="20"/>
                  </a:cubicBezTo>
                  <a:cubicBezTo>
                    <a:pt x="1026" y="5"/>
                    <a:pt x="1012" y="0"/>
                    <a:pt x="995" y="0"/>
                  </a:cubicBezTo>
                  <a:close/>
                </a:path>
              </a:pathLst>
            </a:custGeom>
            <a:solidFill>
              <a:srgbClr val="FFC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3"/>
            <p:cNvSpPr/>
            <p:nvPr/>
          </p:nvSpPr>
          <p:spPr>
            <a:xfrm>
              <a:off x="6647357" y="2832378"/>
              <a:ext cx="84144" cy="61134"/>
            </a:xfrm>
            <a:custGeom>
              <a:avLst/>
              <a:gdLst/>
              <a:ahLst/>
              <a:cxnLst/>
              <a:rect l="l" t="t" r="r" b="b"/>
              <a:pathLst>
                <a:path w="1108" h="805" extrusionOk="0">
                  <a:moveTo>
                    <a:pt x="848" y="1"/>
                  </a:moveTo>
                  <a:cubicBezTo>
                    <a:pt x="782" y="1"/>
                    <a:pt x="720" y="16"/>
                    <a:pt x="667" y="31"/>
                  </a:cubicBezTo>
                  <a:cubicBezTo>
                    <a:pt x="501" y="114"/>
                    <a:pt x="334" y="245"/>
                    <a:pt x="167" y="352"/>
                  </a:cubicBezTo>
                  <a:cubicBezTo>
                    <a:pt x="144" y="364"/>
                    <a:pt x="72" y="400"/>
                    <a:pt x="60" y="447"/>
                  </a:cubicBezTo>
                  <a:cubicBezTo>
                    <a:pt x="1" y="662"/>
                    <a:pt x="477" y="805"/>
                    <a:pt x="608" y="805"/>
                  </a:cubicBezTo>
                  <a:cubicBezTo>
                    <a:pt x="810" y="793"/>
                    <a:pt x="953" y="721"/>
                    <a:pt x="1025" y="519"/>
                  </a:cubicBezTo>
                  <a:cubicBezTo>
                    <a:pt x="1108" y="316"/>
                    <a:pt x="1048" y="197"/>
                    <a:pt x="965" y="19"/>
                  </a:cubicBezTo>
                  <a:cubicBezTo>
                    <a:pt x="926" y="6"/>
                    <a:pt x="886" y="1"/>
                    <a:pt x="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3"/>
            <p:cNvSpPr/>
            <p:nvPr/>
          </p:nvSpPr>
          <p:spPr>
            <a:xfrm>
              <a:off x="6572326" y="2839973"/>
              <a:ext cx="77841" cy="62729"/>
            </a:xfrm>
            <a:custGeom>
              <a:avLst/>
              <a:gdLst/>
              <a:ahLst/>
              <a:cxnLst/>
              <a:rect l="l" t="t" r="r" b="b"/>
              <a:pathLst>
                <a:path w="1025" h="826" extrusionOk="0">
                  <a:moveTo>
                    <a:pt x="106" y="0"/>
                  </a:moveTo>
                  <a:cubicBezTo>
                    <a:pt x="85" y="0"/>
                    <a:pt x="62" y="5"/>
                    <a:pt x="48" y="26"/>
                  </a:cubicBezTo>
                  <a:cubicBezTo>
                    <a:pt x="16" y="69"/>
                    <a:pt x="52" y="123"/>
                    <a:pt x="95" y="123"/>
                  </a:cubicBezTo>
                  <a:cubicBezTo>
                    <a:pt x="99" y="123"/>
                    <a:pt x="103" y="122"/>
                    <a:pt x="108" y="121"/>
                  </a:cubicBezTo>
                  <a:lnTo>
                    <a:pt x="108" y="121"/>
                  </a:lnTo>
                  <a:cubicBezTo>
                    <a:pt x="60" y="169"/>
                    <a:pt x="24" y="145"/>
                    <a:pt x="12" y="216"/>
                  </a:cubicBezTo>
                  <a:cubicBezTo>
                    <a:pt x="12" y="264"/>
                    <a:pt x="12" y="300"/>
                    <a:pt x="60" y="300"/>
                  </a:cubicBezTo>
                  <a:cubicBezTo>
                    <a:pt x="48" y="347"/>
                    <a:pt x="0" y="383"/>
                    <a:pt x="12" y="443"/>
                  </a:cubicBezTo>
                  <a:cubicBezTo>
                    <a:pt x="24" y="514"/>
                    <a:pt x="96" y="514"/>
                    <a:pt x="143" y="514"/>
                  </a:cubicBezTo>
                  <a:cubicBezTo>
                    <a:pt x="120" y="574"/>
                    <a:pt x="72" y="669"/>
                    <a:pt x="131" y="717"/>
                  </a:cubicBezTo>
                  <a:cubicBezTo>
                    <a:pt x="141" y="723"/>
                    <a:pt x="151" y="726"/>
                    <a:pt x="161" y="726"/>
                  </a:cubicBezTo>
                  <a:cubicBezTo>
                    <a:pt x="185" y="726"/>
                    <a:pt x="206" y="707"/>
                    <a:pt x="215" y="681"/>
                  </a:cubicBezTo>
                  <a:cubicBezTo>
                    <a:pt x="227" y="728"/>
                    <a:pt x="239" y="812"/>
                    <a:pt x="298" y="824"/>
                  </a:cubicBezTo>
                  <a:cubicBezTo>
                    <a:pt x="303" y="825"/>
                    <a:pt x="308" y="826"/>
                    <a:pt x="313" y="826"/>
                  </a:cubicBezTo>
                  <a:cubicBezTo>
                    <a:pt x="353" y="826"/>
                    <a:pt x="383" y="783"/>
                    <a:pt x="393" y="740"/>
                  </a:cubicBezTo>
                  <a:cubicBezTo>
                    <a:pt x="429" y="764"/>
                    <a:pt x="453" y="824"/>
                    <a:pt x="512" y="824"/>
                  </a:cubicBezTo>
                  <a:cubicBezTo>
                    <a:pt x="560" y="824"/>
                    <a:pt x="596" y="800"/>
                    <a:pt x="596" y="728"/>
                  </a:cubicBezTo>
                  <a:cubicBezTo>
                    <a:pt x="621" y="753"/>
                    <a:pt x="668" y="789"/>
                    <a:pt x="715" y="789"/>
                  </a:cubicBezTo>
                  <a:cubicBezTo>
                    <a:pt x="736" y="789"/>
                    <a:pt x="756" y="782"/>
                    <a:pt x="774" y="764"/>
                  </a:cubicBezTo>
                  <a:cubicBezTo>
                    <a:pt x="798" y="728"/>
                    <a:pt x="786" y="669"/>
                    <a:pt x="762" y="633"/>
                  </a:cubicBezTo>
                  <a:lnTo>
                    <a:pt x="762" y="633"/>
                  </a:lnTo>
                  <a:cubicBezTo>
                    <a:pt x="784" y="657"/>
                    <a:pt x="809" y="667"/>
                    <a:pt x="834" y="667"/>
                  </a:cubicBezTo>
                  <a:cubicBezTo>
                    <a:pt x="908" y="667"/>
                    <a:pt x="977" y="582"/>
                    <a:pt x="905" y="538"/>
                  </a:cubicBezTo>
                  <a:cubicBezTo>
                    <a:pt x="929" y="538"/>
                    <a:pt x="953" y="544"/>
                    <a:pt x="973" y="544"/>
                  </a:cubicBezTo>
                  <a:cubicBezTo>
                    <a:pt x="1003" y="544"/>
                    <a:pt x="1024" y="531"/>
                    <a:pt x="1024" y="467"/>
                  </a:cubicBezTo>
                  <a:cubicBezTo>
                    <a:pt x="1013" y="383"/>
                    <a:pt x="965" y="336"/>
                    <a:pt x="905" y="336"/>
                  </a:cubicBezTo>
                  <a:cubicBezTo>
                    <a:pt x="703" y="312"/>
                    <a:pt x="536" y="324"/>
                    <a:pt x="358" y="193"/>
                  </a:cubicBezTo>
                  <a:cubicBezTo>
                    <a:pt x="310" y="157"/>
                    <a:pt x="251" y="121"/>
                    <a:pt x="215" y="62"/>
                  </a:cubicBezTo>
                  <a:cubicBezTo>
                    <a:pt x="203" y="38"/>
                    <a:pt x="191" y="2"/>
                    <a:pt x="143" y="2"/>
                  </a:cubicBezTo>
                  <a:cubicBezTo>
                    <a:pt x="134" y="2"/>
                    <a:pt x="120" y="0"/>
                    <a:pt x="106" y="0"/>
                  </a:cubicBezTo>
                  <a:close/>
                </a:path>
              </a:pathLst>
            </a:custGeom>
            <a:solidFill>
              <a:srgbClr val="FFC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3"/>
            <p:cNvSpPr/>
            <p:nvPr/>
          </p:nvSpPr>
          <p:spPr>
            <a:xfrm>
              <a:off x="6575060" y="2838530"/>
              <a:ext cx="76930" cy="59615"/>
            </a:xfrm>
            <a:custGeom>
              <a:avLst/>
              <a:gdLst/>
              <a:ahLst/>
              <a:cxnLst/>
              <a:rect l="l" t="t" r="r" b="b"/>
              <a:pathLst>
                <a:path w="1013" h="785" extrusionOk="0">
                  <a:moveTo>
                    <a:pt x="237" y="0"/>
                  </a:moveTo>
                  <a:cubicBezTo>
                    <a:pt x="191" y="0"/>
                    <a:pt x="143" y="9"/>
                    <a:pt x="95" y="33"/>
                  </a:cubicBezTo>
                  <a:cubicBezTo>
                    <a:pt x="36" y="212"/>
                    <a:pt x="0" y="343"/>
                    <a:pt x="72" y="533"/>
                  </a:cubicBezTo>
                  <a:cubicBezTo>
                    <a:pt x="148" y="719"/>
                    <a:pt x="265" y="785"/>
                    <a:pt x="432" y="785"/>
                  </a:cubicBezTo>
                  <a:cubicBezTo>
                    <a:pt x="446" y="785"/>
                    <a:pt x="461" y="784"/>
                    <a:pt x="476" y="783"/>
                  </a:cubicBezTo>
                  <a:cubicBezTo>
                    <a:pt x="596" y="771"/>
                    <a:pt x="1012" y="593"/>
                    <a:pt x="953" y="378"/>
                  </a:cubicBezTo>
                  <a:cubicBezTo>
                    <a:pt x="941" y="331"/>
                    <a:pt x="869" y="307"/>
                    <a:pt x="834" y="295"/>
                  </a:cubicBezTo>
                  <a:cubicBezTo>
                    <a:pt x="679" y="200"/>
                    <a:pt x="524" y="93"/>
                    <a:pt x="369" y="21"/>
                  </a:cubicBezTo>
                  <a:cubicBezTo>
                    <a:pt x="328" y="9"/>
                    <a:pt x="28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3"/>
            <p:cNvSpPr/>
            <p:nvPr/>
          </p:nvSpPr>
          <p:spPr>
            <a:xfrm>
              <a:off x="6698010" y="2035361"/>
              <a:ext cx="250534" cy="206867"/>
            </a:xfrm>
            <a:custGeom>
              <a:avLst/>
              <a:gdLst/>
              <a:ahLst/>
              <a:cxnLst/>
              <a:rect l="l" t="t" r="r" b="b"/>
              <a:pathLst>
                <a:path w="3299" h="2724" extrusionOk="0">
                  <a:moveTo>
                    <a:pt x="512" y="1"/>
                  </a:moveTo>
                  <a:lnTo>
                    <a:pt x="512" y="1"/>
                  </a:lnTo>
                  <a:cubicBezTo>
                    <a:pt x="227" y="382"/>
                    <a:pt x="24" y="941"/>
                    <a:pt x="0" y="1417"/>
                  </a:cubicBezTo>
                  <a:cubicBezTo>
                    <a:pt x="167" y="2144"/>
                    <a:pt x="1155" y="2465"/>
                    <a:pt x="1644" y="2608"/>
                  </a:cubicBezTo>
                  <a:cubicBezTo>
                    <a:pt x="1852" y="2662"/>
                    <a:pt x="2095" y="2724"/>
                    <a:pt x="2325" y="2724"/>
                  </a:cubicBezTo>
                  <a:cubicBezTo>
                    <a:pt x="2397" y="2724"/>
                    <a:pt x="2468" y="2718"/>
                    <a:pt x="2536" y="2703"/>
                  </a:cubicBezTo>
                  <a:cubicBezTo>
                    <a:pt x="2727" y="2668"/>
                    <a:pt x="2846" y="2620"/>
                    <a:pt x="3013" y="2465"/>
                  </a:cubicBezTo>
                  <a:cubicBezTo>
                    <a:pt x="3144" y="2048"/>
                    <a:pt x="3298" y="1310"/>
                    <a:pt x="3298" y="858"/>
                  </a:cubicBezTo>
                  <a:lnTo>
                    <a:pt x="3298" y="858"/>
                  </a:lnTo>
                  <a:cubicBezTo>
                    <a:pt x="3163" y="951"/>
                    <a:pt x="2859" y="1616"/>
                    <a:pt x="2695" y="1616"/>
                  </a:cubicBezTo>
                  <a:cubicBezTo>
                    <a:pt x="2628" y="1616"/>
                    <a:pt x="2584" y="1506"/>
                    <a:pt x="2584" y="1203"/>
                  </a:cubicBezTo>
                  <a:cubicBezTo>
                    <a:pt x="2465" y="1279"/>
                    <a:pt x="2383" y="1507"/>
                    <a:pt x="2251" y="1507"/>
                  </a:cubicBezTo>
                  <a:cubicBezTo>
                    <a:pt x="2197" y="1507"/>
                    <a:pt x="2136" y="1469"/>
                    <a:pt x="2060" y="1370"/>
                  </a:cubicBezTo>
                  <a:cubicBezTo>
                    <a:pt x="1894" y="1156"/>
                    <a:pt x="1965" y="513"/>
                    <a:pt x="1977" y="179"/>
                  </a:cubicBezTo>
                  <a:lnTo>
                    <a:pt x="1977" y="179"/>
                  </a:lnTo>
                  <a:cubicBezTo>
                    <a:pt x="1821" y="370"/>
                    <a:pt x="1457" y="1097"/>
                    <a:pt x="1219" y="1097"/>
                  </a:cubicBezTo>
                  <a:cubicBezTo>
                    <a:pt x="1131" y="1097"/>
                    <a:pt x="1060" y="996"/>
                    <a:pt x="1024" y="727"/>
                  </a:cubicBezTo>
                  <a:cubicBezTo>
                    <a:pt x="931" y="829"/>
                    <a:pt x="808" y="984"/>
                    <a:pt x="693" y="984"/>
                  </a:cubicBezTo>
                  <a:cubicBezTo>
                    <a:pt x="646" y="984"/>
                    <a:pt x="601" y="959"/>
                    <a:pt x="560" y="894"/>
                  </a:cubicBezTo>
                  <a:cubicBezTo>
                    <a:pt x="441" y="691"/>
                    <a:pt x="512" y="310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3"/>
            <p:cNvSpPr/>
            <p:nvPr/>
          </p:nvSpPr>
          <p:spPr>
            <a:xfrm>
              <a:off x="6700744" y="2122468"/>
              <a:ext cx="224258" cy="104649"/>
            </a:xfrm>
            <a:custGeom>
              <a:avLst/>
              <a:gdLst/>
              <a:ahLst/>
              <a:cxnLst/>
              <a:rect l="l" t="t" r="r" b="b"/>
              <a:pathLst>
                <a:path w="2953" h="1378" extrusionOk="0">
                  <a:moveTo>
                    <a:pt x="57" y="1"/>
                  </a:moveTo>
                  <a:cubicBezTo>
                    <a:pt x="49" y="1"/>
                    <a:pt x="41" y="3"/>
                    <a:pt x="36" y="9"/>
                  </a:cubicBezTo>
                  <a:cubicBezTo>
                    <a:pt x="12" y="44"/>
                    <a:pt x="0" y="187"/>
                    <a:pt x="24" y="223"/>
                  </a:cubicBezTo>
                  <a:cubicBezTo>
                    <a:pt x="24" y="270"/>
                    <a:pt x="84" y="318"/>
                    <a:pt x="119" y="354"/>
                  </a:cubicBezTo>
                  <a:cubicBezTo>
                    <a:pt x="191" y="413"/>
                    <a:pt x="250" y="461"/>
                    <a:pt x="310" y="532"/>
                  </a:cubicBezTo>
                  <a:cubicBezTo>
                    <a:pt x="453" y="699"/>
                    <a:pt x="643" y="794"/>
                    <a:pt x="810" y="925"/>
                  </a:cubicBezTo>
                  <a:cubicBezTo>
                    <a:pt x="976" y="1044"/>
                    <a:pt x="1179" y="1140"/>
                    <a:pt x="1357" y="1211"/>
                  </a:cubicBezTo>
                  <a:cubicBezTo>
                    <a:pt x="1643" y="1306"/>
                    <a:pt x="1977" y="1378"/>
                    <a:pt x="2262" y="1378"/>
                  </a:cubicBezTo>
                  <a:cubicBezTo>
                    <a:pt x="2417" y="1378"/>
                    <a:pt x="2548" y="1354"/>
                    <a:pt x="2703" y="1342"/>
                  </a:cubicBezTo>
                  <a:cubicBezTo>
                    <a:pt x="2762" y="1330"/>
                    <a:pt x="2846" y="1247"/>
                    <a:pt x="2905" y="1247"/>
                  </a:cubicBezTo>
                  <a:cubicBezTo>
                    <a:pt x="2929" y="1163"/>
                    <a:pt x="2953" y="1092"/>
                    <a:pt x="2953" y="997"/>
                  </a:cubicBezTo>
                  <a:cubicBezTo>
                    <a:pt x="2953" y="936"/>
                    <a:pt x="2953" y="920"/>
                    <a:pt x="2930" y="920"/>
                  </a:cubicBezTo>
                  <a:cubicBezTo>
                    <a:pt x="2922" y="920"/>
                    <a:pt x="2910" y="922"/>
                    <a:pt x="2893" y="925"/>
                  </a:cubicBezTo>
                  <a:cubicBezTo>
                    <a:pt x="2834" y="949"/>
                    <a:pt x="2751" y="973"/>
                    <a:pt x="2679" y="997"/>
                  </a:cubicBezTo>
                  <a:cubicBezTo>
                    <a:pt x="2607" y="1023"/>
                    <a:pt x="2534" y="1031"/>
                    <a:pt x="2460" y="1031"/>
                  </a:cubicBezTo>
                  <a:cubicBezTo>
                    <a:pt x="2400" y="1031"/>
                    <a:pt x="2338" y="1026"/>
                    <a:pt x="2274" y="1021"/>
                  </a:cubicBezTo>
                  <a:cubicBezTo>
                    <a:pt x="2072" y="1009"/>
                    <a:pt x="1881" y="937"/>
                    <a:pt x="1691" y="878"/>
                  </a:cubicBezTo>
                  <a:cubicBezTo>
                    <a:pt x="1524" y="830"/>
                    <a:pt x="1357" y="818"/>
                    <a:pt x="1203" y="735"/>
                  </a:cubicBezTo>
                  <a:cubicBezTo>
                    <a:pt x="893" y="580"/>
                    <a:pt x="595" y="378"/>
                    <a:pt x="310" y="175"/>
                  </a:cubicBezTo>
                  <a:cubicBezTo>
                    <a:pt x="268" y="144"/>
                    <a:pt x="123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3"/>
            <p:cNvSpPr/>
            <p:nvPr/>
          </p:nvSpPr>
          <p:spPr>
            <a:xfrm>
              <a:off x="6752233" y="2128391"/>
              <a:ext cx="65994" cy="73740"/>
            </a:xfrm>
            <a:custGeom>
              <a:avLst/>
              <a:gdLst/>
              <a:ahLst/>
              <a:cxnLst/>
              <a:rect l="l" t="t" r="r" b="b"/>
              <a:pathLst>
                <a:path w="869" h="971" extrusionOk="0">
                  <a:moveTo>
                    <a:pt x="420" y="1"/>
                  </a:moveTo>
                  <a:cubicBezTo>
                    <a:pt x="415" y="1"/>
                    <a:pt x="410" y="1"/>
                    <a:pt x="406" y="2"/>
                  </a:cubicBezTo>
                  <a:cubicBezTo>
                    <a:pt x="191" y="14"/>
                    <a:pt x="1" y="538"/>
                    <a:pt x="25" y="740"/>
                  </a:cubicBezTo>
                  <a:cubicBezTo>
                    <a:pt x="48" y="904"/>
                    <a:pt x="168" y="970"/>
                    <a:pt x="302" y="970"/>
                  </a:cubicBezTo>
                  <a:cubicBezTo>
                    <a:pt x="372" y="970"/>
                    <a:pt x="447" y="952"/>
                    <a:pt x="513" y="919"/>
                  </a:cubicBezTo>
                  <a:cubicBezTo>
                    <a:pt x="608" y="871"/>
                    <a:pt x="799" y="704"/>
                    <a:pt x="822" y="573"/>
                  </a:cubicBezTo>
                  <a:cubicBezTo>
                    <a:pt x="869" y="388"/>
                    <a:pt x="589" y="1"/>
                    <a:pt x="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3"/>
            <p:cNvSpPr/>
            <p:nvPr/>
          </p:nvSpPr>
          <p:spPr>
            <a:xfrm>
              <a:off x="6808355" y="2152161"/>
              <a:ext cx="65159" cy="74120"/>
            </a:xfrm>
            <a:custGeom>
              <a:avLst/>
              <a:gdLst/>
              <a:ahLst/>
              <a:cxnLst/>
              <a:rect l="l" t="t" r="r" b="b"/>
              <a:pathLst>
                <a:path w="858" h="976" extrusionOk="0">
                  <a:moveTo>
                    <a:pt x="566" y="0"/>
                  </a:moveTo>
                  <a:cubicBezTo>
                    <a:pt x="496" y="0"/>
                    <a:pt x="422" y="18"/>
                    <a:pt x="357" y="46"/>
                  </a:cubicBezTo>
                  <a:cubicBezTo>
                    <a:pt x="262" y="94"/>
                    <a:pt x="71" y="260"/>
                    <a:pt x="48" y="391"/>
                  </a:cubicBezTo>
                  <a:cubicBezTo>
                    <a:pt x="1" y="579"/>
                    <a:pt x="289" y="975"/>
                    <a:pt x="446" y="975"/>
                  </a:cubicBezTo>
                  <a:cubicBezTo>
                    <a:pt x="448" y="975"/>
                    <a:pt x="450" y="975"/>
                    <a:pt x="452" y="975"/>
                  </a:cubicBezTo>
                  <a:cubicBezTo>
                    <a:pt x="679" y="951"/>
                    <a:pt x="857" y="439"/>
                    <a:pt x="833" y="237"/>
                  </a:cubicBezTo>
                  <a:cubicBezTo>
                    <a:pt x="818" y="64"/>
                    <a:pt x="699" y="0"/>
                    <a:pt x="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3"/>
            <p:cNvSpPr/>
            <p:nvPr/>
          </p:nvSpPr>
          <p:spPr>
            <a:xfrm>
              <a:off x="6800153" y="2156490"/>
              <a:ext cx="28099" cy="40325"/>
            </a:xfrm>
            <a:custGeom>
              <a:avLst/>
              <a:gdLst/>
              <a:ahLst/>
              <a:cxnLst/>
              <a:rect l="l" t="t" r="r" b="b"/>
              <a:pathLst>
                <a:path w="370" h="531" extrusionOk="0">
                  <a:moveTo>
                    <a:pt x="214" y="0"/>
                  </a:moveTo>
                  <a:cubicBezTo>
                    <a:pt x="193" y="0"/>
                    <a:pt x="173" y="11"/>
                    <a:pt x="156" y="37"/>
                  </a:cubicBezTo>
                  <a:cubicBezTo>
                    <a:pt x="72" y="96"/>
                    <a:pt x="72" y="168"/>
                    <a:pt x="60" y="239"/>
                  </a:cubicBezTo>
                  <a:cubicBezTo>
                    <a:pt x="48" y="287"/>
                    <a:pt x="1" y="382"/>
                    <a:pt x="13" y="430"/>
                  </a:cubicBezTo>
                  <a:cubicBezTo>
                    <a:pt x="27" y="496"/>
                    <a:pt x="74" y="530"/>
                    <a:pt x="124" y="530"/>
                  </a:cubicBezTo>
                  <a:cubicBezTo>
                    <a:pt x="155" y="530"/>
                    <a:pt x="188" y="517"/>
                    <a:pt x="215" y="489"/>
                  </a:cubicBezTo>
                  <a:cubicBezTo>
                    <a:pt x="287" y="430"/>
                    <a:pt x="370" y="275"/>
                    <a:pt x="358" y="168"/>
                  </a:cubicBezTo>
                  <a:cubicBezTo>
                    <a:pt x="349" y="105"/>
                    <a:pt x="27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97" name="Google Shape;3697;p53"/>
            <p:cNvGrpSpPr/>
            <p:nvPr/>
          </p:nvGrpSpPr>
          <p:grpSpPr>
            <a:xfrm>
              <a:off x="7070314" y="1209826"/>
              <a:ext cx="1891742" cy="1637331"/>
              <a:chOff x="6898864" y="1676551"/>
              <a:chExt cx="1891742" cy="1637331"/>
            </a:xfrm>
          </p:grpSpPr>
          <p:sp>
            <p:nvSpPr>
              <p:cNvPr id="3698" name="Google Shape;3698;p53"/>
              <p:cNvSpPr/>
              <p:nvPr/>
            </p:nvSpPr>
            <p:spPr>
              <a:xfrm>
                <a:off x="7746647" y="2666331"/>
                <a:ext cx="54421" cy="5380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36" extrusionOk="0">
                    <a:moveTo>
                      <a:pt x="241" y="1"/>
                    </a:moveTo>
                    <a:cubicBezTo>
                      <a:pt x="152" y="1"/>
                      <a:pt x="57" y="70"/>
                      <a:pt x="24" y="181"/>
                    </a:cubicBezTo>
                    <a:cubicBezTo>
                      <a:pt x="0" y="300"/>
                      <a:pt x="72" y="407"/>
                      <a:pt x="167" y="431"/>
                    </a:cubicBezTo>
                    <a:cubicBezTo>
                      <a:pt x="181" y="434"/>
                      <a:pt x="194" y="435"/>
                      <a:pt x="208" y="435"/>
                    </a:cubicBezTo>
                    <a:cubicBezTo>
                      <a:pt x="300" y="435"/>
                      <a:pt x="386" y="368"/>
                      <a:pt x="417" y="264"/>
                    </a:cubicBezTo>
                    <a:cubicBezTo>
                      <a:pt x="441" y="145"/>
                      <a:pt x="369" y="26"/>
                      <a:pt x="262" y="2"/>
                    </a:cubicBezTo>
                    <a:cubicBezTo>
                      <a:pt x="255" y="1"/>
                      <a:pt x="248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53"/>
              <p:cNvSpPr/>
              <p:nvPr/>
            </p:nvSpPr>
            <p:spPr>
              <a:xfrm>
                <a:off x="7230096" y="2764865"/>
                <a:ext cx="53063" cy="53557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21" y="0"/>
                    </a:moveTo>
                    <a:cubicBezTo>
                      <a:pt x="121" y="0"/>
                      <a:pt x="35" y="91"/>
                      <a:pt x="12" y="204"/>
                    </a:cubicBezTo>
                    <a:cubicBezTo>
                      <a:pt x="1" y="323"/>
                      <a:pt x="72" y="418"/>
                      <a:pt x="191" y="430"/>
                    </a:cubicBezTo>
                    <a:cubicBezTo>
                      <a:pt x="202" y="432"/>
                      <a:pt x="213" y="434"/>
                      <a:pt x="224" y="434"/>
                    </a:cubicBezTo>
                    <a:cubicBezTo>
                      <a:pt x="317" y="434"/>
                      <a:pt x="395" y="346"/>
                      <a:pt x="405" y="239"/>
                    </a:cubicBezTo>
                    <a:cubicBezTo>
                      <a:pt x="429" y="120"/>
                      <a:pt x="346" y="13"/>
                      <a:pt x="239" y="1"/>
                    </a:cubicBezTo>
                    <a:cubicBezTo>
                      <a:pt x="233" y="1"/>
                      <a:pt x="227" y="0"/>
                      <a:pt x="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53"/>
              <p:cNvSpPr/>
              <p:nvPr/>
            </p:nvSpPr>
            <p:spPr>
              <a:xfrm>
                <a:off x="8714097" y="2403624"/>
                <a:ext cx="76510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06" extrusionOk="0">
                    <a:moveTo>
                      <a:pt x="441" y="0"/>
                    </a:moveTo>
                    <a:lnTo>
                      <a:pt x="1" y="12"/>
                    </a:lnTo>
                    <a:lnTo>
                      <a:pt x="24" y="227"/>
                    </a:lnTo>
                    <a:lnTo>
                      <a:pt x="322" y="905"/>
                    </a:lnTo>
                    <a:lnTo>
                      <a:pt x="620" y="703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53"/>
              <p:cNvSpPr/>
              <p:nvPr/>
            </p:nvSpPr>
            <p:spPr>
              <a:xfrm>
                <a:off x="8568604" y="2519747"/>
                <a:ext cx="25174" cy="28012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27" extrusionOk="0">
                    <a:moveTo>
                      <a:pt x="13" y="0"/>
                    </a:moveTo>
                    <a:lnTo>
                      <a:pt x="1" y="83"/>
                    </a:lnTo>
                    <a:lnTo>
                      <a:pt x="132" y="226"/>
                    </a:lnTo>
                    <a:lnTo>
                      <a:pt x="203" y="167"/>
                    </a:lnTo>
                    <a:lnTo>
                      <a:pt x="167" y="11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53"/>
              <p:cNvSpPr/>
              <p:nvPr/>
            </p:nvSpPr>
            <p:spPr>
              <a:xfrm>
                <a:off x="7237450" y="1936419"/>
                <a:ext cx="57506" cy="6910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560" extrusionOk="0">
                    <a:moveTo>
                      <a:pt x="275" y="0"/>
                    </a:moveTo>
                    <a:lnTo>
                      <a:pt x="1" y="357"/>
                    </a:lnTo>
                    <a:lnTo>
                      <a:pt x="144" y="560"/>
                    </a:lnTo>
                    <a:lnTo>
                      <a:pt x="227" y="477"/>
                    </a:lnTo>
                    <a:lnTo>
                      <a:pt x="465" y="72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53"/>
              <p:cNvSpPr/>
              <p:nvPr/>
            </p:nvSpPr>
            <p:spPr>
              <a:xfrm>
                <a:off x="6940456" y="2833288"/>
                <a:ext cx="6046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11" extrusionOk="0">
                    <a:moveTo>
                      <a:pt x="394" y="1"/>
                    </a:moveTo>
                    <a:lnTo>
                      <a:pt x="1" y="84"/>
                    </a:lnTo>
                    <a:lnTo>
                      <a:pt x="13" y="310"/>
                    </a:lnTo>
                    <a:lnTo>
                      <a:pt x="382" y="298"/>
                    </a:lnTo>
                    <a:lnTo>
                      <a:pt x="489" y="25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53"/>
              <p:cNvSpPr/>
              <p:nvPr/>
            </p:nvSpPr>
            <p:spPr>
              <a:xfrm>
                <a:off x="8318885" y="3120514"/>
                <a:ext cx="66144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46" extrusionOk="0">
                    <a:moveTo>
                      <a:pt x="60" y="1"/>
                    </a:moveTo>
                    <a:lnTo>
                      <a:pt x="0" y="203"/>
                    </a:lnTo>
                    <a:lnTo>
                      <a:pt x="333" y="346"/>
                    </a:lnTo>
                    <a:lnTo>
                      <a:pt x="536" y="120"/>
                    </a:lnTo>
                    <a:lnTo>
                      <a:pt x="441" y="72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53"/>
              <p:cNvSpPr/>
              <p:nvPr/>
            </p:nvSpPr>
            <p:spPr>
              <a:xfrm>
                <a:off x="8546565" y="2236081"/>
                <a:ext cx="6478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0" extrusionOk="0">
                    <a:moveTo>
                      <a:pt x="36" y="0"/>
                    </a:moveTo>
                    <a:lnTo>
                      <a:pt x="1" y="214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29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53"/>
              <p:cNvSpPr/>
              <p:nvPr/>
            </p:nvSpPr>
            <p:spPr>
              <a:xfrm>
                <a:off x="8137718" y="1995010"/>
                <a:ext cx="64786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1" extrusionOk="0">
                    <a:moveTo>
                      <a:pt x="48" y="1"/>
                    </a:moveTo>
                    <a:lnTo>
                      <a:pt x="0" y="215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41" y="13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3"/>
              <p:cNvSpPr/>
              <p:nvPr/>
            </p:nvSpPr>
            <p:spPr>
              <a:xfrm>
                <a:off x="7000936" y="3001553"/>
                <a:ext cx="3529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7" extrusionOk="0">
                    <a:moveTo>
                      <a:pt x="107" y="0"/>
                    </a:moveTo>
                    <a:lnTo>
                      <a:pt x="72" y="95"/>
                    </a:lnTo>
                    <a:lnTo>
                      <a:pt x="0" y="465"/>
                    </a:lnTo>
                    <a:lnTo>
                      <a:pt x="167" y="476"/>
                    </a:lnTo>
                    <a:lnTo>
                      <a:pt x="286" y="1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3"/>
              <p:cNvSpPr/>
              <p:nvPr/>
            </p:nvSpPr>
            <p:spPr>
              <a:xfrm>
                <a:off x="8586300" y="2028887"/>
                <a:ext cx="47140" cy="515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143" y="0"/>
                    </a:moveTo>
                    <a:lnTo>
                      <a:pt x="131" y="143"/>
                    </a:lnTo>
                    <a:lnTo>
                      <a:pt x="0" y="215"/>
                    </a:lnTo>
                    <a:lnTo>
                      <a:pt x="131" y="274"/>
                    </a:lnTo>
                    <a:lnTo>
                      <a:pt x="143" y="417"/>
                    </a:lnTo>
                    <a:lnTo>
                      <a:pt x="238" y="310"/>
                    </a:lnTo>
                    <a:lnTo>
                      <a:pt x="369" y="334"/>
                    </a:lnTo>
                    <a:lnTo>
                      <a:pt x="310" y="203"/>
                    </a:lnTo>
                    <a:lnTo>
                      <a:pt x="381" y="72"/>
                    </a:lnTo>
                    <a:lnTo>
                      <a:pt x="238" y="9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3"/>
              <p:cNvSpPr/>
              <p:nvPr/>
            </p:nvSpPr>
            <p:spPr>
              <a:xfrm>
                <a:off x="8558288" y="2784116"/>
                <a:ext cx="66267" cy="750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608" extrusionOk="0">
                    <a:moveTo>
                      <a:pt x="322" y="0"/>
                    </a:moveTo>
                    <a:lnTo>
                      <a:pt x="203" y="167"/>
                    </a:lnTo>
                    <a:lnTo>
                      <a:pt x="1" y="155"/>
                    </a:lnTo>
                    <a:lnTo>
                      <a:pt x="108" y="333"/>
                    </a:lnTo>
                    <a:lnTo>
                      <a:pt x="25" y="524"/>
                    </a:lnTo>
                    <a:lnTo>
                      <a:pt x="215" y="464"/>
                    </a:lnTo>
                    <a:lnTo>
                      <a:pt x="358" y="607"/>
                    </a:lnTo>
                    <a:lnTo>
                      <a:pt x="370" y="393"/>
                    </a:lnTo>
                    <a:lnTo>
                      <a:pt x="537" y="286"/>
                    </a:lnTo>
                    <a:lnTo>
                      <a:pt x="358" y="21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53"/>
              <p:cNvSpPr/>
              <p:nvPr/>
            </p:nvSpPr>
            <p:spPr>
              <a:xfrm>
                <a:off x="8061711" y="2199289"/>
                <a:ext cx="98475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906" extrusionOk="0">
                    <a:moveTo>
                      <a:pt x="322" y="0"/>
                    </a:moveTo>
                    <a:lnTo>
                      <a:pt x="262" y="310"/>
                    </a:lnTo>
                    <a:lnTo>
                      <a:pt x="0" y="453"/>
                    </a:lnTo>
                    <a:lnTo>
                      <a:pt x="250" y="596"/>
                    </a:lnTo>
                    <a:lnTo>
                      <a:pt x="286" y="905"/>
                    </a:lnTo>
                    <a:lnTo>
                      <a:pt x="488" y="679"/>
                    </a:lnTo>
                    <a:lnTo>
                      <a:pt x="774" y="727"/>
                    </a:lnTo>
                    <a:lnTo>
                      <a:pt x="655" y="453"/>
                    </a:lnTo>
                    <a:lnTo>
                      <a:pt x="798" y="167"/>
                    </a:lnTo>
                    <a:lnTo>
                      <a:pt x="512" y="227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53"/>
              <p:cNvSpPr/>
              <p:nvPr/>
            </p:nvSpPr>
            <p:spPr>
              <a:xfrm>
                <a:off x="8438586" y="2085220"/>
                <a:ext cx="48621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30" extrusionOk="0">
                    <a:moveTo>
                      <a:pt x="179" y="1"/>
                    </a:moveTo>
                    <a:lnTo>
                      <a:pt x="132" y="144"/>
                    </a:lnTo>
                    <a:lnTo>
                      <a:pt x="1" y="203"/>
                    </a:lnTo>
                    <a:lnTo>
                      <a:pt x="120" y="275"/>
                    </a:lnTo>
                    <a:lnTo>
                      <a:pt x="108" y="430"/>
                    </a:lnTo>
                    <a:lnTo>
                      <a:pt x="227" y="334"/>
                    </a:lnTo>
                    <a:lnTo>
                      <a:pt x="358" y="370"/>
                    </a:lnTo>
                    <a:lnTo>
                      <a:pt x="310" y="239"/>
                    </a:lnTo>
                    <a:lnTo>
                      <a:pt x="394" y="108"/>
                    </a:lnTo>
                    <a:lnTo>
                      <a:pt x="251" y="12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53"/>
              <p:cNvSpPr/>
              <p:nvPr/>
            </p:nvSpPr>
            <p:spPr>
              <a:xfrm>
                <a:off x="7133902" y="2277910"/>
                <a:ext cx="72067" cy="8230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67" extrusionOk="0">
                    <a:moveTo>
                      <a:pt x="369" y="0"/>
                    </a:moveTo>
                    <a:lnTo>
                      <a:pt x="215" y="179"/>
                    </a:lnTo>
                    <a:lnTo>
                      <a:pt x="12" y="143"/>
                    </a:lnTo>
                    <a:lnTo>
                      <a:pt x="95" y="345"/>
                    </a:lnTo>
                    <a:lnTo>
                      <a:pt x="0" y="548"/>
                    </a:lnTo>
                    <a:lnTo>
                      <a:pt x="203" y="500"/>
                    </a:lnTo>
                    <a:lnTo>
                      <a:pt x="345" y="667"/>
                    </a:lnTo>
                    <a:lnTo>
                      <a:pt x="381" y="441"/>
                    </a:lnTo>
                    <a:lnTo>
                      <a:pt x="584" y="334"/>
                    </a:lnTo>
                    <a:lnTo>
                      <a:pt x="393" y="23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53"/>
              <p:cNvSpPr/>
              <p:nvPr/>
            </p:nvSpPr>
            <p:spPr>
              <a:xfrm>
                <a:off x="7495351" y="3050663"/>
                <a:ext cx="89714" cy="9131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40" extrusionOk="0">
                    <a:moveTo>
                      <a:pt x="536" y="1"/>
                    </a:moveTo>
                    <a:lnTo>
                      <a:pt x="393" y="132"/>
                    </a:lnTo>
                    <a:lnTo>
                      <a:pt x="0" y="703"/>
                    </a:lnTo>
                    <a:lnTo>
                      <a:pt x="262" y="739"/>
                    </a:lnTo>
                    <a:lnTo>
                      <a:pt x="726" y="227"/>
                    </a:lnTo>
                    <a:lnTo>
                      <a:pt x="5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53"/>
              <p:cNvSpPr/>
              <p:nvPr/>
            </p:nvSpPr>
            <p:spPr>
              <a:xfrm>
                <a:off x="8113856" y="1676551"/>
                <a:ext cx="6046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11" extrusionOk="0">
                    <a:moveTo>
                      <a:pt x="394" y="1"/>
                    </a:moveTo>
                    <a:lnTo>
                      <a:pt x="1" y="84"/>
                    </a:lnTo>
                    <a:lnTo>
                      <a:pt x="13" y="310"/>
                    </a:lnTo>
                    <a:lnTo>
                      <a:pt x="382" y="298"/>
                    </a:lnTo>
                    <a:lnTo>
                      <a:pt x="489" y="25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53"/>
              <p:cNvSpPr/>
              <p:nvPr/>
            </p:nvSpPr>
            <p:spPr>
              <a:xfrm>
                <a:off x="7241140" y="2157345"/>
                <a:ext cx="64786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99" extrusionOk="0">
                    <a:moveTo>
                      <a:pt x="36" y="1"/>
                    </a:moveTo>
                    <a:lnTo>
                      <a:pt x="0" y="215"/>
                    </a:lnTo>
                    <a:lnTo>
                      <a:pt x="346" y="299"/>
                    </a:lnTo>
                    <a:lnTo>
                      <a:pt x="524" y="60"/>
                    </a:lnTo>
                    <a:lnTo>
                      <a:pt x="429" y="13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3"/>
              <p:cNvSpPr/>
              <p:nvPr/>
            </p:nvSpPr>
            <p:spPr>
              <a:xfrm>
                <a:off x="7000936" y="3001553"/>
                <a:ext cx="3529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7" extrusionOk="0">
                    <a:moveTo>
                      <a:pt x="107" y="0"/>
                    </a:moveTo>
                    <a:lnTo>
                      <a:pt x="72" y="95"/>
                    </a:lnTo>
                    <a:lnTo>
                      <a:pt x="0" y="465"/>
                    </a:lnTo>
                    <a:lnTo>
                      <a:pt x="167" y="476"/>
                    </a:lnTo>
                    <a:lnTo>
                      <a:pt x="286" y="1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3"/>
              <p:cNvSpPr/>
              <p:nvPr/>
            </p:nvSpPr>
            <p:spPr>
              <a:xfrm>
                <a:off x="6898864" y="2554897"/>
                <a:ext cx="72067" cy="8230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67" extrusionOk="0">
                    <a:moveTo>
                      <a:pt x="369" y="0"/>
                    </a:moveTo>
                    <a:lnTo>
                      <a:pt x="215" y="179"/>
                    </a:lnTo>
                    <a:lnTo>
                      <a:pt x="12" y="143"/>
                    </a:lnTo>
                    <a:lnTo>
                      <a:pt x="95" y="345"/>
                    </a:lnTo>
                    <a:lnTo>
                      <a:pt x="0" y="548"/>
                    </a:lnTo>
                    <a:lnTo>
                      <a:pt x="203" y="500"/>
                    </a:lnTo>
                    <a:lnTo>
                      <a:pt x="345" y="667"/>
                    </a:lnTo>
                    <a:lnTo>
                      <a:pt x="381" y="441"/>
                    </a:lnTo>
                    <a:lnTo>
                      <a:pt x="584" y="334"/>
                    </a:lnTo>
                    <a:lnTo>
                      <a:pt x="393" y="23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3"/>
              <p:cNvSpPr/>
              <p:nvPr/>
            </p:nvSpPr>
            <p:spPr>
              <a:xfrm>
                <a:off x="8399591" y="3205786"/>
                <a:ext cx="28136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51" extrusionOk="0">
                    <a:moveTo>
                      <a:pt x="108" y="0"/>
                    </a:moveTo>
                    <a:lnTo>
                      <a:pt x="84" y="84"/>
                    </a:lnTo>
                    <a:lnTo>
                      <a:pt x="1" y="107"/>
                    </a:lnTo>
                    <a:lnTo>
                      <a:pt x="60" y="167"/>
                    </a:lnTo>
                    <a:lnTo>
                      <a:pt x="49" y="250"/>
                    </a:lnTo>
                    <a:lnTo>
                      <a:pt x="49" y="250"/>
                    </a:lnTo>
                    <a:lnTo>
                      <a:pt x="120" y="203"/>
                    </a:lnTo>
                    <a:lnTo>
                      <a:pt x="191" y="238"/>
                    </a:lnTo>
                    <a:lnTo>
                      <a:pt x="191" y="238"/>
                    </a:lnTo>
                    <a:lnTo>
                      <a:pt x="180" y="155"/>
                    </a:lnTo>
                    <a:lnTo>
                      <a:pt x="227" y="84"/>
                    </a:lnTo>
                    <a:lnTo>
                      <a:pt x="156" y="84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3"/>
              <p:cNvSpPr/>
              <p:nvPr/>
            </p:nvSpPr>
            <p:spPr>
              <a:xfrm>
                <a:off x="7854591" y="1773279"/>
                <a:ext cx="86752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0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512" y="679"/>
                    </a:lnTo>
                    <a:lnTo>
                      <a:pt x="703" y="441"/>
                    </a:lnTo>
                    <a:lnTo>
                      <a:pt x="560" y="3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3"/>
              <p:cNvSpPr/>
              <p:nvPr/>
            </p:nvSpPr>
            <p:spPr>
              <a:xfrm>
                <a:off x="7876607" y="1972985"/>
                <a:ext cx="38255" cy="633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3" extrusionOk="0">
                    <a:moveTo>
                      <a:pt x="191" y="1"/>
                    </a:moveTo>
                    <a:lnTo>
                      <a:pt x="0" y="49"/>
                    </a:lnTo>
                    <a:lnTo>
                      <a:pt x="36" y="441"/>
                    </a:lnTo>
                    <a:lnTo>
                      <a:pt x="310" y="513"/>
                    </a:lnTo>
                    <a:lnTo>
                      <a:pt x="310" y="39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3"/>
              <p:cNvSpPr/>
              <p:nvPr/>
            </p:nvSpPr>
            <p:spPr>
              <a:xfrm>
                <a:off x="7659120" y="1961346"/>
                <a:ext cx="54544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442" h="251" extrusionOk="0">
                    <a:moveTo>
                      <a:pt x="1" y="1"/>
                    </a:moveTo>
                    <a:lnTo>
                      <a:pt x="13" y="179"/>
                    </a:lnTo>
                    <a:lnTo>
                      <a:pt x="334" y="251"/>
                    </a:lnTo>
                    <a:lnTo>
                      <a:pt x="441" y="36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53"/>
              <p:cNvSpPr/>
              <p:nvPr/>
            </p:nvSpPr>
            <p:spPr>
              <a:xfrm>
                <a:off x="7551882" y="1735148"/>
                <a:ext cx="101560" cy="111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05" extrusionOk="0">
                    <a:moveTo>
                      <a:pt x="382" y="0"/>
                    </a:moveTo>
                    <a:lnTo>
                      <a:pt x="286" y="310"/>
                    </a:lnTo>
                    <a:lnTo>
                      <a:pt x="1" y="393"/>
                    </a:lnTo>
                    <a:lnTo>
                      <a:pt x="227" y="584"/>
                    </a:lnTo>
                    <a:lnTo>
                      <a:pt x="203" y="905"/>
                    </a:lnTo>
                    <a:lnTo>
                      <a:pt x="453" y="715"/>
                    </a:lnTo>
                    <a:lnTo>
                      <a:pt x="715" y="822"/>
                    </a:lnTo>
                    <a:lnTo>
                      <a:pt x="644" y="512"/>
                    </a:lnTo>
                    <a:lnTo>
                      <a:pt x="822" y="262"/>
                    </a:lnTo>
                    <a:lnTo>
                      <a:pt x="536" y="26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3"/>
              <p:cNvSpPr/>
              <p:nvPr/>
            </p:nvSpPr>
            <p:spPr>
              <a:xfrm>
                <a:off x="7854591" y="1773279"/>
                <a:ext cx="86752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0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512" y="679"/>
                    </a:lnTo>
                    <a:lnTo>
                      <a:pt x="703" y="441"/>
                    </a:lnTo>
                    <a:lnTo>
                      <a:pt x="560" y="3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3"/>
              <p:cNvSpPr/>
              <p:nvPr/>
            </p:nvSpPr>
            <p:spPr>
              <a:xfrm>
                <a:off x="7876607" y="1972985"/>
                <a:ext cx="38255" cy="633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3" extrusionOk="0">
                    <a:moveTo>
                      <a:pt x="191" y="1"/>
                    </a:moveTo>
                    <a:lnTo>
                      <a:pt x="0" y="49"/>
                    </a:lnTo>
                    <a:lnTo>
                      <a:pt x="36" y="441"/>
                    </a:lnTo>
                    <a:lnTo>
                      <a:pt x="310" y="513"/>
                    </a:lnTo>
                    <a:lnTo>
                      <a:pt x="310" y="39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3"/>
              <p:cNvSpPr/>
              <p:nvPr/>
            </p:nvSpPr>
            <p:spPr>
              <a:xfrm>
                <a:off x="7551882" y="1735148"/>
                <a:ext cx="101560" cy="111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05" extrusionOk="0">
                    <a:moveTo>
                      <a:pt x="382" y="0"/>
                    </a:moveTo>
                    <a:lnTo>
                      <a:pt x="286" y="310"/>
                    </a:lnTo>
                    <a:lnTo>
                      <a:pt x="1" y="393"/>
                    </a:lnTo>
                    <a:lnTo>
                      <a:pt x="227" y="584"/>
                    </a:lnTo>
                    <a:lnTo>
                      <a:pt x="203" y="905"/>
                    </a:lnTo>
                    <a:lnTo>
                      <a:pt x="453" y="715"/>
                    </a:lnTo>
                    <a:lnTo>
                      <a:pt x="715" y="822"/>
                    </a:lnTo>
                    <a:lnTo>
                      <a:pt x="644" y="512"/>
                    </a:lnTo>
                    <a:lnTo>
                      <a:pt x="822" y="262"/>
                    </a:lnTo>
                    <a:lnTo>
                      <a:pt x="536" y="26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3"/>
              <p:cNvSpPr/>
              <p:nvPr/>
            </p:nvSpPr>
            <p:spPr>
              <a:xfrm>
                <a:off x="7259540" y="2431514"/>
                <a:ext cx="88233" cy="9711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87" extrusionOk="0">
                    <a:moveTo>
                      <a:pt x="227" y="1"/>
                    </a:moveTo>
                    <a:lnTo>
                      <a:pt x="215" y="275"/>
                    </a:lnTo>
                    <a:lnTo>
                      <a:pt x="0" y="441"/>
                    </a:lnTo>
                    <a:lnTo>
                      <a:pt x="238" y="525"/>
                    </a:lnTo>
                    <a:lnTo>
                      <a:pt x="310" y="786"/>
                    </a:lnTo>
                    <a:lnTo>
                      <a:pt x="465" y="560"/>
                    </a:lnTo>
                    <a:lnTo>
                      <a:pt x="715" y="560"/>
                    </a:lnTo>
                    <a:lnTo>
                      <a:pt x="572" y="334"/>
                    </a:lnTo>
                    <a:lnTo>
                      <a:pt x="667" y="72"/>
                    </a:lnTo>
                    <a:lnTo>
                      <a:pt x="417" y="167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3"/>
              <p:cNvSpPr/>
              <p:nvPr/>
            </p:nvSpPr>
            <p:spPr>
              <a:xfrm>
                <a:off x="8282835" y="2312409"/>
                <a:ext cx="64786" cy="9711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87" extrusionOk="0">
                    <a:moveTo>
                      <a:pt x="501" y="1"/>
                    </a:moveTo>
                    <a:lnTo>
                      <a:pt x="382" y="72"/>
                    </a:lnTo>
                    <a:lnTo>
                      <a:pt x="1" y="489"/>
                    </a:lnTo>
                    <a:lnTo>
                      <a:pt x="120" y="786"/>
                    </a:lnTo>
                    <a:lnTo>
                      <a:pt x="525" y="47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3"/>
              <p:cNvSpPr/>
              <p:nvPr/>
            </p:nvSpPr>
            <p:spPr>
              <a:xfrm>
                <a:off x="7772281" y="2403624"/>
                <a:ext cx="42697" cy="50101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06" extrusionOk="0">
                    <a:moveTo>
                      <a:pt x="24" y="0"/>
                    </a:moveTo>
                    <a:lnTo>
                      <a:pt x="1" y="143"/>
                    </a:lnTo>
                    <a:lnTo>
                      <a:pt x="227" y="405"/>
                    </a:lnTo>
                    <a:lnTo>
                      <a:pt x="346" y="298"/>
                    </a:lnTo>
                    <a:lnTo>
                      <a:pt x="286" y="2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3"/>
              <p:cNvSpPr/>
              <p:nvPr/>
            </p:nvSpPr>
            <p:spPr>
              <a:xfrm>
                <a:off x="7654335" y="2307285"/>
                <a:ext cx="66267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347" extrusionOk="0">
                    <a:moveTo>
                      <a:pt x="72" y="1"/>
                    </a:moveTo>
                    <a:lnTo>
                      <a:pt x="1" y="215"/>
                    </a:lnTo>
                    <a:lnTo>
                      <a:pt x="346" y="346"/>
                    </a:lnTo>
                    <a:lnTo>
                      <a:pt x="536" y="120"/>
                    </a:lnTo>
                    <a:lnTo>
                      <a:pt x="453" y="72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3"/>
              <p:cNvSpPr/>
              <p:nvPr/>
            </p:nvSpPr>
            <p:spPr>
              <a:xfrm>
                <a:off x="7776650" y="2541628"/>
                <a:ext cx="5306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7" extrusionOk="0">
                    <a:moveTo>
                      <a:pt x="417" y="1"/>
                    </a:moveTo>
                    <a:lnTo>
                      <a:pt x="322" y="36"/>
                    </a:lnTo>
                    <a:lnTo>
                      <a:pt x="1" y="286"/>
                    </a:lnTo>
                    <a:lnTo>
                      <a:pt x="96" y="477"/>
                    </a:lnTo>
                    <a:lnTo>
                      <a:pt x="429" y="298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3"/>
              <p:cNvSpPr/>
              <p:nvPr/>
            </p:nvSpPr>
            <p:spPr>
              <a:xfrm>
                <a:off x="8111693" y="2837668"/>
                <a:ext cx="64786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1" extrusionOk="0">
                    <a:moveTo>
                      <a:pt x="48" y="1"/>
                    </a:moveTo>
                    <a:lnTo>
                      <a:pt x="0" y="227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29" y="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3"/>
              <p:cNvSpPr/>
              <p:nvPr/>
            </p:nvSpPr>
            <p:spPr>
              <a:xfrm>
                <a:off x="7860441" y="2851618"/>
                <a:ext cx="69105" cy="1073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870" extrusionOk="0">
                    <a:moveTo>
                      <a:pt x="119" y="1"/>
                    </a:moveTo>
                    <a:lnTo>
                      <a:pt x="0" y="263"/>
                    </a:lnTo>
                    <a:lnTo>
                      <a:pt x="310" y="870"/>
                    </a:lnTo>
                    <a:lnTo>
                      <a:pt x="560" y="739"/>
                    </a:lnTo>
                    <a:lnTo>
                      <a:pt x="489" y="54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3"/>
              <p:cNvSpPr/>
              <p:nvPr/>
            </p:nvSpPr>
            <p:spPr>
              <a:xfrm>
                <a:off x="7212523" y="2903162"/>
                <a:ext cx="58863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501" extrusionOk="0">
                    <a:moveTo>
                      <a:pt x="131" y="1"/>
                    </a:moveTo>
                    <a:lnTo>
                      <a:pt x="143" y="179"/>
                    </a:lnTo>
                    <a:lnTo>
                      <a:pt x="0" y="286"/>
                    </a:lnTo>
                    <a:lnTo>
                      <a:pt x="167" y="334"/>
                    </a:lnTo>
                    <a:lnTo>
                      <a:pt x="215" y="501"/>
                    </a:lnTo>
                    <a:lnTo>
                      <a:pt x="310" y="346"/>
                    </a:lnTo>
                    <a:lnTo>
                      <a:pt x="477" y="334"/>
                    </a:lnTo>
                    <a:lnTo>
                      <a:pt x="369" y="203"/>
                    </a:lnTo>
                    <a:lnTo>
                      <a:pt x="429" y="24"/>
                    </a:lnTo>
                    <a:lnTo>
                      <a:pt x="262" y="96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3"/>
              <p:cNvSpPr/>
              <p:nvPr/>
            </p:nvSpPr>
            <p:spPr>
              <a:xfrm>
                <a:off x="8035304" y="2513739"/>
                <a:ext cx="99956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06" extrusionOk="0">
                    <a:moveTo>
                      <a:pt x="476" y="0"/>
                    </a:moveTo>
                    <a:lnTo>
                      <a:pt x="286" y="250"/>
                    </a:lnTo>
                    <a:lnTo>
                      <a:pt x="0" y="238"/>
                    </a:lnTo>
                    <a:lnTo>
                      <a:pt x="155" y="500"/>
                    </a:lnTo>
                    <a:lnTo>
                      <a:pt x="36" y="798"/>
                    </a:lnTo>
                    <a:lnTo>
                      <a:pt x="322" y="703"/>
                    </a:lnTo>
                    <a:lnTo>
                      <a:pt x="536" y="905"/>
                    </a:lnTo>
                    <a:lnTo>
                      <a:pt x="560" y="584"/>
                    </a:lnTo>
                    <a:lnTo>
                      <a:pt x="810" y="417"/>
                    </a:lnTo>
                    <a:lnTo>
                      <a:pt x="536" y="310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3"/>
              <p:cNvSpPr/>
              <p:nvPr/>
            </p:nvSpPr>
            <p:spPr>
              <a:xfrm>
                <a:off x="7897939" y="2647450"/>
                <a:ext cx="29493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39" extrusionOk="0">
                    <a:moveTo>
                      <a:pt x="120" y="0"/>
                    </a:moveTo>
                    <a:lnTo>
                      <a:pt x="84" y="84"/>
                    </a:lnTo>
                    <a:lnTo>
                      <a:pt x="0" y="96"/>
                    </a:lnTo>
                    <a:lnTo>
                      <a:pt x="60" y="155"/>
                    </a:lnTo>
                    <a:lnTo>
                      <a:pt x="48" y="238"/>
                    </a:lnTo>
                    <a:lnTo>
                      <a:pt x="120" y="191"/>
                    </a:lnTo>
                    <a:lnTo>
                      <a:pt x="191" y="227"/>
                    </a:lnTo>
                    <a:lnTo>
                      <a:pt x="179" y="143"/>
                    </a:lnTo>
                    <a:lnTo>
                      <a:pt x="239" y="84"/>
                    </a:lnTo>
                    <a:lnTo>
                      <a:pt x="155" y="7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3"/>
              <p:cNvSpPr/>
              <p:nvPr/>
            </p:nvSpPr>
            <p:spPr>
              <a:xfrm>
                <a:off x="7737038" y="3026481"/>
                <a:ext cx="51459" cy="5738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65" extrusionOk="0">
                    <a:moveTo>
                      <a:pt x="238" y="1"/>
                    </a:moveTo>
                    <a:lnTo>
                      <a:pt x="143" y="132"/>
                    </a:lnTo>
                    <a:lnTo>
                      <a:pt x="0" y="132"/>
                    </a:lnTo>
                    <a:lnTo>
                      <a:pt x="72" y="263"/>
                    </a:lnTo>
                    <a:lnTo>
                      <a:pt x="12" y="417"/>
                    </a:lnTo>
                    <a:lnTo>
                      <a:pt x="155" y="370"/>
                    </a:lnTo>
                    <a:lnTo>
                      <a:pt x="274" y="465"/>
                    </a:lnTo>
                    <a:lnTo>
                      <a:pt x="286" y="298"/>
                    </a:lnTo>
                    <a:lnTo>
                      <a:pt x="417" y="215"/>
                    </a:lnTo>
                    <a:lnTo>
                      <a:pt x="274" y="155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3"/>
              <p:cNvSpPr/>
              <p:nvPr/>
            </p:nvSpPr>
            <p:spPr>
              <a:xfrm>
                <a:off x="8486344" y="2853099"/>
                <a:ext cx="47140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61" extrusionOk="0">
                    <a:moveTo>
                      <a:pt x="370" y="1"/>
                    </a:moveTo>
                    <a:lnTo>
                      <a:pt x="274" y="48"/>
                    </a:lnTo>
                    <a:lnTo>
                      <a:pt x="0" y="358"/>
                    </a:lnTo>
                    <a:lnTo>
                      <a:pt x="84" y="560"/>
                    </a:lnTo>
                    <a:lnTo>
                      <a:pt x="381" y="346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3"/>
              <p:cNvSpPr/>
              <p:nvPr/>
            </p:nvSpPr>
            <p:spPr>
              <a:xfrm>
                <a:off x="8351217" y="2062699"/>
                <a:ext cx="30974" cy="3677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8" extrusionOk="0">
                    <a:moveTo>
                      <a:pt x="24" y="0"/>
                    </a:moveTo>
                    <a:lnTo>
                      <a:pt x="0" y="107"/>
                    </a:lnTo>
                    <a:lnTo>
                      <a:pt x="167" y="298"/>
                    </a:lnTo>
                    <a:lnTo>
                      <a:pt x="250" y="214"/>
                    </a:lnTo>
                    <a:lnTo>
                      <a:pt x="214" y="16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3"/>
              <p:cNvSpPr/>
              <p:nvPr/>
            </p:nvSpPr>
            <p:spPr>
              <a:xfrm>
                <a:off x="7463699" y="1839339"/>
                <a:ext cx="45659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46" extrusionOk="0">
                    <a:moveTo>
                      <a:pt x="60" y="0"/>
                    </a:moveTo>
                    <a:lnTo>
                      <a:pt x="1" y="143"/>
                    </a:lnTo>
                    <a:lnTo>
                      <a:pt x="227" y="346"/>
                    </a:lnTo>
                    <a:lnTo>
                      <a:pt x="370" y="227"/>
                    </a:lnTo>
                    <a:lnTo>
                      <a:pt x="310" y="16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3"/>
              <p:cNvSpPr/>
              <p:nvPr/>
            </p:nvSpPr>
            <p:spPr>
              <a:xfrm>
                <a:off x="7659894" y="2102377"/>
                <a:ext cx="41216" cy="4997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05" extrusionOk="0">
                    <a:moveTo>
                      <a:pt x="203" y="0"/>
                    </a:moveTo>
                    <a:lnTo>
                      <a:pt x="1" y="262"/>
                    </a:lnTo>
                    <a:lnTo>
                      <a:pt x="96" y="405"/>
                    </a:lnTo>
                    <a:lnTo>
                      <a:pt x="167" y="333"/>
                    </a:lnTo>
                    <a:lnTo>
                      <a:pt x="334" y="48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3"/>
              <p:cNvSpPr/>
              <p:nvPr/>
            </p:nvSpPr>
            <p:spPr>
              <a:xfrm>
                <a:off x="8379783" y="2562972"/>
                <a:ext cx="30974" cy="35293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86" extrusionOk="0">
                    <a:moveTo>
                      <a:pt x="24" y="0"/>
                    </a:moveTo>
                    <a:lnTo>
                      <a:pt x="0" y="107"/>
                    </a:lnTo>
                    <a:lnTo>
                      <a:pt x="167" y="286"/>
                    </a:lnTo>
                    <a:lnTo>
                      <a:pt x="250" y="214"/>
                    </a:lnTo>
                    <a:lnTo>
                      <a:pt x="202" y="1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59A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3"/>
              <p:cNvSpPr/>
              <p:nvPr/>
            </p:nvSpPr>
            <p:spPr>
              <a:xfrm>
                <a:off x="6984770" y="2637143"/>
                <a:ext cx="64786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37" extrusionOk="0">
                    <a:moveTo>
                      <a:pt x="393" y="0"/>
                    </a:moveTo>
                    <a:lnTo>
                      <a:pt x="286" y="108"/>
                    </a:lnTo>
                    <a:lnTo>
                      <a:pt x="0" y="512"/>
                    </a:lnTo>
                    <a:lnTo>
                      <a:pt x="191" y="536"/>
                    </a:lnTo>
                    <a:lnTo>
                      <a:pt x="524" y="16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3"/>
              <p:cNvSpPr/>
              <p:nvPr/>
            </p:nvSpPr>
            <p:spPr>
              <a:xfrm>
                <a:off x="7275632" y="2803120"/>
                <a:ext cx="44178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8" extrusionOk="0">
                    <a:moveTo>
                      <a:pt x="286" y="1"/>
                    </a:moveTo>
                    <a:lnTo>
                      <a:pt x="1" y="60"/>
                    </a:lnTo>
                    <a:lnTo>
                      <a:pt x="13" y="227"/>
                    </a:lnTo>
                    <a:lnTo>
                      <a:pt x="275" y="215"/>
                    </a:lnTo>
                    <a:lnTo>
                      <a:pt x="358" y="13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3"/>
              <p:cNvSpPr/>
              <p:nvPr/>
            </p:nvSpPr>
            <p:spPr>
              <a:xfrm>
                <a:off x="8198320" y="2950094"/>
                <a:ext cx="48621" cy="3245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63" extrusionOk="0">
                    <a:moveTo>
                      <a:pt x="48" y="1"/>
                    </a:moveTo>
                    <a:lnTo>
                      <a:pt x="1" y="155"/>
                    </a:lnTo>
                    <a:lnTo>
                      <a:pt x="251" y="262"/>
                    </a:lnTo>
                    <a:lnTo>
                      <a:pt x="394" y="96"/>
                    </a:lnTo>
                    <a:lnTo>
                      <a:pt x="322" y="6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3"/>
              <p:cNvSpPr/>
              <p:nvPr/>
            </p:nvSpPr>
            <p:spPr>
              <a:xfrm>
                <a:off x="8264464" y="3077940"/>
                <a:ext cx="38378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46" extrusionOk="0">
                    <a:moveTo>
                      <a:pt x="310" y="0"/>
                    </a:moveTo>
                    <a:lnTo>
                      <a:pt x="239" y="24"/>
                    </a:lnTo>
                    <a:lnTo>
                      <a:pt x="1" y="203"/>
                    </a:lnTo>
                    <a:lnTo>
                      <a:pt x="72" y="346"/>
                    </a:lnTo>
                    <a:lnTo>
                      <a:pt x="310" y="215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3"/>
              <p:cNvSpPr/>
              <p:nvPr/>
            </p:nvSpPr>
            <p:spPr>
              <a:xfrm>
                <a:off x="7904558" y="3224177"/>
                <a:ext cx="45659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" extrusionOk="0">
                    <a:moveTo>
                      <a:pt x="25" y="1"/>
                    </a:moveTo>
                    <a:lnTo>
                      <a:pt x="1" y="155"/>
                    </a:lnTo>
                    <a:lnTo>
                      <a:pt x="251" y="215"/>
                    </a:lnTo>
                    <a:lnTo>
                      <a:pt x="370" y="36"/>
                    </a:lnTo>
                    <a:lnTo>
                      <a:pt x="310" y="1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3"/>
              <p:cNvSpPr/>
              <p:nvPr/>
            </p:nvSpPr>
            <p:spPr>
              <a:xfrm>
                <a:off x="8362940" y="2315430"/>
                <a:ext cx="45659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69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3"/>
              <p:cNvSpPr/>
              <p:nvPr/>
            </p:nvSpPr>
            <p:spPr>
              <a:xfrm>
                <a:off x="8439327" y="1956819"/>
                <a:ext cx="47140" cy="2665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6" extrusionOk="0">
                    <a:moveTo>
                      <a:pt x="24" y="1"/>
                    </a:moveTo>
                    <a:lnTo>
                      <a:pt x="0" y="156"/>
                    </a:lnTo>
                    <a:lnTo>
                      <a:pt x="250" y="215"/>
                    </a:lnTo>
                    <a:lnTo>
                      <a:pt x="381" y="37"/>
                    </a:lnTo>
                    <a:lnTo>
                      <a:pt x="310" y="13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3"/>
              <p:cNvSpPr/>
              <p:nvPr/>
            </p:nvSpPr>
            <p:spPr>
              <a:xfrm>
                <a:off x="7044991" y="2328634"/>
                <a:ext cx="47140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81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3"/>
              <p:cNvSpPr/>
              <p:nvPr/>
            </p:nvSpPr>
            <p:spPr>
              <a:xfrm>
                <a:off x="7703903" y="3252057"/>
                <a:ext cx="35417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501" extrusionOk="0">
                    <a:moveTo>
                      <a:pt x="120" y="0"/>
                    </a:moveTo>
                    <a:lnTo>
                      <a:pt x="72" y="107"/>
                    </a:lnTo>
                    <a:lnTo>
                      <a:pt x="1" y="500"/>
                    </a:lnTo>
                    <a:lnTo>
                      <a:pt x="168" y="488"/>
                    </a:lnTo>
                    <a:lnTo>
                      <a:pt x="287" y="10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3"/>
              <p:cNvSpPr/>
              <p:nvPr/>
            </p:nvSpPr>
            <p:spPr>
              <a:xfrm>
                <a:off x="7461229" y="2243322"/>
                <a:ext cx="25051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7" extrusionOk="0">
                    <a:moveTo>
                      <a:pt x="84" y="1"/>
                    </a:moveTo>
                    <a:lnTo>
                      <a:pt x="48" y="72"/>
                    </a:lnTo>
                    <a:lnTo>
                      <a:pt x="0" y="346"/>
                    </a:lnTo>
                    <a:lnTo>
                      <a:pt x="119" y="346"/>
                    </a:lnTo>
                    <a:lnTo>
                      <a:pt x="203" y="9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3"/>
              <p:cNvSpPr/>
              <p:nvPr/>
            </p:nvSpPr>
            <p:spPr>
              <a:xfrm>
                <a:off x="8245410" y="2432994"/>
                <a:ext cx="32455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99" extrusionOk="0">
                    <a:moveTo>
                      <a:pt x="96" y="1"/>
                    </a:moveTo>
                    <a:lnTo>
                      <a:pt x="84" y="108"/>
                    </a:lnTo>
                    <a:lnTo>
                      <a:pt x="0" y="155"/>
                    </a:lnTo>
                    <a:lnTo>
                      <a:pt x="84" y="203"/>
                    </a:lnTo>
                    <a:lnTo>
                      <a:pt x="96" y="298"/>
                    </a:lnTo>
                    <a:lnTo>
                      <a:pt x="167" y="227"/>
                    </a:lnTo>
                    <a:lnTo>
                      <a:pt x="262" y="239"/>
                    </a:lnTo>
                    <a:lnTo>
                      <a:pt x="215" y="143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167" y="7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3"/>
              <p:cNvSpPr/>
              <p:nvPr/>
            </p:nvSpPr>
            <p:spPr>
              <a:xfrm>
                <a:off x="8542122" y="2497573"/>
                <a:ext cx="47140" cy="515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275" y="0"/>
                    </a:moveTo>
                    <a:lnTo>
                      <a:pt x="168" y="84"/>
                    </a:lnTo>
                    <a:lnTo>
                      <a:pt x="37" y="48"/>
                    </a:lnTo>
                    <a:lnTo>
                      <a:pt x="84" y="179"/>
                    </a:lnTo>
                    <a:lnTo>
                      <a:pt x="1" y="310"/>
                    </a:lnTo>
                    <a:lnTo>
                      <a:pt x="132" y="298"/>
                    </a:lnTo>
                    <a:lnTo>
                      <a:pt x="215" y="417"/>
                    </a:lnTo>
                    <a:lnTo>
                      <a:pt x="251" y="274"/>
                    </a:lnTo>
                    <a:lnTo>
                      <a:pt x="382" y="227"/>
                    </a:lnTo>
                    <a:lnTo>
                      <a:pt x="275" y="143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3"/>
              <p:cNvSpPr/>
              <p:nvPr/>
            </p:nvSpPr>
            <p:spPr>
              <a:xfrm>
                <a:off x="7453775" y="2349120"/>
                <a:ext cx="70710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09" extrusionOk="0">
                    <a:moveTo>
                      <a:pt x="310" y="1"/>
                    </a:moveTo>
                    <a:lnTo>
                      <a:pt x="203" y="191"/>
                    </a:lnTo>
                    <a:lnTo>
                      <a:pt x="1" y="203"/>
                    </a:lnTo>
                    <a:lnTo>
                      <a:pt x="132" y="370"/>
                    </a:lnTo>
                    <a:lnTo>
                      <a:pt x="72" y="584"/>
                    </a:lnTo>
                    <a:lnTo>
                      <a:pt x="263" y="501"/>
                    </a:lnTo>
                    <a:lnTo>
                      <a:pt x="430" y="608"/>
                    </a:lnTo>
                    <a:lnTo>
                      <a:pt x="418" y="394"/>
                    </a:lnTo>
                    <a:lnTo>
                      <a:pt x="572" y="251"/>
                    </a:lnTo>
                    <a:lnTo>
                      <a:pt x="382" y="20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3"/>
              <p:cNvSpPr/>
              <p:nvPr/>
            </p:nvSpPr>
            <p:spPr>
              <a:xfrm>
                <a:off x="8371702" y="2709087"/>
                <a:ext cx="47140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30" extrusionOk="0">
                    <a:moveTo>
                      <a:pt x="227" y="1"/>
                    </a:moveTo>
                    <a:lnTo>
                      <a:pt x="144" y="120"/>
                    </a:lnTo>
                    <a:lnTo>
                      <a:pt x="1" y="108"/>
                    </a:lnTo>
                    <a:lnTo>
                      <a:pt x="72" y="239"/>
                    </a:lnTo>
                    <a:lnTo>
                      <a:pt x="13" y="382"/>
                    </a:lnTo>
                    <a:lnTo>
                      <a:pt x="156" y="334"/>
                    </a:lnTo>
                    <a:lnTo>
                      <a:pt x="251" y="430"/>
                    </a:lnTo>
                    <a:lnTo>
                      <a:pt x="263" y="287"/>
                    </a:lnTo>
                    <a:lnTo>
                      <a:pt x="382" y="203"/>
                    </a:lnTo>
                    <a:lnTo>
                      <a:pt x="263" y="156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3"/>
              <p:cNvSpPr/>
              <p:nvPr/>
            </p:nvSpPr>
            <p:spPr>
              <a:xfrm>
                <a:off x="8362940" y="2935409"/>
                <a:ext cx="41216" cy="4417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58" extrusionOk="0">
                    <a:moveTo>
                      <a:pt x="96" y="0"/>
                    </a:moveTo>
                    <a:lnTo>
                      <a:pt x="96" y="120"/>
                    </a:lnTo>
                    <a:lnTo>
                      <a:pt x="0" y="203"/>
                    </a:lnTo>
                    <a:lnTo>
                      <a:pt x="107" y="239"/>
                    </a:lnTo>
                    <a:lnTo>
                      <a:pt x="143" y="358"/>
                    </a:lnTo>
                    <a:lnTo>
                      <a:pt x="215" y="250"/>
                    </a:lnTo>
                    <a:lnTo>
                      <a:pt x="334" y="239"/>
                    </a:lnTo>
                    <a:lnTo>
                      <a:pt x="262" y="143"/>
                    </a:lnTo>
                    <a:lnTo>
                      <a:pt x="298" y="12"/>
                    </a:lnTo>
                    <a:lnTo>
                      <a:pt x="191" y="7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3"/>
              <p:cNvSpPr/>
              <p:nvPr/>
            </p:nvSpPr>
            <p:spPr>
              <a:xfrm>
                <a:off x="8472383" y="3196966"/>
                <a:ext cx="72190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56" extrusionOk="0">
                    <a:moveTo>
                      <a:pt x="346" y="0"/>
                    </a:moveTo>
                    <a:lnTo>
                      <a:pt x="203" y="179"/>
                    </a:lnTo>
                    <a:lnTo>
                      <a:pt x="1" y="167"/>
                    </a:lnTo>
                    <a:lnTo>
                      <a:pt x="108" y="357"/>
                    </a:lnTo>
                    <a:lnTo>
                      <a:pt x="13" y="572"/>
                    </a:lnTo>
                    <a:lnTo>
                      <a:pt x="13" y="572"/>
                    </a:lnTo>
                    <a:lnTo>
                      <a:pt x="227" y="512"/>
                    </a:lnTo>
                    <a:lnTo>
                      <a:pt x="382" y="655"/>
                    </a:lnTo>
                    <a:lnTo>
                      <a:pt x="394" y="429"/>
                    </a:lnTo>
                    <a:lnTo>
                      <a:pt x="584" y="298"/>
                    </a:lnTo>
                    <a:lnTo>
                      <a:pt x="382" y="226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3"/>
              <p:cNvSpPr/>
              <p:nvPr/>
            </p:nvSpPr>
            <p:spPr>
              <a:xfrm>
                <a:off x="7093488" y="2898635"/>
                <a:ext cx="72067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238" y="1"/>
                    </a:moveTo>
                    <a:lnTo>
                      <a:pt x="191" y="227"/>
                    </a:lnTo>
                    <a:lnTo>
                      <a:pt x="0" y="322"/>
                    </a:lnTo>
                    <a:lnTo>
                      <a:pt x="191" y="429"/>
                    </a:lnTo>
                    <a:lnTo>
                      <a:pt x="203" y="644"/>
                    </a:lnTo>
                    <a:lnTo>
                      <a:pt x="357" y="489"/>
                    </a:lnTo>
                    <a:lnTo>
                      <a:pt x="560" y="525"/>
                    </a:lnTo>
                    <a:lnTo>
                      <a:pt x="477" y="322"/>
                    </a:lnTo>
                    <a:lnTo>
                      <a:pt x="584" y="120"/>
                    </a:lnTo>
                    <a:lnTo>
                      <a:pt x="369" y="156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3"/>
              <p:cNvSpPr/>
              <p:nvPr/>
            </p:nvSpPr>
            <p:spPr>
              <a:xfrm>
                <a:off x="7624554" y="3238730"/>
                <a:ext cx="41340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82" extrusionOk="0">
                    <a:moveTo>
                      <a:pt x="227" y="1"/>
                    </a:moveTo>
                    <a:lnTo>
                      <a:pt x="132" y="96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60" y="191"/>
                    </a:lnTo>
                    <a:lnTo>
                      <a:pt x="1" y="299"/>
                    </a:lnTo>
                    <a:lnTo>
                      <a:pt x="1" y="299"/>
                    </a:lnTo>
                    <a:lnTo>
                      <a:pt x="120" y="287"/>
                    </a:lnTo>
                    <a:lnTo>
                      <a:pt x="191" y="382"/>
                    </a:lnTo>
                    <a:lnTo>
                      <a:pt x="227" y="251"/>
                    </a:lnTo>
                    <a:lnTo>
                      <a:pt x="334" y="203"/>
                    </a:lnTo>
                    <a:lnTo>
                      <a:pt x="239" y="144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3"/>
              <p:cNvSpPr/>
              <p:nvPr/>
            </p:nvSpPr>
            <p:spPr>
              <a:xfrm>
                <a:off x="8249779" y="2136124"/>
                <a:ext cx="3541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1" extrusionOk="0">
                    <a:moveTo>
                      <a:pt x="120" y="0"/>
                    </a:moveTo>
                    <a:lnTo>
                      <a:pt x="96" y="108"/>
                    </a:lnTo>
                    <a:lnTo>
                      <a:pt x="1" y="143"/>
                    </a:lnTo>
                    <a:lnTo>
                      <a:pt x="84" y="203"/>
                    </a:lnTo>
                    <a:lnTo>
                      <a:pt x="84" y="310"/>
                    </a:lnTo>
                    <a:lnTo>
                      <a:pt x="155" y="239"/>
                    </a:lnTo>
                    <a:lnTo>
                      <a:pt x="251" y="274"/>
                    </a:lnTo>
                    <a:lnTo>
                      <a:pt x="227" y="167"/>
                    </a:lnTo>
                    <a:lnTo>
                      <a:pt x="286" y="84"/>
                    </a:lnTo>
                    <a:lnTo>
                      <a:pt x="179" y="8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3"/>
              <p:cNvSpPr/>
              <p:nvPr/>
            </p:nvSpPr>
            <p:spPr>
              <a:xfrm>
                <a:off x="7455661" y="2011181"/>
                <a:ext cx="72190" cy="57506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66" extrusionOk="0">
                    <a:moveTo>
                      <a:pt x="417" y="1"/>
                    </a:moveTo>
                    <a:lnTo>
                      <a:pt x="1" y="263"/>
                    </a:lnTo>
                    <a:lnTo>
                      <a:pt x="84" y="465"/>
                    </a:lnTo>
                    <a:lnTo>
                      <a:pt x="215" y="394"/>
                    </a:lnTo>
                    <a:lnTo>
                      <a:pt x="584" y="84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3"/>
              <p:cNvSpPr/>
              <p:nvPr/>
            </p:nvSpPr>
            <p:spPr>
              <a:xfrm>
                <a:off x="7208007" y="2034687"/>
                <a:ext cx="60467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37" extrusionOk="0">
                    <a:moveTo>
                      <a:pt x="203" y="1"/>
                    </a:moveTo>
                    <a:lnTo>
                      <a:pt x="168" y="180"/>
                    </a:lnTo>
                    <a:lnTo>
                      <a:pt x="1" y="263"/>
                    </a:lnTo>
                    <a:lnTo>
                      <a:pt x="144" y="346"/>
                    </a:lnTo>
                    <a:lnTo>
                      <a:pt x="156" y="537"/>
                    </a:lnTo>
                    <a:lnTo>
                      <a:pt x="287" y="418"/>
                    </a:lnTo>
                    <a:lnTo>
                      <a:pt x="453" y="453"/>
                    </a:lnTo>
                    <a:lnTo>
                      <a:pt x="394" y="287"/>
                    </a:lnTo>
                    <a:lnTo>
                      <a:pt x="489" y="120"/>
                    </a:lnTo>
                    <a:lnTo>
                      <a:pt x="311" y="144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3"/>
              <p:cNvSpPr/>
              <p:nvPr/>
            </p:nvSpPr>
            <p:spPr>
              <a:xfrm>
                <a:off x="7415201" y="1904002"/>
                <a:ext cx="35417" cy="3677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8" extrusionOk="0">
                    <a:moveTo>
                      <a:pt x="72" y="0"/>
                    </a:moveTo>
                    <a:lnTo>
                      <a:pt x="84" y="107"/>
                    </a:lnTo>
                    <a:lnTo>
                      <a:pt x="1" y="179"/>
                    </a:lnTo>
                    <a:lnTo>
                      <a:pt x="96" y="203"/>
                    </a:lnTo>
                    <a:lnTo>
                      <a:pt x="132" y="298"/>
                    </a:lnTo>
                    <a:lnTo>
                      <a:pt x="179" y="215"/>
                    </a:lnTo>
                    <a:lnTo>
                      <a:pt x="287" y="203"/>
                    </a:lnTo>
                    <a:lnTo>
                      <a:pt x="227" y="119"/>
                    </a:lnTo>
                    <a:lnTo>
                      <a:pt x="251" y="12"/>
                    </a:lnTo>
                    <a:lnTo>
                      <a:pt x="156" y="6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3"/>
              <p:cNvSpPr/>
              <p:nvPr/>
            </p:nvSpPr>
            <p:spPr>
              <a:xfrm>
                <a:off x="7081765" y="2403540"/>
                <a:ext cx="5145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77" extrusionOk="0">
                    <a:moveTo>
                      <a:pt x="262" y="0"/>
                    </a:moveTo>
                    <a:lnTo>
                      <a:pt x="155" y="119"/>
                    </a:lnTo>
                    <a:lnTo>
                      <a:pt x="0" y="96"/>
                    </a:lnTo>
                    <a:lnTo>
                      <a:pt x="71" y="250"/>
                    </a:lnTo>
                    <a:lnTo>
                      <a:pt x="0" y="393"/>
                    </a:lnTo>
                    <a:lnTo>
                      <a:pt x="143" y="358"/>
                    </a:lnTo>
                    <a:lnTo>
                      <a:pt x="250" y="477"/>
                    </a:lnTo>
                    <a:lnTo>
                      <a:pt x="274" y="310"/>
                    </a:lnTo>
                    <a:lnTo>
                      <a:pt x="417" y="239"/>
                    </a:lnTo>
                    <a:lnTo>
                      <a:pt x="274" y="16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3"/>
              <p:cNvSpPr/>
              <p:nvPr/>
            </p:nvSpPr>
            <p:spPr>
              <a:xfrm>
                <a:off x="6984770" y="2637143"/>
                <a:ext cx="64786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37" extrusionOk="0">
                    <a:moveTo>
                      <a:pt x="393" y="0"/>
                    </a:moveTo>
                    <a:lnTo>
                      <a:pt x="286" y="108"/>
                    </a:lnTo>
                    <a:lnTo>
                      <a:pt x="0" y="512"/>
                    </a:lnTo>
                    <a:lnTo>
                      <a:pt x="191" y="536"/>
                    </a:lnTo>
                    <a:lnTo>
                      <a:pt x="524" y="16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3"/>
              <p:cNvSpPr/>
              <p:nvPr/>
            </p:nvSpPr>
            <p:spPr>
              <a:xfrm>
                <a:off x="7408644" y="2998533"/>
                <a:ext cx="44178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8" extrusionOk="0">
                    <a:moveTo>
                      <a:pt x="286" y="1"/>
                    </a:moveTo>
                    <a:lnTo>
                      <a:pt x="1" y="60"/>
                    </a:lnTo>
                    <a:lnTo>
                      <a:pt x="13" y="227"/>
                    </a:lnTo>
                    <a:lnTo>
                      <a:pt x="275" y="215"/>
                    </a:lnTo>
                    <a:lnTo>
                      <a:pt x="358" y="13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3"/>
              <p:cNvSpPr/>
              <p:nvPr/>
            </p:nvSpPr>
            <p:spPr>
              <a:xfrm>
                <a:off x="7044991" y="2328634"/>
                <a:ext cx="47140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81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3"/>
              <p:cNvSpPr/>
              <p:nvPr/>
            </p:nvSpPr>
            <p:spPr>
              <a:xfrm>
                <a:off x="7383717" y="3060235"/>
                <a:ext cx="25051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7" extrusionOk="0">
                    <a:moveTo>
                      <a:pt x="84" y="1"/>
                    </a:moveTo>
                    <a:lnTo>
                      <a:pt x="48" y="72"/>
                    </a:lnTo>
                    <a:lnTo>
                      <a:pt x="0" y="346"/>
                    </a:lnTo>
                    <a:lnTo>
                      <a:pt x="119" y="346"/>
                    </a:lnTo>
                    <a:lnTo>
                      <a:pt x="203" y="9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53"/>
              <p:cNvSpPr/>
              <p:nvPr/>
            </p:nvSpPr>
            <p:spPr>
              <a:xfrm>
                <a:off x="7226501" y="3094047"/>
                <a:ext cx="72067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238" y="1"/>
                    </a:moveTo>
                    <a:lnTo>
                      <a:pt x="191" y="227"/>
                    </a:lnTo>
                    <a:lnTo>
                      <a:pt x="0" y="322"/>
                    </a:lnTo>
                    <a:lnTo>
                      <a:pt x="191" y="429"/>
                    </a:lnTo>
                    <a:lnTo>
                      <a:pt x="203" y="644"/>
                    </a:lnTo>
                    <a:lnTo>
                      <a:pt x="357" y="489"/>
                    </a:lnTo>
                    <a:lnTo>
                      <a:pt x="560" y="525"/>
                    </a:lnTo>
                    <a:lnTo>
                      <a:pt x="477" y="322"/>
                    </a:lnTo>
                    <a:lnTo>
                      <a:pt x="584" y="120"/>
                    </a:lnTo>
                    <a:lnTo>
                      <a:pt x="369" y="156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53"/>
              <p:cNvSpPr/>
              <p:nvPr/>
            </p:nvSpPr>
            <p:spPr>
              <a:xfrm>
                <a:off x="7081765" y="2403540"/>
                <a:ext cx="5145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77" extrusionOk="0">
                    <a:moveTo>
                      <a:pt x="262" y="0"/>
                    </a:moveTo>
                    <a:lnTo>
                      <a:pt x="155" y="119"/>
                    </a:lnTo>
                    <a:lnTo>
                      <a:pt x="0" y="96"/>
                    </a:lnTo>
                    <a:lnTo>
                      <a:pt x="71" y="250"/>
                    </a:lnTo>
                    <a:lnTo>
                      <a:pt x="0" y="393"/>
                    </a:lnTo>
                    <a:lnTo>
                      <a:pt x="143" y="358"/>
                    </a:lnTo>
                    <a:lnTo>
                      <a:pt x="250" y="477"/>
                    </a:lnTo>
                    <a:lnTo>
                      <a:pt x="274" y="310"/>
                    </a:lnTo>
                    <a:lnTo>
                      <a:pt x="417" y="239"/>
                    </a:lnTo>
                    <a:lnTo>
                      <a:pt x="274" y="16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53"/>
              <p:cNvSpPr/>
              <p:nvPr/>
            </p:nvSpPr>
            <p:spPr>
              <a:xfrm>
                <a:off x="8612709" y="2629738"/>
                <a:ext cx="20732" cy="20732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48" y="1"/>
                    </a:moveTo>
                    <a:lnTo>
                      <a:pt x="48" y="60"/>
                    </a:lnTo>
                    <a:lnTo>
                      <a:pt x="0" y="96"/>
                    </a:lnTo>
                    <a:lnTo>
                      <a:pt x="60" y="108"/>
                    </a:lnTo>
                    <a:lnTo>
                      <a:pt x="72" y="168"/>
                    </a:lnTo>
                    <a:lnTo>
                      <a:pt x="108" y="120"/>
                    </a:lnTo>
                    <a:lnTo>
                      <a:pt x="167" y="120"/>
                    </a:lnTo>
                    <a:lnTo>
                      <a:pt x="131" y="72"/>
                    </a:lnTo>
                    <a:lnTo>
                      <a:pt x="143" y="13"/>
                    </a:lnTo>
                    <a:lnTo>
                      <a:pt x="96" y="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53"/>
              <p:cNvSpPr/>
              <p:nvPr/>
            </p:nvSpPr>
            <p:spPr>
              <a:xfrm>
                <a:off x="8257183" y="3013277"/>
                <a:ext cx="20608" cy="22212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80" extrusionOk="0">
                    <a:moveTo>
                      <a:pt x="83" y="0"/>
                    </a:moveTo>
                    <a:lnTo>
                      <a:pt x="60" y="60"/>
                    </a:lnTo>
                    <a:lnTo>
                      <a:pt x="0" y="72"/>
                    </a:lnTo>
                    <a:lnTo>
                      <a:pt x="36" y="108"/>
                    </a:lnTo>
                    <a:lnTo>
                      <a:pt x="36" y="179"/>
                    </a:lnTo>
                    <a:lnTo>
                      <a:pt x="83" y="143"/>
                    </a:lnTo>
                    <a:lnTo>
                      <a:pt x="131" y="167"/>
                    </a:lnTo>
                    <a:lnTo>
                      <a:pt x="119" y="108"/>
                    </a:lnTo>
                    <a:lnTo>
                      <a:pt x="167" y="60"/>
                    </a:lnTo>
                    <a:lnTo>
                      <a:pt x="107" y="4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53"/>
              <p:cNvSpPr/>
              <p:nvPr/>
            </p:nvSpPr>
            <p:spPr>
              <a:xfrm>
                <a:off x="7970640" y="1789361"/>
                <a:ext cx="61825" cy="6034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0" y="1"/>
                    </a:moveTo>
                    <a:lnTo>
                      <a:pt x="0" y="203"/>
                    </a:lnTo>
                    <a:lnTo>
                      <a:pt x="369" y="489"/>
                    </a:lnTo>
                    <a:lnTo>
                      <a:pt x="500" y="322"/>
                    </a:lnTo>
                    <a:lnTo>
                      <a:pt x="405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53"/>
              <p:cNvSpPr/>
              <p:nvPr/>
            </p:nvSpPr>
            <p:spPr>
              <a:xfrm>
                <a:off x="7881049" y="2124401"/>
                <a:ext cx="26532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70" extrusionOk="0">
                    <a:moveTo>
                      <a:pt x="143" y="0"/>
                    </a:moveTo>
                    <a:lnTo>
                      <a:pt x="0" y="48"/>
                    </a:lnTo>
                    <a:lnTo>
                      <a:pt x="24" y="322"/>
                    </a:lnTo>
                    <a:lnTo>
                      <a:pt x="214" y="369"/>
                    </a:lnTo>
                    <a:lnTo>
                      <a:pt x="214" y="29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53"/>
              <p:cNvSpPr/>
              <p:nvPr/>
            </p:nvSpPr>
            <p:spPr>
              <a:xfrm>
                <a:off x="8292353" y="1784918"/>
                <a:ext cx="2517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82" extrusionOk="0">
                    <a:moveTo>
                      <a:pt x="37" y="1"/>
                    </a:moveTo>
                    <a:lnTo>
                      <a:pt x="1" y="287"/>
                    </a:lnTo>
                    <a:lnTo>
                      <a:pt x="179" y="382"/>
                    </a:lnTo>
                    <a:lnTo>
                      <a:pt x="203" y="2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3"/>
              <p:cNvSpPr/>
              <p:nvPr/>
            </p:nvSpPr>
            <p:spPr>
              <a:xfrm>
                <a:off x="7831071" y="1924487"/>
                <a:ext cx="38255" cy="22212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80" extrusionOk="0">
                    <a:moveTo>
                      <a:pt x="0" y="1"/>
                    </a:moveTo>
                    <a:lnTo>
                      <a:pt x="0" y="132"/>
                    </a:lnTo>
                    <a:lnTo>
                      <a:pt x="238" y="180"/>
                    </a:lnTo>
                    <a:lnTo>
                      <a:pt x="310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53"/>
              <p:cNvSpPr/>
              <p:nvPr/>
            </p:nvSpPr>
            <p:spPr>
              <a:xfrm>
                <a:off x="7753203" y="1762952"/>
                <a:ext cx="73548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44" extrusionOk="0">
                    <a:moveTo>
                      <a:pt x="274" y="0"/>
                    </a:moveTo>
                    <a:lnTo>
                      <a:pt x="203" y="215"/>
                    </a:lnTo>
                    <a:lnTo>
                      <a:pt x="0" y="274"/>
                    </a:lnTo>
                    <a:lnTo>
                      <a:pt x="155" y="405"/>
                    </a:lnTo>
                    <a:lnTo>
                      <a:pt x="143" y="643"/>
                    </a:lnTo>
                    <a:lnTo>
                      <a:pt x="322" y="500"/>
                    </a:lnTo>
                    <a:lnTo>
                      <a:pt x="512" y="584"/>
                    </a:lnTo>
                    <a:lnTo>
                      <a:pt x="453" y="357"/>
                    </a:lnTo>
                    <a:lnTo>
                      <a:pt x="596" y="179"/>
                    </a:lnTo>
                    <a:lnTo>
                      <a:pt x="381" y="179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53"/>
              <p:cNvSpPr/>
              <p:nvPr/>
            </p:nvSpPr>
            <p:spPr>
              <a:xfrm>
                <a:off x="8198320" y="1837858"/>
                <a:ext cx="54544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7" extrusionOk="0">
                    <a:moveTo>
                      <a:pt x="334" y="1"/>
                    </a:moveTo>
                    <a:lnTo>
                      <a:pt x="203" y="108"/>
                    </a:lnTo>
                    <a:lnTo>
                      <a:pt x="60" y="48"/>
                    </a:lnTo>
                    <a:lnTo>
                      <a:pt x="108" y="203"/>
                    </a:lnTo>
                    <a:lnTo>
                      <a:pt x="1" y="346"/>
                    </a:lnTo>
                    <a:lnTo>
                      <a:pt x="1" y="346"/>
                    </a:lnTo>
                    <a:lnTo>
                      <a:pt x="156" y="334"/>
                    </a:lnTo>
                    <a:lnTo>
                      <a:pt x="239" y="477"/>
                    </a:lnTo>
                    <a:lnTo>
                      <a:pt x="298" y="310"/>
                    </a:lnTo>
                    <a:lnTo>
                      <a:pt x="441" y="262"/>
                    </a:lnTo>
                    <a:lnTo>
                      <a:pt x="322" y="16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53"/>
              <p:cNvSpPr/>
              <p:nvPr/>
            </p:nvSpPr>
            <p:spPr>
              <a:xfrm>
                <a:off x="7881049" y="2124401"/>
                <a:ext cx="26532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70" extrusionOk="0">
                    <a:moveTo>
                      <a:pt x="143" y="0"/>
                    </a:moveTo>
                    <a:lnTo>
                      <a:pt x="0" y="48"/>
                    </a:lnTo>
                    <a:lnTo>
                      <a:pt x="24" y="322"/>
                    </a:lnTo>
                    <a:lnTo>
                      <a:pt x="214" y="369"/>
                    </a:lnTo>
                    <a:lnTo>
                      <a:pt x="214" y="29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53"/>
              <p:cNvSpPr/>
              <p:nvPr/>
            </p:nvSpPr>
            <p:spPr>
              <a:xfrm>
                <a:off x="8610478" y="1946581"/>
                <a:ext cx="2517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82" extrusionOk="0">
                    <a:moveTo>
                      <a:pt x="37" y="1"/>
                    </a:moveTo>
                    <a:lnTo>
                      <a:pt x="1" y="287"/>
                    </a:lnTo>
                    <a:lnTo>
                      <a:pt x="179" y="382"/>
                    </a:lnTo>
                    <a:lnTo>
                      <a:pt x="203" y="2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53"/>
              <p:cNvSpPr/>
              <p:nvPr/>
            </p:nvSpPr>
            <p:spPr>
              <a:xfrm>
                <a:off x="8198320" y="1837858"/>
                <a:ext cx="54544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7" extrusionOk="0">
                    <a:moveTo>
                      <a:pt x="334" y="1"/>
                    </a:moveTo>
                    <a:lnTo>
                      <a:pt x="203" y="108"/>
                    </a:lnTo>
                    <a:lnTo>
                      <a:pt x="60" y="48"/>
                    </a:lnTo>
                    <a:lnTo>
                      <a:pt x="108" y="203"/>
                    </a:lnTo>
                    <a:lnTo>
                      <a:pt x="1" y="346"/>
                    </a:lnTo>
                    <a:lnTo>
                      <a:pt x="1" y="346"/>
                    </a:lnTo>
                    <a:lnTo>
                      <a:pt x="156" y="334"/>
                    </a:lnTo>
                    <a:lnTo>
                      <a:pt x="239" y="477"/>
                    </a:lnTo>
                    <a:lnTo>
                      <a:pt x="298" y="310"/>
                    </a:lnTo>
                    <a:lnTo>
                      <a:pt x="441" y="262"/>
                    </a:lnTo>
                    <a:lnTo>
                      <a:pt x="322" y="16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3"/>
              <p:cNvSpPr/>
              <p:nvPr/>
            </p:nvSpPr>
            <p:spPr>
              <a:xfrm>
                <a:off x="7676060" y="2457902"/>
                <a:ext cx="63305" cy="7058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72" extrusionOk="0">
                    <a:moveTo>
                      <a:pt x="155" y="0"/>
                    </a:moveTo>
                    <a:lnTo>
                      <a:pt x="155" y="203"/>
                    </a:lnTo>
                    <a:lnTo>
                      <a:pt x="1" y="322"/>
                    </a:lnTo>
                    <a:lnTo>
                      <a:pt x="167" y="381"/>
                    </a:lnTo>
                    <a:lnTo>
                      <a:pt x="215" y="572"/>
                    </a:lnTo>
                    <a:lnTo>
                      <a:pt x="322" y="405"/>
                    </a:lnTo>
                    <a:lnTo>
                      <a:pt x="513" y="405"/>
                    </a:lnTo>
                    <a:lnTo>
                      <a:pt x="405" y="250"/>
                    </a:lnTo>
                    <a:lnTo>
                      <a:pt x="477" y="60"/>
                    </a:lnTo>
                    <a:lnTo>
                      <a:pt x="298" y="119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53"/>
              <p:cNvSpPr/>
              <p:nvPr/>
            </p:nvSpPr>
            <p:spPr>
              <a:xfrm>
                <a:off x="8030456" y="3078678"/>
                <a:ext cx="36897" cy="412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4" extrusionOk="0">
                    <a:moveTo>
                      <a:pt x="167" y="1"/>
                    </a:moveTo>
                    <a:lnTo>
                      <a:pt x="108" y="96"/>
                    </a:lnTo>
                    <a:lnTo>
                      <a:pt x="1" y="96"/>
                    </a:lnTo>
                    <a:lnTo>
                      <a:pt x="48" y="191"/>
                    </a:lnTo>
                    <a:lnTo>
                      <a:pt x="13" y="298"/>
                    </a:lnTo>
                    <a:lnTo>
                      <a:pt x="13" y="298"/>
                    </a:lnTo>
                    <a:lnTo>
                      <a:pt x="108" y="262"/>
                    </a:lnTo>
                    <a:lnTo>
                      <a:pt x="191" y="334"/>
                    </a:lnTo>
                    <a:lnTo>
                      <a:pt x="203" y="215"/>
                    </a:lnTo>
                    <a:lnTo>
                      <a:pt x="298" y="155"/>
                    </a:lnTo>
                    <a:lnTo>
                      <a:pt x="191" y="120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3"/>
              <p:cNvSpPr/>
              <p:nvPr/>
            </p:nvSpPr>
            <p:spPr>
              <a:xfrm>
                <a:off x="8200197" y="2561433"/>
                <a:ext cx="47140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61" extrusionOk="0">
                    <a:moveTo>
                      <a:pt x="370" y="0"/>
                    </a:moveTo>
                    <a:lnTo>
                      <a:pt x="286" y="36"/>
                    </a:lnTo>
                    <a:lnTo>
                      <a:pt x="1" y="346"/>
                    </a:lnTo>
                    <a:lnTo>
                      <a:pt x="96" y="560"/>
                    </a:lnTo>
                    <a:lnTo>
                      <a:pt x="382" y="334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3"/>
              <p:cNvSpPr/>
              <p:nvPr/>
            </p:nvSpPr>
            <p:spPr>
              <a:xfrm>
                <a:off x="7911900" y="2241881"/>
                <a:ext cx="30974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9" extrusionOk="0">
                    <a:moveTo>
                      <a:pt x="12" y="1"/>
                    </a:moveTo>
                    <a:lnTo>
                      <a:pt x="0" y="120"/>
                    </a:lnTo>
                    <a:lnTo>
                      <a:pt x="167" y="298"/>
                    </a:lnTo>
                    <a:lnTo>
                      <a:pt x="250" y="215"/>
                    </a:lnTo>
                    <a:lnTo>
                      <a:pt x="202" y="167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3"/>
              <p:cNvSpPr/>
              <p:nvPr/>
            </p:nvSpPr>
            <p:spPr>
              <a:xfrm>
                <a:off x="7826637" y="2284520"/>
                <a:ext cx="47140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51" extrusionOk="0">
                    <a:moveTo>
                      <a:pt x="48" y="0"/>
                    </a:moveTo>
                    <a:lnTo>
                      <a:pt x="1" y="155"/>
                    </a:lnTo>
                    <a:lnTo>
                      <a:pt x="239" y="250"/>
                    </a:lnTo>
                    <a:lnTo>
                      <a:pt x="382" y="83"/>
                    </a:lnTo>
                    <a:lnTo>
                      <a:pt x="322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3"/>
              <p:cNvSpPr/>
              <p:nvPr/>
            </p:nvSpPr>
            <p:spPr>
              <a:xfrm>
                <a:off x="7808982" y="2534348"/>
                <a:ext cx="38378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46" extrusionOk="0">
                    <a:moveTo>
                      <a:pt x="298" y="0"/>
                    </a:moveTo>
                    <a:lnTo>
                      <a:pt x="227" y="24"/>
                    </a:lnTo>
                    <a:lnTo>
                      <a:pt x="1" y="214"/>
                    </a:lnTo>
                    <a:lnTo>
                      <a:pt x="60" y="345"/>
                    </a:lnTo>
                    <a:lnTo>
                      <a:pt x="310" y="22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3"/>
              <p:cNvSpPr/>
              <p:nvPr/>
            </p:nvSpPr>
            <p:spPr>
              <a:xfrm>
                <a:off x="7631157" y="2859022"/>
                <a:ext cx="47140" cy="2801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27" extrusionOk="0">
                    <a:moveTo>
                      <a:pt x="37" y="0"/>
                    </a:moveTo>
                    <a:lnTo>
                      <a:pt x="1" y="167"/>
                    </a:lnTo>
                    <a:lnTo>
                      <a:pt x="263" y="227"/>
                    </a:lnTo>
                    <a:lnTo>
                      <a:pt x="382" y="48"/>
                    </a:lnTo>
                    <a:lnTo>
                      <a:pt x="311" y="1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3"/>
              <p:cNvSpPr/>
              <p:nvPr/>
            </p:nvSpPr>
            <p:spPr>
              <a:xfrm>
                <a:off x="7869203" y="2757585"/>
                <a:ext cx="50101" cy="7799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32" extrusionOk="0">
                    <a:moveTo>
                      <a:pt x="84" y="1"/>
                    </a:moveTo>
                    <a:lnTo>
                      <a:pt x="1" y="191"/>
                    </a:lnTo>
                    <a:lnTo>
                      <a:pt x="215" y="632"/>
                    </a:lnTo>
                    <a:lnTo>
                      <a:pt x="406" y="525"/>
                    </a:lnTo>
                    <a:lnTo>
                      <a:pt x="346" y="39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3"/>
              <p:cNvSpPr/>
              <p:nvPr/>
            </p:nvSpPr>
            <p:spPr>
              <a:xfrm>
                <a:off x="7453085" y="2647449"/>
                <a:ext cx="41340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96" y="1"/>
                    </a:moveTo>
                    <a:lnTo>
                      <a:pt x="96" y="132"/>
                    </a:lnTo>
                    <a:lnTo>
                      <a:pt x="1" y="215"/>
                    </a:lnTo>
                    <a:lnTo>
                      <a:pt x="108" y="239"/>
                    </a:lnTo>
                    <a:lnTo>
                      <a:pt x="144" y="370"/>
                    </a:lnTo>
                    <a:lnTo>
                      <a:pt x="215" y="251"/>
                    </a:lnTo>
                    <a:lnTo>
                      <a:pt x="334" y="251"/>
                    </a:lnTo>
                    <a:lnTo>
                      <a:pt x="263" y="144"/>
                    </a:lnTo>
                    <a:lnTo>
                      <a:pt x="298" y="25"/>
                    </a:lnTo>
                    <a:lnTo>
                      <a:pt x="191" y="7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3"/>
              <p:cNvSpPr/>
              <p:nvPr/>
            </p:nvSpPr>
            <p:spPr>
              <a:xfrm>
                <a:off x="8012805" y="2346945"/>
                <a:ext cx="72190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44" extrusionOk="0">
                    <a:moveTo>
                      <a:pt x="346" y="0"/>
                    </a:moveTo>
                    <a:lnTo>
                      <a:pt x="203" y="179"/>
                    </a:lnTo>
                    <a:lnTo>
                      <a:pt x="1" y="167"/>
                    </a:lnTo>
                    <a:lnTo>
                      <a:pt x="108" y="357"/>
                    </a:lnTo>
                    <a:lnTo>
                      <a:pt x="13" y="560"/>
                    </a:lnTo>
                    <a:lnTo>
                      <a:pt x="227" y="500"/>
                    </a:lnTo>
                    <a:lnTo>
                      <a:pt x="382" y="643"/>
                    </a:lnTo>
                    <a:lnTo>
                      <a:pt x="394" y="417"/>
                    </a:lnTo>
                    <a:lnTo>
                      <a:pt x="584" y="298"/>
                    </a:lnTo>
                    <a:lnTo>
                      <a:pt x="382" y="215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3"/>
              <p:cNvSpPr/>
              <p:nvPr/>
            </p:nvSpPr>
            <p:spPr>
              <a:xfrm>
                <a:off x="7933233" y="2665097"/>
                <a:ext cx="20608" cy="22089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79" extrusionOk="0">
                    <a:moveTo>
                      <a:pt x="84" y="0"/>
                    </a:moveTo>
                    <a:lnTo>
                      <a:pt x="60" y="60"/>
                    </a:lnTo>
                    <a:lnTo>
                      <a:pt x="0" y="72"/>
                    </a:lnTo>
                    <a:lnTo>
                      <a:pt x="48" y="119"/>
                    </a:lnTo>
                    <a:lnTo>
                      <a:pt x="36" y="179"/>
                    </a:lnTo>
                    <a:lnTo>
                      <a:pt x="95" y="143"/>
                    </a:lnTo>
                    <a:lnTo>
                      <a:pt x="143" y="167"/>
                    </a:lnTo>
                    <a:lnTo>
                      <a:pt x="131" y="107"/>
                    </a:lnTo>
                    <a:lnTo>
                      <a:pt x="167" y="60"/>
                    </a:lnTo>
                    <a:lnTo>
                      <a:pt x="119" y="6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53"/>
              <p:cNvSpPr/>
              <p:nvPr/>
            </p:nvSpPr>
            <p:spPr>
              <a:xfrm>
                <a:off x="7779612" y="2883950"/>
                <a:ext cx="36897" cy="4134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5" extrusionOk="0">
                    <a:moveTo>
                      <a:pt x="179" y="1"/>
                    </a:moveTo>
                    <a:lnTo>
                      <a:pt x="108" y="96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60" y="179"/>
                    </a:lnTo>
                    <a:lnTo>
                      <a:pt x="12" y="298"/>
                    </a:lnTo>
                    <a:lnTo>
                      <a:pt x="120" y="263"/>
                    </a:lnTo>
                    <a:lnTo>
                      <a:pt x="203" y="334"/>
                    </a:lnTo>
                    <a:lnTo>
                      <a:pt x="215" y="215"/>
                    </a:lnTo>
                    <a:lnTo>
                      <a:pt x="298" y="156"/>
                    </a:lnTo>
                    <a:lnTo>
                      <a:pt x="203" y="10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5" name="Google Shape;3795;p53"/>
          <p:cNvGrpSpPr/>
          <p:nvPr/>
        </p:nvGrpSpPr>
        <p:grpSpPr>
          <a:xfrm rot="-302943">
            <a:off x="-360567" y="92566"/>
            <a:ext cx="1034847" cy="2301811"/>
            <a:chOff x="7197105" y="2185196"/>
            <a:chExt cx="427784" cy="951560"/>
          </a:xfrm>
        </p:grpSpPr>
        <p:sp>
          <p:nvSpPr>
            <p:cNvPr id="3796" name="Google Shape;3796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1" name="Google Shape;3801;p53"/>
          <p:cNvGrpSpPr/>
          <p:nvPr/>
        </p:nvGrpSpPr>
        <p:grpSpPr>
          <a:xfrm rot="940620">
            <a:off x="-18957" y="294602"/>
            <a:ext cx="1034893" cy="2301915"/>
            <a:chOff x="7197105" y="2185196"/>
            <a:chExt cx="427784" cy="951560"/>
          </a:xfrm>
        </p:grpSpPr>
        <p:sp>
          <p:nvSpPr>
            <p:cNvPr id="3802" name="Google Shape;3802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7" name="Google Shape;3807;p53"/>
          <p:cNvGrpSpPr/>
          <p:nvPr/>
        </p:nvGrpSpPr>
        <p:grpSpPr>
          <a:xfrm rot="-302943">
            <a:off x="-286004" y="447716"/>
            <a:ext cx="1034847" cy="2301811"/>
            <a:chOff x="7197105" y="2185196"/>
            <a:chExt cx="427784" cy="951560"/>
          </a:xfrm>
        </p:grpSpPr>
        <p:sp>
          <p:nvSpPr>
            <p:cNvPr id="3808" name="Google Shape;3808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F36F6DCF-ACBA-428F-A856-C28DFA66C145}"/>
              </a:ext>
            </a:extLst>
          </p:cNvPr>
          <p:cNvSpPr txBox="1"/>
          <p:nvPr/>
        </p:nvSpPr>
        <p:spPr>
          <a:xfrm>
            <a:off x="1585662" y="1922682"/>
            <a:ext cx="39571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5C80D826-A38C-4F32-8136-E3A5BEC39CBE}"/>
              </a:ext>
            </a:extLst>
          </p:cNvPr>
          <p:cNvSpPr txBox="1"/>
          <p:nvPr/>
        </p:nvSpPr>
        <p:spPr>
          <a:xfrm>
            <a:off x="1561671" y="1951269"/>
            <a:ext cx="41307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2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1" name="Google Shape;4181;p58"/>
          <p:cNvSpPr/>
          <p:nvPr/>
        </p:nvSpPr>
        <p:spPr>
          <a:xfrm>
            <a:off x="4991111" y="3235752"/>
            <a:ext cx="64165" cy="53061"/>
          </a:xfrm>
          <a:custGeom>
            <a:avLst/>
            <a:gdLst/>
            <a:ahLst/>
            <a:cxnLst/>
            <a:rect l="l" t="t" r="r" b="b"/>
            <a:pathLst>
              <a:path w="965" h="798" extrusionOk="0">
                <a:moveTo>
                  <a:pt x="84" y="0"/>
                </a:moveTo>
                <a:lnTo>
                  <a:pt x="0" y="703"/>
                </a:lnTo>
                <a:lnTo>
                  <a:pt x="882" y="798"/>
                </a:lnTo>
                <a:lnTo>
                  <a:pt x="965" y="95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58"/>
          <p:cNvSpPr/>
          <p:nvPr/>
        </p:nvSpPr>
        <p:spPr>
          <a:xfrm>
            <a:off x="4973690" y="3144190"/>
            <a:ext cx="113303" cy="106986"/>
          </a:xfrm>
          <a:custGeom>
            <a:avLst/>
            <a:gdLst/>
            <a:ahLst/>
            <a:cxnLst/>
            <a:rect l="l" t="t" r="r" b="b"/>
            <a:pathLst>
              <a:path w="1704" h="1609" extrusionOk="0">
                <a:moveTo>
                  <a:pt x="836" y="1"/>
                </a:moveTo>
                <a:cubicBezTo>
                  <a:pt x="440" y="1"/>
                  <a:pt x="103" y="305"/>
                  <a:pt x="48" y="710"/>
                </a:cubicBezTo>
                <a:cubicBezTo>
                  <a:pt x="1" y="1151"/>
                  <a:pt x="322" y="1556"/>
                  <a:pt x="763" y="1603"/>
                </a:cubicBezTo>
                <a:cubicBezTo>
                  <a:pt x="792" y="1607"/>
                  <a:pt x="822" y="1608"/>
                  <a:pt x="852" y="1608"/>
                </a:cubicBezTo>
                <a:cubicBezTo>
                  <a:pt x="1255" y="1608"/>
                  <a:pt x="1599" y="1311"/>
                  <a:pt x="1644" y="889"/>
                </a:cubicBezTo>
                <a:cubicBezTo>
                  <a:pt x="1703" y="448"/>
                  <a:pt x="1382" y="55"/>
                  <a:pt x="941" y="8"/>
                </a:cubicBezTo>
                <a:cubicBezTo>
                  <a:pt x="906" y="3"/>
                  <a:pt x="871" y="1"/>
                  <a:pt x="8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3" name="Google Shape;4183;p58"/>
          <p:cNvGrpSpPr/>
          <p:nvPr/>
        </p:nvGrpSpPr>
        <p:grpSpPr>
          <a:xfrm>
            <a:off x="4998708" y="917687"/>
            <a:ext cx="3368562" cy="3655139"/>
            <a:chOff x="4438650" y="692163"/>
            <a:chExt cx="3743920" cy="3937871"/>
          </a:xfrm>
        </p:grpSpPr>
        <p:sp>
          <p:nvSpPr>
            <p:cNvPr id="4184" name="Google Shape;4184;p58"/>
            <p:cNvSpPr/>
            <p:nvPr/>
          </p:nvSpPr>
          <p:spPr>
            <a:xfrm>
              <a:off x="4555812" y="4371910"/>
              <a:ext cx="3508743" cy="258124"/>
            </a:xfrm>
            <a:custGeom>
              <a:avLst/>
              <a:gdLst/>
              <a:ahLst/>
              <a:cxnLst/>
              <a:rect l="l" t="t" r="r" b="b"/>
              <a:pathLst>
                <a:path w="52769" h="3882" extrusionOk="0">
                  <a:moveTo>
                    <a:pt x="26385" y="0"/>
                  </a:moveTo>
                  <a:cubicBezTo>
                    <a:pt x="11811" y="0"/>
                    <a:pt x="0" y="869"/>
                    <a:pt x="0" y="1941"/>
                  </a:cubicBezTo>
                  <a:cubicBezTo>
                    <a:pt x="0" y="3013"/>
                    <a:pt x="11811" y="3882"/>
                    <a:pt x="26385" y="3882"/>
                  </a:cubicBezTo>
                  <a:cubicBezTo>
                    <a:pt x="40958" y="3882"/>
                    <a:pt x="52769" y="3013"/>
                    <a:pt x="52769" y="1941"/>
                  </a:cubicBezTo>
                  <a:cubicBezTo>
                    <a:pt x="52769" y="869"/>
                    <a:pt x="40958" y="0"/>
                    <a:pt x="263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8"/>
            <p:cNvSpPr/>
            <p:nvPr/>
          </p:nvSpPr>
          <p:spPr>
            <a:xfrm>
              <a:off x="5528813" y="2072832"/>
              <a:ext cx="896186" cy="1106568"/>
            </a:xfrm>
            <a:custGeom>
              <a:avLst/>
              <a:gdLst/>
              <a:ahLst/>
              <a:cxnLst/>
              <a:rect l="l" t="t" r="r" b="b"/>
              <a:pathLst>
                <a:path w="13478" h="16642" extrusionOk="0">
                  <a:moveTo>
                    <a:pt x="10668" y="1"/>
                  </a:moveTo>
                  <a:cubicBezTo>
                    <a:pt x="10668" y="1"/>
                    <a:pt x="0" y="8168"/>
                    <a:pt x="786" y="13919"/>
                  </a:cubicBezTo>
                  <a:cubicBezTo>
                    <a:pt x="1029" y="15705"/>
                    <a:pt x="2005" y="16641"/>
                    <a:pt x="3284" y="16641"/>
                  </a:cubicBezTo>
                  <a:cubicBezTo>
                    <a:pt x="4758" y="16641"/>
                    <a:pt x="6637" y="15397"/>
                    <a:pt x="8263" y="12776"/>
                  </a:cubicBezTo>
                  <a:cubicBezTo>
                    <a:pt x="11311" y="7894"/>
                    <a:pt x="13478" y="1894"/>
                    <a:pt x="13478" y="1894"/>
                  </a:cubicBezTo>
                  <a:lnTo>
                    <a:pt x="106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8"/>
            <p:cNvSpPr/>
            <p:nvPr/>
          </p:nvSpPr>
          <p:spPr>
            <a:xfrm>
              <a:off x="7039350" y="2072832"/>
              <a:ext cx="896252" cy="1106568"/>
            </a:xfrm>
            <a:custGeom>
              <a:avLst/>
              <a:gdLst/>
              <a:ahLst/>
              <a:cxnLst/>
              <a:rect l="l" t="t" r="r" b="b"/>
              <a:pathLst>
                <a:path w="13479" h="16642" extrusionOk="0">
                  <a:moveTo>
                    <a:pt x="2798" y="1"/>
                  </a:moveTo>
                  <a:lnTo>
                    <a:pt x="0" y="1894"/>
                  </a:lnTo>
                  <a:cubicBezTo>
                    <a:pt x="0" y="1894"/>
                    <a:pt x="2155" y="7894"/>
                    <a:pt x="5203" y="12776"/>
                  </a:cubicBezTo>
                  <a:cubicBezTo>
                    <a:pt x="6829" y="15397"/>
                    <a:pt x="8708" y="16641"/>
                    <a:pt x="10183" y="16641"/>
                  </a:cubicBezTo>
                  <a:cubicBezTo>
                    <a:pt x="11462" y="16641"/>
                    <a:pt x="12437" y="15705"/>
                    <a:pt x="12680" y="13919"/>
                  </a:cubicBezTo>
                  <a:cubicBezTo>
                    <a:pt x="13478" y="8168"/>
                    <a:pt x="279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8"/>
            <p:cNvSpPr/>
            <p:nvPr/>
          </p:nvSpPr>
          <p:spPr>
            <a:xfrm>
              <a:off x="7109766" y="1118053"/>
              <a:ext cx="368235" cy="368235"/>
            </a:xfrm>
            <a:custGeom>
              <a:avLst/>
              <a:gdLst/>
              <a:ahLst/>
              <a:cxnLst/>
              <a:rect l="l" t="t" r="r" b="b"/>
              <a:pathLst>
                <a:path w="5538" h="5538" extrusionOk="0">
                  <a:moveTo>
                    <a:pt x="2775" y="1"/>
                  </a:moveTo>
                  <a:cubicBezTo>
                    <a:pt x="1239" y="1"/>
                    <a:pt x="1" y="1239"/>
                    <a:pt x="1" y="2775"/>
                  </a:cubicBezTo>
                  <a:cubicBezTo>
                    <a:pt x="1" y="4299"/>
                    <a:pt x="1239" y="5537"/>
                    <a:pt x="2775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8"/>
            <p:cNvSpPr/>
            <p:nvPr/>
          </p:nvSpPr>
          <p:spPr>
            <a:xfrm>
              <a:off x="7173135" y="1181421"/>
              <a:ext cx="241501" cy="241501"/>
            </a:xfrm>
            <a:custGeom>
              <a:avLst/>
              <a:gdLst/>
              <a:ahLst/>
              <a:cxnLst/>
              <a:rect l="l" t="t" r="r" b="b"/>
              <a:pathLst>
                <a:path w="3632" h="3632" extrusionOk="0">
                  <a:moveTo>
                    <a:pt x="1822" y="0"/>
                  </a:moveTo>
                  <a:cubicBezTo>
                    <a:pt x="810" y="0"/>
                    <a:pt x="0" y="822"/>
                    <a:pt x="0" y="1822"/>
                  </a:cubicBezTo>
                  <a:cubicBezTo>
                    <a:pt x="0" y="2822"/>
                    <a:pt x="810" y="3632"/>
                    <a:pt x="1822" y="3632"/>
                  </a:cubicBezTo>
                  <a:cubicBezTo>
                    <a:pt x="2822" y="3632"/>
                    <a:pt x="3632" y="2822"/>
                    <a:pt x="3632" y="1822"/>
                  </a:cubicBezTo>
                  <a:cubicBezTo>
                    <a:pt x="3632" y="810"/>
                    <a:pt x="2822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8"/>
            <p:cNvSpPr/>
            <p:nvPr/>
          </p:nvSpPr>
          <p:spPr>
            <a:xfrm>
              <a:off x="5948388" y="1118053"/>
              <a:ext cx="368169" cy="368235"/>
            </a:xfrm>
            <a:custGeom>
              <a:avLst/>
              <a:gdLst/>
              <a:ahLst/>
              <a:cxnLst/>
              <a:rect l="l" t="t" r="r" b="b"/>
              <a:pathLst>
                <a:path w="5537" h="5538" extrusionOk="0">
                  <a:moveTo>
                    <a:pt x="2763" y="1"/>
                  </a:moveTo>
                  <a:cubicBezTo>
                    <a:pt x="1239" y="1"/>
                    <a:pt x="0" y="1239"/>
                    <a:pt x="0" y="2775"/>
                  </a:cubicBezTo>
                  <a:cubicBezTo>
                    <a:pt x="0" y="4299"/>
                    <a:pt x="1239" y="5537"/>
                    <a:pt x="2763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8"/>
            <p:cNvSpPr/>
            <p:nvPr/>
          </p:nvSpPr>
          <p:spPr>
            <a:xfrm>
              <a:off x="6011690" y="1181421"/>
              <a:ext cx="241567" cy="241501"/>
            </a:xfrm>
            <a:custGeom>
              <a:avLst/>
              <a:gdLst/>
              <a:ahLst/>
              <a:cxnLst/>
              <a:rect l="l" t="t" r="r" b="b"/>
              <a:pathLst>
                <a:path w="3633" h="3632" extrusionOk="0">
                  <a:moveTo>
                    <a:pt x="1811" y="0"/>
                  </a:moveTo>
                  <a:cubicBezTo>
                    <a:pt x="811" y="0"/>
                    <a:pt x="1" y="822"/>
                    <a:pt x="1" y="1822"/>
                  </a:cubicBezTo>
                  <a:cubicBezTo>
                    <a:pt x="1" y="2822"/>
                    <a:pt x="811" y="3632"/>
                    <a:pt x="1811" y="3632"/>
                  </a:cubicBezTo>
                  <a:cubicBezTo>
                    <a:pt x="2823" y="3632"/>
                    <a:pt x="3632" y="2822"/>
                    <a:pt x="3632" y="1822"/>
                  </a:cubicBezTo>
                  <a:cubicBezTo>
                    <a:pt x="3632" y="810"/>
                    <a:pt x="2823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8"/>
            <p:cNvSpPr/>
            <p:nvPr/>
          </p:nvSpPr>
          <p:spPr>
            <a:xfrm>
              <a:off x="6018872" y="1110140"/>
              <a:ext cx="1384706" cy="1160693"/>
            </a:xfrm>
            <a:custGeom>
              <a:avLst/>
              <a:gdLst/>
              <a:ahLst/>
              <a:cxnLst/>
              <a:rect l="l" t="t" r="r" b="b"/>
              <a:pathLst>
                <a:path w="20825" h="17456" extrusionOk="0">
                  <a:moveTo>
                    <a:pt x="10406" y="1"/>
                  </a:moveTo>
                  <a:cubicBezTo>
                    <a:pt x="4655" y="1"/>
                    <a:pt x="0" y="3906"/>
                    <a:pt x="0" y="8728"/>
                  </a:cubicBezTo>
                  <a:cubicBezTo>
                    <a:pt x="0" y="13538"/>
                    <a:pt x="4655" y="17455"/>
                    <a:pt x="10406" y="17455"/>
                  </a:cubicBezTo>
                  <a:cubicBezTo>
                    <a:pt x="16169" y="17455"/>
                    <a:pt x="20824" y="13538"/>
                    <a:pt x="20824" y="8728"/>
                  </a:cubicBezTo>
                  <a:cubicBezTo>
                    <a:pt x="20824" y="3906"/>
                    <a:pt x="16169" y="1"/>
                    <a:pt x="10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8"/>
            <p:cNvSpPr/>
            <p:nvPr/>
          </p:nvSpPr>
          <p:spPr>
            <a:xfrm>
              <a:off x="5854965" y="2094975"/>
              <a:ext cx="1712448" cy="2387546"/>
            </a:xfrm>
            <a:custGeom>
              <a:avLst/>
              <a:gdLst/>
              <a:ahLst/>
              <a:cxnLst/>
              <a:rect l="l" t="t" r="r" b="b"/>
              <a:pathLst>
                <a:path w="25754" h="35907" extrusionOk="0">
                  <a:moveTo>
                    <a:pt x="5739" y="1"/>
                  </a:moveTo>
                  <a:cubicBezTo>
                    <a:pt x="5739" y="1"/>
                    <a:pt x="0" y="7204"/>
                    <a:pt x="560" y="15312"/>
                  </a:cubicBezTo>
                  <a:cubicBezTo>
                    <a:pt x="1120" y="23421"/>
                    <a:pt x="3489" y="32434"/>
                    <a:pt x="2584" y="35255"/>
                  </a:cubicBezTo>
                  <a:cubicBezTo>
                    <a:pt x="2584" y="35255"/>
                    <a:pt x="4987" y="35906"/>
                    <a:pt x="6990" y="35906"/>
                  </a:cubicBezTo>
                  <a:cubicBezTo>
                    <a:pt x="7992" y="35906"/>
                    <a:pt x="8894" y="35743"/>
                    <a:pt x="9347" y="35255"/>
                  </a:cubicBezTo>
                  <a:cubicBezTo>
                    <a:pt x="10680" y="33815"/>
                    <a:pt x="8835" y="25159"/>
                    <a:pt x="12871" y="24361"/>
                  </a:cubicBezTo>
                  <a:cubicBezTo>
                    <a:pt x="16907" y="25159"/>
                    <a:pt x="15074" y="33815"/>
                    <a:pt x="16407" y="35255"/>
                  </a:cubicBezTo>
                  <a:cubicBezTo>
                    <a:pt x="16856" y="35743"/>
                    <a:pt x="17755" y="35906"/>
                    <a:pt x="18755" y="35906"/>
                  </a:cubicBezTo>
                  <a:cubicBezTo>
                    <a:pt x="20756" y="35906"/>
                    <a:pt x="23158" y="35255"/>
                    <a:pt x="23158" y="35255"/>
                  </a:cubicBezTo>
                  <a:cubicBezTo>
                    <a:pt x="22265" y="32434"/>
                    <a:pt x="24623" y="23432"/>
                    <a:pt x="25194" y="15312"/>
                  </a:cubicBezTo>
                  <a:cubicBezTo>
                    <a:pt x="25754" y="7204"/>
                    <a:pt x="20015" y="1"/>
                    <a:pt x="200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8"/>
            <p:cNvSpPr/>
            <p:nvPr/>
          </p:nvSpPr>
          <p:spPr>
            <a:xfrm>
              <a:off x="6376674" y="1604120"/>
              <a:ext cx="101401" cy="100670"/>
            </a:xfrm>
            <a:custGeom>
              <a:avLst/>
              <a:gdLst/>
              <a:ahLst/>
              <a:cxnLst/>
              <a:rect l="l" t="t" r="r" b="b"/>
              <a:pathLst>
                <a:path w="1525" h="1514" extrusionOk="0">
                  <a:moveTo>
                    <a:pt x="742" y="1"/>
                  </a:moveTo>
                  <a:cubicBezTo>
                    <a:pt x="334" y="1"/>
                    <a:pt x="1" y="342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63"/>
                  </a:cubicBezTo>
                  <a:cubicBezTo>
                    <a:pt x="1525" y="335"/>
                    <a:pt x="1179" y="1"/>
                    <a:pt x="763" y="1"/>
                  </a:cubicBezTo>
                  <a:cubicBezTo>
                    <a:pt x="756" y="1"/>
                    <a:pt x="749" y="1"/>
                    <a:pt x="7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8"/>
            <p:cNvSpPr/>
            <p:nvPr/>
          </p:nvSpPr>
          <p:spPr>
            <a:xfrm>
              <a:off x="6953839" y="1604187"/>
              <a:ext cx="101401" cy="101401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346" y="0"/>
                    <a:pt x="0" y="334"/>
                    <a:pt x="0" y="762"/>
                  </a:cubicBezTo>
                  <a:cubicBezTo>
                    <a:pt x="0" y="1179"/>
                    <a:pt x="346" y="1524"/>
                    <a:pt x="762" y="1524"/>
                  </a:cubicBezTo>
                  <a:cubicBezTo>
                    <a:pt x="1179" y="1524"/>
                    <a:pt x="1524" y="1179"/>
                    <a:pt x="1524" y="762"/>
                  </a:cubicBezTo>
                  <a:cubicBezTo>
                    <a:pt x="1524" y="345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8"/>
            <p:cNvSpPr/>
            <p:nvPr/>
          </p:nvSpPr>
          <p:spPr>
            <a:xfrm>
              <a:off x="6262704" y="1720484"/>
              <a:ext cx="167096" cy="59511"/>
            </a:xfrm>
            <a:custGeom>
              <a:avLst/>
              <a:gdLst/>
              <a:ahLst/>
              <a:cxnLst/>
              <a:rect l="l" t="t" r="r" b="b"/>
              <a:pathLst>
                <a:path w="2513" h="895" extrusionOk="0">
                  <a:moveTo>
                    <a:pt x="1192" y="1"/>
                  </a:moveTo>
                  <a:cubicBezTo>
                    <a:pt x="529" y="1"/>
                    <a:pt x="0" y="199"/>
                    <a:pt x="0" y="442"/>
                  </a:cubicBezTo>
                  <a:cubicBezTo>
                    <a:pt x="0" y="692"/>
                    <a:pt x="560" y="894"/>
                    <a:pt x="1250" y="894"/>
                  </a:cubicBezTo>
                  <a:cubicBezTo>
                    <a:pt x="1953" y="894"/>
                    <a:pt x="2512" y="692"/>
                    <a:pt x="2512" y="442"/>
                  </a:cubicBezTo>
                  <a:cubicBezTo>
                    <a:pt x="2512" y="210"/>
                    <a:pt x="1982" y="1"/>
                    <a:pt x="1306" y="1"/>
                  </a:cubicBezTo>
                  <a:cubicBezTo>
                    <a:pt x="1288" y="1"/>
                    <a:pt x="1269" y="1"/>
                    <a:pt x="1250" y="1"/>
                  </a:cubicBezTo>
                  <a:cubicBezTo>
                    <a:pt x="1231" y="1"/>
                    <a:pt x="1212" y="1"/>
                    <a:pt x="1192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8"/>
            <p:cNvSpPr/>
            <p:nvPr/>
          </p:nvSpPr>
          <p:spPr>
            <a:xfrm>
              <a:off x="6992605" y="1720550"/>
              <a:ext cx="167096" cy="60242"/>
            </a:xfrm>
            <a:custGeom>
              <a:avLst/>
              <a:gdLst/>
              <a:ahLst/>
              <a:cxnLst/>
              <a:rect l="l" t="t" r="r" b="b"/>
              <a:pathLst>
                <a:path w="2513" h="906" extrusionOk="0">
                  <a:moveTo>
                    <a:pt x="1263" y="0"/>
                  </a:moveTo>
                  <a:cubicBezTo>
                    <a:pt x="560" y="0"/>
                    <a:pt x="1" y="203"/>
                    <a:pt x="1" y="453"/>
                  </a:cubicBezTo>
                  <a:cubicBezTo>
                    <a:pt x="1" y="703"/>
                    <a:pt x="560" y="905"/>
                    <a:pt x="1263" y="905"/>
                  </a:cubicBezTo>
                  <a:cubicBezTo>
                    <a:pt x="1953" y="905"/>
                    <a:pt x="2513" y="703"/>
                    <a:pt x="2513" y="453"/>
                  </a:cubicBezTo>
                  <a:cubicBezTo>
                    <a:pt x="2513" y="203"/>
                    <a:pt x="1953" y="0"/>
                    <a:pt x="1263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8"/>
            <p:cNvSpPr/>
            <p:nvPr/>
          </p:nvSpPr>
          <p:spPr>
            <a:xfrm>
              <a:off x="6478010" y="1654855"/>
              <a:ext cx="508335" cy="524160"/>
            </a:xfrm>
            <a:custGeom>
              <a:avLst/>
              <a:gdLst/>
              <a:ahLst/>
              <a:cxnLst/>
              <a:rect l="l" t="t" r="r" b="b"/>
              <a:pathLst>
                <a:path w="7645" h="7883" extrusionOk="0">
                  <a:moveTo>
                    <a:pt x="3823" y="0"/>
                  </a:moveTo>
                  <a:cubicBezTo>
                    <a:pt x="1703" y="0"/>
                    <a:pt x="1" y="1762"/>
                    <a:pt x="1" y="3941"/>
                  </a:cubicBezTo>
                  <a:cubicBezTo>
                    <a:pt x="1" y="6120"/>
                    <a:pt x="1703" y="7882"/>
                    <a:pt x="3823" y="7882"/>
                  </a:cubicBezTo>
                  <a:cubicBezTo>
                    <a:pt x="5930" y="7882"/>
                    <a:pt x="7644" y="6120"/>
                    <a:pt x="7644" y="3941"/>
                  </a:cubicBezTo>
                  <a:cubicBezTo>
                    <a:pt x="7644" y="1762"/>
                    <a:pt x="5930" y="0"/>
                    <a:pt x="3823" y="0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8"/>
            <p:cNvSpPr/>
            <p:nvPr/>
          </p:nvSpPr>
          <p:spPr>
            <a:xfrm>
              <a:off x="6625294" y="1629521"/>
              <a:ext cx="212975" cy="121947"/>
            </a:xfrm>
            <a:custGeom>
              <a:avLst/>
              <a:gdLst/>
              <a:ahLst/>
              <a:cxnLst/>
              <a:rect l="l" t="t" r="r" b="b"/>
              <a:pathLst>
                <a:path w="3203" h="1834" extrusionOk="0">
                  <a:moveTo>
                    <a:pt x="1608" y="0"/>
                  </a:moveTo>
                  <a:cubicBezTo>
                    <a:pt x="715" y="0"/>
                    <a:pt x="0" y="405"/>
                    <a:pt x="0" y="917"/>
                  </a:cubicBezTo>
                  <a:cubicBezTo>
                    <a:pt x="0" y="1417"/>
                    <a:pt x="715" y="1834"/>
                    <a:pt x="1608" y="1834"/>
                  </a:cubicBezTo>
                  <a:cubicBezTo>
                    <a:pt x="2489" y="1834"/>
                    <a:pt x="3203" y="1417"/>
                    <a:pt x="3203" y="917"/>
                  </a:cubicBezTo>
                  <a:cubicBezTo>
                    <a:pt x="3203" y="405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8"/>
            <p:cNvSpPr/>
            <p:nvPr/>
          </p:nvSpPr>
          <p:spPr>
            <a:xfrm>
              <a:off x="6714728" y="1690429"/>
              <a:ext cx="34111" cy="204331"/>
            </a:xfrm>
            <a:custGeom>
              <a:avLst/>
              <a:gdLst/>
              <a:ahLst/>
              <a:cxnLst/>
              <a:rect l="l" t="t" r="r" b="b"/>
              <a:pathLst>
                <a:path w="513" h="3073" extrusionOk="0">
                  <a:moveTo>
                    <a:pt x="1" y="1"/>
                  </a:moveTo>
                  <a:lnTo>
                    <a:pt x="1" y="3073"/>
                  </a:lnTo>
                  <a:lnTo>
                    <a:pt x="513" y="307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8"/>
            <p:cNvSpPr/>
            <p:nvPr/>
          </p:nvSpPr>
          <p:spPr>
            <a:xfrm>
              <a:off x="6533134" y="1778665"/>
              <a:ext cx="401282" cy="135778"/>
            </a:xfrm>
            <a:custGeom>
              <a:avLst/>
              <a:gdLst/>
              <a:ahLst/>
              <a:cxnLst/>
              <a:rect l="l" t="t" r="r" b="b"/>
              <a:pathLst>
                <a:path w="6035" h="2042" extrusionOk="0">
                  <a:moveTo>
                    <a:pt x="258" y="0"/>
                  </a:moveTo>
                  <a:cubicBezTo>
                    <a:pt x="135" y="0"/>
                    <a:pt x="0" y="105"/>
                    <a:pt x="29" y="269"/>
                  </a:cubicBezTo>
                  <a:cubicBezTo>
                    <a:pt x="206" y="1458"/>
                    <a:pt x="1577" y="2042"/>
                    <a:pt x="2964" y="2042"/>
                  </a:cubicBezTo>
                  <a:cubicBezTo>
                    <a:pt x="4369" y="2042"/>
                    <a:pt x="5790" y="1444"/>
                    <a:pt x="6006" y="269"/>
                  </a:cubicBezTo>
                  <a:cubicBezTo>
                    <a:pt x="6035" y="105"/>
                    <a:pt x="5899" y="0"/>
                    <a:pt x="5777" y="0"/>
                  </a:cubicBezTo>
                  <a:cubicBezTo>
                    <a:pt x="5696" y="0"/>
                    <a:pt x="5620" y="46"/>
                    <a:pt x="5601" y="150"/>
                  </a:cubicBezTo>
                  <a:cubicBezTo>
                    <a:pt x="5422" y="1125"/>
                    <a:pt x="4194" y="1619"/>
                    <a:pt x="2979" y="1619"/>
                  </a:cubicBezTo>
                  <a:cubicBezTo>
                    <a:pt x="1774" y="1619"/>
                    <a:pt x="582" y="1134"/>
                    <a:pt x="434" y="150"/>
                  </a:cubicBezTo>
                  <a:cubicBezTo>
                    <a:pt x="415" y="46"/>
                    <a:pt x="339" y="0"/>
                    <a:pt x="2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8"/>
            <p:cNvSpPr/>
            <p:nvPr/>
          </p:nvSpPr>
          <p:spPr>
            <a:xfrm>
              <a:off x="6190625" y="2375245"/>
              <a:ext cx="1041140" cy="1209765"/>
            </a:xfrm>
            <a:custGeom>
              <a:avLst/>
              <a:gdLst/>
              <a:ahLst/>
              <a:cxnLst/>
              <a:rect l="l" t="t" r="r" b="b"/>
              <a:pathLst>
                <a:path w="15658" h="18194" extrusionOk="0">
                  <a:moveTo>
                    <a:pt x="7823" y="1"/>
                  </a:moveTo>
                  <a:cubicBezTo>
                    <a:pt x="3501" y="1"/>
                    <a:pt x="1" y="4073"/>
                    <a:pt x="1" y="9097"/>
                  </a:cubicBezTo>
                  <a:cubicBezTo>
                    <a:pt x="1" y="14122"/>
                    <a:pt x="3501" y="18194"/>
                    <a:pt x="7823" y="18194"/>
                  </a:cubicBezTo>
                  <a:cubicBezTo>
                    <a:pt x="12157" y="18194"/>
                    <a:pt x="15657" y="14122"/>
                    <a:pt x="15657" y="9097"/>
                  </a:cubicBezTo>
                  <a:cubicBezTo>
                    <a:pt x="15657" y="4073"/>
                    <a:pt x="12157" y="1"/>
                    <a:pt x="7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8"/>
            <p:cNvSpPr/>
            <p:nvPr/>
          </p:nvSpPr>
          <p:spPr>
            <a:xfrm>
              <a:off x="7933091" y="1975287"/>
              <a:ext cx="244160" cy="146084"/>
            </a:xfrm>
            <a:custGeom>
              <a:avLst/>
              <a:gdLst/>
              <a:ahLst/>
              <a:cxnLst/>
              <a:rect l="l" t="t" r="r" b="b"/>
              <a:pathLst>
                <a:path w="3672" h="2197" extrusionOk="0">
                  <a:moveTo>
                    <a:pt x="3419" y="0"/>
                  </a:moveTo>
                  <a:cubicBezTo>
                    <a:pt x="3371" y="0"/>
                    <a:pt x="3324" y="22"/>
                    <a:pt x="3287" y="75"/>
                  </a:cubicBezTo>
                  <a:cubicBezTo>
                    <a:pt x="2609" y="1087"/>
                    <a:pt x="1406" y="1694"/>
                    <a:pt x="216" y="1849"/>
                  </a:cubicBezTo>
                  <a:cubicBezTo>
                    <a:pt x="0" y="1871"/>
                    <a:pt x="33" y="2196"/>
                    <a:pt x="243" y="2196"/>
                  </a:cubicBezTo>
                  <a:cubicBezTo>
                    <a:pt x="253" y="2196"/>
                    <a:pt x="264" y="2196"/>
                    <a:pt x="275" y="2194"/>
                  </a:cubicBezTo>
                  <a:cubicBezTo>
                    <a:pt x="1561" y="2027"/>
                    <a:pt x="2859" y="1372"/>
                    <a:pt x="3585" y="289"/>
                  </a:cubicBezTo>
                  <a:cubicBezTo>
                    <a:pt x="3671" y="151"/>
                    <a:pt x="3545" y="0"/>
                    <a:pt x="3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8"/>
            <p:cNvSpPr/>
            <p:nvPr/>
          </p:nvSpPr>
          <p:spPr>
            <a:xfrm>
              <a:off x="7909552" y="1902410"/>
              <a:ext cx="273018" cy="179530"/>
            </a:xfrm>
            <a:custGeom>
              <a:avLst/>
              <a:gdLst/>
              <a:ahLst/>
              <a:cxnLst/>
              <a:rect l="l" t="t" r="r" b="b"/>
              <a:pathLst>
                <a:path w="4106" h="2700" extrusionOk="0">
                  <a:moveTo>
                    <a:pt x="3856" y="1"/>
                  </a:moveTo>
                  <a:cubicBezTo>
                    <a:pt x="3809" y="1"/>
                    <a:pt x="3761" y="23"/>
                    <a:pt x="3725" y="75"/>
                  </a:cubicBezTo>
                  <a:cubicBezTo>
                    <a:pt x="2915" y="1230"/>
                    <a:pt x="1594" y="2064"/>
                    <a:pt x="212" y="2349"/>
                  </a:cubicBezTo>
                  <a:cubicBezTo>
                    <a:pt x="1" y="2394"/>
                    <a:pt x="39" y="2699"/>
                    <a:pt x="231" y="2699"/>
                  </a:cubicBezTo>
                  <a:cubicBezTo>
                    <a:pt x="244" y="2699"/>
                    <a:pt x="257" y="2698"/>
                    <a:pt x="272" y="2695"/>
                  </a:cubicBezTo>
                  <a:cubicBezTo>
                    <a:pt x="1748" y="2397"/>
                    <a:pt x="3153" y="1516"/>
                    <a:pt x="4011" y="290"/>
                  </a:cubicBezTo>
                  <a:cubicBezTo>
                    <a:pt x="4105" y="152"/>
                    <a:pt x="3982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8"/>
            <p:cNvSpPr/>
            <p:nvPr/>
          </p:nvSpPr>
          <p:spPr>
            <a:xfrm>
              <a:off x="7884417" y="1872355"/>
              <a:ext cx="245091" cy="155858"/>
            </a:xfrm>
            <a:custGeom>
              <a:avLst/>
              <a:gdLst/>
              <a:ahLst/>
              <a:cxnLst/>
              <a:rect l="l" t="t" r="r" b="b"/>
              <a:pathLst>
                <a:path w="3686" h="2344" extrusionOk="0">
                  <a:moveTo>
                    <a:pt x="3432" y="1"/>
                  </a:moveTo>
                  <a:cubicBezTo>
                    <a:pt x="3383" y="1"/>
                    <a:pt x="3333" y="22"/>
                    <a:pt x="3293" y="75"/>
                  </a:cubicBezTo>
                  <a:cubicBezTo>
                    <a:pt x="2603" y="1063"/>
                    <a:pt x="1364" y="1694"/>
                    <a:pt x="209" y="1980"/>
                  </a:cubicBezTo>
                  <a:cubicBezTo>
                    <a:pt x="1" y="2035"/>
                    <a:pt x="35" y="2344"/>
                    <a:pt x="220" y="2344"/>
                  </a:cubicBezTo>
                  <a:cubicBezTo>
                    <a:pt x="235" y="2344"/>
                    <a:pt x="252" y="2342"/>
                    <a:pt x="269" y="2337"/>
                  </a:cubicBezTo>
                  <a:cubicBezTo>
                    <a:pt x="1519" y="2015"/>
                    <a:pt x="2829" y="1361"/>
                    <a:pt x="3591" y="289"/>
                  </a:cubicBezTo>
                  <a:cubicBezTo>
                    <a:pt x="3686" y="151"/>
                    <a:pt x="3562" y="1"/>
                    <a:pt x="3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8"/>
            <p:cNvSpPr/>
            <p:nvPr/>
          </p:nvSpPr>
          <p:spPr>
            <a:xfrm>
              <a:off x="7875707" y="1811713"/>
              <a:ext cx="244094" cy="159516"/>
            </a:xfrm>
            <a:custGeom>
              <a:avLst/>
              <a:gdLst/>
              <a:ahLst/>
              <a:cxnLst/>
              <a:rect l="l" t="t" r="r" b="b"/>
              <a:pathLst>
                <a:path w="3671" h="2399" extrusionOk="0">
                  <a:moveTo>
                    <a:pt x="3413" y="1"/>
                  </a:moveTo>
                  <a:cubicBezTo>
                    <a:pt x="3365" y="1"/>
                    <a:pt x="3317" y="21"/>
                    <a:pt x="3281" y="70"/>
                  </a:cubicBezTo>
                  <a:cubicBezTo>
                    <a:pt x="2567" y="1058"/>
                    <a:pt x="1376" y="1725"/>
                    <a:pt x="198" y="2046"/>
                  </a:cubicBezTo>
                  <a:cubicBezTo>
                    <a:pt x="0" y="2101"/>
                    <a:pt x="25" y="2399"/>
                    <a:pt x="207" y="2399"/>
                  </a:cubicBezTo>
                  <a:cubicBezTo>
                    <a:pt x="223" y="2399"/>
                    <a:pt x="239" y="2396"/>
                    <a:pt x="257" y="2392"/>
                  </a:cubicBezTo>
                  <a:cubicBezTo>
                    <a:pt x="1519" y="2058"/>
                    <a:pt x="2793" y="1356"/>
                    <a:pt x="3567" y="284"/>
                  </a:cubicBezTo>
                  <a:cubicBezTo>
                    <a:pt x="3671" y="146"/>
                    <a:pt x="3542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8"/>
            <p:cNvSpPr/>
            <p:nvPr/>
          </p:nvSpPr>
          <p:spPr>
            <a:xfrm>
              <a:off x="7866797" y="1750406"/>
              <a:ext cx="242365" cy="171617"/>
            </a:xfrm>
            <a:custGeom>
              <a:avLst/>
              <a:gdLst/>
              <a:ahLst/>
              <a:cxnLst/>
              <a:rect l="l" t="t" r="r" b="b"/>
              <a:pathLst>
                <a:path w="3645" h="2581" extrusionOk="0">
                  <a:moveTo>
                    <a:pt x="3392" y="1"/>
                  </a:moveTo>
                  <a:cubicBezTo>
                    <a:pt x="3344" y="1"/>
                    <a:pt x="3297" y="23"/>
                    <a:pt x="3261" y="75"/>
                  </a:cubicBezTo>
                  <a:cubicBezTo>
                    <a:pt x="2582" y="1123"/>
                    <a:pt x="1451" y="1945"/>
                    <a:pt x="213" y="2218"/>
                  </a:cubicBezTo>
                  <a:cubicBezTo>
                    <a:pt x="1" y="2274"/>
                    <a:pt x="39" y="2580"/>
                    <a:pt x="231" y="2580"/>
                  </a:cubicBezTo>
                  <a:cubicBezTo>
                    <a:pt x="244" y="2580"/>
                    <a:pt x="258" y="2579"/>
                    <a:pt x="272" y="2576"/>
                  </a:cubicBezTo>
                  <a:cubicBezTo>
                    <a:pt x="1594" y="2278"/>
                    <a:pt x="2820" y="1421"/>
                    <a:pt x="3558" y="290"/>
                  </a:cubicBezTo>
                  <a:cubicBezTo>
                    <a:pt x="3644" y="152"/>
                    <a:pt x="3518" y="1"/>
                    <a:pt x="3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8"/>
            <p:cNvSpPr/>
            <p:nvPr/>
          </p:nvSpPr>
          <p:spPr>
            <a:xfrm>
              <a:off x="7847248" y="1687769"/>
              <a:ext cx="234918" cy="186113"/>
            </a:xfrm>
            <a:custGeom>
              <a:avLst/>
              <a:gdLst/>
              <a:ahLst/>
              <a:cxnLst/>
              <a:rect l="l" t="t" r="r" b="b"/>
              <a:pathLst>
                <a:path w="3533" h="2799" extrusionOk="0">
                  <a:moveTo>
                    <a:pt x="3285" y="0"/>
                  </a:moveTo>
                  <a:cubicBezTo>
                    <a:pt x="3236" y="0"/>
                    <a:pt x="3187" y="23"/>
                    <a:pt x="3150" y="77"/>
                  </a:cubicBezTo>
                  <a:cubicBezTo>
                    <a:pt x="2459" y="1112"/>
                    <a:pt x="1423" y="2077"/>
                    <a:pt x="197" y="2458"/>
                  </a:cubicBezTo>
                  <a:cubicBezTo>
                    <a:pt x="1" y="2523"/>
                    <a:pt x="114" y="2799"/>
                    <a:pt x="299" y="2799"/>
                  </a:cubicBezTo>
                  <a:cubicBezTo>
                    <a:pt x="316" y="2799"/>
                    <a:pt x="334" y="2796"/>
                    <a:pt x="352" y="2791"/>
                  </a:cubicBezTo>
                  <a:cubicBezTo>
                    <a:pt x="1626" y="2386"/>
                    <a:pt x="2721" y="1374"/>
                    <a:pt x="3447" y="291"/>
                  </a:cubicBezTo>
                  <a:cubicBezTo>
                    <a:pt x="3533" y="146"/>
                    <a:pt x="3410" y="0"/>
                    <a:pt x="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8"/>
            <p:cNvSpPr/>
            <p:nvPr/>
          </p:nvSpPr>
          <p:spPr>
            <a:xfrm>
              <a:off x="7158905" y="1841701"/>
              <a:ext cx="815464" cy="502617"/>
            </a:xfrm>
            <a:custGeom>
              <a:avLst/>
              <a:gdLst/>
              <a:ahLst/>
              <a:cxnLst/>
              <a:rect l="l" t="t" r="r" b="b"/>
              <a:pathLst>
                <a:path w="12264" h="7559" extrusionOk="0">
                  <a:moveTo>
                    <a:pt x="10942" y="0"/>
                  </a:moveTo>
                  <a:cubicBezTo>
                    <a:pt x="10382" y="167"/>
                    <a:pt x="714" y="2393"/>
                    <a:pt x="357" y="3358"/>
                  </a:cubicBezTo>
                  <a:cubicBezTo>
                    <a:pt x="0" y="4334"/>
                    <a:pt x="1512" y="7322"/>
                    <a:pt x="2262" y="7549"/>
                  </a:cubicBezTo>
                  <a:cubicBezTo>
                    <a:pt x="2284" y="7555"/>
                    <a:pt x="2314" y="7559"/>
                    <a:pt x="2351" y="7559"/>
                  </a:cubicBezTo>
                  <a:cubicBezTo>
                    <a:pt x="3548" y="7559"/>
                    <a:pt x="12263" y="4120"/>
                    <a:pt x="12263" y="4120"/>
                  </a:cubicBezTo>
                  <a:lnTo>
                    <a:pt x="10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8"/>
            <p:cNvSpPr/>
            <p:nvPr/>
          </p:nvSpPr>
          <p:spPr>
            <a:xfrm>
              <a:off x="7226925" y="2054700"/>
              <a:ext cx="251076" cy="340386"/>
            </a:xfrm>
            <a:custGeom>
              <a:avLst/>
              <a:gdLst/>
              <a:ahLst/>
              <a:cxnLst/>
              <a:rect l="l" t="t" r="r" b="b"/>
              <a:pathLst>
                <a:path w="3776" h="9181" extrusionOk="0">
                  <a:moveTo>
                    <a:pt x="977" y="1"/>
                  </a:moveTo>
                  <a:lnTo>
                    <a:pt x="13" y="858"/>
                  </a:lnTo>
                  <a:lnTo>
                    <a:pt x="489" y="430"/>
                  </a:lnTo>
                  <a:lnTo>
                    <a:pt x="1" y="858"/>
                  </a:lnTo>
                  <a:cubicBezTo>
                    <a:pt x="37" y="894"/>
                    <a:pt x="930" y="1942"/>
                    <a:pt x="834" y="3632"/>
                  </a:cubicBezTo>
                  <a:cubicBezTo>
                    <a:pt x="763" y="4978"/>
                    <a:pt x="1251" y="5883"/>
                    <a:pt x="1692" y="6680"/>
                  </a:cubicBezTo>
                  <a:cubicBezTo>
                    <a:pt x="2108" y="7454"/>
                    <a:pt x="2442" y="8061"/>
                    <a:pt x="2299" y="9002"/>
                  </a:cubicBezTo>
                  <a:lnTo>
                    <a:pt x="3573" y="9181"/>
                  </a:lnTo>
                  <a:cubicBezTo>
                    <a:pt x="3775" y="7823"/>
                    <a:pt x="3275" y="6895"/>
                    <a:pt x="2823" y="6073"/>
                  </a:cubicBezTo>
                  <a:cubicBezTo>
                    <a:pt x="2442" y="5359"/>
                    <a:pt x="2073" y="4680"/>
                    <a:pt x="2120" y="3692"/>
                  </a:cubicBezTo>
                  <a:cubicBezTo>
                    <a:pt x="2251" y="1454"/>
                    <a:pt x="1025" y="60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58"/>
            <p:cNvSpPr/>
            <p:nvPr/>
          </p:nvSpPr>
          <p:spPr>
            <a:xfrm>
              <a:off x="5978443" y="1965446"/>
              <a:ext cx="1459909" cy="531009"/>
            </a:xfrm>
            <a:custGeom>
              <a:avLst/>
              <a:gdLst/>
              <a:ahLst/>
              <a:cxnLst/>
              <a:rect l="l" t="t" r="r" b="b"/>
              <a:pathLst>
                <a:path w="21956" h="7986" extrusionOk="0">
                  <a:moveTo>
                    <a:pt x="20483" y="1"/>
                  </a:moveTo>
                  <a:cubicBezTo>
                    <a:pt x="20446" y="1"/>
                    <a:pt x="20406" y="3"/>
                    <a:pt x="20361" y="8"/>
                  </a:cubicBezTo>
                  <a:cubicBezTo>
                    <a:pt x="20361" y="8"/>
                    <a:pt x="16687" y="2749"/>
                    <a:pt x="11141" y="2749"/>
                  </a:cubicBezTo>
                  <a:cubicBezTo>
                    <a:pt x="11047" y="2749"/>
                    <a:pt x="10954" y="2748"/>
                    <a:pt x="10859" y="2747"/>
                  </a:cubicBezTo>
                  <a:cubicBezTo>
                    <a:pt x="5144" y="2651"/>
                    <a:pt x="1870" y="20"/>
                    <a:pt x="1870" y="20"/>
                  </a:cubicBezTo>
                  <a:cubicBezTo>
                    <a:pt x="1807" y="11"/>
                    <a:pt x="1751" y="7"/>
                    <a:pt x="1702" y="7"/>
                  </a:cubicBezTo>
                  <a:cubicBezTo>
                    <a:pt x="788" y="7"/>
                    <a:pt x="2077" y="1520"/>
                    <a:pt x="1715" y="2604"/>
                  </a:cubicBezTo>
                  <a:cubicBezTo>
                    <a:pt x="1346" y="3747"/>
                    <a:pt x="1" y="4842"/>
                    <a:pt x="822" y="5961"/>
                  </a:cubicBezTo>
                  <a:cubicBezTo>
                    <a:pt x="2203" y="7843"/>
                    <a:pt x="10776" y="7985"/>
                    <a:pt x="10776" y="7985"/>
                  </a:cubicBezTo>
                  <a:cubicBezTo>
                    <a:pt x="10776" y="7985"/>
                    <a:pt x="18277" y="7819"/>
                    <a:pt x="20777" y="6283"/>
                  </a:cubicBezTo>
                  <a:cubicBezTo>
                    <a:pt x="21956" y="5557"/>
                    <a:pt x="20325" y="4044"/>
                    <a:pt x="19991" y="2890"/>
                  </a:cubicBezTo>
                  <a:cubicBezTo>
                    <a:pt x="19670" y="1777"/>
                    <a:pt x="21460" y="1"/>
                    <a:pt x="20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58"/>
            <p:cNvSpPr/>
            <p:nvPr/>
          </p:nvSpPr>
          <p:spPr>
            <a:xfrm>
              <a:off x="6173649" y="2087363"/>
              <a:ext cx="1155108" cy="224213"/>
            </a:xfrm>
            <a:custGeom>
              <a:avLst/>
              <a:gdLst/>
              <a:ahLst/>
              <a:cxnLst/>
              <a:rect l="l" t="t" r="r" b="b"/>
              <a:pathLst>
                <a:path w="17372" h="3372" extrusionOk="0">
                  <a:moveTo>
                    <a:pt x="17086" y="1"/>
                  </a:moveTo>
                  <a:cubicBezTo>
                    <a:pt x="17085" y="1"/>
                    <a:pt x="12785" y="2166"/>
                    <a:pt x="7084" y="2166"/>
                  </a:cubicBezTo>
                  <a:cubicBezTo>
                    <a:pt x="4876" y="2166"/>
                    <a:pt x="2459" y="1842"/>
                    <a:pt x="0" y="941"/>
                  </a:cubicBezTo>
                  <a:lnTo>
                    <a:pt x="0" y="941"/>
                  </a:lnTo>
                  <a:cubicBezTo>
                    <a:pt x="1" y="942"/>
                    <a:pt x="4574" y="3372"/>
                    <a:pt x="10385" y="3372"/>
                  </a:cubicBezTo>
                  <a:cubicBezTo>
                    <a:pt x="12596" y="3372"/>
                    <a:pt x="14986" y="3020"/>
                    <a:pt x="17371" y="2048"/>
                  </a:cubicBezTo>
                  <a:cubicBezTo>
                    <a:pt x="17371" y="2048"/>
                    <a:pt x="16669" y="1322"/>
                    <a:pt x="17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58"/>
            <p:cNvSpPr/>
            <p:nvPr/>
          </p:nvSpPr>
          <p:spPr>
            <a:xfrm>
              <a:off x="5755224" y="4406753"/>
              <a:ext cx="256528" cy="122014"/>
            </a:xfrm>
            <a:custGeom>
              <a:avLst/>
              <a:gdLst/>
              <a:ahLst/>
              <a:cxnLst/>
              <a:rect l="l" t="t" r="r" b="b"/>
              <a:pathLst>
                <a:path w="3858" h="1835" extrusionOk="0">
                  <a:moveTo>
                    <a:pt x="3286" y="0"/>
                  </a:moveTo>
                  <a:lnTo>
                    <a:pt x="0" y="655"/>
                  </a:lnTo>
                  <a:cubicBezTo>
                    <a:pt x="0" y="655"/>
                    <a:pt x="119" y="1786"/>
                    <a:pt x="536" y="1834"/>
                  </a:cubicBezTo>
                  <a:cubicBezTo>
                    <a:pt x="546" y="1835"/>
                    <a:pt x="555" y="1835"/>
                    <a:pt x="565" y="1835"/>
                  </a:cubicBezTo>
                  <a:cubicBezTo>
                    <a:pt x="969" y="1835"/>
                    <a:pt x="1310" y="1119"/>
                    <a:pt x="1310" y="1119"/>
                  </a:cubicBezTo>
                  <a:cubicBezTo>
                    <a:pt x="1310" y="1119"/>
                    <a:pt x="1524" y="1703"/>
                    <a:pt x="2001" y="1703"/>
                  </a:cubicBezTo>
                  <a:cubicBezTo>
                    <a:pt x="2465" y="1691"/>
                    <a:pt x="2453" y="846"/>
                    <a:pt x="2453" y="846"/>
                  </a:cubicBezTo>
                  <a:lnTo>
                    <a:pt x="2453" y="846"/>
                  </a:lnTo>
                  <a:cubicBezTo>
                    <a:pt x="2453" y="846"/>
                    <a:pt x="2947" y="1350"/>
                    <a:pt x="3363" y="1350"/>
                  </a:cubicBezTo>
                  <a:cubicBezTo>
                    <a:pt x="3386" y="1350"/>
                    <a:pt x="3408" y="1349"/>
                    <a:pt x="3429" y="1346"/>
                  </a:cubicBezTo>
                  <a:cubicBezTo>
                    <a:pt x="3858" y="1274"/>
                    <a:pt x="3286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58"/>
            <p:cNvSpPr/>
            <p:nvPr/>
          </p:nvSpPr>
          <p:spPr>
            <a:xfrm>
              <a:off x="5183179" y="4477967"/>
              <a:ext cx="250677" cy="95350"/>
            </a:xfrm>
            <a:custGeom>
              <a:avLst/>
              <a:gdLst/>
              <a:ahLst/>
              <a:cxnLst/>
              <a:rect l="l" t="t" r="r" b="b"/>
              <a:pathLst>
                <a:path w="3770" h="1434" extrusionOk="0">
                  <a:moveTo>
                    <a:pt x="328" y="1"/>
                  </a:moveTo>
                  <a:cubicBezTo>
                    <a:pt x="328" y="1"/>
                    <a:pt x="1" y="1335"/>
                    <a:pt x="413" y="1335"/>
                  </a:cubicBezTo>
                  <a:cubicBezTo>
                    <a:pt x="416" y="1335"/>
                    <a:pt x="420" y="1334"/>
                    <a:pt x="424" y="1334"/>
                  </a:cubicBezTo>
                  <a:cubicBezTo>
                    <a:pt x="864" y="1322"/>
                    <a:pt x="1293" y="667"/>
                    <a:pt x="1293" y="667"/>
                  </a:cubicBezTo>
                  <a:cubicBezTo>
                    <a:pt x="1293" y="667"/>
                    <a:pt x="1435" y="1434"/>
                    <a:pt x="1846" y="1434"/>
                  </a:cubicBezTo>
                  <a:cubicBezTo>
                    <a:pt x="1863" y="1434"/>
                    <a:pt x="1881" y="1432"/>
                    <a:pt x="1900" y="1429"/>
                  </a:cubicBezTo>
                  <a:cubicBezTo>
                    <a:pt x="2364" y="1346"/>
                    <a:pt x="2472" y="739"/>
                    <a:pt x="2472" y="739"/>
                  </a:cubicBezTo>
                  <a:cubicBezTo>
                    <a:pt x="2472" y="739"/>
                    <a:pt x="2883" y="1301"/>
                    <a:pt x="3264" y="1301"/>
                  </a:cubicBezTo>
                  <a:cubicBezTo>
                    <a:pt x="3298" y="1301"/>
                    <a:pt x="3331" y="1296"/>
                    <a:pt x="3365" y="1287"/>
                  </a:cubicBezTo>
                  <a:cubicBezTo>
                    <a:pt x="3769" y="1168"/>
                    <a:pt x="3674" y="36"/>
                    <a:pt x="3674" y="36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8"/>
            <p:cNvSpPr/>
            <p:nvPr/>
          </p:nvSpPr>
          <p:spPr>
            <a:xfrm>
              <a:off x="4632612" y="2428705"/>
              <a:ext cx="1817705" cy="2070510"/>
            </a:xfrm>
            <a:custGeom>
              <a:avLst/>
              <a:gdLst/>
              <a:ahLst/>
              <a:cxnLst/>
              <a:rect l="l" t="t" r="r" b="b"/>
              <a:pathLst>
                <a:path w="27337" h="31139" extrusionOk="0">
                  <a:moveTo>
                    <a:pt x="12610" y="0"/>
                  </a:moveTo>
                  <a:cubicBezTo>
                    <a:pt x="12004" y="0"/>
                    <a:pt x="11621" y="90"/>
                    <a:pt x="11621" y="90"/>
                  </a:cubicBezTo>
                  <a:cubicBezTo>
                    <a:pt x="11621" y="90"/>
                    <a:pt x="11598" y="89"/>
                    <a:pt x="11555" y="89"/>
                  </a:cubicBezTo>
                  <a:cubicBezTo>
                    <a:pt x="10958" y="89"/>
                    <a:pt x="6492" y="285"/>
                    <a:pt x="5215" y="6114"/>
                  </a:cubicBezTo>
                  <a:cubicBezTo>
                    <a:pt x="3834" y="12365"/>
                    <a:pt x="0" y="23581"/>
                    <a:pt x="4679" y="28998"/>
                  </a:cubicBezTo>
                  <a:cubicBezTo>
                    <a:pt x="6140" y="30692"/>
                    <a:pt x="8092" y="31138"/>
                    <a:pt x="10424" y="31138"/>
                  </a:cubicBezTo>
                  <a:cubicBezTo>
                    <a:pt x="11665" y="31138"/>
                    <a:pt x="13015" y="31012"/>
                    <a:pt x="14454" y="30879"/>
                  </a:cubicBezTo>
                  <a:cubicBezTo>
                    <a:pt x="18598" y="30498"/>
                    <a:pt x="22003" y="30201"/>
                    <a:pt x="23729" y="27236"/>
                  </a:cubicBezTo>
                  <a:cubicBezTo>
                    <a:pt x="27337" y="21057"/>
                    <a:pt x="21515" y="10734"/>
                    <a:pt x="19014" y="4840"/>
                  </a:cubicBezTo>
                  <a:cubicBezTo>
                    <a:pt x="17222" y="594"/>
                    <a:pt x="14174" y="0"/>
                    <a:pt x="126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8"/>
            <p:cNvSpPr/>
            <p:nvPr/>
          </p:nvSpPr>
          <p:spPr>
            <a:xfrm>
              <a:off x="4777502" y="2612094"/>
              <a:ext cx="1468620" cy="1826482"/>
            </a:xfrm>
            <a:custGeom>
              <a:avLst/>
              <a:gdLst/>
              <a:ahLst/>
              <a:cxnLst/>
              <a:rect l="l" t="t" r="r" b="b"/>
              <a:pathLst>
                <a:path w="22087" h="27469" extrusionOk="0">
                  <a:moveTo>
                    <a:pt x="13173" y="0"/>
                  </a:moveTo>
                  <a:cubicBezTo>
                    <a:pt x="13101" y="0"/>
                    <a:pt x="13028" y="4"/>
                    <a:pt x="12954" y="11"/>
                  </a:cubicBezTo>
                  <a:cubicBezTo>
                    <a:pt x="10489" y="237"/>
                    <a:pt x="10704" y="5011"/>
                    <a:pt x="10704" y="5011"/>
                  </a:cubicBezTo>
                  <a:lnTo>
                    <a:pt x="10156" y="5071"/>
                  </a:lnTo>
                  <a:lnTo>
                    <a:pt x="9596" y="5118"/>
                  </a:lnTo>
                  <a:cubicBezTo>
                    <a:pt x="9596" y="5118"/>
                    <a:pt x="8962" y="597"/>
                    <a:pt x="6643" y="597"/>
                  </a:cubicBezTo>
                  <a:cubicBezTo>
                    <a:pt x="6585" y="597"/>
                    <a:pt x="6525" y="600"/>
                    <a:pt x="6465" y="606"/>
                  </a:cubicBezTo>
                  <a:cubicBezTo>
                    <a:pt x="4001" y="832"/>
                    <a:pt x="3643" y="4761"/>
                    <a:pt x="3560" y="6857"/>
                  </a:cubicBezTo>
                  <a:cubicBezTo>
                    <a:pt x="3477" y="8952"/>
                    <a:pt x="0" y="15751"/>
                    <a:pt x="1179" y="21763"/>
                  </a:cubicBezTo>
                  <a:cubicBezTo>
                    <a:pt x="2102" y="26482"/>
                    <a:pt x="5464" y="27468"/>
                    <a:pt x="9133" y="27468"/>
                  </a:cubicBezTo>
                  <a:cubicBezTo>
                    <a:pt x="10148" y="27468"/>
                    <a:pt x="11187" y="27393"/>
                    <a:pt x="12204" y="27300"/>
                  </a:cubicBezTo>
                  <a:cubicBezTo>
                    <a:pt x="16895" y="26859"/>
                    <a:pt x="21967" y="25978"/>
                    <a:pt x="22027" y="19846"/>
                  </a:cubicBezTo>
                  <a:cubicBezTo>
                    <a:pt x="22086" y="13715"/>
                    <a:pt x="17419" y="7666"/>
                    <a:pt x="16955" y="5619"/>
                  </a:cubicBezTo>
                  <a:cubicBezTo>
                    <a:pt x="16504" y="3644"/>
                    <a:pt x="15483" y="0"/>
                    <a:pt x="13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8"/>
            <p:cNvSpPr/>
            <p:nvPr/>
          </p:nvSpPr>
          <p:spPr>
            <a:xfrm>
              <a:off x="5168551" y="2839768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0"/>
                  </a:moveTo>
                  <a:cubicBezTo>
                    <a:pt x="640" y="0"/>
                    <a:pt x="618" y="1"/>
                    <a:pt x="596" y="4"/>
                  </a:cubicBezTo>
                  <a:cubicBezTo>
                    <a:pt x="251" y="28"/>
                    <a:pt x="1" y="337"/>
                    <a:pt x="36" y="682"/>
                  </a:cubicBezTo>
                  <a:cubicBezTo>
                    <a:pt x="59" y="995"/>
                    <a:pt x="333" y="1245"/>
                    <a:pt x="652" y="1245"/>
                  </a:cubicBezTo>
                  <a:cubicBezTo>
                    <a:pt x="673" y="1245"/>
                    <a:pt x="694" y="1244"/>
                    <a:pt x="715" y="1242"/>
                  </a:cubicBezTo>
                  <a:cubicBezTo>
                    <a:pt x="1060" y="1206"/>
                    <a:pt x="1310" y="909"/>
                    <a:pt x="1275" y="563"/>
                  </a:cubicBezTo>
                  <a:cubicBezTo>
                    <a:pt x="1252" y="240"/>
                    <a:pt x="980" y="0"/>
                    <a:pt x="6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58"/>
            <p:cNvSpPr/>
            <p:nvPr/>
          </p:nvSpPr>
          <p:spPr>
            <a:xfrm>
              <a:off x="5640390" y="2796215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1"/>
                  </a:moveTo>
                  <a:cubicBezTo>
                    <a:pt x="640" y="1"/>
                    <a:pt x="618" y="2"/>
                    <a:pt x="596" y="4"/>
                  </a:cubicBezTo>
                  <a:cubicBezTo>
                    <a:pt x="251" y="28"/>
                    <a:pt x="1" y="337"/>
                    <a:pt x="37" y="683"/>
                  </a:cubicBezTo>
                  <a:cubicBezTo>
                    <a:pt x="59" y="1006"/>
                    <a:pt x="332" y="1246"/>
                    <a:pt x="650" y="1246"/>
                  </a:cubicBezTo>
                  <a:cubicBezTo>
                    <a:pt x="671" y="1246"/>
                    <a:pt x="693" y="1244"/>
                    <a:pt x="715" y="1242"/>
                  </a:cubicBezTo>
                  <a:cubicBezTo>
                    <a:pt x="1061" y="1206"/>
                    <a:pt x="1311" y="909"/>
                    <a:pt x="1275" y="564"/>
                  </a:cubicBezTo>
                  <a:cubicBezTo>
                    <a:pt x="1253" y="240"/>
                    <a:pt x="980" y="1"/>
                    <a:pt x="6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58"/>
            <p:cNvSpPr/>
            <p:nvPr/>
          </p:nvSpPr>
          <p:spPr>
            <a:xfrm>
              <a:off x="5345889" y="2857987"/>
              <a:ext cx="209850" cy="168093"/>
            </a:xfrm>
            <a:custGeom>
              <a:avLst/>
              <a:gdLst/>
              <a:ahLst/>
              <a:cxnLst/>
              <a:rect l="l" t="t" r="r" b="b"/>
              <a:pathLst>
                <a:path w="3156" h="2528" extrusionOk="0">
                  <a:moveTo>
                    <a:pt x="1784" y="1"/>
                  </a:moveTo>
                  <a:cubicBezTo>
                    <a:pt x="1588" y="1"/>
                    <a:pt x="1465" y="27"/>
                    <a:pt x="1465" y="27"/>
                  </a:cubicBezTo>
                  <a:cubicBezTo>
                    <a:pt x="1465" y="27"/>
                    <a:pt x="620" y="39"/>
                    <a:pt x="1" y="778"/>
                  </a:cubicBezTo>
                  <a:cubicBezTo>
                    <a:pt x="1" y="778"/>
                    <a:pt x="132" y="1730"/>
                    <a:pt x="1751" y="2528"/>
                  </a:cubicBezTo>
                  <a:cubicBezTo>
                    <a:pt x="3156" y="1385"/>
                    <a:pt x="3061" y="420"/>
                    <a:pt x="3061" y="420"/>
                  </a:cubicBezTo>
                  <a:cubicBezTo>
                    <a:pt x="2592" y="69"/>
                    <a:pt x="2096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8"/>
            <p:cNvSpPr/>
            <p:nvPr/>
          </p:nvSpPr>
          <p:spPr>
            <a:xfrm>
              <a:off x="5083040" y="2939841"/>
              <a:ext cx="139435" cy="50800"/>
            </a:xfrm>
            <a:custGeom>
              <a:avLst/>
              <a:gdLst/>
              <a:ahLst/>
              <a:cxnLst/>
              <a:rect l="l" t="t" r="r" b="b"/>
              <a:pathLst>
                <a:path w="2097" h="764" extrusionOk="0">
                  <a:moveTo>
                    <a:pt x="1260" y="0"/>
                  </a:moveTo>
                  <a:cubicBezTo>
                    <a:pt x="1180" y="0"/>
                    <a:pt x="1098" y="4"/>
                    <a:pt x="1013" y="11"/>
                  </a:cubicBezTo>
                  <a:cubicBezTo>
                    <a:pt x="453" y="70"/>
                    <a:pt x="1" y="273"/>
                    <a:pt x="25" y="475"/>
                  </a:cubicBezTo>
                  <a:cubicBezTo>
                    <a:pt x="35" y="644"/>
                    <a:pt x="369" y="763"/>
                    <a:pt x="811" y="763"/>
                  </a:cubicBezTo>
                  <a:cubicBezTo>
                    <a:pt x="899" y="763"/>
                    <a:pt x="990" y="759"/>
                    <a:pt x="1084" y="749"/>
                  </a:cubicBezTo>
                  <a:cubicBezTo>
                    <a:pt x="1656" y="701"/>
                    <a:pt x="2096" y="499"/>
                    <a:pt x="2084" y="285"/>
                  </a:cubicBezTo>
                  <a:cubicBezTo>
                    <a:pt x="2064" y="112"/>
                    <a:pt x="1716" y="0"/>
                    <a:pt x="1260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8"/>
            <p:cNvSpPr/>
            <p:nvPr/>
          </p:nvSpPr>
          <p:spPr>
            <a:xfrm>
              <a:off x="5680020" y="2884917"/>
              <a:ext cx="139368" cy="50800"/>
            </a:xfrm>
            <a:custGeom>
              <a:avLst/>
              <a:gdLst/>
              <a:ahLst/>
              <a:cxnLst/>
              <a:rect l="l" t="t" r="r" b="b"/>
              <a:pathLst>
                <a:path w="2096" h="764" extrusionOk="0">
                  <a:moveTo>
                    <a:pt x="1285" y="1"/>
                  </a:moveTo>
                  <a:cubicBezTo>
                    <a:pt x="1198" y="1"/>
                    <a:pt x="1106" y="6"/>
                    <a:pt x="1012" y="15"/>
                  </a:cubicBezTo>
                  <a:cubicBezTo>
                    <a:pt x="441" y="63"/>
                    <a:pt x="0" y="277"/>
                    <a:pt x="24" y="480"/>
                  </a:cubicBezTo>
                  <a:cubicBezTo>
                    <a:pt x="34" y="652"/>
                    <a:pt x="381" y="764"/>
                    <a:pt x="837" y="764"/>
                  </a:cubicBezTo>
                  <a:cubicBezTo>
                    <a:pt x="916" y="764"/>
                    <a:pt x="999" y="761"/>
                    <a:pt x="1084" y="754"/>
                  </a:cubicBezTo>
                  <a:cubicBezTo>
                    <a:pt x="1655" y="694"/>
                    <a:pt x="2096" y="492"/>
                    <a:pt x="2084" y="289"/>
                  </a:cubicBezTo>
                  <a:cubicBezTo>
                    <a:pt x="2064" y="120"/>
                    <a:pt x="1728" y="1"/>
                    <a:pt x="1285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8"/>
            <p:cNvSpPr/>
            <p:nvPr/>
          </p:nvSpPr>
          <p:spPr>
            <a:xfrm>
              <a:off x="4988885" y="2155949"/>
              <a:ext cx="1087817" cy="441045"/>
            </a:xfrm>
            <a:custGeom>
              <a:avLst/>
              <a:gdLst/>
              <a:ahLst/>
              <a:cxnLst/>
              <a:rect l="l" t="t" r="r" b="b"/>
              <a:pathLst>
                <a:path w="16360" h="6633" extrusionOk="0">
                  <a:moveTo>
                    <a:pt x="7755" y="0"/>
                  </a:moveTo>
                  <a:cubicBezTo>
                    <a:pt x="7471" y="0"/>
                    <a:pt x="7180" y="12"/>
                    <a:pt x="6882" y="36"/>
                  </a:cubicBezTo>
                  <a:cubicBezTo>
                    <a:pt x="798" y="525"/>
                    <a:pt x="0" y="5525"/>
                    <a:pt x="0" y="5525"/>
                  </a:cubicBezTo>
                  <a:lnTo>
                    <a:pt x="12406" y="5513"/>
                  </a:lnTo>
                  <a:cubicBezTo>
                    <a:pt x="12811" y="5348"/>
                    <a:pt x="13175" y="5280"/>
                    <a:pt x="13501" y="5280"/>
                  </a:cubicBezTo>
                  <a:cubicBezTo>
                    <a:pt x="14957" y="5280"/>
                    <a:pt x="15633" y="6633"/>
                    <a:pt x="15633" y="6633"/>
                  </a:cubicBezTo>
                  <a:lnTo>
                    <a:pt x="16359" y="6573"/>
                  </a:lnTo>
                  <a:cubicBezTo>
                    <a:pt x="16133" y="4444"/>
                    <a:pt x="13268" y="0"/>
                    <a:pt x="7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8"/>
            <p:cNvSpPr/>
            <p:nvPr/>
          </p:nvSpPr>
          <p:spPr>
            <a:xfrm>
              <a:off x="5890605" y="2437017"/>
              <a:ext cx="419634" cy="419634"/>
            </a:xfrm>
            <a:custGeom>
              <a:avLst/>
              <a:gdLst/>
              <a:ahLst/>
              <a:cxnLst/>
              <a:rect l="l" t="t" r="r" b="b"/>
              <a:pathLst>
                <a:path w="6311" h="6311" extrusionOk="0">
                  <a:moveTo>
                    <a:pt x="3167" y="0"/>
                  </a:moveTo>
                  <a:cubicBezTo>
                    <a:pt x="3048" y="0"/>
                    <a:pt x="2953" y="60"/>
                    <a:pt x="2905" y="143"/>
                  </a:cubicBezTo>
                  <a:cubicBezTo>
                    <a:pt x="2841" y="79"/>
                    <a:pt x="2748" y="34"/>
                    <a:pt x="2653" y="34"/>
                  </a:cubicBezTo>
                  <a:cubicBezTo>
                    <a:pt x="2642" y="34"/>
                    <a:pt x="2631" y="35"/>
                    <a:pt x="2620" y="36"/>
                  </a:cubicBezTo>
                  <a:cubicBezTo>
                    <a:pt x="2465" y="72"/>
                    <a:pt x="2370" y="191"/>
                    <a:pt x="2358" y="334"/>
                  </a:cubicBezTo>
                  <a:cubicBezTo>
                    <a:pt x="2305" y="247"/>
                    <a:pt x="2208" y="191"/>
                    <a:pt x="2109" y="191"/>
                  </a:cubicBezTo>
                  <a:cubicBezTo>
                    <a:pt x="2072" y="191"/>
                    <a:pt x="2036" y="199"/>
                    <a:pt x="2000" y="215"/>
                  </a:cubicBezTo>
                  <a:cubicBezTo>
                    <a:pt x="1858" y="274"/>
                    <a:pt x="1786" y="405"/>
                    <a:pt x="1810" y="548"/>
                  </a:cubicBezTo>
                  <a:cubicBezTo>
                    <a:pt x="1748" y="493"/>
                    <a:pt x="1669" y="462"/>
                    <a:pt x="1591" y="462"/>
                  </a:cubicBezTo>
                  <a:cubicBezTo>
                    <a:pt x="1535" y="462"/>
                    <a:pt x="1479" y="478"/>
                    <a:pt x="1429" y="512"/>
                  </a:cubicBezTo>
                  <a:cubicBezTo>
                    <a:pt x="1310" y="584"/>
                    <a:pt x="1262" y="739"/>
                    <a:pt x="1310" y="870"/>
                  </a:cubicBezTo>
                  <a:cubicBezTo>
                    <a:pt x="1260" y="840"/>
                    <a:pt x="1205" y="825"/>
                    <a:pt x="1149" y="825"/>
                  </a:cubicBezTo>
                  <a:cubicBezTo>
                    <a:pt x="1070" y="825"/>
                    <a:pt x="991" y="855"/>
                    <a:pt x="929" y="917"/>
                  </a:cubicBezTo>
                  <a:cubicBezTo>
                    <a:pt x="846" y="989"/>
                    <a:pt x="822" y="1108"/>
                    <a:pt x="846" y="1203"/>
                  </a:cubicBezTo>
                  <a:cubicBezTo>
                    <a:pt x="750" y="1203"/>
                    <a:pt x="643" y="1239"/>
                    <a:pt x="572" y="1334"/>
                  </a:cubicBezTo>
                  <a:cubicBezTo>
                    <a:pt x="488" y="1453"/>
                    <a:pt x="500" y="1608"/>
                    <a:pt x="596" y="1715"/>
                  </a:cubicBezTo>
                  <a:cubicBezTo>
                    <a:pt x="579" y="1712"/>
                    <a:pt x="562" y="1710"/>
                    <a:pt x="545" y="1710"/>
                  </a:cubicBezTo>
                  <a:cubicBezTo>
                    <a:pt x="429" y="1710"/>
                    <a:pt x="314" y="1779"/>
                    <a:pt x="262" y="1894"/>
                  </a:cubicBezTo>
                  <a:cubicBezTo>
                    <a:pt x="203" y="2025"/>
                    <a:pt x="250" y="2179"/>
                    <a:pt x="357" y="2263"/>
                  </a:cubicBezTo>
                  <a:cubicBezTo>
                    <a:pt x="215" y="2263"/>
                    <a:pt x="95" y="2358"/>
                    <a:pt x="60" y="2501"/>
                  </a:cubicBezTo>
                  <a:cubicBezTo>
                    <a:pt x="36" y="2644"/>
                    <a:pt x="107" y="2787"/>
                    <a:pt x="238" y="2846"/>
                  </a:cubicBezTo>
                  <a:cubicBezTo>
                    <a:pt x="95" y="2882"/>
                    <a:pt x="0" y="3001"/>
                    <a:pt x="0" y="3144"/>
                  </a:cubicBezTo>
                  <a:cubicBezTo>
                    <a:pt x="0" y="3263"/>
                    <a:pt x="60" y="3358"/>
                    <a:pt x="143" y="3406"/>
                  </a:cubicBezTo>
                  <a:cubicBezTo>
                    <a:pt x="72" y="3477"/>
                    <a:pt x="24" y="3584"/>
                    <a:pt x="48" y="3691"/>
                  </a:cubicBezTo>
                  <a:cubicBezTo>
                    <a:pt x="72" y="3846"/>
                    <a:pt x="191" y="3941"/>
                    <a:pt x="334" y="3953"/>
                  </a:cubicBezTo>
                  <a:cubicBezTo>
                    <a:pt x="215" y="4025"/>
                    <a:pt x="167" y="4180"/>
                    <a:pt x="215" y="4311"/>
                  </a:cubicBezTo>
                  <a:cubicBezTo>
                    <a:pt x="267" y="4435"/>
                    <a:pt x="373" y="4506"/>
                    <a:pt x="494" y="4506"/>
                  </a:cubicBezTo>
                  <a:cubicBezTo>
                    <a:pt x="512" y="4506"/>
                    <a:pt x="530" y="4504"/>
                    <a:pt x="548" y="4501"/>
                  </a:cubicBezTo>
                  <a:lnTo>
                    <a:pt x="548" y="4501"/>
                  </a:lnTo>
                  <a:cubicBezTo>
                    <a:pt x="453" y="4608"/>
                    <a:pt x="429" y="4763"/>
                    <a:pt x="512" y="4882"/>
                  </a:cubicBezTo>
                  <a:cubicBezTo>
                    <a:pt x="565" y="4970"/>
                    <a:pt x="664" y="5019"/>
                    <a:pt x="765" y="5019"/>
                  </a:cubicBezTo>
                  <a:cubicBezTo>
                    <a:pt x="800" y="5019"/>
                    <a:pt x="836" y="5013"/>
                    <a:pt x="869" y="5001"/>
                  </a:cubicBezTo>
                  <a:lnTo>
                    <a:pt x="869" y="5001"/>
                  </a:lnTo>
                  <a:cubicBezTo>
                    <a:pt x="798" y="5120"/>
                    <a:pt x="810" y="5275"/>
                    <a:pt x="917" y="5382"/>
                  </a:cubicBezTo>
                  <a:cubicBezTo>
                    <a:pt x="971" y="5445"/>
                    <a:pt x="1053" y="5474"/>
                    <a:pt x="1130" y="5474"/>
                  </a:cubicBezTo>
                  <a:cubicBezTo>
                    <a:pt x="1155" y="5474"/>
                    <a:pt x="1180" y="5471"/>
                    <a:pt x="1203" y="5465"/>
                  </a:cubicBezTo>
                  <a:cubicBezTo>
                    <a:pt x="1203" y="5561"/>
                    <a:pt x="1238" y="5668"/>
                    <a:pt x="1334" y="5739"/>
                  </a:cubicBezTo>
                  <a:cubicBezTo>
                    <a:pt x="1387" y="5777"/>
                    <a:pt x="1448" y="5795"/>
                    <a:pt x="1509" y="5795"/>
                  </a:cubicBezTo>
                  <a:cubicBezTo>
                    <a:pt x="1582" y="5795"/>
                    <a:pt x="1656" y="5768"/>
                    <a:pt x="1715" y="5715"/>
                  </a:cubicBezTo>
                  <a:lnTo>
                    <a:pt x="1715" y="5715"/>
                  </a:lnTo>
                  <a:cubicBezTo>
                    <a:pt x="1691" y="5846"/>
                    <a:pt x="1762" y="5989"/>
                    <a:pt x="1893" y="6049"/>
                  </a:cubicBezTo>
                  <a:cubicBezTo>
                    <a:pt x="1932" y="6067"/>
                    <a:pt x="1973" y="6075"/>
                    <a:pt x="2014" y="6075"/>
                  </a:cubicBezTo>
                  <a:cubicBezTo>
                    <a:pt x="2110" y="6075"/>
                    <a:pt x="2204" y="6029"/>
                    <a:pt x="2262" y="5954"/>
                  </a:cubicBezTo>
                  <a:cubicBezTo>
                    <a:pt x="2262" y="6096"/>
                    <a:pt x="2358" y="6216"/>
                    <a:pt x="2501" y="6251"/>
                  </a:cubicBezTo>
                  <a:cubicBezTo>
                    <a:pt x="2519" y="6254"/>
                    <a:pt x="2537" y="6256"/>
                    <a:pt x="2555" y="6256"/>
                  </a:cubicBezTo>
                  <a:cubicBezTo>
                    <a:pt x="2679" y="6256"/>
                    <a:pt x="2794" y="6187"/>
                    <a:pt x="2846" y="6073"/>
                  </a:cubicBezTo>
                  <a:cubicBezTo>
                    <a:pt x="2882" y="6216"/>
                    <a:pt x="3001" y="6311"/>
                    <a:pt x="3143" y="6311"/>
                  </a:cubicBezTo>
                  <a:cubicBezTo>
                    <a:pt x="3263" y="6311"/>
                    <a:pt x="3358" y="6251"/>
                    <a:pt x="3405" y="6156"/>
                  </a:cubicBezTo>
                  <a:cubicBezTo>
                    <a:pt x="3464" y="6225"/>
                    <a:pt x="3548" y="6269"/>
                    <a:pt x="3635" y="6269"/>
                  </a:cubicBezTo>
                  <a:cubicBezTo>
                    <a:pt x="3654" y="6269"/>
                    <a:pt x="3672" y="6267"/>
                    <a:pt x="3691" y="6263"/>
                  </a:cubicBezTo>
                  <a:cubicBezTo>
                    <a:pt x="3834" y="6239"/>
                    <a:pt x="3941" y="6120"/>
                    <a:pt x="3941" y="5977"/>
                  </a:cubicBezTo>
                  <a:cubicBezTo>
                    <a:pt x="4003" y="6066"/>
                    <a:pt x="4104" y="6115"/>
                    <a:pt x="4206" y="6115"/>
                  </a:cubicBezTo>
                  <a:cubicBezTo>
                    <a:pt x="4241" y="6115"/>
                    <a:pt x="4276" y="6109"/>
                    <a:pt x="4310" y="6096"/>
                  </a:cubicBezTo>
                  <a:cubicBezTo>
                    <a:pt x="4453" y="6037"/>
                    <a:pt x="4525" y="5906"/>
                    <a:pt x="4501" y="5763"/>
                  </a:cubicBezTo>
                  <a:lnTo>
                    <a:pt x="4501" y="5763"/>
                  </a:lnTo>
                  <a:cubicBezTo>
                    <a:pt x="4563" y="5819"/>
                    <a:pt x="4642" y="5850"/>
                    <a:pt x="4720" y="5850"/>
                  </a:cubicBezTo>
                  <a:cubicBezTo>
                    <a:pt x="4776" y="5850"/>
                    <a:pt x="4832" y="5834"/>
                    <a:pt x="4882" y="5799"/>
                  </a:cubicBezTo>
                  <a:cubicBezTo>
                    <a:pt x="5001" y="5727"/>
                    <a:pt x="5048" y="5573"/>
                    <a:pt x="5001" y="5442"/>
                  </a:cubicBezTo>
                  <a:lnTo>
                    <a:pt x="5001" y="5442"/>
                  </a:lnTo>
                  <a:cubicBezTo>
                    <a:pt x="5050" y="5471"/>
                    <a:pt x="5106" y="5487"/>
                    <a:pt x="5162" y="5487"/>
                  </a:cubicBezTo>
                  <a:cubicBezTo>
                    <a:pt x="5241" y="5487"/>
                    <a:pt x="5319" y="5457"/>
                    <a:pt x="5382" y="5394"/>
                  </a:cubicBezTo>
                  <a:cubicBezTo>
                    <a:pt x="5465" y="5311"/>
                    <a:pt x="5489" y="5204"/>
                    <a:pt x="5465" y="5096"/>
                  </a:cubicBezTo>
                  <a:lnTo>
                    <a:pt x="5465" y="5096"/>
                  </a:lnTo>
                  <a:cubicBezTo>
                    <a:pt x="5477" y="5098"/>
                    <a:pt x="5489" y="5099"/>
                    <a:pt x="5501" y="5099"/>
                  </a:cubicBezTo>
                  <a:cubicBezTo>
                    <a:pt x="5586" y="5099"/>
                    <a:pt x="5676" y="5061"/>
                    <a:pt x="5739" y="4977"/>
                  </a:cubicBezTo>
                  <a:cubicBezTo>
                    <a:pt x="5822" y="4858"/>
                    <a:pt x="5810" y="4692"/>
                    <a:pt x="5715" y="4596"/>
                  </a:cubicBezTo>
                  <a:lnTo>
                    <a:pt x="5715" y="4596"/>
                  </a:lnTo>
                  <a:cubicBezTo>
                    <a:pt x="5732" y="4599"/>
                    <a:pt x="5749" y="4601"/>
                    <a:pt x="5766" y="4601"/>
                  </a:cubicBezTo>
                  <a:cubicBezTo>
                    <a:pt x="5881" y="4601"/>
                    <a:pt x="5997" y="4532"/>
                    <a:pt x="6049" y="4418"/>
                  </a:cubicBezTo>
                  <a:cubicBezTo>
                    <a:pt x="6108" y="4275"/>
                    <a:pt x="6061" y="4132"/>
                    <a:pt x="5953" y="4049"/>
                  </a:cubicBezTo>
                  <a:cubicBezTo>
                    <a:pt x="6096" y="4049"/>
                    <a:pt x="6215" y="3941"/>
                    <a:pt x="6251" y="3799"/>
                  </a:cubicBezTo>
                  <a:cubicBezTo>
                    <a:pt x="6275" y="3656"/>
                    <a:pt x="6203" y="3525"/>
                    <a:pt x="6072" y="3465"/>
                  </a:cubicBezTo>
                  <a:cubicBezTo>
                    <a:pt x="6215" y="3429"/>
                    <a:pt x="6311" y="3310"/>
                    <a:pt x="6311" y="3168"/>
                  </a:cubicBezTo>
                  <a:cubicBezTo>
                    <a:pt x="6311" y="3048"/>
                    <a:pt x="6251" y="2953"/>
                    <a:pt x="6168" y="2906"/>
                  </a:cubicBezTo>
                  <a:cubicBezTo>
                    <a:pt x="6239" y="2834"/>
                    <a:pt x="6287" y="2727"/>
                    <a:pt x="6275" y="2608"/>
                  </a:cubicBezTo>
                  <a:cubicBezTo>
                    <a:pt x="6239" y="2465"/>
                    <a:pt x="6120" y="2370"/>
                    <a:pt x="5977" y="2358"/>
                  </a:cubicBezTo>
                  <a:cubicBezTo>
                    <a:pt x="6096" y="2286"/>
                    <a:pt x="6156" y="2132"/>
                    <a:pt x="6096" y="2001"/>
                  </a:cubicBezTo>
                  <a:cubicBezTo>
                    <a:pt x="6055" y="1876"/>
                    <a:pt x="5940" y="1806"/>
                    <a:pt x="5817" y="1806"/>
                  </a:cubicBezTo>
                  <a:cubicBezTo>
                    <a:pt x="5799" y="1806"/>
                    <a:pt x="5781" y="1807"/>
                    <a:pt x="5763" y="1810"/>
                  </a:cubicBezTo>
                  <a:cubicBezTo>
                    <a:pt x="5858" y="1703"/>
                    <a:pt x="5882" y="1548"/>
                    <a:pt x="5799" y="1429"/>
                  </a:cubicBezTo>
                  <a:cubicBezTo>
                    <a:pt x="5746" y="1341"/>
                    <a:pt x="5647" y="1292"/>
                    <a:pt x="5546" y="1292"/>
                  </a:cubicBezTo>
                  <a:cubicBezTo>
                    <a:pt x="5511" y="1292"/>
                    <a:pt x="5475" y="1298"/>
                    <a:pt x="5441" y="1310"/>
                  </a:cubicBezTo>
                  <a:cubicBezTo>
                    <a:pt x="5513" y="1191"/>
                    <a:pt x="5501" y="1036"/>
                    <a:pt x="5394" y="929"/>
                  </a:cubicBezTo>
                  <a:cubicBezTo>
                    <a:pt x="5340" y="866"/>
                    <a:pt x="5258" y="837"/>
                    <a:pt x="5181" y="837"/>
                  </a:cubicBezTo>
                  <a:cubicBezTo>
                    <a:pt x="5156" y="837"/>
                    <a:pt x="5131" y="840"/>
                    <a:pt x="5108" y="846"/>
                  </a:cubicBezTo>
                  <a:cubicBezTo>
                    <a:pt x="5108" y="751"/>
                    <a:pt x="5072" y="643"/>
                    <a:pt x="4977" y="572"/>
                  </a:cubicBezTo>
                  <a:cubicBezTo>
                    <a:pt x="4923" y="534"/>
                    <a:pt x="4863" y="516"/>
                    <a:pt x="4802" y="516"/>
                  </a:cubicBezTo>
                  <a:cubicBezTo>
                    <a:pt x="4728" y="516"/>
                    <a:pt x="4655" y="543"/>
                    <a:pt x="4596" y="596"/>
                  </a:cubicBezTo>
                  <a:cubicBezTo>
                    <a:pt x="4620" y="453"/>
                    <a:pt x="4548" y="310"/>
                    <a:pt x="4417" y="262"/>
                  </a:cubicBezTo>
                  <a:cubicBezTo>
                    <a:pt x="4378" y="245"/>
                    <a:pt x="4337" y="236"/>
                    <a:pt x="4297" y="236"/>
                  </a:cubicBezTo>
                  <a:cubicBezTo>
                    <a:pt x="4201" y="236"/>
                    <a:pt x="4107" y="282"/>
                    <a:pt x="4048" y="358"/>
                  </a:cubicBezTo>
                  <a:cubicBezTo>
                    <a:pt x="4048" y="215"/>
                    <a:pt x="3941" y="96"/>
                    <a:pt x="3798" y="60"/>
                  </a:cubicBezTo>
                  <a:cubicBezTo>
                    <a:pt x="3780" y="57"/>
                    <a:pt x="3762" y="55"/>
                    <a:pt x="3744" y="55"/>
                  </a:cubicBezTo>
                  <a:cubicBezTo>
                    <a:pt x="3620" y="55"/>
                    <a:pt x="3506" y="124"/>
                    <a:pt x="3465" y="239"/>
                  </a:cubicBezTo>
                  <a:cubicBezTo>
                    <a:pt x="3429" y="96"/>
                    <a:pt x="3310" y="0"/>
                    <a:pt x="3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8"/>
            <p:cNvSpPr/>
            <p:nvPr/>
          </p:nvSpPr>
          <p:spPr>
            <a:xfrm>
              <a:off x="6100393" y="2542343"/>
              <a:ext cx="127533" cy="127466"/>
            </a:xfrm>
            <a:custGeom>
              <a:avLst/>
              <a:gdLst/>
              <a:ahLst/>
              <a:cxnLst/>
              <a:rect l="l" t="t" r="r" b="b"/>
              <a:pathLst>
                <a:path w="1918" h="1917" extrusionOk="0">
                  <a:moveTo>
                    <a:pt x="965" y="0"/>
                  </a:moveTo>
                  <a:cubicBezTo>
                    <a:pt x="429" y="0"/>
                    <a:pt x="0" y="429"/>
                    <a:pt x="0" y="964"/>
                  </a:cubicBezTo>
                  <a:cubicBezTo>
                    <a:pt x="0" y="1488"/>
                    <a:pt x="429" y="1917"/>
                    <a:pt x="965" y="1917"/>
                  </a:cubicBezTo>
                  <a:cubicBezTo>
                    <a:pt x="1489" y="1917"/>
                    <a:pt x="1917" y="1488"/>
                    <a:pt x="1917" y="964"/>
                  </a:cubicBezTo>
                  <a:cubicBezTo>
                    <a:pt x="1917" y="429"/>
                    <a:pt x="1489" y="0"/>
                    <a:pt x="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8"/>
            <p:cNvSpPr/>
            <p:nvPr/>
          </p:nvSpPr>
          <p:spPr>
            <a:xfrm>
              <a:off x="4954042" y="2377572"/>
              <a:ext cx="936613" cy="329470"/>
            </a:xfrm>
            <a:custGeom>
              <a:avLst/>
              <a:gdLst/>
              <a:ahLst/>
              <a:cxnLst/>
              <a:rect l="l" t="t" r="r" b="b"/>
              <a:pathLst>
                <a:path w="14086" h="4955" extrusionOk="0">
                  <a:moveTo>
                    <a:pt x="7748" y="1"/>
                  </a:moveTo>
                  <a:cubicBezTo>
                    <a:pt x="7309" y="1"/>
                    <a:pt x="6944" y="15"/>
                    <a:pt x="6703" y="37"/>
                  </a:cubicBezTo>
                  <a:cubicBezTo>
                    <a:pt x="5394" y="156"/>
                    <a:pt x="476" y="1168"/>
                    <a:pt x="238" y="2752"/>
                  </a:cubicBezTo>
                  <a:cubicBezTo>
                    <a:pt x="0" y="4347"/>
                    <a:pt x="988" y="4955"/>
                    <a:pt x="988" y="4955"/>
                  </a:cubicBezTo>
                  <a:cubicBezTo>
                    <a:pt x="4417" y="2669"/>
                    <a:pt x="6941" y="2621"/>
                    <a:pt x="6941" y="2621"/>
                  </a:cubicBezTo>
                  <a:cubicBezTo>
                    <a:pt x="6941" y="2621"/>
                    <a:pt x="7218" y="2576"/>
                    <a:pt x="7727" y="2576"/>
                  </a:cubicBezTo>
                  <a:cubicBezTo>
                    <a:pt x="8746" y="2576"/>
                    <a:pt x="10696" y="2756"/>
                    <a:pt x="13228" y="3835"/>
                  </a:cubicBezTo>
                  <a:cubicBezTo>
                    <a:pt x="13228" y="3835"/>
                    <a:pt x="14085" y="3038"/>
                    <a:pt x="13561" y="1526"/>
                  </a:cubicBezTo>
                  <a:cubicBezTo>
                    <a:pt x="13134" y="291"/>
                    <a:pt x="9705" y="1"/>
                    <a:pt x="7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8"/>
            <p:cNvSpPr/>
            <p:nvPr/>
          </p:nvSpPr>
          <p:spPr>
            <a:xfrm>
              <a:off x="4986624" y="2442603"/>
              <a:ext cx="858551" cy="185514"/>
            </a:xfrm>
            <a:custGeom>
              <a:avLst/>
              <a:gdLst/>
              <a:ahLst/>
              <a:cxnLst/>
              <a:rect l="l" t="t" r="r" b="b"/>
              <a:pathLst>
                <a:path w="12912" h="2790" extrusionOk="0">
                  <a:moveTo>
                    <a:pt x="7414" y="0"/>
                  </a:moveTo>
                  <a:cubicBezTo>
                    <a:pt x="6136" y="0"/>
                    <a:pt x="4857" y="173"/>
                    <a:pt x="3606" y="548"/>
                  </a:cubicBezTo>
                  <a:cubicBezTo>
                    <a:pt x="2439" y="893"/>
                    <a:pt x="1225" y="1429"/>
                    <a:pt x="272" y="2214"/>
                  </a:cubicBezTo>
                  <a:cubicBezTo>
                    <a:pt x="1" y="2439"/>
                    <a:pt x="252" y="2789"/>
                    <a:pt x="534" y="2789"/>
                  </a:cubicBezTo>
                  <a:cubicBezTo>
                    <a:pt x="610" y="2789"/>
                    <a:pt x="689" y="2763"/>
                    <a:pt x="760" y="2703"/>
                  </a:cubicBezTo>
                  <a:cubicBezTo>
                    <a:pt x="1498" y="2095"/>
                    <a:pt x="2772" y="1536"/>
                    <a:pt x="3796" y="1214"/>
                  </a:cubicBezTo>
                  <a:cubicBezTo>
                    <a:pt x="4965" y="846"/>
                    <a:pt x="6168" y="682"/>
                    <a:pt x="7375" y="682"/>
                  </a:cubicBezTo>
                  <a:cubicBezTo>
                    <a:pt x="9057" y="682"/>
                    <a:pt x="10743" y="1002"/>
                    <a:pt x="12345" y="1536"/>
                  </a:cubicBezTo>
                  <a:cubicBezTo>
                    <a:pt x="12386" y="1549"/>
                    <a:pt x="12424" y="1555"/>
                    <a:pt x="12459" y="1555"/>
                  </a:cubicBezTo>
                  <a:cubicBezTo>
                    <a:pt x="12802" y="1555"/>
                    <a:pt x="12912" y="988"/>
                    <a:pt x="12524" y="869"/>
                  </a:cubicBezTo>
                  <a:cubicBezTo>
                    <a:pt x="10868" y="315"/>
                    <a:pt x="9142" y="0"/>
                    <a:pt x="7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8"/>
            <p:cNvSpPr/>
            <p:nvPr/>
          </p:nvSpPr>
          <p:spPr>
            <a:xfrm>
              <a:off x="4786212" y="2913044"/>
              <a:ext cx="1413963" cy="556875"/>
            </a:xfrm>
            <a:custGeom>
              <a:avLst/>
              <a:gdLst/>
              <a:ahLst/>
              <a:cxnLst/>
              <a:rect l="l" t="t" r="r" b="b"/>
              <a:pathLst>
                <a:path w="21265" h="8375" extrusionOk="0">
                  <a:moveTo>
                    <a:pt x="18057" y="0"/>
                  </a:moveTo>
                  <a:cubicBezTo>
                    <a:pt x="17980" y="0"/>
                    <a:pt x="17895" y="11"/>
                    <a:pt x="17800" y="33"/>
                  </a:cubicBezTo>
                  <a:cubicBezTo>
                    <a:pt x="17800" y="33"/>
                    <a:pt x="15788" y="2652"/>
                    <a:pt x="10263" y="3164"/>
                  </a:cubicBezTo>
                  <a:cubicBezTo>
                    <a:pt x="9691" y="3217"/>
                    <a:pt x="9151" y="3241"/>
                    <a:pt x="8644" y="3241"/>
                  </a:cubicBezTo>
                  <a:cubicBezTo>
                    <a:pt x="4254" y="3241"/>
                    <a:pt x="2274" y="1462"/>
                    <a:pt x="2274" y="1462"/>
                  </a:cubicBezTo>
                  <a:cubicBezTo>
                    <a:pt x="2250" y="1460"/>
                    <a:pt x="2227" y="1460"/>
                    <a:pt x="2204" y="1460"/>
                  </a:cubicBezTo>
                  <a:cubicBezTo>
                    <a:pt x="1095" y="1460"/>
                    <a:pt x="1662" y="2866"/>
                    <a:pt x="1429" y="3986"/>
                  </a:cubicBezTo>
                  <a:cubicBezTo>
                    <a:pt x="1179" y="5117"/>
                    <a:pt x="0" y="6307"/>
                    <a:pt x="917" y="7296"/>
                  </a:cubicBezTo>
                  <a:cubicBezTo>
                    <a:pt x="1713" y="8166"/>
                    <a:pt x="4355" y="8374"/>
                    <a:pt x="6696" y="8374"/>
                  </a:cubicBezTo>
                  <a:cubicBezTo>
                    <a:pt x="8837" y="8374"/>
                    <a:pt x="10728" y="8201"/>
                    <a:pt x="10728" y="8201"/>
                  </a:cubicBezTo>
                  <a:cubicBezTo>
                    <a:pt x="10728" y="8201"/>
                    <a:pt x="17943" y="7260"/>
                    <a:pt x="20205" y="5522"/>
                  </a:cubicBezTo>
                  <a:cubicBezTo>
                    <a:pt x="21265" y="4700"/>
                    <a:pt x="19550" y="3426"/>
                    <a:pt x="19098" y="2355"/>
                  </a:cubicBezTo>
                  <a:cubicBezTo>
                    <a:pt x="18693" y="1359"/>
                    <a:pt x="18932" y="0"/>
                    <a:pt x="1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8"/>
            <p:cNvSpPr/>
            <p:nvPr/>
          </p:nvSpPr>
          <p:spPr>
            <a:xfrm>
              <a:off x="4903374" y="3042639"/>
              <a:ext cx="1122659" cy="270159"/>
            </a:xfrm>
            <a:custGeom>
              <a:avLst/>
              <a:gdLst/>
              <a:ahLst/>
              <a:cxnLst/>
              <a:rect l="l" t="t" r="r" b="b"/>
              <a:pathLst>
                <a:path w="16884" h="4063" extrusionOk="0">
                  <a:moveTo>
                    <a:pt x="16395" y="1"/>
                  </a:moveTo>
                  <a:cubicBezTo>
                    <a:pt x="16395" y="1"/>
                    <a:pt x="11346" y="3253"/>
                    <a:pt x="4679" y="3253"/>
                  </a:cubicBezTo>
                  <a:cubicBezTo>
                    <a:pt x="3188" y="3253"/>
                    <a:pt x="1615" y="3090"/>
                    <a:pt x="0" y="2692"/>
                  </a:cubicBezTo>
                  <a:lnTo>
                    <a:pt x="0" y="2692"/>
                  </a:lnTo>
                  <a:cubicBezTo>
                    <a:pt x="1" y="2692"/>
                    <a:pt x="3448" y="4062"/>
                    <a:pt x="7979" y="4062"/>
                  </a:cubicBezTo>
                  <a:cubicBezTo>
                    <a:pt x="10725" y="4062"/>
                    <a:pt x="13868" y="3559"/>
                    <a:pt x="16883" y="1941"/>
                  </a:cubicBezTo>
                  <a:cubicBezTo>
                    <a:pt x="16883" y="1941"/>
                    <a:pt x="16133" y="1310"/>
                    <a:pt x="16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8"/>
            <p:cNvSpPr/>
            <p:nvPr/>
          </p:nvSpPr>
          <p:spPr>
            <a:xfrm>
              <a:off x="5755557" y="3728320"/>
              <a:ext cx="132852" cy="235117"/>
            </a:xfrm>
            <a:custGeom>
              <a:avLst/>
              <a:gdLst/>
              <a:ahLst/>
              <a:cxnLst/>
              <a:rect l="l" t="t" r="r" b="b"/>
              <a:pathLst>
                <a:path w="1998" h="3536" extrusionOk="0">
                  <a:moveTo>
                    <a:pt x="188" y="0"/>
                  </a:moveTo>
                  <a:cubicBezTo>
                    <a:pt x="96" y="0"/>
                    <a:pt x="1" y="64"/>
                    <a:pt x="7" y="178"/>
                  </a:cubicBezTo>
                  <a:cubicBezTo>
                    <a:pt x="79" y="1428"/>
                    <a:pt x="626" y="2726"/>
                    <a:pt x="1626" y="3500"/>
                  </a:cubicBezTo>
                  <a:cubicBezTo>
                    <a:pt x="1660" y="3525"/>
                    <a:pt x="1696" y="3536"/>
                    <a:pt x="1730" y="3536"/>
                  </a:cubicBezTo>
                  <a:cubicBezTo>
                    <a:pt x="1876" y="3536"/>
                    <a:pt x="1997" y="3342"/>
                    <a:pt x="1853" y="3226"/>
                  </a:cubicBezTo>
                  <a:cubicBezTo>
                    <a:pt x="924" y="2512"/>
                    <a:pt x="412" y="1309"/>
                    <a:pt x="352" y="154"/>
                  </a:cubicBezTo>
                  <a:cubicBezTo>
                    <a:pt x="347" y="49"/>
                    <a:pt x="269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8"/>
            <p:cNvSpPr/>
            <p:nvPr/>
          </p:nvSpPr>
          <p:spPr>
            <a:xfrm>
              <a:off x="5794323" y="3708505"/>
              <a:ext cx="164436" cy="264773"/>
            </a:xfrm>
            <a:custGeom>
              <a:avLst/>
              <a:gdLst/>
              <a:ahLst/>
              <a:cxnLst/>
              <a:rect l="l" t="t" r="r" b="b"/>
              <a:pathLst>
                <a:path w="2473" h="3982" extrusionOk="0">
                  <a:moveTo>
                    <a:pt x="183" y="1"/>
                  </a:moveTo>
                  <a:cubicBezTo>
                    <a:pt x="90" y="1"/>
                    <a:pt x="0" y="64"/>
                    <a:pt x="19" y="178"/>
                  </a:cubicBezTo>
                  <a:cubicBezTo>
                    <a:pt x="210" y="1619"/>
                    <a:pt x="972" y="3036"/>
                    <a:pt x="2103" y="3941"/>
                  </a:cubicBezTo>
                  <a:cubicBezTo>
                    <a:pt x="2138" y="3969"/>
                    <a:pt x="2176" y="3981"/>
                    <a:pt x="2211" y="3981"/>
                  </a:cubicBezTo>
                  <a:cubicBezTo>
                    <a:pt x="2355" y="3981"/>
                    <a:pt x="2473" y="3784"/>
                    <a:pt x="2329" y="3679"/>
                  </a:cubicBezTo>
                  <a:cubicBezTo>
                    <a:pt x="1270" y="2834"/>
                    <a:pt x="543" y="1500"/>
                    <a:pt x="365" y="155"/>
                  </a:cubicBezTo>
                  <a:cubicBezTo>
                    <a:pt x="348" y="49"/>
                    <a:pt x="26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8"/>
            <p:cNvSpPr/>
            <p:nvPr/>
          </p:nvSpPr>
          <p:spPr>
            <a:xfrm>
              <a:off x="5848182" y="3687160"/>
              <a:ext cx="142493" cy="236713"/>
            </a:xfrm>
            <a:custGeom>
              <a:avLst/>
              <a:gdLst/>
              <a:ahLst/>
              <a:cxnLst/>
              <a:rect l="l" t="t" r="r" b="b"/>
              <a:pathLst>
                <a:path w="2143" h="3560" extrusionOk="0">
                  <a:moveTo>
                    <a:pt x="182" y="0"/>
                  </a:moveTo>
                  <a:cubicBezTo>
                    <a:pt x="89" y="0"/>
                    <a:pt x="0" y="64"/>
                    <a:pt x="19" y="178"/>
                  </a:cubicBezTo>
                  <a:cubicBezTo>
                    <a:pt x="245" y="1416"/>
                    <a:pt x="793" y="2726"/>
                    <a:pt x="1781" y="3524"/>
                  </a:cubicBezTo>
                  <a:cubicBezTo>
                    <a:pt x="1815" y="3549"/>
                    <a:pt x="1850" y="3559"/>
                    <a:pt x="1884" y="3559"/>
                  </a:cubicBezTo>
                  <a:cubicBezTo>
                    <a:pt x="2028" y="3559"/>
                    <a:pt x="2142" y="3366"/>
                    <a:pt x="2007" y="3250"/>
                  </a:cubicBezTo>
                  <a:cubicBezTo>
                    <a:pt x="1091" y="2512"/>
                    <a:pt x="579" y="1285"/>
                    <a:pt x="364" y="154"/>
                  </a:cubicBezTo>
                  <a:cubicBezTo>
                    <a:pt x="348" y="49"/>
                    <a:pt x="26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8"/>
            <p:cNvSpPr/>
            <p:nvPr/>
          </p:nvSpPr>
          <p:spPr>
            <a:xfrm>
              <a:off x="5903904" y="3682240"/>
              <a:ext cx="146682" cy="236381"/>
            </a:xfrm>
            <a:custGeom>
              <a:avLst/>
              <a:gdLst/>
              <a:ahLst/>
              <a:cxnLst/>
              <a:rect l="l" t="t" r="r" b="b"/>
              <a:pathLst>
                <a:path w="2206" h="3555" extrusionOk="0">
                  <a:moveTo>
                    <a:pt x="185" y="1"/>
                  </a:moveTo>
                  <a:cubicBezTo>
                    <a:pt x="90" y="1"/>
                    <a:pt x="1" y="65"/>
                    <a:pt x="26" y="181"/>
                  </a:cubicBezTo>
                  <a:cubicBezTo>
                    <a:pt x="265" y="1419"/>
                    <a:pt x="860" y="2693"/>
                    <a:pt x="1848" y="3514"/>
                  </a:cubicBezTo>
                  <a:cubicBezTo>
                    <a:pt x="1881" y="3542"/>
                    <a:pt x="1916" y="3554"/>
                    <a:pt x="1950" y="3554"/>
                  </a:cubicBezTo>
                  <a:cubicBezTo>
                    <a:pt x="2088" y="3554"/>
                    <a:pt x="2206" y="3355"/>
                    <a:pt x="2062" y="3240"/>
                  </a:cubicBezTo>
                  <a:cubicBezTo>
                    <a:pt x="1158" y="2490"/>
                    <a:pt x="598" y="1300"/>
                    <a:pt x="372" y="145"/>
                  </a:cubicBezTo>
                  <a:cubicBezTo>
                    <a:pt x="350" y="47"/>
                    <a:pt x="265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8"/>
            <p:cNvSpPr/>
            <p:nvPr/>
          </p:nvSpPr>
          <p:spPr>
            <a:xfrm>
              <a:off x="5952644" y="3677652"/>
              <a:ext cx="158186" cy="235117"/>
            </a:xfrm>
            <a:custGeom>
              <a:avLst/>
              <a:gdLst/>
              <a:ahLst/>
              <a:cxnLst/>
              <a:rect l="l" t="t" r="r" b="b"/>
              <a:pathLst>
                <a:path w="2379" h="3536" extrusionOk="0">
                  <a:moveTo>
                    <a:pt x="183" y="0"/>
                  </a:moveTo>
                  <a:cubicBezTo>
                    <a:pt x="90" y="0"/>
                    <a:pt x="1" y="64"/>
                    <a:pt x="20" y="178"/>
                  </a:cubicBezTo>
                  <a:cubicBezTo>
                    <a:pt x="210" y="1476"/>
                    <a:pt x="960" y="2714"/>
                    <a:pt x="2008" y="3500"/>
                  </a:cubicBezTo>
                  <a:cubicBezTo>
                    <a:pt x="2042" y="3525"/>
                    <a:pt x="2078" y="3536"/>
                    <a:pt x="2112" y="3536"/>
                  </a:cubicBezTo>
                  <a:cubicBezTo>
                    <a:pt x="2258" y="3536"/>
                    <a:pt x="2379" y="3342"/>
                    <a:pt x="2234" y="3226"/>
                  </a:cubicBezTo>
                  <a:cubicBezTo>
                    <a:pt x="1258" y="2500"/>
                    <a:pt x="544" y="1357"/>
                    <a:pt x="365" y="154"/>
                  </a:cubicBezTo>
                  <a:cubicBezTo>
                    <a:pt x="348" y="49"/>
                    <a:pt x="26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8"/>
            <p:cNvSpPr/>
            <p:nvPr/>
          </p:nvSpPr>
          <p:spPr>
            <a:xfrm>
              <a:off x="5999455" y="3663422"/>
              <a:ext cx="173944" cy="227205"/>
            </a:xfrm>
            <a:custGeom>
              <a:avLst/>
              <a:gdLst/>
              <a:ahLst/>
              <a:cxnLst/>
              <a:rect l="l" t="t" r="r" b="b"/>
              <a:pathLst>
                <a:path w="2616" h="3417" extrusionOk="0">
                  <a:moveTo>
                    <a:pt x="222" y="0"/>
                  </a:moveTo>
                  <a:cubicBezTo>
                    <a:pt x="117" y="0"/>
                    <a:pt x="0" y="102"/>
                    <a:pt x="30" y="237"/>
                  </a:cubicBezTo>
                  <a:cubicBezTo>
                    <a:pt x="340" y="1499"/>
                    <a:pt x="1245" y="2607"/>
                    <a:pt x="2245" y="3381"/>
                  </a:cubicBezTo>
                  <a:cubicBezTo>
                    <a:pt x="2279" y="3406"/>
                    <a:pt x="2315" y="3416"/>
                    <a:pt x="2349" y="3416"/>
                  </a:cubicBezTo>
                  <a:cubicBezTo>
                    <a:pt x="2495" y="3416"/>
                    <a:pt x="2615" y="3225"/>
                    <a:pt x="2471" y="3119"/>
                  </a:cubicBezTo>
                  <a:cubicBezTo>
                    <a:pt x="1506" y="2380"/>
                    <a:pt x="649" y="1321"/>
                    <a:pt x="363" y="118"/>
                  </a:cubicBezTo>
                  <a:cubicBezTo>
                    <a:pt x="342" y="35"/>
                    <a:pt x="284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8"/>
            <p:cNvSpPr/>
            <p:nvPr/>
          </p:nvSpPr>
          <p:spPr>
            <a:xfrm>
              <a:off x="5565185" y="2998355"/>
              <a:ext cx="465580" cy="764797"/>
            </a:xfrm>
            <a:custGeom>
              <a:avLst/>
              <a:gdLst/>
              <a:ahLst/>
              <a:cxnLst/>
              <a:rect l="l" t="t" r="r" b="b"/>
              <a:pathLst>
                <a:path w="7002" h="11502" extrusionOk="0">
                  <a:moveTo>
                    <a:pt x="3986" y="1"/>
                  </a:moveTo>
                  <a:cubicBezTo>
                    <a:pt x="2780" y="1"/>
                    <a:pt x="511" y="1025"/>
                    <a:pt x="275" y="1631"/>
                  </a:cubicBezTo>
                  <a:cubicBezTo>
                    <a:pt x="1" y="2346"/>
                    <a:pt x="2918" y="11501"/>
                    <a:pt x="2918" y="11501"/>
                  </a:cubicBezTo>
                  <a:lnTo>
                    <a:pt x="7002" y="10501"/>
                  </a:lnTo>
                  <a:cubicBezTo>
                    <a:pt x="6883" y="9954"/>
                    <a:pt x="5382" y="488"/>
                    <a:pt x="4466" y="83"/>
                  </a:cubicBezTo>
                  <a:cubicBezTo>
                    <a:pt x="4340" y="26"/>
                    <a:pt x="4176" y="1"/>
                    <a:pt x="3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8"/>
            <p:cNvSpPr/>
            <p:nvPr/>
          </p:nvSpPr>
          <p:spPr>
            <a:xfrm>
              <a:off x="4621508" y="3379894"/>
              <a:ext cx="258922" cy="281130"/>
            </a:xfrm>
            <a:custGeom>
              <a:avLst/>
              <a:gdLst/>
              <a:ahLst/>
              <a:cxnLst/>
              <a:rect l="l" t="t" r="r" b="b"/>
              <a:pathLst>
                <a:path w="3894" h="4228" extrusionOk="0">
                  <a:moveTo>
                    <a:pt x="1019" y="1"/>
                  </a:moveTo>
                  <a:cubicBezTo>
                    <a:pt x="768" y="1"/>
                    <a:pt x="573" y="69"/>
                    <a:pt x="477" y="239"/>
                  </a:cubicBezTo>
                  <a:cubicBezTo>
                    <a:pt x="1" y="1084"/>
                    <a:pt x="2858" y="4228"/>
                    <a:pt x="2858" y="4228"/>
                  </a:cubicBezTo>
                  <a:lnTo>
                    <a:pt x="3894" y="1072"/>
                  </a:lnTo>
                  <a:cubicBezTo>
                    <a:pt x="3894" y="1072"/>
                    <a:pt x="2017" y="1"/>
                    <a:pt x="1019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8"/>
            <p:cNvSpPr/>
            <p:nvPr/>
          </p:nvSpPr>
          <p:spPr>
            <a:xfrm>
              <a:off x="6102787" y="3232545"/>
              <a:ext cx="254932" cy="300214"/>
            </a:xfrm>
            <a:custGeom>
              <a:avLst/>
              <a:gdLst/>
              <a:ahLst/>
              <a:cxnLst/>
              <a:rect l="l" t="t" r="r" b="b"/>
              <a:pathLst>
                <a:path w="3834" h="4515" extrusionOk="0">
                  <a:moveTo>
                    <a:pt x="2820" y="1"/>
                  </a:moveTo>
                  <a:cubicBezTo>
                    <a:pt x="1884" y="1"/>
                    <a:pt x="0" y="1598"/>
                    <a:pt x="0" y="1598"/>
                  </a:cubicBezTo>
                  <a:lnTo>
                    <a:pt x="1596" y="4515"/>
                  </a:lnTo>
                  <a:cubicBezTo>
                    <a:pt x="1596" y="4515"/>
                    <a:pt x="3834" y="895"/>
                    <a:pt x="3203" y="157"/>
                  </a:cubicBezTo>
                  <a:cubicBezTo>
                    <a:pt x="3112" y="47"/>
                    <a:pt x="2980" y="1"/>
                    <a:pt x="2820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8"/>
            <p:cNvSpPr/>
            <p:nvPr/>
          </p:nvSpPr>
          <p:spPr>
            <a:xfrm>
              <a:off x="4642852" y="3311805"/>
              <a:ext cx="74538" cy="73740"/>
            </a:xfrm>
            <a:custGeom>
              <a:avLst/>
              <a:gdLst/>
              <a:ahLst/>
              <a:cxnLst/>
              <a:rect l="l" t="t" r="r" b="b"/>
              <a:pathLst>
                <a:path w="1121" h="1109" extrusionOk="0">
                  <a:moveTo>
                    <a:pt x="453" y="1"/>
                  </a:moveTo>
                  <a:lnTo>
                    <a:pt x="1" y="537"/>
                  </a:lnTo>
                  <a:lnTo>
                    <a:pt x="668" y="1108"/>
                  </a:lnTo>
                  <a:lnTo>
                    <a:pt x="1120" y="57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8"/>
            <p:cNvSpPr/>
            <p:nvPr/>
          </p:nvSpPr>
          <p:spPr>
            <a:xfrm>
              <a:off x="4577954" y="3344453"/>
              <a:ext cx="120418" cy="106853"/>
            </a:xfrm>
            <a:custGeom>
              <a:avLst/>
              <a:gdLst/>
              <a:ahLst/>
              <a:cxnLst/>
              <a:rect l="l" t="t" r="r" b="b"/>
              <a:pathLst>
                <a:path w="1811" h="1607" extrusionOk="0">
                  <a:moveTo>
                    <a:pt x="905" y="1"/>
                  </a:moveTo>
                  <a:cubicBezTo>
                    <a:pt x="675" y="1"/>
                    <a:pt x="446" y="98"/>
                    <a:pt x="286" y="284"/>
                  </a:cubicBezTo>
                  <a:cubicBezTo>
                    <a:pt x="1" y="629"/>
                    <a:pt x="48" y="1129"/>
                    <a:pt x="382" y="1415"/>
                  </a:cubicBezTo>
                  <a:cubicBezTo>
                    <a:pt x="536" y="1543"/>
                    <a:pt x="722" y="1606"/>
                    <a:pt x="906" y="1606"/>
                  </a:cubicBezTo>
                  <a:cubicBezTo>
                    <a:pt x="1132" y="1606"/>
                    <a:pt x="1355" y="1510"/>
                    <a:pt x="1513" y="1320"/>
                  </a:cubicBezTo>
                  <a:cubicBezTo>
                    <a:pt x="1810" y="986"/>
                    <a:pt x="1763" y="474"/>
                    <a:pt x="1418" y="189"/>
                  </a:cubicBezTo>
                  <a:cubicBezTo>
                    <a:pt x="1270" y="62"/>
                    <a:pt x="1087" y="1"/>
                    <a:pt x="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8"/>
            <p:cNvSpPr/>
            <p:nvPr/>
          </p:nvSpPr>
          <p:spPr>
            <a:xfrm>
              <a:off x="4753697" y="3482028"/>
              <a:ext cx="47609" cy="59444"/>
            </a:xfrm>
            <a:custGeom>
              <a:avLst/>
              <a:gdLst/>
              <a:ahLst/>
              <a:cxnLst/>
              <a:rect l="l" t="t" r="r" b="b"/>
              <a:pathLst>
                <a:path w="716" h="894" extrusionOk="0">
                  <a:moveTo>
                    <a:pt x="703" y="1"/>
                  </a:moveTo>
                  <a:lnTo>
                    <a:pt x="1" y="13"/>
                  </a:lnTo>
                  <a:lnTo>
                    <a:pt x="13" y="894"/>
                  </a:lnTo>
                  <a:lnTo>
                    <a:pt x="715" y="870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8"/>
            <p:cNvSpPr/>
            <p:nvPr/>
          </p:nvSpPr>
          <p:spPr>
            <a:xfrm>
              <a:off x="4788540" y="3457492"/>
              <a:ext cx="107718" cy="106986"/>
            </a:xfrm>
            <a:custGeom>
              <a:avLst/>
              <a:gdLst/>
              <a:ahLst/>
              <a:cxnLst/>
              <a:rect l="l" t="t" r="r" b="b"/>
              <a:pathLst>
                <a:path w="1620" h="1609" extrusionOk="0">
                  <a:moveTo>
                    <a:pt x="821" y="0"/>
                  </a:moveTo>
                  <a:cubicBezTo>
                    <a:pt x="813" y="0"/>
                    <a:pt x="806" y="0"/>
                    <a:pt x="798" y="1"/>
                  </a:cubicBezTo>
                  <a:cubicBezTo>
                    <a:pt x="346" y="1"/>
                    <a:pt x="1" y="370"/>
                    <a:pt x="1" y="822"/>
                  </a:cubicBezTo>
                  <a:cubicBezTo>
                    <a:pt x="12" y="1256"/>
                    <a:pt x="370" y="1608"/>
                    <a:pt x="801" y="1608"/>
                  </a:cubicBezTo>
                  <a:cubicBezTo>
                    <a:pt x="808" y="1608"/>
                    <a:pt x="815" y="1608"/>
                    <a:pt x="822" y="1608"/>
                  </a:cubicBezTo>
                  <a:cubicBezTo>
                    <a:pt x="1275" y="1596"/>
                    <a:pt x="1620" y="1227"/>
                    <a:pt x="1620" y="786"/>
                  </a:cubicBezTo>
                  <a:cubicBezTo>
                    <a:pt x="1608" y="342"/>
                    <a:pt x="1251" y="0"/>
                    <a:pt x="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8"/>
            <p:cNvSpPr/>
            <p:nvPr/>
          </p:nvSpPr>
          <p:spPr>
            <a:xfrm>
              <a:off x="4696712" y="3647530"/>
              <a:ext cx="56253" cy="65761"/>
            </a:xfrm>
            <a:custGeom>
              <a:avLst/>
              <a:gdLst/>
              <a:ahLst/>
              <a:cxnLst/>
              <a:rect l="l" t="t" r="r" b="b"/>
              <a:pathLst>
                <a:path w="846" h="989" extrusionOk="0">
                  <a:moveTo>
                    <a:pt x="691" y="0"/>
                  </a:moveTo>
                  <a:lnTo>
                    <a:pt x="1" y="119"/>
                  </a:lnTo>
                  <a:lnTo>
                    <a:pt x="155" y="988"/>
                  </a:lnTo>
                  <a:lnTo>
                    <a:pt x="846" y="86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8"/>
            <p:cNvSpPr/>
            <p:nvPr/>
          </p:nvSpPr>
          <p:spPr>
            <a:xfrm>
              <a:off x="4603288" y="3637889"/>
              <a:ext cx="114899" cy="106986"/>
            </a:xfrm>
            <a:custGeom>
              <a:avLst/>
              <a:gdLst/>
              <a:ahLst/>
              <a:cxnLst/>
              <a:rect l="l" t="t" r="r" b="b"/>
              <a:pathLst>
                <a:path w="1728" h="1609" extrusionOk="0">
                  <a:moveTo>
                    <a:pt x="875" y="0"/>
                  </a:moveTo>
                  <a:cubicBezTo>
                    <a:pt x="827" y="0"/>
                    <a:pt x="777" y="5"/>
                    <a:pt x="727" y="14"/>
                  </a:cubicBezTo>
                  <a:cubicBezTo>
                    <a:pt x="286" y="86"/>
                    <a:pt x="1" y="502"/>
                    <a:pt x="72" y="943"/>
                  </a:cubicBezTo>
                  <a:cubicBezTo>
                    <a:pt x="136" y="1338"/>
                    <a:pt x="478" y="1609"/>
                    <a:pt x="866" y="1609"/>
                  </a:cubicBezTo>
                  <a:cubicBezTo>
                    <a:pt x="910" y="1609"/>
                    <a:pt x="955" y="1605"/>
                    <a:pt x="1001" y="1598"/>
                  </a:cubicBezTo>
                  <a:cubicBezTo>
                    <a:pt x="1441" y="1514"/>
                    <a:pt x="1727" y="1098"/>
                    <a:pt x="1656" y="669"/>
                  </a:cubicBezTo>
                  <a:cubicBezTo>
                    <a:pt x="1592" y="278"/>
                    <a:pt x="1258" y="0"/>
                    <a:pt x="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8"/>
            <p:cNvSpPr/>
            <p:nvPr/>
          </p:nvSpPr>
          <p:spPr>
            <a:xfrm>
              <a:off x="4819459" y="3819283"/>
              <a:ext cx="73674" cy="69751"/>
            </a:xfrm>
            <a:custGeom>
              <a:avLst/>
              <a:gdLst/>
              <a:ahLst/>
              <a:cxnLst/>
              <a:rect l="l" t="t" r="r" b="b"/>
              <a:pathLst>
                <a:path w="1108" h="1049" extrusionOk="0">
                  <a:moveTo>
                    <a:pt x="345" y="1"/>
                  </a:moveTo>
                  <a:lnTo>
                    <a:pt x="0" y="608"/>
                  </a:lnTo>
                  <a:lnTo>
                    <a:pt x="762" y="1049"/>
                  </a:lnTo>
                  <a:lnTo>
                    <a:pt x="1107" y="441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8"/>
            <p:cNvSpPr/>
            <p:nvPr/>
          </p:nvSpPr>
          <p:spPr>
            <a:xfrm>
              <a:off x="4827372" y="3744677"/>
              <a:ext cx="122745" cy="107186"/>
            </a:xfrm>
            <a:custGeom>
              <a:avLst/>
              <a:gdLst/>
              <a:ahLst/>
              <a:cxnLst/>
              <a:rect l="l" t="t" r="r" b="b"/>
              <a:pathLst>
                <a:path w="1846" h="1612" extrusionOk="0">
                  <a:moveTo>
                    <a:pt x="919" y="0"/>
                  </a:moveTo>
                  <a:cubicBezTo>
                    <a:pt x="641" y="0"/>
                    <a:pt x="370" y="146"/>
                    <a:pt x="226" y="408"/>
                  </a:cubicBezTo>
                  <a:cubicBezTo>
                    <a:pt x="0" y="789"/>
                    <a:pt x="131" y="1278"/>
                    <a:pt x="524" y="1504"/>
                  </a:cubicBezTo>
                  <a:cubicBezTo>
                    <a:pt x="648" y="1577"/>
                    <a:pt x="783" y="1612"/>
                    <a:pt x="917" y="1612"/>
                  </a:cubicBezTo>
                  <a:cubicBezTo>
                    <a:pt x="1195" y="1612"/>
                    <a:pt x="1467" y="1463"/>
                    <a:pt x="1619" y="1206"/>
                  </a:cubicBezTo>
                  <a:cubicBezTo>
                    <a:pt x="1846" y="825"/>
                    <a:pt x="1703" y="325"/>
                    <a:pt x="1322" y="111"/>
                  </a:cubicBezTo>
                  <a:cubicBezTo>
                    <a:pt x="1196" y="36"/>
                    <a:pt x="1056" y="0"/>
                    <a:pt x="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8"/>
            <p:cNvSpPr/>
            <p:nvPr/>
          </p:nvSpPr>
          <p:spPr>
            <a:xfrm>
              <a:off x="4959561" y="3914302"/>
              <a:ext cx="62636" cy="51532"/>
            </a:xfrm>
            <a:custGeom>
              <a:avLst/>
              <a:gdLst/>
              <a:ahLst/>
              <a:cxnLst/>
              <a:rect l="l" t="t" r="r" b="b"/>
              <a:pathLst>
                <a:path w="942" h="775" extrusionOk="0">
                  <a:moveTo>
                    <a:pt x="882" y="1"/>
                  </a:moveTo>
                  <a:lnTo>
                    <a:pt x="0" y="72"/>
                  </a:lnTo>
                  <a:lnTo>
                    <a:pt x="60" y="774"/>
                  </a:lnTo>
                  <a:lnTo>
                    <a:pt x="941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8"/>
            <p:cNvSpPr/>
            <p:nvPr/>
          </p:nvSpPr>
          <p:spPr>
            <a:xfrm>
              <a:off x="4939746" y="3952137"/>
              <a:ext cx="111707" cy="107252"/>
            </a:xfrm>
            <a:custGeom>
              <a:avLst/>
              <a:gdLst/>
              <a:ahLst/>
              <a:cxnLst/>
              <a:rect l="l" t="t" r="r" b="b"/>
              <a:pathLst>
                <a:path w="1680" h="1613" extrusionOk="0">
                  <a:moveTo>
                    <a:pt x="839" y="0"/>
                  </a:moveTo>
                  <a:cubicBezTo>
                    <a:pt x="818" y="0"/>
                    <a:pt x="796" y="1"/>
                    <a:pt x="775" y="3"/>
                  </a:cubicBezTo>
                  <a:cubicBezTo>
                    <a:pt x="334" y="39"/>
                    <a:pt x="1" y="432"/>
                    <a:pt x="37" y="872"/>
                  </a:cubicBezTo>
                  <a:cubicBezTo>
                    <a:pt x="70" y="1291"/>
                    <a:pt x="427" y="1613"/>
                    <a:pt x="841" y="1613"/>
                  </a:cubicBezTo>
                  <a:cubicBezTo>
                    <a:pt x="862" y="1613"/>
                    <a:pt x="884" y="1612"/>
                    <a:pt x="906" y="1610"/>
                  </a:cubicBezTo>
                  <a:cubicBezTo>
                    <a:pt x="1346" y="1563"/>
                    <a:pt x="1680" y="1182"/>
                    <a:pt x="1644" y="741"/>
                  </a:cubicBezTo>
                  <a:cubicBezTo>
                    <a:pt x="1610" y="322"/>
                    <a:pt x="1253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8"/>
            <p:cNvSpPr/>
            <p:nvPr/>
          </p:nvSpPr>
          <p:spPr>
            <a:xfrm>
              <a:off x="5116287" y="3782911"/>
              <a:ext cx="72942" cy="67357"/>
            </a:xfrm>
            <a:custGeom>
              <a:avLst/>
              <a:gdLst/>
              <a:ahLst/>
              <a:cxnLst/>
              <a:rect l="l" t="t" r="r" b="b"/>
              <a:pathLst>
                <a:path w="1097" h="1013" extrusionOk="0">
                  <a:moveTo>
                    <a:pt x="787" y="0"/>
                  </a:moveTo>
                  <a:lnTo>
                    <a:pt x="1" y="381"/>
                  </a:lnTo>
                  <a:lnTo>
                    <a:pt x="299" y="1012"/>
                  </a:lnTo>
                  <a:lnTo>
                    <a:pt x="1096" y="63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8"/>
            <p:cNvSpPr/>
            <p:nvPr/>
          </p:nvSpPr>
          <p:spPr>
            <a:xfrm>
              <a:off x="5062493" y="3704050"/>
              <a:ext cx="122745" cy="107053"/>
            </a:xfrm>
            <a:custGeom>
              <a:avLst/>
              <a:gdLst/>
              <a:ahLst/>
              <a:cxnLst/>
              <a:rect l="l" t="t" r="r" b="b"/>
              <a:pathLst>
                <a:path w="1846" h="1610" extrusionOk="0">
                  <a:moveTo>
                    <a:pt x="920" y="0"/>
                  </a:moveTo>
                  <a:cubicBezTo>
                    <a:pt x="804" y="0"/>
                    <a:pt x="685" y="26"/>
                    <a:pt x="572" y="79"/>
                  </a:cubicBezTo>
                  <a:cubicBezTo>
                    <a:pt x="179" y="269"/>
                    <a:pt x="0" y="746"/>
                    <a:pt x="203" y="1150"/>
                  </a:cubicBezTo>
                  <a:cubicBezTo>
                    <a:pt x="340" y="1442"/>
                    <a:pt x="625" y="1610"/>
                    <a:pt x="926" y="1610"/>
                  </a:cubicBezTo>
                  <a:cubicBezTo>
                    <a:pt x="1042" y="1610"/>
                    <a:pt x="1161" y="1585"/>
                    <a:pt x="1274" y="1531"/>
                  </a:cubicBezTo>
                  <a:cubicBezTo>
                    <a:pt x="1667" y="1341"/>
                    <a:pt x="1846" y="853"/>
                    <a:pt x="1643" y="460"/>
                  </a:cubicBezTo>
                  <a:cubicBezTo>
                    <a:pt x="1506" y="168"/>
                    <a:pt x="1221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8"/>
            <p:cNvSpPr/>
            <p:nvPr/>
          </p:nvSpPr>
          <p:spPr>
            <a:xfrm>
              <a:off x="5284183" y="3738560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2" y="0"/>
                  </a:moveTo>
                  <a:lnTo>
                    <a:pt x="0" y="441"/>
                  </a:lnTo>
                  <a:lnTo>
                    <a:pt x="357" y="1048"/>
                  </a:lnTo>
                  <a:lnTo>
                    <a:pt x="1119" y="60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8"/>
            <p:cNvSpPr/>
            <p:nvPr/>
          </p:nvSpPr>
          <p:spPr>
            <a:xfrm>
              <a:off x="5292894" y="3776328"/>
              <a:ext cx="121947" cy="107385"/>
            </a:xfrm>
            <a:custGeom>
              <a:avLst/>
              <a:gdLst/>
              <a:ahLst/>
              <a:cxnLst/>
              <a:rect l="l" t="t" r="r" b="b"/>
              <a:pathLst>
                <a:path w="1834" h="1615" extrusionOk="0">
                  <a:moveTo>
                    <a:pt x="921" y="0"/>
                  </a:moveTo>
                  <a:cubicBezTo>
                    <a:pt x="783" y="0"/>
                    <a:pt x="642" y="36"/>
                    <a:pt x="512" y="111"/>
                  </a:cubicBezTo>
                  <a:cubicBezTo>
                    <a:pt x="131" y="337"/>
                    <a:pt x="0" y="825"/>
                    <a:pt x="226" y="1206"/>
                  </a:cubicBezTo>
                  <a:cubicBezTo>
                    <a:pt x="370" y="1469"/>
                    <a:pt x="641" y="1615"/>
                    <a:pt x="918" y="1615"/>
                  </a:cubicBezTo>
                  <a:cubicBezTo>
                    <a:pt x="1056" y="1615"/>
                    <a:pt x="1195" y="1579"/>
                    <a:pt x="1322" y="1504"/>
                  </a:cubicBezTo>
                  <a:cubicBezTo>
                    <a:pt x="1703" y="1278"/>
                    <a:pt x="1834" y="790"/>
                    <a:pt x="1619" y="409"/>
                  </a:cubicBezTo>
                  <a:cubicBezTo>
                    <a:pt x="1468" y="146"/>
                    <a:pt x="1200" y="0"/>
                    <a:pt x="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8"/>
            <p:cNvSpPr/>
            <p:nvPr/>
          </p:nvSpPr>
          <p:spPr>
            <a:xfrm>
              <a:off x="5429006" y="3599190"/>
              <a:ext cx="68155" cy="58646"/>
            </a:xfrm>
            <a:custGeom>
              <a:avLst/>
              <a:gdLst/>
              <a:ahLst/>
              <a:cxnLst/>
              <a:rect l="l" t="t" r="r" b="b"/>
              <a:pathLst>
                <a:path w="1025" h="882" extrusionOk="0">
                  <a:moveTo>
                    <a:pt x="858" y="1"/>
                  </a:moveTo>
                  <a:lnTo>
                    <a:pt x="1" y="203"/>
                  </a:lnTo>
                  <a:lnTo>
                    <a:pt x="168" y="882"/>
                  </a:lnTo>
                  <a:lnTo>
                    <a:pt x="1025" y="679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8"/>
            <p:cNvSpPr/>
            <p:nvPr/>
          </p:nvSpPr>
          <p:spPr>
            <a:xfrm>
              <a:off x="5388645" y="3510820"/>
              <a:ext cx="118024" cy="107452"/>
            </a:xfrm>
            <a:custGeom>
              <a:avLst/>
              <a:gdLst/>
              <a:ahLst/>
              <a:cxnLst/>
              <a:rect l="l" t="t" r="r" b="b"/>
              <a:pathLst>
                <a:path w="1775" h="1616" extrusionOk="0">
                  <a:moveTo>
                    <a:pt x="881" y="1"/>
                  </a:moveTo>
                  <a:cubicBezTo>
                    <a:pt x="822" y="1"/>
                    <a:pt x="762" y="7"/>
                    <a:pt x="703" y="20"/>
                  </a:cubicBezTo>
                  <a:cubicBezTo>
                    <a:pt x="263" y="127"/>
                    <a:pt x="1" y="568"/>
                    <a:pt x="108" y="996"/>
                  </a:cubicBezTo>
                  <a:cubicBezTo>
                    <a:pt x="199" y="1362"/>
                    <a:pt x="524" y="1615"/>
                    <a:pt x="884" y="1615"/>
                  </a:cubicBezTo>
                  <a:cubicBezTo>
                    <a:pt x="946" y="1615"/>
                    <a:pt x="1009" y="1608"/>
                    <a:pt x="1072" y="1592"/>
                  </a:cubicBezTo>
                  <a:cubicBezTo>
                    <a:pt x="1513" y="1485"/>
                    <a:pt x="1775" y="1056"/>
                    <a:pt x="1668" y="615"/>
                  </a:cubicBezTo>
                  <a:cubicBezTo>
                    <a:pt x="1585" y="246"/>
                    <a:pt x="1247" y="1"/>
                    <a:pt x="881" y="1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8"/>
            <p:cNvSpPr/>
            <p:nvPr/>
          </p:nvSpPr>
          <p:spPr>
            <a:xfrm>
              <a:off x="5635669" y="3646732"/>
              <a:ext cx="61838" cy="50734"/>
            </a:xfrm>
            <a:custGeom>
              <a:avLst/>
              <a:gdLst/>
              <a:ahLst/>
              <a:cxnLst/>
              <a:rect l="l" t="t" r="r" b="b"/>
              <a:pathLst>
                <a:path w="930" h="763" extrusionOk="0">
                  <a:moveTo>
                    <a:pt x="48" y="0"/>
                  </a:moveTo>
                  <a:lnTo>
                    <a:pt x="0" y="691"/>
                  </a:lnTo>
                  <a:lnTo>
                    <a:pt x="870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8"/>
            <p:cNvSpPr/>
            <p:nvPr/>
          </p:nvSpPr>
          <p:spPr>
            <a:xfrm>
              <a:off x="5606345" y="3683836"/>
              <a:ext cx="110909" cy="107186"/>
            </a:xfrm>
            <a:custGeom>
              <a:avLst/>
              <a:gdLst/>
              <a:ahLst/>
              <a:cxnLst/>
              <a:rect l="l" t="t" r="r" b="b"/>
              <a:pathLst>
                <a:path w="1668" h="1612" extrusionOk="0">
                  <a:moveTo>
                    <a:pt x="849" y="1"/>
                  </a:moveTo>
                  <a:cubicBezTo>
                    <a:pt x="428" y="1"/>
                    <a:pt x="71" y="326"/>
                    <a:pt x="37" y="752"/>
                  </a:cubicBezTo>
                  <a:cubicBezTo>
                    <a:pt x="1" y="1192"/>
                    <a:pt x="334" y="1573"/>
                    <a:pt x="775" y="1609"/>
                  </a:cubicBezTo>
                  <a:cubicBezTo>
                    <a:pt x="796" y="1611"/>
                    <a:pt x="818" y="1612"/>
                    <a:pt x="839" y="1612"/>
                  </a:cubicBezTo>
                  <a:cubicBezTo>
                    <a:pt x="1253" y="1612"/>
                    <a:pt x="1610" y="1290"/>
                    <a:pt x="1644" y="871"/>
                  </a:cubicBezTo>
                  <a:cubicBezTo>
                    <a:pt x="1668" y="430"/>
                    <a:pt x="1334" y="38"/>
                    <a:pt x="894" y="2"/>
                  </a:cubicBezTo>
                  <a:cubicBezTo>
                    <a:pt x="879" y="1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8"/>
            <p:cNvSpPr/>
            <p:nvPr/>
          </p:nvSpPr>
          <p:spPr>
            <a:xfrm>
              <a:off x="5774241" y="3543801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8" y="0"/>
                  </a:moveTo>
                  <a:lnTo>
                    <a:pt x="0" y="489"/>
                  </a:lnTo>
                  <a:lnTo>
                    <a:pt x="393" y="1072"/>
                  </a:lnTo>
                  <a:lnTo>
                    <a:pt x="1119" y="584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8"/>
            <p:cNvSpPr/>
            <p:nvPr/>
          </p:nvSpPr>
          <p:spPr>
            <a:xfrm>
              <a:off x="5714065" y="3471788"/>
              <a:ext cx="121947" cy="107186"/>
            </a:xfrm>
            <a:custGeom>
              <a:avLst/>
              <a:gdLst/>
              <a:ahLst/>
              <a:cxnLst/>
              <a:rect l="l" t="t" r="r" b="b"/>
              <a:pathLst>
                <a:path w="1834" h="1612" extrusionOk="0">
                  <a:moveTo>
                    <a:pt x="920" y="0"/>
                  </a:moveTo>
                  <a:cubicBezTo>
                    <a:pt x="767" y="0"/>
                    <a:pt x="613" y="43"/>
                    <a:pt x="476" y="131"/>
                  </a:cubicBezTo>
                  <a:cubicBezTo>
                    <a:pt x="107" y="381"/>
                    <a:pt x="0" y="881"/>
                    <a:pt x="250" y="1250"/>
                  </a:cubicBezTo>
                  <a:cubicBezTo>
                    <a:pt x="408" y="1483"/>
                    <a:pt x="666" y="1612"/>
                    <a:pt x="928" y="1612"/>
                  </a:cubicBezTo>
                  <a:cubicBezTo>
                    <a:pt x="1080" y="1612"/>
                    <a:pt x="1234" y="1568"/>
                    <a:pt x="1369" y="1476"/>
                  </a:cubicBezTo>
                  <a:cubicBezTo>
                    <a:pt x="1738" y="1226"/>
                    <a:pt x="1834" y="726"/>
                    <a:pt x="1596" y="357"/>
                  </a:cubicBezTo>
                  <a:cubicBezTo>
                    <a:pt x="1438" y="124"/>
                    <a:pt x="1181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8"/>
            <p:cNvSpPr/>
            <p:nvPr/>
          </p:nvSpPr>
          <p:spPr>
            <a:xfrm>
              <a:off x="5933361" y="3471722"/>
              <a:ext cx="74472" cy="73740"/>
            </a:xfrm>
            <a:custGeom>
              <a:avLst/>
              <a:gdLst/>
              <a:ahLst/>
              <a:cxnLst/>
              <a:rect l="l" t="t" r="r" b="b"/>
              <a:pathLst>
                <a:path w="1120" h="1109" extrusionOk="0">
                  <a:moveTo>
                    <a:pt x="643" y="1"/>
                  </a:moveTo>
                  <a:lnTo>
                    <a:pt x="0" y="596"/>
                  </a:lnTo>
                  <a:lnTo>
                    <a:pt x="476" y="1108"/>
                  </a:lnTo>
                  <a:lnTo>
                    <a:pt x="1119" y="51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8"/>
            <p:cNvSpPr/>
            <p:nvPr/>
          </p:nvSpPr>
          <p:spPr>
            <a:xfrm>
              <a:off x="5956301" y="3503107"/>
              <a:ext cx="118822" cy="106920"/>
            </a:xfrm>
            <a:custGeom>
              <a:avLst/>
              <a:gdLst/>
              <a:ahLst/>
              <a:cxnLst/>
              <a:rect l="l" t="t" r="r" b="b"/>
              <a:pathLst>
                <a:path w="1787" h="1608" extrusionOk="0">
                  <a:moveTo>
                    <a:pt x="891" y="0"/>
                  </a:moveTo>
                  <a:cubicBezTo>
                    <a:pt x="695" y="0"/>
                    <a:pt x="499" y="72"/>
                    <a:pt x="346" y="219"/>
                  </a:cubicBezTo>
                  <a:cubicBezTo>
                    <a:pt x="12" y="517"/>
                    <a:pt x="0" y="1029"/>
                    <a:pt x="298" y="1351"/>
                  </a:cubicBezTo>
                  <a:cubicBezTo>
                    <a:pt x="456" y="1521"/>
                    <a:pt x="673" y="1607"/>
                    <a:pt x="890" y="1607"/>
                  </a:cubicBezTo>
                  <a:cubicBezTo>
                    <a:pt x="1084" y="1607"/>
                    <a:pt x="1278" y="1538"/>
                    <a:pt x="1429" y="1398"/>
                  </a:cubicBezTo>
                  <a:cubicBezTo>
                    <a:pt x="1763" y="1089"/>
                    <a:pt x="1786" y="589"/>
                    <a:pt x="1477" y="255"/>
                  </a:cubicBezTo>
                  <a:cubicBezTo>
                    <a:pt x="1321" y="87"/>
                    <a:pt x="1106" y="0"/>
                    <a:pt x="891" y="0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8"/>
            <p:cNvSpPr/>
            <p:nvPr/>
          </p:nvSpPr>
          <p:spPr>
            <a:xfrm>
              <a:off x="6037822" y="3315794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27" y="0"/>
                  </a:moveTo>
                  <a:lnTo>
                    <a:pt x="1" y="489"/>
                  </a:lnTo>
                  <a:lnTo>
                    <a:pt x="394" y="1072"/>
                  </a:lnTo>
                  <a:lnTo>
                    <a:pt x="1120" y="58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8"/>
            <p:cNvSpPr/>
            <p:nvPr/>
          </p:nvSpPr>
          <p:spPr>
            <a:xfrm>
              <a:off x="5977646" y="3243982"/>
              <a:ext cx="121216" cy="106986"/>
            </a:xfrm>
            <a:custGeom>
              <a:avLst/>
              <a:gdLst/>
              <a:ahLst/>
              <a:cxnLst/>
              <a:rect l="l" t="t" r="r" b="b"/>
              <a:pathLst>
                <a:path w="1823" h="1609" extrusionOk="0">
                  <a:moveTo>
                    <a:pt x="918" y="0"/>
                  </a:moveTo>
                  <a:cubicBezTo>
                    <a:pt x="762" y="0"/>
                    <a:pt x="604" y="46"/>
                    <a:pt x="465" y="140"/>
                  </a:cubicBezTo>
                  <a:cubicBezTo>
                    <a:pt x="96" y="378"/>
                    <a:pt x="1" y="878"/>
                    <a:pt x="239" y="1247"/>
                  </a:cubicBezTo>
                  <a:cubicBezTo>
                    <a:pt x="397" y="1480"/>
                    <a:pt x="655" y="1609"/>
                    <a:pt x="916" y="1609"/>
                  </a:cubicBezTo>
                  <a:cubicBezTo>
                    <a:pt x="1069" y="1609"/>
                    <a:pt x="1222" y="1565"/>
                    <a:pt x="1358" y="1473"/>
                  </a:cubicBezTo>
                  <a:cubicBezTo>
                    <a:pt x="1727" y="1223"/>
                    <a:pt x="1823" y="735"/>
                    <a:pt x="1584" y="354"/>
                  </a:cubicBezTo>
                  <a:cubicBezTo>
                    <a:pt x="1429" y="124"/>
                    <a:pt x="1176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8"/>
            <p:cNvSpPr/>
            <p:nvPr/>
          </p:nvSpPr>
          <p:spPr>
            <a:xfrm>
              <a:off x="6229457" y="3315794"/>
              <a:ext cx="61772" cy="50734"/>
            </a:xfrm>
            <a:custGeom>
              <a:avLst/>
              <a:gdLst/>
              <a:ahLst/>
              <a:cxnLst/>
              <a:rect l="l" t="t" r="r" b="b"/>
              <a:pathLst>
                <a:path w="929" h="763" extrusionOk="0">
                  <a:moveTo>
                    <a:pt x="48" y="0"/>
                  </a:moveTo>
                  <a:lnTo>
                    <a:pt x="0" y="703"/>
                  </a:lnTo>
                  <a:lnTo>
                    <a:pt x="881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8"/>
            <p:cNvSpPr/>
            <p:nvPr/>
          </p:nvSpPr>
          <p:spPr>
            <a:xfrm>
              <a:off x="6201729" y="3352831"/>
              <a:ext cx="110112" cy="107186"/>
            </a:xfrm>
            <a:custGeom>
              <a:avLst/>
              <a:gdLst/>
              <a:ahLst/>
              <a:cxnLst/>
              <a:rect l="l" t="t" r="r" b="b"/>
              <a:pathLst>
                <a:path w="1656" h="1612" extrusionOk="0">
                  <a:moveTo>
                    <a:pt x="819" y="0"/>
                  </a:moveTo>
                  <a:cubicBezTo>
                    <a:pt x="405" y="0"/>
                    <a:pt x="58" y="334"/>
                    <a:pt x="24" y="753"/>
                  </a:cubicBezTo>
                  <a:cubicBezTo>
                    <a:pt x="0" y="1194"/>
                    <a:pt x="334" y="1575"/>
                    <a:pt x="774" y="1610"/>
                  </a:cubicBezTo>
                  <a:cubicBezTo>
                    <a:pt x="789" y="1611"/>
                    <a:pt x="804" y="1612"/>
                    <a:pt x="819" y="1612"/>
                  </a:cubicBezTo>
                  <a:cubicBezTo>
                    <a:pt x="1241" y="1612"/>
                    <a:pt x="1609" y="1286"/>
                    <a:pt x="1632" y="848"/>
                  </a:cubicBezTo>
                  <a:cubicBezTo>
                    <a:pt x="1655" y="408"/>
                    <a:pt x="1322" y="27"/>
                    <a:pt x="881" y="3"/>
                  </a:cubicBezTo>
                  <a:cubicBezTo>
                    <a:pt x="860" y="1"/>
                    <a:pt x="84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8"/>
            <p:cNvSpPr/>
            <p:nvPr/>
          </p:nvSpPr>
          <p:spPr>
            <a:xfrm>
              <a:off x="6456666" y="3336341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369" y="1"/>
                  </a:moveTo>
                  <a:lnTo>
                    <a:pt x="0" y="596"/>
                  </a:lnTo>
                  <a:lnTo>
                    <a:pt x="750" y="1049"/>
                  </a:lnTo>
                  <a:lnTo>
                    <a:pt x="1119" y="453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8"/>
            <p:cNvSpPr/>
            <p:nvPr/>
          </p:nvSpPr>
          <p:spPr>
            <a:xfrm>
              <a:off x="6467704" y="3262467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1" y="1"/>
                  </a:moveTo>
                  <a:cubicBezTo>
                    <a:pt x="643" y="1"/>
                    <a:pt x="382" y="138"/>
                    <a:pt x="227" y="386"/>
                  </a:cubicBezTo>
                  <a:cubicBezTo>
                    <a:pt x="1" y="767"/>
                    <a:pt x="120" y="1255"/>
                    <a:pt x="501" y="1493"/>
                  </a:cubicBezTo>
                  <a:cubicBezTo>
                    <a:pt x="627" y="1570"/>
                    <a:pt x="768" y="1607"/>
                    <a:pt x="909" y="1607"/>
                  </a:cubicBezTo>
                  <a:cubicBezTo>
                    <a:pt x="1180" y="1607"/>
                    <a:pt x="1447" y="1470"/>
                    <a:pt x="1596" y="1219"/>
                  </a:cubicBezTo>
                  <a:cubicBezTo>
                    <a:pt x="1834" y="838"/>
                    <a:pt x="1715" y="350"/>
                    <a:pt x="1334" y="124"/>
                  </a:cubicBezTo>
                  <a:cubicBezTo>
                    <a:pt x="1201" y="40"/>
                    <a:pt x="1055" y="1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8"/>
            <p:cNvSpPr/>
            <p:nvPr/>
          </p:nvSpPr>
          <p:spPr>
            <a:xfrm>
              <a:off x="4438650" y="3014912"/>
              <a:ext cx="3732490" cy="911479"/>
            </a:xfrm>
            <a:custGeom>
              <a:avLst/>
              <a:gdLst/>
              <a:ahLst/>
              <a:cxnLst/>
              <a:rect l="l" t="t" r="r" b="b"/>
              <a:pathLst>
                <a:path w="56134" h="13708" extrusionOk="0">
                  <a:moveTo>
                    <a:pt x="50238" y="0"/>
                  </a:moveTo>
                  <a:cubicBezTo>
                    <a:pt x="49582" y="0"/>
                    <a:pt x="48920" y="53"/>
                    <a:pt x="48256" y="156"/>
                  </a:cubicBezTo>
                  <a:cubicBezTo>
                    <a:pt x="45756" y="549"/>
                    <a:pt x="43410" y="1656"/>
                    <a:pt x="41279" y="2954"/>
                  </a:cubicBezTo>
                  <a:cubicBezTo>
                    <a:pt x="39612" y="3978"/>
                    <a:pt x="38076" y="5192"/>
                    <a:pt x="36529" y="6371"/>
                  </a:cubicBezTo>
                  <a:cubicBezTo>
                    <a:pt x="35822" y="6903"/>
                    <a:pt x="35123" y="7237"/>
                    <a:pt x="34305" y="7237"/>
                  </a:cubicBezTo>
                  <a:cubicBezTo>
                    <a:pt x="34062" y="7237"/>
                    <a:pt x="33808" y="7208"/>
                    <a:pt x="33540" y="7145"/>
                  </a:cubicBezTo>
                  <a:cubicBezTo>
                    <a:pt x="32730" y="6966"/>
                    <a:pt x="31992" y="6430"/>
                    <a:pt x="31314" y="5954"/>
                  </a:cubicBezTo>
                  <a:cubicBezTo>
                    <a:pt x="31302" y="5942"/>
                    <a:pt x="31290" y="5942"/>
                    <a:pt x="31278" y="5930"/>
                  </a:cubicBezTo>
                  <a:cubicBezTo>
                    <a:pt x="30059" y="5076"/>
                    <a:pt x="28707" y="4430"/>
                    <a:pt x="27299" y="4430"/>
                  </a:cubicBezTo>
                  <a:cubicBezTo>
                    <a:pt x="26686" y="4430"/>
                    <a:pt x="26061" y="4553"/>
                    <a:pt x="25432" y="4835"/>
                  </a:cubicBezTo>
                  <a:cubicBezTo>
                    <a:pt x="23729" y="5597"/>
                    <a:pt x="22551" y="7180"/>
                    <a:pt x="21122" y="8312"/>
                  </a:cubicBezTo>
                  <a:cubicBezTo>
                    <a:pt x="20407" y="8883"/>
                    <a:pt x="19574" y="9324"/>
                    <a:pt x="18645" y="9359"/>
                  </a:cubicBezTo>
                  <a:cubicBezTo>
                    <a:pt x="18599" y="9361"/>
                    <a:pt x="18552" y="9362"/>
                    <a:pt x="18505" y="9362"/>
                  </a:cubicBezTo>
                  <a:cubicBezTo>
                    <a:pt x="17899" y="9362"/>
                    <a:pt x="17302" y="9228"/>
                    <a:pt x="16705" y="9228"/>
                  </a:cubicBezTo>
                  <a:cubicBezTo>
                    <a:pt x="16109" y="9228"/>
                    <a:pt x="15514" y="9324"/>
                    <a:pt x="14966" y="9538"/>
                  </a:cubicBezTo>
                  <a:cubicBezTo>
                    <a:pt x="13990" y="9931"/>
                    <a:pt x="13240" y="10740"/>
                    <a:pt x="12418" y="11371"/>
                  </a:cubicBezTo>
                  <a:cubicBezTo>
                    <a:pt x="11121" y="12360"/>
                    <a:pt x="9454" y="13205"/>
                    <a:pt x="7799" y="13360"/>
                  </a:cubicBezTo>
                  <a:cubicBezTo>
                    <a:pt x="7711" y="13367"/>
                    <a:pt x="7625" y="13371"/>
                    <a:pt x="7541" y="13371"/>
                  </a:cubicBezTo>
                  <a:cubicBezTo>
                    <a:pt x="6032" y="13371"/>
                    <a:pt x="5246" y="12175"/>
                    <a:pt x="4953" y="10764"/>
                  </a:cubicBezTo>
                  <a:cubicBezTo>
                    <a:pt x="4786" y="10002"/>
                    <a:pt x="4763" y="9205"/>
                    <a:pt x="4763" y="8419"/>
                  </a:cubicBezTo>
                  <a:cubicBezTo>
                    <a:pt x="4763" y="7681"/>
                    <a:pt x="4894" y="6907"/>
                    <a:pt x="4810" y="6168"/>
                  </a:cubicBezTo>
                  <a:cubicBezTo>
                    <a:pt x="4591" y="4119"/>
                    <a:pt x="2167" y="3428"/>
                    <a:pt x="393" y="3428"/>
                  </a:cubicBezTo>
                  <a:cubicBezTo>
                    <a:pt x="332" y="3428"/>
                    <a:pt x="273" y="3428"/>
                    <a:pt x="214" y="3430"/>
                  </a:cubicBezTo>
                  <a:cubicBezTo>
                    <a:pt x="0" y="3430"/>
                    <a:pt x="0" y="3775"/>
                    <a:pt x="214" y="3775"/>
                  </a:cubicBezTo>
                  <a:cubicBezTo>
                    <a:pt x="269" y="3774"/>
                    <a:pt x="324" y="3773"/>
                    <a:pt x="380" y="3773"/>
                  </a:cubicBezTo>
                  <a:cubicBezTo>
                    <a:pt x="1887" y="3773"/>
                    <a:pt x="3865" y="4250"/>
                    <a:pt x="4394" y="5811"/>
                  </a:cubicBezTo>
                  <a:cubicBezTo>
                    <a:pt x="4572" y="6371"/>
                    <a:pt x="4465" y="7002"/>
                    <a:pt x="4441" y="7573"/>
                  </a:cubicBezTo>
                  <a:cubicBezTo>
                    <a:pt x="4417" y="8193"/>
                    <a:pt x="4405" y="8812"/>
                    <a:pt x="4441" y="9431"/>
                  </a:cubicBezTo>
                  <a:cubicBezTo>
                    <a:pt x="4489" y="10455"/>
                    <a:pt x="4656" y="11514"/>
                    <a:pt x="5179" y="12419"/>
                  </a:cubicBezTo>
                  <a:cubicBezTo>
                    <a:pt x="5732" y="13368"/>
                    <a:pt x="6592" y="13708"/>
                    <a:pt x="7538" y="13708"/>
                  </a:cubicBezTo>
                  <a:cubicBezTo>
                    <a:pt x="8955" y="13708"/>
                    <a:pt x="10564" y="12945"/>
                    <a:pt x="11621" y="12324"/>
                  </a:cubicBezTo>
                  <a:cubicBezTo>
                    <a:pt x="12657" y="11717"/>
                    <a:pt x="13466" y="10848"/>
                    <a:pt x="14454" y="10205"/>
                  </a:cubicBezTo>
                  <a:cubicBezTo>
                    <a:pt x="15183" y="9724"/>
                    <a:pt x="15966" y="9595"/>
                    <a:pt x="16772" y="9595"/>
                  </a:cubicBezTo>
                  <a:cubicBezTo>
                    <a:pt x="17282" y="9595"/>
                    <a:pt x="17802" y="9647"/>
                    <a:pt x="18324" y="9693"/>
                  </a:cubicBezTo>
                  <a:cubicBezTo>
                    <a:pt x="18429" y="9703"/>
                    <a:pt x="18533" y="9708"/>
                    <a:pt x="18635" y="9708"/>
                  </a:cubicBezTo>
                  <a:cubicBezTo>
                    <a:pt x="20717" y="9708"/>
                    <a:pt x="22287" y="7702"/>
                    <a:pt x="23706" y="6442"/>
                  </a:cubicBezTo>
                  <a:cubicBezTo>
                    <a:pt x="24622" y="5633"/>
                    <a:pt x="25658" y="4918"/>
                    <a:pt x="26896" y="4764"/>
                  </a:cubicBezTo>
                  <a:cubicBezTo>
                    <a:pt x="27044" y="4747"/>
                    <a:pt x="27190" y="4739"/>
                    <a:pt x="27336" y="4739"/>
                  </a:cubicBezTo>
                  <a:cubicBezTo>
                    <a:pt x="28733" y="4739"/>
                    <a:pt x="30048" y="5478"/>
                    <a:pt x="31159" y="6276"/>
                  </a:cubicBezTo>
                  <a:cubicBezTo>
                    <a:pt x="32120" y="7047"/>
                    <a:pt x="33247" y="7606"/>
                    <a:pt x="34373" y="7606"/>
                  </a:cubicBezTo>
                  <a:cubicBezTo>
                    <a:pt x="34949" y="7606"/>
                    <a:pt x="35524" y="7460"/>
                    <a:pt x="36076" y="7121"/>
                  </a:cubicBezTo>
                  <a:cubicBezTo>
                    <a:pt x="37529" y="6228"/>
                    <a:pt x="38803" y="5014"/>
                    <a:pt x="40219" y="4049"/>
                  </a:cubicBezTo>
                  <a:cubicBezTo>
                    <a:pt x="43266" y="1974"/>
                    <a:pt x="46809" y="379"/>
                    <a:pt x="50381" y="379"/>
                  </a:cubicBezTo>
                  <a:cubicBezTo>
                    <a:pt x="52198" y="379"/>
                    <a:pt x="54023" y="792"/>
                    <a:pt x="55793" y="1763"/>
                  </a:cubicBezTo>
                  <a:cubicBezTo>
                    <a:pt x="55821" y="1779"/>
                    <a:pt x="55849" y="1786"/>
                    <a:pt x="55876" y="1786"/>
                  </a:cubicBezTo>
                  <a:cubicBezTo>
                    <a:pt x="56028" y="1786"/>
                    <a:pt x="56134" y="1557"/>
                    <a:pt x="55971" y="1465"/>
                  </a:cubicBezTo>
                  <a:cubicBezTo>
                    <a:pt x="54171" y="480"/>
                    <a:pt x="52230" y="0"/>
                    <a:pt x="50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8"/>
            <p:cNvSpPr/>
            <p:nvPr/>
          </p:nvSpPr>
          <p:spPr>
            <a:xfrm>
              <a:off x="6614987" y="3483624"/>
              <a:ext cx="69751" cy="61040"/>
            </a:xfrm>
            <a:custGeom>
              <a:avLst/>
              <a:gdLst/>
              <a:ahLst/>
              <a:cxnLst/>
              <a:rect l="l" t="t" r="r" b="b"/>
              <a:pathLst>
                <a:path w="1049" h="918" extrusionOk="0">
                  <a:moveTo>
                    <a:pt x="203" y="1"/>
                  </a:moveTo>
                  <a:lnTo>
                    <a:pt x="0" y="667"/>
                  </a:lnTo>
                  <a:lnTo>
                    <a:pt x="846" y="917"/>
                  </a:lnTo>
                  <a:lnTo>
                    <a:pt x="1048" y="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8"/>
            <p:cNvSpPr/>
            <p:nvPr/>
          </p:nvSpPr>
          <p:spPr>
            <a:xfrm>
              <a:off x="6570636" y="3523188"/>
              <a:ext cx="119620" cy="106986"/>
            </a:xfrm>
            <a:custGeom>
              <a:avLst/>
              <a:gdLst/>
              <a:ahLst/>
              <a:cxnLst/>
              <a:rect l="l" t="t" r="r" b="b"/>
              <a:pathLst>
                <a:path w="1799" h="1609" extrusionOk="0">
                  <a:moveTo>
                    <a:pt x="893" y="1"/>
                  </a:moveTo>
                  <a:cubicBezTo>
                    <a:pt x="546" y="1"/>
                    <a:pt x="226" y="223"/>
                    <a:pt x="120" y="572"/>
                  </a:cubicBezTo>
                  <a:cubicBezTo>
                    <a:pt x="1" y="1001"/>
                    <a:pt x="239" y="1441"/>
                    <a:pt x="667" y="1572"/>
                  </a:cubicBezTo>
                  <a:cubicBezTo>
                    <a:pt x="745" y="1597"/>
                    <a:pt x="824" y="1608"/>
                    <a:pt x="901" y="1608"/>
                  </a:cubicBezTo>
                  <a:cubicBezTo>
                    <a:pt x="1241" y="1608"/>
                    <a:pt x="1561" y="1386"/>
                    <a:pt x="1668" y="1037"/>
                  </a:cubicBezTo>
                  <a:cubicBezTo>
                    <a:pt x="1799" y="608"/>
                    <a:pt x="1549" y="168"/>
                    <a:pt x="1132" y="37"/>
                  </a:cubicBezTo>
                  <a:cubicBezTo>
                    <a:pt x="1052" y="12"/>
                    <a:pt x="972" y="1"/>
                    <a:pt x="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8"/>
            <p:cNvSpPr/>
            <p:nvPr/>
          </p:nvSpPr>
          <p:spPr>
            <a:xfrm>
              <a:off x="6825573" y="3383086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3" y="0"/>
                  </a:moveTo>
                  <a:lnTo>
                    <a:pt x="1" y="453"/>
                  </a:lnTo>
                  <a:lnTo>
                    <a:pt x="358" y="1048"/>
                  </a:lnTo>
                  <a:lnTo>
                    <a:pt x="1120" y="608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8"/>
            <p:cNvSpPr/>
            <p:nvPr/>
          </p:nvSpPr>
          <p:spPr>
            <a:xfrm>
              <a:off x="6768588" y="3308414"/>
              <a:ext cx="121947" cy="106654"/>
            </a:xfrm>
            <a:custGeom>
              <a:avLst/>
              <a:gdLst/>
              <a:ahLst/>
              <a:cxnLst/>
              <a:rect l="l" t="t" r="r" b="b"/>
              <a:pathLst>
                <a:path w="1834" h="1604" extrusionOk="0">
                  <a:moveTo>
                    <a:pt x="915" y="0"/>
                  </a:moveTo>
                  <a:cubicBezTo>
                    <a:pt x="778" y="0"/>
                    <a:pt x="639" y="36"/>
                    <a:pt x="512" y="111"/>
                  </a:cubicBezTo>
                  <a:cubicBezTo>
                    <a:pt x="131" y="338"/>
                    <a:pt x="0" y="826"/>
                    <a:pt x="226" y="1207"/>
                  </a:cubicBezTo>
                  <a:cubicBezTo>
                    <a:pt x="377" y="1461"/>
                    <a:pt x="645" y="1604"/>
                    <a:pt x="919" y="1604"/>
                  </a:cubicBezTo>
                  <a:cubicBezTo>
                    <a:pt x="1056" y="1604"/>
                    <a:pt x="1195" y="1568"/>
                    <a:pt x="1322" y="1493"/>
                  </a:cubicBezTo>
                  <a:cubicBezTo>
                    <a:pt x="1703" y="1266"/>
                    <a:pt x="1834" y="778"/>
                    <a:pt x="1608" y="397"/>
                  </a:cubicBezTo>
                  <a:cubicBezTo>
                    <a:pt x="1457" y="143"/>
                    <a:pt x="1190" y="0"/>
                    <a:pt x="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8"/>
            <p:cNvSpPr/>
            <p:nvPr/>
          </p:nvSpPr>
          <p:spPr>
            <a:xfrm>
              <a:off x="6983096" y="3333216"/>
              <a:ext cx="74538" cy="74472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632" y="0"/>
                  </a:moveTo>
                  <a:lnTo>
                    <a:pt x="1" y="619"/>
                  </a:lnTo>
                  <a:lnTo>
                    <a:pt x="501" y="1120"/>
                  </a:lnTo>
                  <a:lnTo>
                    <a:pt x="1120" y="488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8"/>
            <p:cNvSpPr/>
            <p:nvPr/>
          </p:nvSpPr>
          <p:spPr>
            <a:xfrm>
              <a:off x="7008430" y="3362273"/>
              <a:ext cx="117226" cy="107385"/>
            </a:xfrm>
            <a:custGeom>
              <a:avLst/>
              <a:gdLst/>
              <a:ahLst/>
              <a:cxnLst/>
              <a:rect l="l" t="t" r="r" b="b"/>
              <a:pathLst>
                <a:path w="1763" h="1615" extrusionOk="0">
                  <a:moveTo>
                    <a:pt x="876" y="1"/>
                  </a:moveTo>
                  <a:cubicBezTo>
                    <a:pt x="671" y="1"/>
                    <a:pt x="465" y="81"/>
                    <a:pt x="310" y="242"/>
                  </a:cubicBezTo>
                  <a:cubicBezTo>
                    <a:pt x="1" y="552"/>
                    <a:pt x="1" y="1064"/>
                    <a:pt x="310" y="1373"/>
                  </a:cubicBezTo>
                  <a:cubicBezTo>
                    <a:pt x="465" y="1534"/>
                    <a:pt x="671" y="1614"/>
                    <a:pt x="877" y="1614"/>
                  </a:cubicBezTo>
                  <a:cubicBezTo>
                    <a:pt x="1084" y="1614"/>
                    <a:pt x="1293" y="1534"/>
                    <a:pt x="1453" y="1373"/>
                  </a:cubicBezTo>
                  <a:cubicBezTo>
                    <a:pt x="1763" y="1064"/>
                    <a:pt x="1763" y="552"/>
                    <a:pt x="1442" y="242"/>
                  </a:cubicBezTo>
                  <a:cubicBezTo>
                    <a:pt x="1287" y="81"/>
                    <a:pt x="108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8"/>
            <p:cNvSpPr/>
            <p:nvPr/>
          </p:nvSpPr>
          <p:spPr>
            <a:xfrm>
              <a:off x="7110564" y="3192316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9" y="0"/>
                  </a:moveTo>
                  <a:lnTo>
                    <a:pt x="1" y="476"/>
                  </a:lnTo>
                  <a:lnTo>
                    <a:pt x="370" y="1072"/>
                  </a:lnTo>
                  <a:lnTo>
                    <a:pt x="1120" y="595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8"/>
            <p:cNvSpPr/>
            <p:nvPr/>
          </p:nvSpPr>
          <p:spPr>
            <a:xfrm>
              <a:off x="7052781" y="3119173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0" y="0"/>
                  </a:moveTo>
                  <a:cubicBezTo>
                    <a:pt x="765" y="0"/>
                    <a:pt x="619" y="40"/>
                    <a:pt x="489" y="124"/>
                  </a:cubicBezTo>
                  <a:cubicBezTo>
                    <a:pt x="108" y="362"/>
                    <a:pt x="1" y="850"/>
                    <a:pt x="227" y="1231"/>
                  </a:cubicBezTo>
                  <a:cubicBezTo>
                    <a:pt x="380" y="1476"/>
                    <a:pt x="640" y="1607"/>
                    <a:pt x="908" y="1607"/>
                  </a:cubicBezTo>
                  <a:cubicBezTo>
                    <a:pt x="1058" y="1607"/>
                    <a:pt x="1210" y="1566"/>
                    <a:pt x="1346" y="1481"/>
                  </a:cubicBezTo>
                  <a:cubicBezTo>
                    <a:pt x="1715" y="1255"/>
                    <a:pt x="1834" y="755"/>
                    <a:pt x="1596" y="374"/>
                  </a:cubicBezTo>
                  <a:cubicBezTo>
                    <a:pt x="1442" y="135"/>
                    <a:pt x="117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8"/>
            <p:cNvSpPr/>
            <p:nvPr/>
          </p:nvSpPr>
          <p:spPr>
            <a:xfrm>
              <a:off x="7292690" y="3136861"/>
              <a:ext cx="72876" cy="66559"/>
            </a:xfrm>
            <a:custGeom>
              <a:avLst/>
              <a:gdLst/>
              <a:ahLst/>
              <a:cxnLst/>
              <a:rect l="l" t="t" r="r" b="b"/>
              <a:pathLst>
                <a:path w="1096" h="1001" extrusionOk="0">
                  <a:moveTo>
                    <a:pt x="810" y="1"/>
                  </a:moveTo>
                  <a:lnTo>
                    <a:pt x="0" y="358"/>
                  </a:lnTo>
                  <a:lnTo>
                    <a:pt x="298" y="1001"/>
                  </a:lnTo>
                  <a:lnTo>
                    <a:pt x="1096" y="644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8"/>
            <p:cNvSpPr/>
            <p:nvPr/>
          </p:nvSpPr>
          <p:spPr>
            <a:xfrm>
              <a:off x="7294286" y="3176890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25" y="1"/>
                  </a:moveTo>
                  <a:cubicBezTo>
                    <a:pt x="810" y="1"/>
                    <a:pt x="694" y="25"/>
                    <a:pt x="583" y="77"/>
                  </a:cubicBezTo>
                  <a:cubicBezTo>
                    <a:pt x="179" y="256"/>
                    <a:pt x="0" y="732"/>
                    <a:pt x="191" y="1137"/>
                  </a:cubicBezTo>
                  <a:cubicBezTo>
                    <a:pt x="322" y="1435"/>
                    <a:pt x="616" y="1611"/>
                    <a:pt x="923" y="1611"/>
                  </a:cubicBezTo>
                  <a:cubicBezTo>
                    <a:pt x="1033" y="1611"/>
                    <a:pt x="1144" y="1589"/>
                    <a:pt x="1250" y="1542"/>
                  </a:cubicBezTo>
                  <a:cubicBezTo>
                    <a:pt x="1655" y="1351"/>
                    <a:pt x="1834" y="875"/>
                    <a:pt x="1655" y="470"/>
                  </a:cubicBezTo>
                  <a:cubicBezTo>
                    <a:pt x="1525" y="176"/>
                    <a:pt x="1231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8"/>
            <p:cNvSpPr/>
            <p:nvPr/>
          </p:nvSpPr>
          <p:spPr>
            <a:xfrm>
              <a:off x="7473154" y="3009393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846" y="1"/>
                  </a:moveTo>
                  <a:lnTo>
                    <a:pt x="1" y="215"/>
                  </a:lnTo>
                  <a:lnTo>
                    <a:pt x="179" y="894"/>
                  </a:lnTo>
                  <a:lnTo>
                    <a:pt x="1025" y="679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8"/>
            <p:cNvSpPr/>
            <p:nvPr/>
          </p:nvSpPr>
          <p:spPr>
            <a:xfrm>
              <a:off x="7431995" y="2922752"/>
              <a:ext cx="118024" cy="106853"/>
            </a:xfrm>
            <a:custGeom>
              <a:avLst/>
              <a:gdLst/>
              <a:ahLst/>
              <a:cxnLst/>
              <a:rect l="l" t="t" r="r" b="b"/>
              <a:pathLst>
                <a:path w="1775" h="1607" extrusionOk="0">
                  <a:moveTo>
                    <a:pt x="889" y="1"/>
                  </a:moveTo>
                  <a:cubicBezTo>
                    <a:pt x="820" y="1"/>
                    <a:pt x="750" y="10"/>
                    <a:pt x="679" y="30"/>
                  </a:cubicBezTo>
                  <a:cubicBezTo>
                    <a:pt x="251" y="137"/>
                    <a:pt x="1" y="577"/>
                    <a:pt x="108" y="1006"/>
                  </a:cubicBezTo>
                  <a:cubicBezTo>
                    <a:pt x="197" y="1364"/>
                    <a:pt x="520" y="1606"/>
                    <a:pt x="874" y="1606"/>
                  </a:cubicBezTo>
                  <a:cubicBezTo>
                    <a:pt x="943" y="1606"/>
                    <a:pt x="1014" y="1597"/>
                    <a:pt x="1084" y="1578"/>
                  </a:cubicBezTo>
                  <a:cubicBezTo>
                    <a:pt x="1513" y="1470"/>
                    <a:pt x="1775" y="1030"/>
                    <a:pt x="1668" y="601"/>
                  </a:cubicBezTo>
                  <a:cubicBezTo>
                    <a:pt x="1568" y="243"/>
                    <a:pt x="1244" y="1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8"/>
            <p:cNvSpPr/>
            <p:nvPr/>
          </p:nvSpPr>
          <p:spPr>
            <a:xfrm>
              <a:off x="7679019" y="3030006"/>
              <a:ext cx="60242" cy="49138"/>
            </a:xfrm>
            <a:custGeom>
              <a:avLst/>
              <a:gdLst/>
              <a:ahLst/>
              <a:cxnLst/>
              <a:rect l="l" t="t" r="r" b="b"/>
              <a:pathLst>
                <a:path w="906" h="739" extrusionOk="0">
                  <a:moveTo>
                    <a:pt x="882" y="0"/>
                  </a:moveTo>
                  <a:lnTo>
                    <a:pt x="0" y="36"/>
                  </a:lnTo>
                  <a:lnTo>
                    <a:pt x="24" y="738"/>
                  </a:lnTo>
                  <a:lnTo>
                    <a:pt x="905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8"/>
            <p:cNvSpPr/>
            <p:nvPr/>
          </p:nvSpPr>
          <p:spPr>
            <a:xfrm>
              <a:off x="7656876" y="3067109"/>
              <a:ext cx="109314" cy="107053"/>
            </a:xfrm>
            <a:custGeom>
              <a:avLst/>
              <a:gdLst/>
              <a:ahLst/>
              <a:cxnLst/>
              <a:rect l="l" t="t" r="r" b="b"/>
              <a:pathLst>
                <a:path w="1644" h="1610" extrusionOk="0">
                  <a:moveTo>
                    <a:pt x="830" y="1"/>
                  </a:moveTo>
                  <a:cubicBezTo>
                    <a:pt x="815" y="1"/>
                    <a:pt x="801" y="1"/>
                    <a:pt x="786" y="2"/>
                  </a:cubicBezTo>
                  <a:cubicBezTo>
                    <a:pt x="345" y="26"/>
                    <a:pt x="0" y="395"/>
                    <a:pt x="24" y="835"/>
                  </a:cubicBezTo>
                  <a:cubicBezTo>
                    <a:pt x="36" y="1280"/>
                    <a:pt x="404" y="1609"/>
                    <a:pt x="834" y="1609"/>
                  </a:cubicBezTo>
                  <a:cubicBezTo>
                    <a:pt x="842" y="1609"/>
                    <a:pt x="850" y="1609"/>
                    <a:pt x="857" y="1609"/>
                  </a:cubicBezTo>
                  <a:cubicBezTo>
                    <a:pt x="1298" y="1585"/>
                    <a:pt x="1643" y="1216"/>
                    <a:pt x="1631" y="776"/>
                  </a:cubicBezTo>
                  <a:cubicBezTo>
                    <a:pt x="1608" y="338"/>
                    <a:pt x="1262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8"/>
            <p:cNvSpPr/>
            <p:nvPr/>
          </p:nvSpPr>
          <p:spPr>
            <a:xfrm>
              <a:off x="7885614" y="2997557"/>
              <a:ext cx="62636" cy="51465"/>
            </a:xfrm>
            <a:custGeom>
              <a:avLst/>
              <a:gdLst/>
              <a:ahLst/>
              <a:cxnLst/>
              <a:rect l="l" t="t" r="r" b="b"/>
              <a:pathLst>
                <a:path w="942" h="774" extrusionOk="0">
                  <a:moveTo>
                    <a:pt x="61" y="0"/>
                  </a:moveTo>
                  <a:lnTo>
                    <a:pt x="1" y="703"/>
                  </a:lnTo>
                  <a:lnTo>
                    <a:pt x="882" y="774"/>
                  </a:lnTo>
                  <a:lnTo>
                    <a:pt x="942" y="8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8"/>
            <p:cNvSpPr/>
            <p:nvPr/>
          </p:nvSpPr>
          <p:spPr>
            <a:xfrm>
              <a:off x="7866664" y="2903934"/>
              <a:ext cx="111641" cy="107319"/>
            </a:xfrm>
            <a:custGeom>
              <a:avLst/>
              <a:gdLst/>
              <a:ahLst/>
              <a:cxnLst/>
              <a:rect l="l" t="t" r="r" b="b"/>
              <a:pathLst>
                <a:path w="1679" h="1614" extrusionOk="0">
                  <a:moveTo>
                    <a:pt x="838" y="0"/>
                  </a:moveTo>
                  <a:cubicBezTo>
                    <a:pt x="426" y="0"/>
                    <a:pt x="70" y="311"/>
                    <a:pt x="36" y="729"/>
                  </a:cubicBezTo>
                  <a:cubicBezTo>
                    <a:pt x="0" y="1170"/>
                    <a:pt x="322" y="1563"/>
                    <a:pt x="762" y="1611"/>
                  </a:cubicBezTo>
                  <a:cubicBezTo>
                    <a:pt x="784" y="1612"/>
                    <a:pt x="806" y="1613"/>
                    <a:pt x="827" y="1613"/>
                  </a:cubicBezTo>
                  <a:cubicBezTo>
                    <a:pt x="1241" y="1613"/>
                    <a:pt x="1597" y="1291"/>
                    <a:pt x="1631" y="872"/>
                  </a:cubicBezTo>
                  <a:cubicBezTo>
                    <a:pt x="1679" y="432"/>
                    <a:pt x="1346" y="39"/>
                    <a:pt x="905" y="3"/>
                  </a:cubicBezTo>
                  <a:cubicBezTo>
                    <a:pt x="883" y="1"/>
                    <a:pt x="860" y="0"/>
                    <a:pt x="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8"/>
            <p:cNvSpPr/>
            <p:nvPr/>
          </p:nvSpPr>
          <p:spPr>
            <a:xfrm>
              <a:off x="8058232" y="3083799"/>
              <a:ext cx="70549" cy="63434"/>
            </a:xfrm>
            <a:custGeom>
              <a:avLst/>
              <a:gdLst/>
              <a:ahLst/>
              <a:cxnLst/>
              <a:rect l="l" t="t" r="r" b="b"/>
              <a:pathLst>
                <a:path w="1061" h="954" extrusionOk="0">
                  <a:moveTo>
                    <a:pt x="239" y="1"/>
                  </a:moveTo>
                  <a:lnTo>
                    <a:pt x="1" y="668"/>
                  </a:lnTo>
                  <a:lnTo>
                    <a:pt x="834" y="953"/>
                  </a:lnTo>
                  <a:lnTo>
                    <a:pt x="1060" y="28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8"/>
            <p:cNvSpPr/>
            <p:nvPr/>
          </p:nvSpPr>
          <p:spPr>
            <a:xfrm>
              <a:off x="8011553" y="3124426"/>
              <a:ext cx="120351" cy="106454"/>
            </a:xfrm>
            <a:custGeom>
              <a:avLst/>
              <a:gdLst/>
              <a:ahLst/>
              <a:cxnLst/>
              <a:rect l="l" t="t" r="r" b="b"/>
              <a:pathLst>
                <a:path w="1810" h="1601" extrusionOk="0">
                  <a:moveTo>
                    <a:pt x="903" y="1"/>
                  </a:moveTo>
                  <a:cubicBezTo>
                    <a:pt x="570" y="1"/>
                    <a:pt x="256" y="206"/>
                    <a:pt x="143" y="545"/>
                  </a:cubicBezTo>
                  <a:cubicBezTo>
                    <a:pt x="0" y="961"/>
                    <a:pt x="226" y="1414"/>
                    <a:pt x="643" y="1557"/>
                  </a:cubicBezTo>
                  <a:cubicBezTo>
                    <a:pt x="730" y="1587"/>
                    <a:pt x="819" y="1601"/>
                    <a:pt x="907" y="1601"/>
                  </a:cubicBezTo>
                  <a:cubicBezTo>
                    <a:pt x="1240" y="1601"/>
                    <a:pt x="1554" y="1396"/>
                    <a:pt x="1667" y="1057"/>
                  </a:cubicBezTo>
                  <a:cubicBezTo>
                    <a:pt x="1810" y="640"/>
                    <a:pt x="1584" y="188"/>
                    <a:pt x="1167" y="45"/>
                  </a:cubicBezTo>
                  <a:cubicBezTo>
                    <a:pt x="1080" y="15"/>
                    <a:pt x="991" y="1"/>
                    <a:pt x="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8"/>
            <p:cNvSpPr/>
            <p:nvPr/>
          </p:nvSpPr>
          <p:spPr>
            <a:xfrm>
              <a:off x="5881895" y="1961190"/>
              <a:ext cx="1849422" cy="540185"/>
            </a:xfrm>
            <a:custGeom>
              <a:avLst/>
              <a:gdLst/>
              <a:ahLst/>
              <a:cxnLst/>
              <a:rect l="l" t="t" r="r" b="b"/>
              <a:pathLst>
                <a:path w="27814" h="8124" extrusionOk="0">
                  <a:moveTo>
                    <a:pt x="3263" y="1"/>
                  </a:moveTo>
                  <a:cubicBezTo>
                    <a:pt x="1870" y="263"/>
                    <a:pt x="0" y="1287"/>
                    <a:pt x="619" y="3001"/>
                  </a:cubicBezTo>
                  <a:cubicBezTo>
                    <a:pt x="941" y="3882"/>
                    <a:pt x="2536" y="4311"/>
                    <a:pt x="3298" y="4597"/>
                  </a:cubicBezTo>
                  <a:cubicBezTo>
                    <a:pt x="7537" y="6192"/>
                    <a:pt x="12145" y="7073"/>
                    <a:pt x="16609" y="7668"/>
                  </a:cubicBezTo>
                  <a:cubicBezTo>
                    <a:pt x="18419" y="7918"/>
                    <a:pt x="20241" y="8097"/>
                    <a:pt x="22074" y="8121"/>
                  </a:cubicBezTo>
                  <a:cubicBezTo>
                    <a:pt x="22218" y="8122"/>
                    <a:pt x="22363" y="8123"/>
                    <a:pt x="22510" y="8123"/>
                  </a:cubicBezTo>
                  <a:cubicBezTo>
                    <a:pt x="23597" y="8123"/>
                    <a:pt x="24769" y="8064"/>
                    <a:pt x="25765" y="7645"/>
                  </a:cubicBezTo>
                  <a:cubicBezTo>
                    <a:pt x="26289" y="7407"/>
                    <a:pt x="26777" y="6966"/>
                    <a:pt x="26861" y="6359"/>
                  </a:cubicBezTo>
                  <a:cubicBezTo>
                    <a:pt x="27087" y="4716"/>
                    <a:pt x="23932" y="4192"/>
                    <a:pt x="22896" y="3966"/>
                  </a:cubicBezTo>
                  <a:lnTo>
                    <a:pt x="22896" y="3966"/>
                  </a:lnTo>
                  <a:lnTo>
                    <a:pt x="23229" y="4287"/>
                  </a:lnTo>
                  <a:cubicBezTo>
                    <a:pt x="24194" y="4501"/>
                    <a:pt x="27813" y="5430"/>
                    <a:pt x="26087" y="7049"/>
                  </a:cubicBezTo>
                  <a:cubicBezTo>
                    <a:pt x="25242" y="7847"/>
                    <a:pt x="23467" y="7764"/>
                    <a:pt x="22420" y="7776"/>
                  </a:cubicBezTo>
                  <a:cubicBezTo>
                    <a:pt x="22308" y="7777"/>
                    <a:pt x="22196" y="7777"/>
                    <a:pt x="22083" y="7777"/>
                  </a:cubicBezTo>
                  <a:cubicBezTo>
                    <a:pt x="17477" y="7777"/>
                    <a:pt x="12798" y="6832"/>
                    <a:pt x="8347" y="5740"/>
                  </a:cubicBezTo>
                  <a:cubicBezTo>
                    <a:pt x="6168" y="5204"/>
                    <a:pt x="3858" y="4644"/>
                    <a:pt x="1858" y="3597"/>
                  </a:cubicBezTo>
                  <a:cubicBezTo>
                    <a:pt x="1143" y="3227"/>
                    <a:pt x="667" y="2823"/>
                    <a:pt x="917" y="1918"/>
                  </a:cubicBezTo>
                  <a:cubicBezTo>
                    <a:pt x="1191" y="965"/>
                    <a:pt x="2584" y="465"/>
                    <a:pt x="3453" y="299"/>
                  </a:cubicBezTo>
                  <a:lnTo>
                    <a:pt x="3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8"/>
            <p:cNvSpPr/>
            <p:nvPr/>
          </p:nvSpPr>
          <p:spPr>
            <a:xfrm>
              <a:off x="5962618" y="1946162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739" y="1"/>
                  </a:moveTo>
                  <a:lnTo>
                    <a:pt x="1" y="465"/>
                  </a:lnTo>
                  <a:lnTo>
                    <a:pt x="370" y="1060"/>
                  </a:lnTo>
                  <a:lnTo>
                    <a:pt x="1120" y="584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8"/>
            <p:cNvSpPr/>
            <p:nvPr/>
          </p:nvSpPr>
          <p:spPr>
            <a:xfrm>
              <a:off x="5904037" y="1872089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8" y="0"/>
                  </a:moveTo>
                  <a:cubicBezTo>
                    <a:pt x="770" y="0"/>
                    <a:pt x="621" y="41"/>
                    <a:pt x="489" y="126"/>
                  </a:cubicBezTo>
                  <a:cubicBezTo>
                    <a:pt x="108" y="365"/>
                    <a:pt x="1" y="853"/>
                    <a:pt x="239" y="1234"/>
                  </a:cubicBezTo>
                  <a:cubicBezTo>
                    <a:pt x="393" y="1473"/>
                    <a:pt x="652" y="1607"/>
                    <a:pt x="920" y="1607"/>
                  </a:cubicBezTo>
                  <a:cubicBezTo>
                    <a:pt x="1065" y="1607"/>
                    <a:pt x="1212" y="1568"/>
                    <a:pt x="1346" y="1484"/>
                  </a:cubicBezTo>
                  <a:cubicBezTo>
                    <a:pt x="1727" y="1246"/>
                    <a:pt x="1834" y="746"/>
                    <a:pt x="1596" y="376"/>
                  </a:cubicBezTo>
                  <a:cubicBezTo>
                    <a:pt x="1443" y="132"/>
                    <a:pt x="1182" y="0"/>
                    <a:pt x="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8"/>
            <p:cNvSpPr/>
            <p:nvPr/>
          </p:nvSpPr>
          <p:spPr>
            <a:xfrm>
              <a:off x="5926977" y="2106079"/>
              <a:ext cx="66625" cy="72942"/>
            </a:xfrm>
            <a:custGeom>
              <a:avLst/>
              <a:gdLst/>
              <a:ahLst/>
              <a:cxnLst/>
              <a:rect l="l" t="t" r="r" b="b"/>
              <a:pathLst>
                <a:path w="1002" h="1097" extrusionOk="0">
                  <a:moveTo>
                    <a:pt x="644" y="1"/>
                  </a:moveTo>
                  <a:lnTo>
                    <a:pt x="1" y="286"/>
                  </a:lnTo>
                  <a:lnTo>
                    <a:pt x="358" y="1096"/>
                  </a:lnTo>
                  <a:lnTo>
                    <a:pt x="1001" y="810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8"/>
            <p:cNvSpPr/>
            <p:nvPr/>
          </p:nvSpPr>
          <p:spPr>
            <a:xfrm>
              <a:off x="5958695" y="2062326"/>
              <a:ext cx="121947" cy="106986"/>
            </a:xfrm>
            <a:custGeom>
              <a:avLst/>
              <a:gdLst/>
              <a:ahLst/>
              <a:cxnLst/>
              <a:rect l="l" t="t" r="r" b="b"/>
              <a:pathLst>
                <a:path w="1834" h="1609" extrusionOk="0">
                  <a:moveTo>
                    <a:pt x="926" y="1"/>
                  </a:moveTo>
                  <a:cubicBezTo>
                    <a:pt x="815" y="1"/>
                    <a:pt x="703" y="25"/>
                    <a:pt x="595" y="75"/>
                  </a:cubicBezTo>
                  <a:cubicBezTo>
                    <a:pt x="191" y="254"/>
                    <a:pt x="0" y="730"/>
                    <a:pt x="179" y="1135"/>
                  </a:cubicBezTo>
                  <a:cubicBezTo>
                    <a:pt x="319" y="1433"/>
                    <a:pt x="609" y="1609"/>
                    <a:pt x="918" y="1609"/>
                  </a:cubicBezTo>
                  <a:cubicBezTo>
                    <a:pt x="1028" y="1609"/>
                    <a:pt x="1141" y="1587"/>
                    <a:pt x="1250" y="1540"/>
                  </a:cubicBezTo>
                  <a:cubicBezTo>
                    <a:pt x="1655" y="1361"/>
                    <a:pt x="1834" y="885"/>
                    <a:pt x="1655" y="480"/>
                  </a:cubicBezTo>
                  <a:cubicBezTo>
                    <a:pt x="1524" y="183"/>
                    <a:pt x="1232" y="1"/>
                    <a:pt x="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8"/>
            <p:cNvSpPr/>
            <p:nvPr/>
          </p:nvSpPr>
          <p:spPr>
            <a:xfrm>
              <a:off x="5984029" y="2204290"/>
              <a:ext cx="73674" cy="68886"/>
            </a:xfrm>
            <a:custGeom>
              <a:avLst/>
              <a:gdLst/>
              <a:ahLst/>
              <a:cxnLst/>
              <a:rect l="l" t="t" r="r" b="b"/>
              <a:pathLst>
                <a:path w="1108" h="1036" extrusionOk="0">
                  <a:moveTo>
                    <a:pt x="322" y="0"/>
                  </a:moveTo>
                  <a:lnTo>
                    <a:pt x="0" y="619"/>
                  </a:lnTo>
                  <a:lnTo>
                    <a:pt x="774" y="1036"/>
                  </a:lnTo>
                  <a:lnTo>
                    <a:pt x="1107" y="41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8"/>
            <p:cNvSpPr/>
            <p:nvPr/>
          </p:nvSpPr>
          <p:spPr>
            <a:xfrm>
              <a:off x="5928573" y="2243721"/>
              <a:ext cx="122014" cy="107186"/>
            </a:xfrm>
            <a:custGeom>
              <a:avLst/>
              <a:gdLst/>
              <a:ahLst/>
              <a:cxnLst/>
              <a:rect l="l" t="t" r="r" b="b"/>
              <a:pathLst>
                <a:path w="1835" h="1612" extrusionOk="0">
                  <a:moveTo>
                    <a:pt x="921" y="1"/>
                  </a:moveTo>
                  <a:cubicBezTo>
                    <a:pt x="633" y="1"/>
                    <a:pt x="355" y="159"/>
                    <a:pt x="215" y="431"/>
                  </a:cubicBezTo>
                  <a:cubicBezTo>
                    <a:pt x="1" y="824"/>
                    <a:pt x="144" y="1312"/>
                    <a:pt x="537" y="1514"/>
                  </a:cubicBezTo>
                  <a:cubicBezTo>
                    <a:pt x="657" y="1580"/>
                    <a:pt x="787" y="1611"/>
                    <a:pt x="915" y="1611"/>
                  </a:cubicBezTo>
                  <a:cubicBezTo>
                    <a:pt x="1203" y="1611"/>
                    <a:pt x="1483" y="1453"/>
                    <a:pt x="1632" y="1181"/>
                  </a:cubicBezTo>
                  <a:cubicBezTo>
                    <a:pt x="1834" y="788"/>
                    <a:pt x="1691" y="300"/>
                    <a:pt x="1299" y="98"/>
                  </a:cubicBezTo>
                  <a:cubicBezTo>
                    <a:pt x="1178" y="32"/>
                    <a:pt x="1048" y="1"/>
                    <a:pt x="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8"/>
            <p:cNvSpPr/>
            <p:nvPr/>
          </p:nvSpPr>
          <p:spPr>
            <a:xfrm>
              <a:off x="6146273" y="2230355"/>
              <a:ext cx="72942" cy="66625"/>
            </a:xfrm>
            <a:custGeom>
              <a:avLst/>
              <a:gdLst/>
              <a:ahLst/>
              <a:cxnLst/>
              <a:rect l="l" t="t" r="r" b="b"/>
              <a:pathLst>
                <a:path w="1097" h="1002" extrusionOk="0">
                  <a:moveTo>
                    <a:pt x="299" y="1"/>
                  </a:moveTo>
                  <a:lnTo>
                    <a:pt x="1" y="632"/>
                  </a:lnTo>
                  <a:lnTo>
                    <a:pt x="799" y="1001"/>
                  </a:lnTo>
                  <a:lnTo>
                    <a:pt x="1096" y="370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8"/>
            <p:cNvSpPr/>
            <p:nvPr/>
          </p:nvSpPr>
          <p:spPr>
            <a:xfrm>
              <a:off x="6149465" y="2150896"/>
              <a:ext cx="122014" cy="106787"/>
            </a:xfrm>
            <a:custGeom>
              <a:avLst/>
              <a:gdLst/>
              <a:ahLst/>
              <a:cxnLst/>
              <a:rect l="l" t="t" r="r" b="b"/>
              <a:pathLst>
                <a:path w="1835" h="1606" extrusionOk="0">
                  <a:moveTo>
                    <a:pt x="923" y="0"/>
                  </a:moveTo>
                  <a:cubicBezTo>
                    <a:pt x="620" y="0"/>
                    <a:pt x="330" y="175"/>
                    <a:pt x="191" y="470"/>
                  </a:cubicBezTo>
                  <a:cubicBezTo>
                    <a:pt x="1" y="874"/>
                    <a:pt x="179" y="1351"/>
                    <a:pt x="584" y="1529"/>
                  </a:cubicBezTo>
                  <a:cubicBezTo>
                    <a:pt x="695" y="1581"/>
                    <a:pt x="811" y="1606"/>
                    <a:pt x="925" y="1606"/>
                  </a:cubicBezTo>
                  <a:cubicBezTo>
                    <a:pt x="1228" y="1606"/>
                    <a:pt x="1517" y="1434"/>
                    <a:pt x="1656" y="1148"/>
                  </a:cubicBezTo>
                  <a:cubicBezTo>
                    <a:pt x="1834" y="744"/>
                    <a:pt x="1656" y="255"/>
                    <a:pt x="1263" y="77"/>
                  </a:cubicBezTo>
                  <a:cubicBezTo>
                    <a:pt x="1152" y="25"/>
                    <a:pt x="1037" y="0"/>
                    <a:pt x="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8"/>
            <p:cNvSpPr/>
            <p:nvPr/>
          </p:nvSpPr>
          <p:spPr>
            <a:xfrm>
              <a:off x="6291961" y="2315068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167" y="1"/>
                  </a:moveTo>
                  <a:lnTo>
                    <a:pt x="1" y="680"/>
                  </a:lnTo>
                  <a:lnTo>
                    <a:pt x="846" y="894"/>
                  </a:lnTo>
                  <a:lnTo>
                    <a:pt x="1025" y="21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8"/>
            <p:cNvSpPr/>
            <p:nvPr/>
          </p:nvSpPr>
          <p:spPr>
            <a:xfrm>
              <a:off x="6250004" y="2353900"/>
              <a:ext cx="118024" cy="107252"/>
            </a:xfrm>
            <a:custGeom>
              <a:avLst/>
              <a:gdLst/>
              <a:ahLst/>
              <a:cxnLst/>
              <a:rect l="l" t="t" r="r" b="b"/>
              <a:pathLst>
                <a:path w="1775" h="1613" extrusionOk="0">
                  <a:moveTo>
                    <a:pt x="890" y="0"/>
                  </a:moveTo>
                  <a:cubicBezTo>
                    <a:pt x="530" y="0"/>
                    <a:pt x="199" y="244"/>
                    <a:pt x="108" y="608"/>
                  </a:cubicBezTo>
                  <a:cubicBezTo>
                    <a:pt x="1" y="1036"/>
                    <a:pt x="263" y="1477"/>
                    <a:pt x="691" y="1584"/>
                  </a:cubicBezTo>
                  <a:cubicBezTo>
                    <a:pt x="761" y="1603"/>
                    <a:pt x="832" y="1613"/>
                    <a:pt x="901" y="1613"/>
                  </a:cubicBezTo>
                  <a:cubicBezTo>
                    <a:pt x="1255" y="1613"/>
                    <a:pt x="1578" y="1371"/>
                    <a:pt x="1668" y="1012"/>
                  </a:cubicBezTo>
                  <a:cubicBezTo>
                    <a:pt x="1775" y="584"/>
                    <a:pt x="1525" y="143"/>
                    <a:pt x="1084" y="24"/>
                  </a:cubicBezTo>
                  <a:cubicBezTo>
                    <a:pt x="1019" y="8"/>
                    <a:pt x="954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8"/>
            <p:cNvSpPr/>
            <p:nvPr/>
          </p:nvSpPr>
          <p:spPr>
            <a:xfrm>
              <a:off x="6490711" y="2321451"/>
              <a:ext cx="64963" cy="55455"/>
            </a:xfrm>
            <a:custGeom>
              <a:avLst/>
              <a:gdLst/>
              <a:ahLst/>
              <a:cxnLst/>
              <a:rect l="l" t="t" r="r" b="b"/>
              <a:pathLst>
                <a:path w="977" h="834" extrusionOk="0">
                  <a:moveTo>
                    <a:pt x="119" y="0"/>
                  </a:moveTo>
                  <a:lnTo>
                    <a:pt x="0" y="691"/>
                  </a:lnTo>
                  <a:lnTo>
                    <a:pt x="857" y="834"/>
                  </a:lnTo>
                  <a:lnTo>
                    <a:pt x="976" y="1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8"/>
            <p:cNvSpPr/>
            <p:nvPr/>
          </p:nvSpPr>
          <p:spPr>
            <a:xfrm>
              <a:off x="6477212" y="2231220"/>
              <a:ext cx="114899" cy="106853"/>
            </a:xfrm>
            <a:custGeom>
              <a:avLst/>
              <a:gdLst/>
              <a:ahLst/>
              <a:cxnLst/>
              <a:rect l="l" t="t" r="r" b="b"/>
              <a:pathLst>
                <a:path w="1728" h="1607" extrusionOk="0">
                  <a:moveTo>
                    <a:pt x="866" y="1"/>
                  </a:moveTo>
                  <a:cubicBezTo>
                    <a:pt x="478" y="1"/>
                    <a:pt x="136" y="271"/>
                    <a:pt x="72" y="667"/>
                  </a:cubicBezTo>
                  <a:cubicBezTo>
                    <a:pt x="1" y="1107"/>
                    <a:pt x="287" y="1524"/>
                    <a:pt x="727" y="1595"/>
                  </a:cubicBezTo>
                  <a:cubicBezTo>
                    <a:pt x="772" y="1603"/>
                    <a:pt x="818" y="1606"/>
                    <a:pt x="862" y="1606"/>
                  </a:cubicBezTo>
                  <a:cubicBezTo>
                    <a:pt x="1250" y="1606"/>
                    <a:pt x="1592" y="1336"/>
                    <a:pt x="1656" y="940"/>
                  </a:cubicBezTo>
                  <a:cubicBezTo>
                    <a:pt x="1727" y="500"/>
                    <a:pt x="1430" y="83"/>
                    <a:pt x="1001" y="12"/>
                  </a:cubicBezTo>
                  <a:cubicBezTo>
                    <a:pt x="956" y="4"/>
                    <a:pt x="910" y="1"/>
                    <a:pt x="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8"/>
            <p:cNvSpPr/>
            <p:nvPr/>
          </p:nvSpPr>
          <p:spPr>
            <a:xfrm>
              <a:off x="6682279" y="2407693"/>
              <a:ext cx="65761" cy="56319"/>
            </a:xfrm>
            <a:custGeom>
              <a:avLst/>
              <a:gdLst/>
              <a:ahLst/>
              <a:cxnLst/>
              <a:rect l="l" t="t" r="r" b="b"/>
              <a:pathLst>
                <a:path w="989" h="847" extrusionOk="0">
                  <a:moveTo>
                    <a:pt x="131" y="1"/>
                  </a:moveTo>
                  <a:lnTo>
                    <a:pt x="0" y="692"/>
                  </a:lnTo>
                  <a:lnTo>
                    <a:pt x="870" y="846"/>
                  </a:lnTo>
                  <a:lnTo>
                    <a:pt x="98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8"/>
            <p:cNvSpPr/>
            <p:nvPr/>
          </p:nvSpPr>
          <p:spPr>
            <a:xfrm>
              <a:off x="6645840" y="2446592"/>
              <a:ext cx="115697" cy="106986"/>
            </a:xfrm>
            <a:custGeom>
              <a:avLst/>
              <a:gdLst/>
              <a:ahLst/>
              <a:cxnLst/>
              <a:rect l="l" t="t" r="r" b="b"/>
              <a:pathLst>
                <a:path w="1740" h="1609" extrusionOk="0">
                  <a:moveTo>
                    <a:pt x="878" y="0"/>
                  </a:moveTo>
                  <a:cubicBezTo>
                    <a:pt x="490" y="0"/>
                    <a:pt x="147" y="271"/>
                    <a:pt x="72" y="666"/>
                  </a:cubicBezTo>
                  <a:cubicBezTo>
                    <a:pt x="1" y="1107"/>
                    <a:pt x="287" y="1523"/>
                    <a:pt x="727" y="1595"/>
                  </a:cubicBezTo>
                  <a:cubicBezTo>
                    <a:pt x="777" y="1604"/>
                    <a:pt x="827" y="1609"/>
                    <a:pt x="876" y="1609"/>
                  </a:cubicBezTo>
                  <a:cubicBezTo>
                    <a:pt x="1258" y="1609"/>
                    <a:pt x="1592" y="1332"/>
                    <a:pt x="1656" y="952"/>
                  </a:cubicBezTo>
                  <a:cubicBezTo>
                    <a:pt x="1739" y="511"/>
                    <a:pt x="1441" y="95"/>
                    <a:pt x="1013" y="11"/>
                  </a:cubicBezTo>
                  <a:cubicBezTo>
                    <a:pt x="967" y="4"/>
                    <a:pt x="922" y="0"/>
                    <a:pt x="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8"/>
            <p:cNvSpPr/>
            <p:nvPr/>
          </p:nvSpPr>
          <p:spPr>
            <a:xfrm>
              <a:off x="6884951" y="2399781"/>
              <a:ext cx="67357" cy="58646"/>
            </a:xfrm>
            <a:custGeom>
              <a:avLst/>
              <a:gdLst/>
              <a:ahLst/>
              <a:cxnLst/>
              <a:rect l="l" t="t" r="r" b="b"/>
              <a:pathLst>
                <a:path w="1013" h="882" extrusionOk="0">
                  <a:moveTo>
                    <a:pt x="155" y="1"/>
                  </a:moveTo>
                  <a:lnTo>
                    <a:pt x="0" y="691"/>
                  </a:lnTo>
                  <a:lnTo>
                    <a:pt x="858" y="882"/>
                  </a:lnTo>
                  <a:lnTo>
                    <a:pt x="1013" y="203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8"/>
            <p:cNvSpPr/>
            <p:nvPr/>
          </p:nvSpPr>
          <p:spPr>
            <a:xfrm>
              <a:off x="6873049" y="2311477"/>
              <a:ext cx="117226" cy="107053"/>
            </a:xfrm>
            <a:custGeom>
              <a:avLst/>
              <a:gdLst/>
              <a:ahLst/>
              <a:cxnLst/>
              <a:rect l="l" t="t" r="r" b="b"/>
              <a:pathLst>
                <a:path w="1763" h="1610" extrusionOk="0">
                  <a:moveTo>
                    <a:pt x="889" y="0"/>
                  </a:moveTo>
                  <a:cubicBezTo>
                    <a:pt x="523" y="0"/>
                    <a:pt x="191" y="255"/>
                    <a:pt x="108" y="626"/>
                  </a:cubicBezTo>
                  <a:cubicBezTo>
                    <a:pt x="1" y="1067"/>
                    <a:pt x="275" y="1496"/>
                    <a:pt x="715" y="1591"/>
                  </a:cubicBezTo>
                  <a:cubicBezTo>
                    <a:pt x="773" y="1604"/>
                    <a:pt x="830" y="1610"/>
                    <a:pt x="887" y="1610"/>
                  </a:cubicBezTo>
                  <a:cubicBezTo>
                    <a:pt x="1253" y="1610"/>
                    <a:pt x="1585" y="1355"/>
                    <a:pt x="1668" y="984"/>
                  </a:cubicBezTo>
                  <a:cubicBezTo>
                    <a:pt x="1763" y="555"/>
                    <a:pt x="1501" y="126"/>
                    <a:pt x="1061" y="19"/>
                  </a:cubicBezTo>
                  <a:cubicBezTo>
                    <a:pt x="1003" y="6"/>
                    <a:pt x="945" y="0"/>
                    <a:pt x="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8"/>
            <p:cNvSpPr/>
            <p:nvPr/>
          </p:nvSpPr>
          <p:spPr>
            <a:xfrm>
              <a:off x="7083634" y="2484493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49" y="1"/>
                  </a:moveTo>
                  <a:lnTo>
                    <a:pt x="1" y="691"/>
                  </a:lnTo>
                  <a:lnTo>
                    <a:pt x="882" y="751"/>
                  </a:lnTo>
                  <a:lnTo>
                    <a:pt x="918" y="48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8"/>
            <p:cNvSpPr/>
            <p:nvPr/>
          </p:nvSpPr>
          <p:spPr>
            <a:xfrm>
              <a:off x="7055973" y="2520865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37" y="0"/>
                  </a:moveTo>
                  <a:cubicBezTo>
                    <a:pt x="415" y="0"/>
                    <a:pt x="59" y="326"/>
                    <a:pt x="24" y="764"/>
                  </a:cubicBezTo>
                  <a:cubicBezTo>
                    <a:pt x="0" y="1204"/>
                    <a:pt x="334" y="1585"/>
                    <a:pt x="786" y="1609"/>
                  </a:cubicBezTo>
                  <a:cubicBezTo>
                    <a:pt x="801" y="1610"/>
                    <a:pt x="816" y="1610"/>
                    <a:pt x="830" y="1610"/>
                  </a:cubicBezTo>
                  <a:cubicBezTo>
                    <a:pt x="1252" y="1610"/>
                    <a:pt x="1608" y="1284"/>
                    <a:pt x="1631" y="859"/>
                  </a:cubicBezTo>
                  <a:cubicBezTo>
                    <a:pt x="1655" y="418"/>
                    <a:pt x="1322" y="37"/>
                    <a:pt x="881" y="2"/>
                  </a:cubicBezTo>
                  <a:cubicBezTo>
                    <a:pt x="866" y="1"/>
                    <a:pt x="852" y="0"/>
                    <a:pt x="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8"/>
            <p:cNvSpPr/>
            <p:nvPr/>
          </p:nvSpPr>
          <p:spPr>
            <a:xfrm>
              <a:off x="7299007" y="2443334"/>
              <a:ext cx="58646" cy="46811"/>
            </a:xfrm>
            <a:custGeom>
              <a:avLst/>
              <a:gdLst/>
              <a:ahLst/>
              <a:cxnLst/>
              <a:rect l="l" t="t" r="r" b="b"/>
              <a:pathLst>
                <a:path w="882" h="704" extrusionOk="0">
                  <a:moveTo>
                    <a:pt x="0" y="1"/>
                  </a:moveTo>
                  <a:lnTo>
                    <a:pt x="0" y="703"/>
                  </a:lnTo>
                  <a:lnTo>
                    <a:pt x="882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8"/>
            <p:cNvSpPr/>
            <p:nvPr/>
          </p:nvSpPr>
          <p:spPr>
            <a:xfrm>
              <a:off x="7275269" y="2347583"/>
              <a:ext cx="106920" cy="10692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8" y="0"/>
                  </a:moveTo>
                  <a:cubicBezTo>
                    <a:pt x="357" y="0"/>
                    <a:pt x="0" y="357"/>
                    <a:pt x="0" y="810"/>
                  </a:cubicBezTo>
                  <a:cubicBezTo>
                    <a:pt x="0" y="1250"/>
                    <a:pt x="357" y="1607"/>
                    <a:pt x="798" y="1607"/>
                  </a:cubicBezTo>
                  <a:cubicBezTo>
                    <a:pt x="1250" y="1607"/>
                    <a:pt x="1608" y="1250"/>
                    <a:pt x="1608" y="810"/>
                  </a:cubicBezTo>
                  <a:cubicBezTo>
                    <a:pt x="1608" y="357"/>
                    <a:pt x="1250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8"/>
            <p:cNvSpPr/>
            <p:nvPr/>
          </p:nvSpPr>
          <p:spPr>
            <a:xfrm>
              <a:off x="7482663" y="2481368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882" y="0"/>
                  </a:moveTo>
                  <a:lnTo>
                    <a:pt x="1" y="48"/>
                  </a:lnTo>
                  <a:lnTo>
                    <a:pt x="48" y="750"/>
                  </a:lnTo>
                  <a:lnTo>
                    <a:pt x="917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8"/>
            <p:cNvSpPr/>
            <p:nvPr/>
          </p:nvSpPr>
          <p:spPr>
            <a:xfrm>
              <a:off x="7461318" y="2518472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20" y="1"/>
                  </a:moveTo>
                  <a:cubicBezTo>
                    <a:pt x="805" y="1"/>
                    <a:pt x="789" y="1"/>
                    <a:pt x="774" y="2"/>
                  </a:cubicBezTo>
                  <a:cubicBezTo>
                    <a:pt x="334" y="26"/>
                    <a:pt x="0" y="407"/>
                    <a:pt x="24" y="847"/>
                  </a:cubicBezTo>
                  <a:cubicBezTo>
                    <a:pt x="47" y="1284"/>
                    <a:pt x="404" y="1610"/>
                    <a:pt x="825" y="1610"/>
                  </a:cubicBezTo>
                  <a:cubicBezTo>
                    <a:pt x="840" y="1610"/>
                    <a:pt x="855" y="1610"/>
                    <a:pt x="869" y="1609"/>
                  </a:cubicBezTo>
                  <a:cubicBezTo>
                    <a:pt x="1310" y="1585"/>
                    <a:pt x="1655" y="1204"/>
                    <a:pt x="1631" y="764"/>
                  </a:cubicBezTo>
                  <a:cubicBezTo>
                    <a:pt x="1608" y="327"/>
                    <a:pt x="1252" y="1"/>
                    <a:pt x="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8"/>
            <p:cNvSpPr/>
            <p:nvPr/>
          </p:nvSpPr>
          <p:spPr>
            <a:xfrm>
              <a:off x="7591912" y="2362611"/>
              <a:ext cx="69751" cy="74472"/>
            </a:xfrm>
            <a:custGeom>
              <a:avLst/>
              <a:gdLst/>
              <a:ahLst/>
              <a:cxnLst/>
              <a:rect l="l" t="t" r="r" b="b"/>
              <a:pathLst>
                <a:path w="1049" h="1120" extrusionOk="0">
                  <a:moveTo>
                    <a:pt x="429" y="0"/>
                  </a:moveTo>
                  <a:lnTo>
                    <a:pt x="1" y="774"/>
                  </a:lnTo>
                  <a:lnTo>
                    <a:pt x="608" y="1119"/>
                  </a:lnTo>
                  <a:lnTo>
                    <a:pt x="1049" y="34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8"/>
            <p:cNvSpPr/>
            <p:nvPr/>
          </p:nvSpPr>
          <p:spPr>
            <a:xfrm>
              <a:off x="7508795" y="2314004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25" y="0"/>
                  </a:moveTo>
                  <a:cubicBezTo>
                    <a:pt x="641" y="0"/>
                    <a:pt x="361" y="150"/>
                    <a:pt x="215" y="410"/>
                  </a:cubicBezTo>
                  <a:cubicBezTo>
                    <a:pt x="1" y="803"/>
                    <a:pt x="132" y="1291"/>
                    <a:pt x="524" y="1505"/>
                  </a:cubicBezTo>
                  <a:cubicBezTo>
                    <a:pt x="648" y="1574"/>
                    <a:pt x="782" y="1608"/>
                    <a:pt x="915" y="1608"/>
                  </a:cubicBezTo>
                  <a:cubicBezTo>
                    <a:pt x="1193" y="1608"/>
                    <a:pt x="1467" y="1462"/>
                    <a:pt x="1620" y="1196"/>
                  </a:cubicBezTo>
                  <a:cubicBezTo>
                    <a:pt x="1834" y="815"/>
                    <a:pt x="1691" y="326"/>
                    <a:pt x="1310" y="100"/>
                  </a:cubicBezTo>
                  <a:cubicBezTo>
                    <a:pt x="1190" y="32"/>
                    <a:pt x="1057" y="0"/>
                    <a:pt x="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8"/>
            <p:cNvSpPr/>
            <p:nvPr/>
          </p:nvSpPr>
          <p:spPr>
            <a:xfrm>
              <a:off x="7559463" y="2232749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382" y="1"/>
                  </a:moveTo>
                  <a:lnTo>
                    <a:pt x="1" y="584"/>
                  </a:lnTo>
                  <a:lnTo>
                    <a:pt x="739" y="1060"/>
                  </a:lnTo>
                  <a:lnTo>
                    <a:pt x="1120" y="477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8"/>
            <p:cNvSpPr/>
            <p:nvPr/>
          </p:nvSpPr>
          <p:spPr>
            <a:xfrm>
              <a:off x="7572163" y="2159207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06" y="1"/>
                  </a:moveTo>
                  <a:cubicBezTo>
                    <a:pt x="645" y="1"/>
                    <a:pt x="389" y="127"/>
                    <a:pt x="238" y="368"/>
                  </a:cubicBezTo>
                  <a:cubicBezTo>
                    <a:pt x="0" y="738"/>
                    <a:pt x="107" y="1238"/>
                    <a:pt x="476" y="1476"/>
                  </a:cubicBezTo>
                  <a:cubicBezTo>
                    <a:pt x="611" y="1567"/>
                    <a:pt x="764" y="1611"/>
                    <a:pt x="914" y="1611"/>
                  </a:cubicBezTo>
                  <a:cubicBezTo>
                    <a:pt x="1176" y="1611"/>
                    <a:pt x="1433" y="1479"/>
                    <a:pt x="1584" y="1238"/>
                  </a:cubicBezTo>
                  <a:cubicBezTo>
                    <a:pt x="1834" y="869"/>
                    <a:pt x="1727" y="368"/>
                    <a:pt x="1346" y="130"/>
                  </a:cubicBezTo>
                  <a:cubicBezTo>
                    <a:pt x="1210" y="43"/>
                    <a:pt x="1057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8"/>
            <p:cNvSpPr/>
            <p:nvPr/>
          </p:nvSpPr>
          <p:spPr>
            <a:xfrm>
              <a:off x="6266627" y="834658"/>
              <a:ext cx="889138" cy="379273"/>
            </a:xfrm>
            <a:custGeom>
              <a:avLst/>
              <a:gdLst/>
              <a:ahLst/>
              <a:cxnLst/>
              <a:rect l="l" t="t" r="r" b="b"/>
              <a:pathLst>
                <a:path w="13372" h="5704" extrusionOk="0">
                  <a:moveTo>
                    <a:pt x="6740" y="0"/>
                  </a:moveTo>
                  <a:cubicBezTo>
                    <a:pt x="1275" y="2215"/>
                    <a:pt x="1" y="5703"/>
                    <a:pt x="1" y="5703"/>
                  </a:cubicBezTo>
                  <a:lnTo>
                    <a:pt x="13371" y="5144"/>
                  </a:lnTo>
                  <a:cubicBezTo>
                    <a:pt x="11740" y="1500"/>
                    <a:pt x="6740" y="0"/>
                    <a:pt x="6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8"/>
            <p:cNvSpPr/>
            <p:nvPr/>
          </p:nvSpPr>
          <p:spPr>
            <a:xfrm>
              <a:off x="6245282" y="1054286"/>
              <a:ext cx="939739" cy="308459"/>
            </a:xfrm>
            <a:custGeom>
              <a:avLst/>
              <a:gdLst/>
              <a:ahLst/>
              <a:cxnLst/>
              <a:rect l="l" t="t" r="r" b="b"/>
              <a:pathLst>
                <a:path w="14133" h="4639" extrusionOk="0">
                  <a:moveTo>
                    <a:pt x="7238" y="1"/>
                  </a:moveTo>
                  <a:cubicBezTo>
                    <a:pt x="7116" y="1"/>
                    <a:pt x="7008" y="3"/>
                    <a:pt x="6918" y="7"/>
                  </a:cubicBezTo>
                  <a:cubicBezTo>
                    <a:pt x="5596" y="55"/>
                    <a:pt x="631" y="829"/>
                    <a:pt x="322" y="2400"/>
                  </a:cubicBezTo>
                  <a:cubicBezTo>
                    <a:pt x="0" y="3972"/>
                    <a:pt x="953" y="4639"/>
                    <a:pt x="953" y="4639"/>
                  </a:cubicBezTo>
                  <a:cubicBezTo>
                    <a:pt x="4276" y="2665"/>
                    <a:pt x="6700" y="2602"/>
                    <a:pt x="6995" y="2602"/>
                  </a:cubicBezTo>
                  <a:cubicBezTo>
                    <a:pt x="7015" y="2602"/>
                    <a:pt x="7025" y="2603"/>
                    <a:pt x="7025" y="2603"/>
                  </a:cubicBezTo>
                  <a:cubicBezTo>
                    <a:pt x="7025" y="2603"/>
                    <a:pt x="7170" y="2586"/>
                    <a:pt x="7441" y="2586"/>
                  </a:cubicBezTo>
                  <a:cubicBezTo>
                    <a:pt x="8299" y="2586"/>
                    <a:pt x="10426" y="2751"/>
                    <a:pt x="13240" y="4127"/>
                  </a:cubicBezTo>
                  <a:cubicBezTo>
                    <a:pt x="13240" y="4127"/>
                    <a:pt x="14133" y="3377"/>
                    <a:pt x="13692" y="1841"/>
                  </a:cubicBezTo>
                  <a:cubicBezTo>
                    <a:pt x="13271" y="400"/>
                    <a:pt x="8896" y="1"/>
                    <a:pt x="7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8"/>
            <p:cNvSpPr/>
            <p:nvPr/>
          </p:nvSpPr>
          <p:spPr>
            <a:xfrm>
              <a:off x="6280724" y="1119915"/>
              <a:ext cx="861809" cy="163771"/>
            </a:xfrm>
            <a:custGeom>
              <a:avLst/>
              <a:gdLst/>
              <a:ahLst/>
              <a:cxnLst/>
              <a:rect l="l" t="t" r="r" b="b"/>
              <a:pathLst>
                <a:path w="12961" h="2463" extrusionOk="0">
                  <a:moveTo>
                    <a:pt x="6841" y="0"/>
                  </a:moveTo>
                  <a:cubicBezTo>
                    <a:pt x="5793" y="0"/>
                    <a:pt x="4744" y="120"/>
                    <a:pt x="3706" y="378"/>
                  </a:cubicBezTo>
                  <a:cubicBezTo>
                    <a:pt x="2515" y="663"/>
                    <a:pt x="1277" y="1140"/>
                    <a:pt x="289" y="1878"/>
                  </a:cubicBezTo>
                  <a:cubicBezTo>
                    <a:pt x="1" y="2089"/>
                    <a:pt x="247" y="2462"/>
                    <a:pt x="540" y="2462"/>
                  </a:cubicBezTo>
                  <a:cubicBezTo>
                    <a:pt x="610" y="2462"/>
                    <a:pt x="684" y="2441"/>
                    <a:pt x="753" y="2390"/>
                  </a:cubicBezTo>
                  <a:cubicBezTo>
                    <a:pt x="1515" y="1818"/>
                    <a:pt x="2813" y="1318"/>
                    <a:pt x="3849" y="1056"/>
                  </a:cubicBezTo>
                  <a:cubicBezTo>
                    <a:pt x="4828" y="802"/>
                    <a:pt x="5823" y="686"/>
                    <a:pt x="6816" y="686"/>
                  </a:cubicBezTo>
                  <a:cubicBezTo>
                    <a:pt x="8710" y="686"/>
                    <a:pt x="10601" y="1107"/>
                    <a:pt x="12374" y="1794"/>
                  </a:cubicBezTo>
                  <a:cubicBezTo>
                    <a:pt x="12419" y="1813"/>
                    <a:pt x="12463" y="1821"/>
                    <a:pt x="12503" y="1821"/>
                  </a:cubicBezTo>
                  <a:cubicBezTo>
                    <a:pt x="12830" y="1821"/>
                    <a:pt x="12960" y="1277"/>
                    <a:pt x="12600" y="1140"/>
                  </a:cubicBezTo>
                  <a:cubicBezTo>
                    <a:pt x="10747" y="418"/>
                    <a:pt x="8797" y="0"/>
                    <a:pt x="68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8"/>
            <p:cNvSpPr/>
            <p:nvPr/>
          </p:nvSpPr>
          <p:spPr>
            <a:xfrm>
              <a:off x="6561127" y="692163"/>
              <a:ext cx="267699" cy="267632"/>
            </a:xfrm>
            <a:custGeom>
              <a:avLst/>
              <a:gdLst/>
              <a:ahLst/>
              <a:cxnLst/>
              <a:rect l="l" t="t" r="r" b="b"/>
              <a:pathLst>
                <a:path w="4026" h="4025" extrusionOk="0">
                  <a:moveTo>
                    <a:pt x="2025" y="0"/>
                  </a:moveTo>
                  <a:cubicBezTo>
                    <a:pt x="1953" y="0"/>
                    <a:pt x="1882" y="48"/>
                    <a:pt x="1846" y="95"/>
                  </a:cubicBezTo>
                  <a:cubicBezTo>
                    <a:pt x="1817" y="56"/>
                    <a:pt x="1763" y="33"/>
                    <a:pt x="1704" y="33"/>
                  </a:cubicBezTo>
                  <a:cubicBezTo>
                    <a:pt x="1692" y="33"/>
                    <a:pt x="1680" y="34"/>
                    <a:pt x="1668" y="36"/>
                  </a:cubicBezTo>
                  <a:cubicBezTo>
                    <a:pt x="1572" y="48"/>
                    <a:pt x="1513" y="131"/>
                    <a:pt x="1513" y="214"/>
                  </a:cubicBezTo>
                  <a:cubicBezTo>
                    <a:pt x="1478" y="162"/>
                    <a:pt x="1411" y="129"/>
                    <a:pt x="1345" y="129"/>
                  </a:cubicBezTo>
                  <a:cubicBezTo>
                    <a:pt x="1321" y="129"/>
                    <a:pt x="1297" y="133"/>
                    <a:pt x="1275" y="143"/>
                  </a:cubicBezTo>
                  <a:cubicBezTo>
                    <a:pt x="1191" y="179"/>
                    <a:pt x="1144" y="262"/>
                    <a:pt x="1156" y="357"/>
                  </a:cubicBezTo>
                  <a:cubicBezTo>
                    <a:pt x="1121" y="323"/>
                    <a:pt x="1070" y="304"/>
                    <a:pt x="1020" y="304"/>
                  </a:cubicBezTo>
                  <a:cubicBezTo>
                    <a:pt x="983" y="304"/>
                    <a:pt x="947" y="314"/>
                    <a:pt x="918" y="334"/>
                  </a:cubicBezTo>
                  <a:cubicBezTo>
                    <a:pt x="834" y="381"/>
                    <a:pt x="810" y="476"/>
                    <a:pt x="834" y="560"/>
                  </a:cubicBezTo>
                  <a:cubicBezTo>
                    <a:pt x="804" y="540"/>
                    <a:pt x="768" y="530"/>
                    <a:pt x="732" y="530"/>
                  </a:cubicBezTo>
                  <a:cubicBezTo>
                    <a:pt x="682" y="530"/>
                    <a:pt x="631" y="549"/>
                    <a:pt x="596" y="584"/>
                  </a:cubicBezTo>
                  <a:cubicBezTo>
                    <a:pt x="549" y="643"/>
                    <a:pt x="525" y="715"/>
                    <a:pt x="549" y="774"/>
                  </a:cubicBezTo>
                  <a:cubicBezTo>
                    <a:pt x="477" y="774"/>
                    <a:pt x="406" y="798"/>
                    <a:pt x="370" y="857"/>
                  </a:cubicBezTo>
                  <a:cubicBezTo>
                    <a:pt x="310" y="929"/>
                    <a:pt x="322" y="1036"/>
                    <a:pt x="382" y="1096"/>
                  </a:cubicBezTo>
                  <a:cubicBezTo>
                    <a:pt x="373" y="1094"/>
                    <a:pt x="365" y="1094"/>
                    <a:pt x="356" y="1094"/>
                  </a:cubicBezTo>
                  <a:cubicBezTo>
                    <a:pt x="280" y="1094"/>
                    <a:pt x="200" y="1140"/>
                    <a:pt x="168" y="1215"/>
                  </a:cubicBezTo>
                  <a:cubicBezTo>
                    <a:pt x="132" y="1298"/>
                    <a:pt x="156" y="1393"/>
                    <a:pt x="227" y="1441"/>
                  </a:cubicBezTo>
                  <a:cubicBezTo>
                    <a:pt x="144" y="1453"/>
                    <a:pt x="60" y="1512"/>
                    <a:pt x="48" y="1596"/>
                  </a:cubicBezTo>
                  <a:cubicBezTo>
                    <a:pt x="25" y="1691"/>
                    <a:pt x="72" y="1786"/>
                    <a:pt x="156" y="1822"/>
                  </a:cubicBezTo>
                  <a:cubicBezTo>
                    <a:pt x="72" y="1834"/>
                    <a:pt x="1" y="1917"/>
                    <a:pt x="1" y="2012"/>
                  </a:cubicBezTo>
                  <a:cubicBezTo>
                    <a:pt x="1" y="2084"/>
                    <a:pt x="37" y="2143"/>
                    <a:pt x="96" y="2179"/>
                  </a:cubicBezTo>
                  <a:cubicBezTo>
                    <a:pt x="48" y="2215"/>
                    <a:pt x="13" y="2286"/>
                    <a:pt x="37" y="2358"/>
                  </a:cubicBezTo>
                  <a:cubicBezTo>
                    <a:pt x="48" y="2453"/>
                    <a:pt x="120" y="2512"/>
                    <a:pt x="215" y="2512"/>
                  </a:cubicBezTo>
                  <a:cubicBezTo>
                    <a:pt x="144" y="2572"/>
                    <a:pt x="108" y="2667"/>
                    <a:pt x="144" y="2751"/>
                  </a:cubicBezTo>
                  <a:cubicBezTo>
                    <a:pt x="176" y="2825"/>
                    <a:pt x="246" y="2871"/>
                    <a:pt x="329" y="2871"/>
                  </a:cubicBezTo>
                  <a:cubicBezTo>
                    <a:pt x="339" y="2871"/>
                    <a:pt x="348" y="2871"/>
                    <a:pt x="358" y="2870"/>
                  </a:cubicBezTo>
                  <a:lnTo>
                    <a:pt x="358" y="2870"/>
                  </a:lnTo>
                  <a:cubicBezTo>
                    <a:pt x="287" y="2929"/>
                    <a:pt x="275" y="3036"/>
                    <a:pt x="334" y="3108"/>
                  </a:cubicBezTo>
                  <a:cubicBezTo>
                    <a:pt x="370" y="3171"/>
                    <a:pt x="434" y="3200"/>
                    <a:pt x="498" y="3200"/>
                  </a:cubicBezTo>
                  <a:cubicBezTo>
                    <a:pt x="519" y="3200"/>
                    <a:pt x="540" y="3197"/>
                    <a:pt x="560" y="3191"/>
                  </a:cubicBezTo>
                  <a:lnTo>
                    <a:pt x="560" y="3191"/>
                  </a:lnTo>
                  <a:cubicBezTo>
                    <a:pt x="513" y="3262"/>
                    <a:pt x="525" y="3370"/>
                    <a:pt x="584" y="3429"/>
                  </a:cubicBezTo>
                  <a:cubicBezTo>
                    <a:pt x="619" y="3464"/>
                    <a:pt x="667" y="3486"/>
                    <a:pt x="718" y="3486"/>
                  </a:cubicBezTo>
                  <a:cubicBezTo>
                    <a:pt x="736" y="3486"/>
                    <a:pt x="756" y="3483"/>
                    <a:pt x="775" y="3477"/>
                  </a:cubicBezTo>
                  <a:lnTo>
                    <a:pt x="775" y="3477"/>
                  </a:lnTo>
                  <a:cubicBezTo>
                    <a:pt x="763" y="3548"/>
                    <a:pt x="799" y="3620"/>
                    <a:pt x="858" y="3655"/>
                  </a:cubicBezTo>
                  <a:cubicBezTo>
                    <a:pt x="890" y="3682"/>
                    <a:pt x="930" y="3695"/>
                    <a:pt x="969" y="3695"/>
                  </a:cubicBezTo>
                  <a:cubicBezTo>
                    <a:pt x="1016" y="3695"/>
                    <a:pt x="1063" y="3676"/>
                    <a:pt x="1096" y="3643"/>
                  </a:cubicBezTo>
                  <a:lnTo>
                    <a:pt x="1096" y="3643"/>
                  </a:lnTo>
                  <a:cubicBezTo>
                    <a:pt x="1084" y="3727"/>
                    <a:pt x="1132" y="3822"/>
                    <a:pt x="1215" y="3858"/>
                  </a:cubicBezTo>
                  <a:cubicBezTo>
                    <a:pt x="1241" y="3869"/>
                    <a:pt x="1268" y="3874"/>
                    <a:pt x="1294" y="3874"/>
                  </a:cubicBezTo>
                  <a:cubicBezTo>
                    <a:pt x="1353" y="3874"/>
                    <a:pt x="1409" y="3848"/>
                    <a:pt x="1441" y="3798"/>
                  </a:cubicBezTo>
                  <a:cubicBezTo>
                    <a:pt x="1441" y="3882"/>
                    <a:pt x="1513" y="3965"/>
                    <a:pt x="1596" y="3977"/>
                  </a:cubicBezTo>
                  <a:cubicBezTo>
                    <a:pt x="1613" y="3981"/>
                    <a:pt x="1629" y="3983"/>
                    <a:pt x="1645" y="3983"/>
                  </a:cubicBezTo>
                  <a:cubicBezTo>
                    <a:pt x="1719" y="3983"/>
                    <a:pt x="1783" y="3939"/>
                    <a:pt x="1822" y="3870"/>
                  </a:cubicBezTo>
                  <a:cubicBezTo>
                    <a:pt x="1834" y="3953"/>
                    <a:pt x="1918" y="4024"/>
                    <a:pt x="2001" y="4024"/>
                  </a:cubicBezTo>
                  <a:cubicBezTo>
                    <a:pt x="2073" y="4024"/>
                    <a:pt x="2144" y="3989"/>
                    <a:pt x="2180" y="3929"/>
                  </a:cubicBezTo>
                  <a:cubicBezTo>
                    <a:pt x="2211" y="3971"/>
                    <a:pt x="2269" y="4003"/>
                    <a:pt x="2330" y="4003"/>
                  </a:cubicBezTo>
                  <a:cubicBezTo>
                    <a:pt x="2339" y="4003"/>
                    <a:pt x="2349" y="4002"/>
                    <a:pt x="2358" y="4001"/>
                  </a:cubicBezTo>
                  <a:cubicBezTo>
                    <a:pt x="2454" y="3977"/>
                    <a:pt x="2513" y="3905"/>
                    <a:pt x="2513" y="3810"/>
                  </a:cubicBezTo>
                  <a:cubicBezTo>
                    <a:pt x="2548" y="3862"/>
                    <a:pt x="2615" y="3896"/>
                    <a:pt x="2681" y="3896"/>
                  </a:cubicBezTo>
                  <a:cubicBezTo>
                    <a:pt x="2705" y="3896"/>
                    <a:pt x="2729" y="3891"/>
                    <a:pt x="2751" y="3882"/>
                  </a:cubicBezTo>
                  <a:cubicBezTo>
                    <a:pt x="2835" y="3846"/>
                    <a:pt x="2882" y="3763"/>
                    <a:pt x="2870" y="3679"/>
                  </a:cubicBezTo>
                  <a:lnTo>
                    <a:pt x="2870" y="3679"/>
                  </a:lnTo>
                  <a:cubicBezTo>
                    <a:pt x="2905" y="3714"/>
                    <a:pt x="2956" y="3732"/>
                    <a:pt x="3006" y="3732"/>
                  </a:cubicBezTo>
                  <a:cubicBezTo>
                    <a:pt x="3042" y="3732"/>
                    <a:pt x="3079" y="3723"/>
                    <a:pt x="3108" y="3703"/>
                  </a:cubicBezTo>
                  <a:cubicBezTo>
                    <a:pt x="3192" y="3643"/>
                    <a:pt x="3216" y="3548"/>
                    <a:pt x="3192" y="3465"/>
                  </a:cubicBezTo>
                  <a:lnTo>
                    <a:pt x="3192" y="3465"/>
                  </a:lnTo>
                  <a:cubicBezTo>
                    <a:pt x="3224" y="3486"/>
                    <a:pt x="3263" y="3498"/>
                    <a:pt x="3302" y="3498"/>
                  </a:cubicBezTo>
                  <a:cubicBezTo>
                    <a:pt x="3350" y="3498"/>
                    <a:pt x="3397" y="3480"/>
                    <a:pt x="3430" y="3441"/>
                  </a:cubicBezTo>
                  <a:cubicBezTo>
                    <a:pt x="3477" y="3393"/>
                    <a:pt x="3501" y="3322"/>
                    <a:pt x="3477" y="3251"/>
                  </a:cubicBezTo>
                  <a:lnTo>
                    <a:pt x="3477" y="3251"/>
                  </a:lnTo>
                  <a:cubicBezTo>
                    <a:pt x="3487" y="3252"/>
                    <a:pt x="3496" y="3253"/>
                    <a:pt x="3506" y="3253"/>
                  </a:cubicBezTo>
                  <a:cubicBezTo>
                    <a:pt x="3567" y="3253"/>
                    <a:pt x="3625" y="3220"/>
                    <a:pt x="3656" y="3179"/>
                  </a:cubicBezTo>
                  <a:cubicBezTo>
                    <a:pt x="3716" y="3096"/>
                    <a:pt x="3704" y="3001"/>
                    <a:pt x="3644" y="2929"/>
                  </a:cubicBezTo>
                  <a:lnTo>
                    <a:pt x="3644" y="2929"/>
                  </a:lnTo>
                  <a:cubicBezTo>
                    <a:pt x="3659" y="2933"/>
                    <a:pt x="3674" y="2935"/>
                    <a:pt x="3688" y="2935"/>
                  </a:cubicBezTo>
                  <a:cubicBezTo>
                    <a:pt x="3759" y="2935"/>
                    <a:pt x="3829" y="2891"/>
                    <a:pt x="3858" y="2822"/>
                  </a:cubicBezTo>
                  <a:cubicBezTo>
                    <a:pt x="3894" y="2727"/>
                    <a:pt x="3870" y="2631"/>
                    <a:pt x="3787" y="2584"/>
                  </a:cubicBezTo>
                  <a:cubicBezTo>
                    <a:pt x="3882" y="2584"/>
                    <a:pt x="3966" y="2512"/>
                    <a:pt x="3978" y="2429"/>
                  </a:cubicBezTo>
                  <a:cubicBezTo>
                    <a:pt x="4001" y="2334"/>
                    <a:pt x="3954" y="2239"/>
                    <a:pt x="3870" y="2203"/>
                  </a:cubicBezTo>
                  <a:cubicBezTo>
                    <a:pt x="3954" y="2191"/>
                    <a:pt x="4025" y="2108"/>
                    <a:pt x="4025" y="2024"/>
                  </a:cubicBezTo>
                  <a:cubicBezTo>
                    <a:pt x="4025" y="1953"/>
                    <a:pt x="3989" y="1881"/>
                    <a:pt x="3930" y="1846"/>
                  </a:cubicBezTo>
                  <a:cubicBezTo>
                    <a:pt x="3978" y="1810"/>
                    <a:pt x="4001" y="1738"/>
                    <a:pt x="3989" y="1667"/>
                  </a:cubicBezTo>
                  <a:cubicBezTo>
                    <a:pt x="3978" y="1572"/>
                    <a:pt x="3906" y="1512"/>
                    <a:pt x="3811" y="1512"/>
                  </a:cubicBezTo>
                  <a:cubicBezTo>
                    <a:pt x="3882" y="1453"/>
                    <a:pt x="3918" y="1357"/>
                    <a:pt x="3882" y="1274"/>
                  </a:cubicBezTo>
                  <a:cubicBezTo>
                    <a:pt x="3850" y="1199"/>
                    <a:pt x="3780" y="1153"/>
                    <a:pt x="3697" y="1153"/>
                  </a:cubicBezTo>
                  <a:cubicBezTo>
                    <a:pt x="3687" y="1153"/>
                    <a:pt x="3678" y="1154"/>
                    <a:pt x="3668" y="1155"/>
                  </a:cubicBezTo>
                  <a:cubicBezTo>
                    <a:pt x="3739" y="1096"/>
                    <a:pt x="3751" y="988"/>
                    <a:pt x="3692" y="917"/>
                  </a:cubicBezTo>
                  <a:cubicBezTo>
                    <a:pt x="3656" y="854"/>
                    <a:pt x="3592" y="825"/>
                    <a:pt x="3527" y="825"/>
                  </a:cubicBezTo>
                  <a:cubicBezTo>
                    <a:pt x="3507" y="825"/>
                    <a:pt x="3486" y="828"/>
                    <a:pt x="3466" y="834"/>
                  </a:cubicBezTo>
                  <a:cubicBezTo>
                    <a:pt x="3513" y="762"/>
                    <a:pt x="3501" y="667"/>
                    <a:pt x="3442" y="595"/>
                  </a:cubicBezTo>
                  <a:cubicBezTo>
                    <a:pt x="3407" y="561"/>
                    <a:pt x="3359" y="539"/>
                    <a:pt x="3308" y="539"/>
                  </a:cubicBezTo>
                  <a:cubicBezTo>
                    <a:pt x="3290" y="539"/>
                    <a:pt x="3270" y="541"/>
                    <a:pt x="3251" y="548"/>
                  </a:cubicBezTo>
                  <a:cubicBezTo>
                    <a:pt x="3263" y="476"/>
                    <a:pt x="3227" y="417"/>
                    <a:pt x="3168" y="369"/>
                  </a:cubicBezTo>
                  <a:cubicBezTo>
                    <a:pt x="3134" y="347"/>
                    <a:pt x="3092" y="335"/>
                    <a:pt x="3052" y="335"/>
                  </a:cubicBezTo>
                  <a:cubicBezTo>
                    <a:pt x="3006" y="335"/>
                    <a:pt x="2961" y="350"/>
                    <a:pt x="2930" y="381"/>
                  </a:cubicBezTo>
                  <a:cubicBezTo>
                    <a:pt x="2942" y="298"/>
                    <a:pt x="2906" y="203"/>
                    <a:pt x="2811" y="167"/>
                  </a:cubicBezTo>
                  <a:cubicBezTo>
                    <a:pt x="2788" y="157"/>
                    <a:pt x="2765" y="153"/>
                    <a:pt x="2742" y="153"/>
                  </a:cubicBezTo>
                  <a:cubicBezTo>
                    <a:pt x="2680" y="153"/>
                    <a:pt x="2619" y="186"/>
                    <a:pt x="2584" y="238"/>
                  </a:cubicBezTo>
                  <a:cubicBezTo>
                    <a:pt x="2584" y="143"/>
                    <a:pt x="2513" y="72"/>
                    <a:pt x="2430" y="48"/>
                  </a:cubicBezTo>
                  <a:cubicBezTo>
                    <a:pt x="2413" y="44"/>
                    <a:pt x="2397" y="42"/>
                    <a:pt x="2381" y="42"/>
                  </a:cubicBezTo>
                  <a:cubicBezTo>
                    <a:pt x="2306" y="42"/>
                    <a:pt x="2243" y="86"/>
                    <a:pt x="2203" y="155"/>
                  </a:cubicBezTo>
                  <a:cubicBezTo>
                    <a:pt x="2192" y="72"/>
                    <a:pt x="2108" y="0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8"/>
            <p:cNvSpPr/>
            <p:nvPr/>
          </p:nvSpPr>
          <p:spPr>
            <a:xfrm>
              <a:off x="6694913" y="759454"/>
              <a:ext cx="81653" cy="80788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08" y="0"/>
                  </a:moveTo>
                  <a:cubicBezTo>
                    <a:pt x="275" y="0"/>
                    <a:pt x="1" y="274"/>
                    <a:pt x="1" y="607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41"/>
                    <a:pt x="1227" y="607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6" name="Google Shape;4316;p58"/>
          <p:cNvGrpSpPr/>
          <p:nvPr/>
        </p:nvGrpSpPr>
        <p:grpSpPr>
          <a:xfrm>
            <a:off x="-10259" y="-75969"/>
            <a:ext cx="2510844" cy="1216454"/>
            <a:chOff x="-413817" y="-225155"/>
            <a:chExt cx="3034569" cy="1296672"/>
          </a:xfrm>
        </p:grpSpPr>
        <p:sp>
          <p:nvSpPr>
            <p:cNvPr id="4317" name="Google Shape;4317;p58"/>
            <p:cNvSpPr/>
            <p:nvPr/>
          </p:nvSpPr>
          <p:spPr>
            <a:xfrm rot="-683092" flipH="1">
              <a:off x="2188164" y="-193463"/>
              <a:ext cx="375741" cy="548118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8"/>
            <p:cNvSpPr/>
            <p:nvPr/>
          </p:nvSpPr>
          <p:spPr>
            <a:xfrm rot="-683092" flipH="1">
              <a:off x="1454601" y="231882"/>
              <a:ext cx="393554" cy="534758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8"/>
            <p:cNvSpPr/>
            <p:nvPr/>
          </p:nvSpPr>
          <p:spPr>
            <a:xfrm rot="-683092" flipH="1">
              <a:off x="569935" y="467700"/>
              <a:ext cx="400048" cy="519357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8"/>
            <p:cNvSpPr/>
            <p:nvPr/>
          </p:nvSpPr>
          <p:spPr>
            <a:xfrm rot="-683092" flipH="1">
              <a:off x="1860122" y="44545"/>
              <a:ext cx="313952" cy="446436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8"/>
            <p:cNvSpPr/>
            <p:nvPr/>
          </p:nvSpPr>
          <p:spPr>
            <a:xfrm rot="-683092" flipH="1">
              <a:off x="-273956" y="497222"/>
              <a:ext cx="386874" cy="541438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8"/>
            <p:cNvSpPr/>
            <p:nvPr/>
          </p:nvSpPr>
          <p:spPr>
            <a:xfrm rot="-683092" flipH="1">
              <a:off x="1079178" y="387190"/>
              <a:ext cx="327126" cy="417861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8"/>
            <p:cNvSpPr/>
            <p:nvPr/>
          </p:nvSpPr>
          <p:spPr>
            <a:xfrm rot="-683092" flipH="1">
              <a:off x="167550" y="519240"/>
              <a:ext cx="327126" cy="433076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8"/>
            <p:cNvSpPr/>
            <p:nvPr/>
          </p:nvSpPr>
          <p:spPr>
            <a:xfrm rot="-683092" flipH="1">
              <a:off x="-405526" y="92752"/>
              <a:ext cx="3017987" cy="384833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2EBD29E2-4962-4F75-ADF1-FA3D12C56888}"/>
              </a:ext>
            </a:extLst>
          </p:cNvPr>
          <p:cNvSpPr txBox="1"/>
          <p:nvPr/>
        </p:nvSpPr>
        <p:spPr>
          <a:xfrm>
            <a:off x="1796738" y="744554"/>
            <a:ext cx="2702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9BE2C8D-9AEB-4810-A14F-CDF659F51A53}"/>
              </a:ext>
            </a:extLst>
          </p:cNvPr>
          <p:cNvSpPr txBox="1"/>
          <p:nvPr/>
        </p:nvSpPr>
        <p:spPr>
          <a:xfrm>
            <a:off x="1998675" y="1117396"/>
            <a:ext cx="2298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D3CD474-B913-457E-ACA8-595B0A23B96A}"/>
              </a:ext>
            </a:extLst>
          </p:cNvPr>
          <p:cNvSpPr txBox="1"/>
          <p:nvPr/>
        </p:nvSpPr>
        <p:spPr>
          <a:xfrm>
            <a:off x="1353340" y="1758705"/>
            <a:ext cx="3419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609C300-A319-49FD-BB60-51807D00599A}"/>
              </a:ext>
            </a:extLst>
          </p:cNvPr>
          <p:cNvSpPr txBox="1"/>
          <p:nvPr/>
        </p:nvSpPr>
        <p:spPr>
          <a:xfrm>
            <a:off x="1368194" y="2420956"/>
            <a:ext cx="357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Anh,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E9B6BFD-DAD3-4E72-AED6-67BD8BB117EA}"/>
              </a:ext>
            </a:extLst>
          </p:cNvPr>
          <p:cNvSpPr txBox="1"/>
          <p:nvPr/>
        </p:nvSpPr>
        <p:spPr>
          <a:xfrm>
            <a:off x="1358102" y="3297972"/>
            <a:ext cx="3440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B12CBAF-D25D-46FD-8419-E0B3C7901CC3}"/>
              </a:ext>
            </a:extLst>
          </p:cNvPr>
          <p:cNvSpPr txBox="1"/>
          <p:nvPr/>
        </p:nvSpPr>
        <p:spPr>
          <a:xfrm>
            <a:off x="1349614" y="3969496"/>
            <a:ext cx="3568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3" grpId="0"/>
      <p:bldP spid="155" grpId="0"/>
      <p:bldP spid="157" grpId="0"/>
      <p:bldP spid="159" grpId="0"/>
      <p:bldP spid="1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" name="Google Shape;4086;p57"/>
          <p:cNvSpPr txBox="1">
            <a:spLocks noGrp="1"/>
          </p:cNvSpPr>
          <p:nvPr>
            <p:ph type="title"/>
          </p:nvPr>
        </p:nvSpPr>
        <p:spPr>
          <a:xfrm>
            <a:off x="2954807" y="1127587"/>
            <a:ext cx="3201537" cy="900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Từ khó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4131" name="Google Shape;4131;p57"/>
          <p:cNvGrpSpPr/>
          <p:nvPr/>
        </p:nvGrpSpPr>
        <p:grpSpPr>
          <a:xfrm>
            <a:off x="364542" y="281866"/>
            <a:ext cx="1662346" cy="2496311"/>
            <a:chOff x="388005" y="216947"/>
            <a:chExt cx="1662346" cy="2496311"/>
          </a:xfrm>
        </p:grpSpPr>
        <p:sp>
          <p:nvSpPr>
            <p:cNvPr id="4132" name="Google Shape;4132;p57"/>
            <p:cNvSpPr/>
            <p:nvPr/>
          </p:nvSpPr>
          <p:spPr>
            <a:xfrm flipH="1">
              <a:off x="1465017" y="699148"/>
              <a:ext cx="585334" cy="1040438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57"/>
            <p:cNvSpPr/>
            <p:nvPr/>
          </p:nvSpPr>
          <p:spPr>
            <a:xfrm flipH="1">
              <a:off x="1672289" y="70989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57"/>
            <p:cNvSpPr/>
            <p:nvPr/>
          </p:nvSpPr>
          <p:spPr>
            <a:xfrm flipH="1">
              <a:off x="1553289" y="870693"/>
              <a:ext cx="111372" cy="196204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57"/>
            <p:cNvSpPr/>
            <p:nvPr/>
          </p:nvSpPr>
          <p:spPr>
            <a:xfrm flipH="1">
              <a:off x="1531530" y="1094244"/>
              <a:ext cx="90258" cy="131196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57"/>
            <p:cNvSpPr/>
            <p:nvPr/>
          </p:nvSpPr>
          <p:spPr>
            <a:xfrm flipH="1">
              <a:off x="1536042" y="1709076"/>
              <a:ext cx="378708" cy="834134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57"/>
            <p:cNvSpPr/>
            <p:nvPr/>
          </p:nvSpPr>
          <p:spPr>
            <a:xfrm flipH="1">
              <a:off x="1279541" y="1279216"/>
              <a:ext cx="65276" cy="65276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57"/>
            <p:cNvSpPr/>
            <p:nvPr/>
          </p:nvSpPr>
          <p:spPr>
            <a:xfrm flipH="1">
              <a:off x="1451587" y="2160047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57"/>
            <p:cNvSpPr/>
            <p:nvPr/>
          </p:nvSpPr>
          <p:spPr>
            <a:xfrm flipH="1">
              <a:off x="1446484" y="427190"/>
              <a:ext cx="76182" cy="76128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57"/>
            <p:cNvSpPr/>
            <p:nvPr/>
          </p:nvSpPr>
          <p:spPr>
            <a:xfrm flipH="1">
              <a:off x="549187" y="1312891"/>
              <a:ext cx="444489" cy="790133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57"/>
            <p:cNvSpPr/>
            <p:nvPr/>
          </p:nvSpPr>
          <p:spPr>
            <a:xfrm flipH="1">
              <a:off x="706590" y="1321050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57"/>
            <p:cNvSpPr/>
            <p:nvPr/>
          </p:nvSpPr>
          <p:spPr>
            <a:xfrm flipH="1">
              <a:off x="616223" y="1443156"/>
              <a:ext cx="84573" cy="149002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57"/>
            <p:cNvSpPr/>
            <p:nvPr/>
          </p:nvSpPr>
          <p:spPr>
            <a:xfrm flipH="1">
              <a:off x="599701" y="1612913"/>
              <a:ext cx="68540" cy="99634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57"/>
            <p:cNvSpPr/>
            <p:nvPr/>
          </p:nvSpPr>
          <p:spPr>
            <a:xfrm flipH="1">
              <a:off x="603124" y="2079797"/>
              <a:ext cx="287582" cy="633461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57"/>
            <p:cNvSpPr/>
            <p:nvPr/>
          </p:nvSpPr>
          <p:spPr>
            <a:xfrm flipH="1">
              <a:off x="408350" y="1753375"/>
              <a:ext cx="49569" cy="49572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57"/>
            <p:cNvSpPr/>
            <p:nvPr/>
          </p:nvSpPr>
          <p:spPr>
            <a:xfrm flipH="1">
              <a:off x="890704" y="923670"/>
              <a:ext cx="90276" cy="9027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57"/>
            <p:cNvSpPr/>
            <p:nvPr/>
          </p:nvSpPr>
          <p:spPr>
            <a:xfrm flipH="1">
              <a:off x="388005" y="665134"/>
              <a:ext cx="90273" cy="90235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57"/>
            <p:cNvSpPr/>
            <p:nvPr/>
          </p:nvSpPr>
          <p:spPr>
            <a:xfrm flipH="1">
              <a:off x="980987" y="216947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9" name="Google Shape;4149;p57"/>
          <p:cNvGrpSpPr/>
          <p:nvPr/>
        </p:nvGrpSpPr>
        <p:grpSpPr>
          <a:xfrm>
            <a:off x="7117117" y="281866"/>
            <a:ext cx="1662346" cy="2496311"/>
            <a:chOff x="7140580" y="382259"/>
            <a:chExt cx="1662346" cy="2496311"/>
          </a:xfrm>
        </p:grpSpPr>
        <p:sp>
          <p:nvSpPr>
            <p:cNvPr id="4150" name="Google Shape;4150;p57"/>
            <p:cNvSpPr/>
            <p:nvPr/>
          </p:nvSpPr>
          <p:spPr>
            <a:xfrm>
              <a:off x="7140580" y="864460"/>
              <a:ext cx="585334" cy="1040438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57"/>
            <p:cNvSpPr/>
            <p:nvPr/>
          </p:nvSpPr>
          <p:spPr>
            <a:xfrm>
              <a:off x="7517943" y="87520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57"/>
            <p:cNvSpPr/>
            <p:nvPr/>
          </p:nvSpPr>
          <p:spPr>
            <a:xfrm>
              <a:off x="7526271" y="1036005"/>
              <a:ext cx="111372" cy="196204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57"/>
            <p:cNvSpPr/>
            <p:nvPr/>
          </p:nvSpPr>
          <p:spPr>
            <a:xfrm>
              <a:off x="7569143" y="1259556"/>
              <a:ext cx="90258" cy="131196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57"/>
            <p:cNvSpPr/>
            <p:nvPr/>
          </p:nvSpPr>
          <p:spPr>
            <a:xfrm>
              <a:off x="7276181" y="1874389"/>
              <a:ext cx="378708" cy="834134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57"/>
            <p:cNvSpPr/>
            <p:nvPr/>
          </p:nvSpPr>
          <p:spPr>
            <a:xfrm>
              <a:off x="7846114" y="1444529"/>
              <a:ext cx="65276" cy="65276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57"/>
            <p:cNvSpPr/>
            <p:nvPr/>
          </p:nvSpPr>
          <p:spPr>
            <a:xfrm>
              <a:off x="7684920" y="2325359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57"/>
            <p:cNvSpPr/>
            <p:nvPr/>
          </p:nvSpPr>
          <p:spPr>
            <a:xfrm>
              <a:off x="7668265" y="592503"/>
              <a:ext cx="76182" cy="76128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57"/>
            <p:cNvSpPr/>
            <p:nvPr/>
          </p:nvSpPr>
          <p:spPr>
            <a:xfrm>
              <a:off x="8197255" y="1478203"/>
              <a:ext cx="444489" cy="790133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57"/>
            <p:cNvSpPr/>
            <p:nvPr/>
          </p:nvSpPr>
          <p:spPr>
            <a:xfrm>
              <a:off x="8483811" y="1486363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57"/>
            <p:cNvSpPr/>
            <p:nvPr/>
          </p:nvSpPr>
          <p:spPr>
            <a:xfrm>
              <a:off x="8490135" y="1608469"/>
              <a:ext cx="84573" cy="149002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57"/>
            <p:cNvSpPr/>
            <p:nvPr/>
          </p:nvSpPr>
          <p:spPr>
            <a:xfrm>
              <a:off x="8522690" y="1778226"/>
              <a:ext cx="68540" cy="99634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57"/>
            <p:cNvSpPr/>
            <p:nvPr/>
          </p:nvSpPr>
          <p:spPr>
            <a:xfrm>
              <a:off x="8300226" y="2245109"/>
              <a:ext cx="287582" cy="633461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57"/>
            <p:cNvSpPr/>
            <p:nvPr/>
          </p:nvSpPr>
          <p:spPr>
            <a:xfrm>
              <a:off x="8733012" y="1918688"/>
              <a:ext cx="49569" cy="49572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57"/>
            <p:cNvSpPr/>
            <p:nvPr/>
          </p:nvSpPr>
          <p:spPr>
            <a:xfrm>
              <a:off x="8209951" y="1088982"/>
              <a:ext cx="90276" cy="9027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57"/>
            <p:cNvSpPr/>
            <p:nvPr/>
          </p:nvSpPr>
          <p:spPr>
            <a:xfrm>
              <a:off x="8712653" y="830446"/>
              <a:ext cx="90273" cy="90235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57"/>
            <p:cNvSpPr/>
            <p:nvPr/>
          </p:nvSpPr>
          <p:spPr>
            <a:xfrm>
              <a:off x="8155520" y="382259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7" name="Google Shape;4167;p57"/>
          <p:cNvSpPr txBox="1"/>
          <p:nvPr/>
        </p:nvSpPr>
        <p:spPr>
          <a:xfrm>
            <a:off x="3782359" y="2080498"/>
            <a:ext cx="201495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lụng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68" name="Google Shape;4168;p57"/>
          <p:cNvGrpSpPr/>
          <p:nvPr/>
        </p:nvGrpSpPr>
        <p:grpSpPr>
          <a:xfrm>
            <a:off x="5846298" y="2474483"/>
            <a:ext cx="303395" cy="389422"/>
            <a:chOff x="2710936" y="1704951"/>
            <a:chExt cx="455411" cy="584543"/>
          </a:xfrm>
        </p:grpSpPr>
        <p:sp>
          <p:nvSpPr>
            <p:cNvPr id="4169" name="Google Shape;4169;p57"/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57"/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57"/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2" name="Google Shape;4172;p57"/>
          <p:cNvGrpSpPr/>
          <p:nvPr/>
        </p:nvGrpSpPr>
        <p:grpSpPr>
          <a:xfrm flipH="1">
            <a:off x="2994298" y="2474483"/>
            <a:ext cx="303395" cy="389422"/>
            <a:chOff x="2710936" y="1704951"/>
            <a:chExt cx="455411" cy="584543"/>
          </a:xfrm>
        </p:grpSpPr>
        <p:sp>
          <p:nvSpPr>
            <p:cNvPr id="4173" name="Google Shape;4173;p57"/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57"/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57"/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1" descr="chu hoa0005">
            <a:extLst>
              <a:ext uri="{FF2B5EF4-FFF2-40B4-BE49-F238E27FC236}">
                <a16:creationId xmlns:a16="http://schemas.microsoft.com/office/drawing/2014/main" id="{FC5CE0DB-4EEE-4DF9-85FC-DDE321237B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5075823" y="678179"/>
            <a:ext cx="3332873" cy="3926097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5" name="Text Box 4">
            <a:extLst>
              <a:ext uri="{FF2B5EF4-FFF2-40B4-BE49-F238E27FC236}">
                <a16:creationId xmlns:a16="http://schemas.microsoft.com/office/drawing/2014/main" id="{2B4027DB-88C8-441A-AC1D-2B424E24693E}"/>
              </a:ext>
            </a:extLst>
          </p:cNvPr>
          <p:cNvSpPr txBox="1"/>
          <p:nvPr/>
        </p:nvSpPr>
        <p:spPr>
          <a:xfrm>
            <a:off x="191605" y="678179"/>
            <a:ext cx="4814735" cy="41088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u="sng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 Tư thế ngồi viết: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9BCD9D-663A-4A90-9C70-C480D6414B74}"/>
              </a:ext>
            </a:extLst>
          </p:cNvPr>
          <p:cNvGrpSpPr/>
          <p:nvPr/>
        </p:nvGrpSpPr>
        <p:grpSpPr>
          <a:xfrm>
            <a:off x="1245677" y="878187"/>
            <a:ext cx="6298124" cy="3033511"/>
            <a:chOff x="1814512" y="825791"/>
            <a:chExt cx="5786437" cy="2747589"/>
          </a:xfrm>
        </p:grpSpPr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384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just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5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just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Hũ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bạc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cha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195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Hôm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sưởi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  <a:p>
              <a:pPr algn="just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vội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thọc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</a:p>
            <a:p>
              <a:pPr algn="just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Bây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tin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lụng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678748"/>
      </p:ext>
    </p:extLst>
  </p:cSld>
  <p:clrMapOvr>
    <a:masterClrMapping/>
  </p:clrMapOvr>
</p:sld>
</file>

<file path=ppt/theme/theme1.xml><?xml version="1.0" encoding="utf-8"?>
<a:theme xmlns:a="http://schemas.openxmlformats.org/drawingml/2006/main" name="Cute Greeting Cards by Slidesgo">
  <a:themeElements>
    <a:clrScheme name="Simple Light">
      <a:dk1>
        <a:srgbClr val="EE789F"/>
      </a:dk1>
      <a:lt1>
        <a:srgbClr val="FFAFC1"/>
      </a:lt1>
      <a:dk2>
        <a:srgbClr val="7FBFDA"/>
      </a:dk2>
      <a:lt2>
        <a:srgbClr val="C2E8F8"/>
      </a:lt2>
      <a:accent1>
        <a:srgbClr val="6CCA9C"/>
      </a:accent1>
      <a:accent2>
        <a:srgbClr val="C7FAE1"/>
      </a:accent2>
      <a:accent3>
        <a:srgbClr val="F1DB58"/>
      </a:accent3>
      <a:accent4>
        <a:srgbClr val="FFFADB"/>
      </a:accent4>
      <a:accent5>
        <a:srgbClr val="F0BEF1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569</Words>
  <Application>Microsoft Office PowerPoint</Application>
  <PresentationFormat>Trình chiếu Trên màn hình (16:9)</PresentationFormat>
  <Paragraphs>66</Paragraphs>
  <Slides>15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5" baseType="lpstr">
      <vt:lpstr>Times New Roman</vt:lpstr>
      <vt:lpstr>Livvic</vt:lpstr>
      <vt:lpstr>Calibri</vt:lpstr>
      <vt:lpstr>Cambria</vt:lpstr>
      <vt:lpstr>Wingdings</vt:lpstr>
      <vt:lpstr>Itim</vt:lpstr>
      <vt:lpstr>Coming Soon</vt:lpstr>
      <vt:lpstr>Arial</vt:lpstr>
      <vt:lpstr>Roboto Condensed Light</vt:lpstr>
      <vt:lpstr>Cute Greeting Cards by Slidesgo</vt:lpstr>
      <vt:lpstr>HŨ BẠC CỦA NGƯỜI CHA</vt:lpstr>
      <vt:lpstr>MỤC TIÊU</vt:lpstr>
      <vt:lpstr>Bản trình bày PowerPoint</vt:lpstr>
      <vt:lpstr>Tìm hiểu nội dung bài</vt:lpstr>
      <vt:lpstr>Bản trình bày PowerPoint</vt:lpstr>
      <vt:lpstr>Bản trình bày PowerPoint</vt:lpstr>
      <vt:lpstr>Từ khó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HŨ BẠC CỦA NGƯỜI CHA</dc:title>
  <dc:creator>Admin</dc:creator>
  <cp:lastModifiedBy>Windows 10</cp:lastModifiedBy>
  <cp:revision>4</cp:revision>
  <dcterms:modified xsi:type="dcterms:W3CDTF">2021-12-14T02:42:12Z</dcterms:modified>
</cp:coreProperties>
</file>