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</p:sldMasterIdLst>
  <p:notesMasterIdLst>
    <p:notesMasterId r:id="rId17"/>
  </p:notesMasterIdLst>
  <p:sldIdLst>
    <p:sldId id="258" r:id="rId4"/>
    <p:sldId id="318" r:id="rId5"/>
    <p:sldId id="319" r:id="rId6"/>
    <p:sldId id="323" r:id="rId7"/>
    <p:sldId id="324" r:id="rId8"/>
    <p:sldId id="325" r:id="rId9"/>
    <p:sldId id="326" r:id="rId10"/>
    <p:sldId id="320" r:id="rId11"/>
    <p:sldId id="327" r:id="rId12"/>
    <p:sldId id="328" r:id="rId13"/>
    <p:sldId id="329" r:id="rId14"/>
    <p:sldId id="330" r:id="rId15"/>
    <p:sldId id="33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A9A"/>
    <a:srgbClr val="2E2216"/>
    <a:srgbClr val="FFE131"/>
    <a:srgbClr val="FFA216"/>
    <a:srgbClr val="3E2E1E"/>
    <a:srgbClr val="FF9FAC"/>
    <a:srgbClr val="FFD9D9"/>
    <a:srgbClr val="6D421F"/>
    <a:srgbClr val="36281A"/>
    <a:srgbClr val="775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14" autoAdjust="0"/>
  </p:normalViewPr>
  <p:slideViewPr>
    <p:cSldViewPr snapToGrid="0" showGuides="1">
      <p:cViewPr varScale="1">
        <p:scale>
          <a:sx n="85" d="100"/>
          <a:sy n="85" d="100"/>
        </p:scale>
        <p:origin x="174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3C834A7-82CE-47DC-B2E0-6AEF0EF661C5}" type="datetimeFigureOut">
              <a:rPr lang="zh-CN" altLang="en-US" smtClean="0"/>
              <a:pPr/>
              <a:t>2021/10/28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45BECE7F-65B8-478D-B76E-BD5B8178480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46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04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8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64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48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1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4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89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62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90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97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2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23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2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7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4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B457D174-5CD8-40B5-AF54-9A350F1CA3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F9D1609-F1C3-411F-9F83-70A9AD4C75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3ADDC945-BBF1-414C-BC87-C1A221D77E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49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2CAE792-9BBD-47F8-9548-8947129E8B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6DE72F6D-BCD1-4928-AAD6-1BF9C30836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5258017-CD3A-4ED8-8BA8-440919E73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65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9CB891B-78F3-4782-ACDA-D145DBE7C3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6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D6F3E31-40A8-459E-8EF2-48DCA69D9B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46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B0992CB-2BFE-4320-B1E6-627CF6E49F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ECC85C2-8A57-40AA-A747-A50509A49B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B8A29CA-2BC4-451F-B70C-78C21FBC0E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01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02A2DA4-AFE7-48A5-86CA-54C56AD81C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CF51C93-B36A-4B40-93D2-02CBB1437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065DD95-5898-4B48-8F14-A781414D41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B9DC54D-C59B-4343-B531-D412EB264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01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2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D4DC3F8-70C6-417B-99E8-BA2E24DC12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1026165-9E91-412B-9032-1AF7CEF9B7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3351C27-0C40-443C-9DFD-3EE7279A0A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0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54FA8CF-52B8-4DD1-A0BF-DCF41A7D3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5085B6B-6F2B-4858-BCF3-5A6ADEA2D7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A7DD326-8BBF-4F8A-93A1-FC9237E19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5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0E08B72-9857-4829-A1AB-55CF1B78DA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4DB380E-0D4F-419A-BD1E-D1DAF215AE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9900501-D350-4F95-87A2-2F44829EB5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27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5C2897E-9EB9-4DB6-918A-2E3954F92E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551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C35A339-F8D8-42AF-B629-C866E4CEF3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8B779A0-D5D1-4045-BDAD-9BC85F594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02301BE-C290-4B17-B6F6-9F2895623A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76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CA18F6A-97D2-4FDE-B75E-BBC14E1E5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C26489C-F0F0-4F7A-8B8C-69FA6B2684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B3BFA5A-C98C-42AE-BA78-8727946E2E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5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82928B9-4307-48CF-8E1C-CAB6761BB8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8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C81A54F-AA8F-48D0-A061-5B415A5766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EA50BDEE-E16A-446C-B09C-273155EF18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43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60BF042-5666-4CF1-80C9-B1C27639E5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354A5202-AA11-4AFB-BDF3-6694771A58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489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7EFD7BD-ECB5-4F17-A949-EE1EF64EC4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FBE17A5-CB13-4EC4-B4F8-5B8DDA5576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12D5BEB-2577-4EA7-B5E2-F0D60511E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93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1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5B31C63-DFD4-4BDF-87A1-B0B7813FB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7DE1BC9-5E5D-4487-ACB6-970A53B57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C8E2A88-4D41-445D-B493-1CE1621704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49C12B5-8F91-4FF7-A302-9E6F202D45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28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2315ED4-9E6B-4585-88F3-69F4A1BB6F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3C06BAF-EA0D-4DA0-8DEA-62F7207BB7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3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87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6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33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505" y="67184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04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2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7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1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9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6DC69D7-3DE3-4AED-B284-C87F5A8DD5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7835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E5FC394-A3C8-41A3-ADDC-B6A51B46ED1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409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4244F157-BFD9-4D73-AD55-F86D74DF7AE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085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44"/>
          <a:stretch/>
        </p:blipFill>
        <p:spPr>
          <a:xfrm>
            <a:off x="-100915" y="30707"/>
            <a:ext cx="12393827" cy="6833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07" y="-625692"/>
            <a:ext cx="8502556" cy="81093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80181" y="3571746"/>
            <a:ext cx="6160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8000" b="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Tìm</a:t>
            </a:r>
            <a:r>
              <a:rPr lang="en-US" altLang="zh-CN" sz="8000" b="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số</a:t>
            </a:r>
            <a:r>
              <a:rPr lang="en-US" altLang="zh-CN" sz="8000" b="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chia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07451" y="-32188"/>
            <a:ext cx="2445241" cy="33410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4210" y="-32188"/>
            <a:ext cx="2834112" cy="265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54505" y="4119719"/>
            <a:ext cx="2292295" cy="2383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8700" y="3571746"/>
            <a:ext cx="2839622" cy="32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9964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312"/>
            <a:ext cx="4171546" cy="1064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2661" y="110369"/>
            <a:ext cx="2890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Bài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2 : </a:t>
            </a:r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Tìm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x</a:t>
            </a:r>
            <a:endParaRPr lang="zh-CN" altLang="en-US" sz="4000" dirty="0"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465" y="3211919"/>
            <a:ext cx="3505046" cy="3370851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3490059" y="996356"/>
            <a:ext cx="8317627" cy="3370851"/>
          </a:xfrm>
          <a:custGeom>
            <a:avLst/>
            <a:gdLst>
              <a:gd name="connsiteX0" fmla="*/ 413722 w 5707060"/>
              <a:gd name="connsiteY0" fmla="*/ 2008842 h 4139178"/>
              <a:gd name="connsiteX1" fmla="*/ 45233 w 5707060"/>
              <a:gd name="connsiteY1" fmla="*/ 903373 h 4139178"/>
              <a:gd name="connsiteX2" fmla="*/ 1328122 w 5707060"/>
              <a:gd name="connsiteY2" fmla="*/ 29916 h 4139178"/>
              <a:gd name="connsiteX3" fmla="*/ 4931131 w 5707060"/>
              <a:gd name="connsiteY3" fmla="*/ 275576 h 4139178"/>
              <a:gd name="connsiteX4" fmla="*/ 5654462 w 5707060"/>
              <a:gd name="connsiteY4" fmla="*/ 985260 h 4139178"/>
              <a:gd name="connsiteX5" fmla="*/ 5586224 w 5707060"/>
              <a:gd name="connsiteY5" fmla="*/ 1735886 h 4139178"/>
              <a:gd name="connsiteX6" fmla="*/ 5067609 w 5707060"/>
              <a:gd name="connsiteY6" fmla="*/ 2909594 h 4139178"/>
              <a:gd name="connsiteX7" fmla="*/ 3580003 w 5707060"/>
              <a:gd name="connsiteY7" fmla="*/ 4042358 h 4139178"/>
              <a:gd name="connsiteX8" fmla="*/ 1137053 w 5707060"/>
              <a:gd name="connsiteY8" fmla="*/ 3946824 h 4139178"/>
              <a:gd name="connsiteX9" fmla="*/ 454665 w 5707060"/>
              <a:gd name="connsiteY9" fmla="*/ 2882298 h 4139178"/>
              <a:gd name="connsiteX10" fmla="*/ 222653 w 5707060"/>
              <a:gd name="connsiteY10" fmla="*/ 1476579 h 413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7060" h="4139178">
                <a:moveTo>
                  <a:pt x="413722" y="2008842"/>
                </a:moveTo>
                <a:cubicBezTo>
                  <a:pt x="153277" y="1621018"/>
                  <a:pt x="-107167" y="1233194"/>
                  <a:pt x="45233" y="903373"/>
                </a:cubicBezTo>
                <a:cubicBezTo>
                  <a:pt x="197633" y="573552"/>
                  <a:pt x="513806" y="134549"/>
                  <a:pt x="1328122" y="29916"/>
                </a:cubicBezTo>
                <a:cubicBezTo>
                  <a:pt x="2142438" y="-74717"/>
                  <a:pt x="4210074" y="116352"/>
                  <a:pt x="4931131" y="275576"/>
                </a:cubicBezTo>
                <a:cubicBezTo>
                  <a:pt x="5652188" y="434800"/>
                  <a:pt x="5545280" y="741875"/>
                  <a:pt x="5654462" y="985260"/>
                </a:cubicBezTo>
                <a:cubicBezTo>
                  <a:pt x="5763644" y="1228645"/>
                  <a:pt x="5684033" y="1415164"/>
                  <a:pt x="5586224" y="1735886"/>
                </a:cubicBezTo>
                <a:cubicBezTo>
                  <a:pt x="5488415" y="2056608"/>
                  <a:pt x="5401979" y="2525182"/>
                  <a:pt x="5067609" y="2909594"/>
                </a:cubicBezTo>
                <a:cubicBezTo>
                  <a:pt x="4733239" y="3294006"/>
                  <a:pt x="4235096" y="3869486"/>
                  <a:pt x="3580003" y="4042358"/>
                </a:cubicBezTo>
                <a:cubicBezTo>
                  <a:pt x="2924910" y="4215230"/>
                  <a:pt x="1657943" y="4140167"/>
                  <a:pt x="1137053" y="3946824"/>
                </a:cubicBezTo>
                <a:cubicBezTo>
                  <a:pt x="616163" y="3753481"/>
                  <a:pt x="607065" y="3294005"/>
                  <a:pt x="454665" y="2882298"/>
                </a:cubicBezTo>
                <a:cubicBezTo>
                  <a:pt x="302265" y="2470591"/>
                  <a:pt x="262459" y="1973585"/>
                  <a:pt x="222653" y="1476579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F16D05F-8F9A-4836-AEB9-DFBB8F4AE8F6}"/>
              </a:ext>
            </a:extLst>
          </p:cNvPr>
          <p:cNvSpPr txBox="1"/>
          <p:nvPr/>
        </p:nvSpPr>
        <p:spPr>
          <a:xfrm>
            <a:off x="4306956" y="1320219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: x = 2		b) 42 : x = 6</a:t>
            </a:r>
          </a:p>
          <a:p>
            <a:pPr marL="514350" indent="-514350">
              <a:buAutoNum type="alphaLcParenR"/>
            </a:pPr>
            <a:endParaRPr lang="en-US" sz="3200" b="1" dirty="0">
              <a:solidFill>
                <a:srgbClr val="F47A9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27 : x = 3		d) 36 : x = 4</a:t>
            </a:r>
          </a:p>
          <a:p>
            <a:endParaRPr lang="en-US" sz="3200" b="1" dirty="0">
              <a:solidFill>
                <a:srgbClr val="F47A9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e) x : 5 = 4		g) X </a:t>
            </a:r>
            <a:r>
              <a:rPr lang="en-US" sz="3200" b="1" dirty="0" err="1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= 70</a:t>
            </a:r>
          </a:p>
          <a:p>
            <a:endParaRPr lang="en-US" sz="3200" b="1" dirty="0">
              <a:solidFill>
                <a:srgbClr val="F47A9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2198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flipH="1">
            <a:off x="294797" y="1528402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294797" y="4120956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id="{E4F6BDEF-A76A-4B3C-92F2-B4272D85A7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312"/>
            <a:ext cx="4171546" cy="1064090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0B9A9FC9-C1E5-427B-B2C1-5DE464BDBC46}"/>
              </a:ext>
            </a:extLst>
          </p:cNvPr>
          <p:cNvSpPr/>
          <p:nvPr/>
        </p:nvSpPr>
        <p:spPr>
          <a:xfrm>
            <a:off x="582661" y="110369"/>
            <a:ext cx="2890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Bài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2 : </a:t>
            </a:r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Tìm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x</a:t>
            </a:r>
            <a:endParaRPr lang="zh-CN" altLang="en-US" sz="4000" dirty="0"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11" name="任意多边形 4">
            <a:extLst>
              <a:ext uri="{FF2B5EF4-FFF2-40B4-BE49-F238E27FC236}">
                <a16:creationId xmlns:a16="http://schemas.microsoft.com/office/drawing/2014/main" id="{51405489-2835-493F-B75E-53E132FB4E9C}"/>
              </a:ext>
            </a:extLst>
          </p:cNvPr>
          <p:cNvSpPr/>
          <p:nvPr/>
        </p:nvSpPr>
        <p:spPr>
          <a:xfrm flipH="1">
            <a:off x="4561999" y="1569564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任意多边形 6">
            <a:extLst>
              <a:ext uri="{FF2B5EF4-FFF2-40B4-BE49-F238E27FC236}">
                <a16:creationId xmlns:a16="http://schemas.microsoft.com/office/drawing/2014/main" id="{18C10542-3CE5-4675-BD8E-599960125FD9}"/>
              </a:ext>
            </a:extLst>
          </p:cNvPr>
          <p:cNvSpPr/>
          <p:nvPr/>
        </p:nvSpPr>
        <p:spPr>
          <a:xfrm flipH="1">
            <a:off x="4561999" y="4162118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任意多边形 4">
            <a:extLst>
              <a:ext uri="{FF2B5EF4-FFF2-40B4-BE49-F238E27FC236}">
                <a16:creationId xmlns:a16="http://schemas.microsoft.com/office/drawing/2014/main" id="{A7E42AD6-63CC-4191-AE7E-7ACFED056154}"/>
              </a:ext>
            </a:extLst>
          </p:cNvPr>
          <p:cNvSpPr/>
          <p:nvPr/>
        </p:nvSpPr>
        <p:spPr>
          <a:xfrm flipH="1">
            <a:off x="8725352" y="1557718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任意多边形 6">
            <a:extLst>
              <a:ext uri="{FF2B5EF4-FFF2-40B4-BE49-F238E27FC236}">
                <a16:creationId xmlns:a16="http://schemas.microsoft.com/office/drawing/2014/main" id="{4131E903-2958-47F9-9A8E-EC7D2952A4A8}"/>
              </a:ext>
            </a:extLst>
          </p:cNvPr>
          <p:cNvSpPr/>
          <p:nvPr/>
        </p:nvSpPr>
        <p:spPr>
          <a:xfrm flipH="1">
            <a:off x="8725352" y="4150272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0782FCC-01FA-4734-8759-F35EFB38493D}"/>
              </a:ext>
            </a:extLst>
          </p:cNvPr>
          <p:cNvSpPr txBox="1"/>
          <p:nvPr/>
        </p:nvSpPr>
        <p:spPr>
          <a:xfrm>
            <a:off x="710132" y="1616605"/>
            <a:ext cx="237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: x = 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E7AF97A-F13E-45CD-B1DF-ABE1FC68D875}"/>
              </a:ext>
            </a:extLst>
          </p:cNvPr>
          <p:cNvSpPr txBox="1"/>
          <p:nvPr/>
        </p:nvSpPr>
        <p:spPr>
          <a:xfrm>
            <a:off x="1497434" y="2102145"/>
            <a:ext cx="2005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12 : 2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     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C1B7E64-E37E-4032-B7BD-0243E393E769}"/>
              </a:ext>
            </a:extLst>
          </p:cNvPr>
          <p:cNvSpPr txBox="1"/>
          <p:nvPr/>
        </p:nvSpPr>
        <p:spPr>
          <a:xfrm>
            <a:off x="4964082" y="1616605"/>
            <a:ext cx="1993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 : x = 6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1DD44B7-8500-4D2A-B6A3-BEDC3E3B4364}"/>
              </a:ext>
            </a:extLst>
          </p:cNvPr>
          <p:cNvSpPr txBox="1"/>
          <p:nvPr/>
        </p:nvSpPr>
        <p:spPr>
          <a:xfrm>
            <a:off x="9184297" y="1616605"/>
            <a:ext cx="1993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 : x = 3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BC5D291-534E-49BE-AC0E-9015BEC69237}"/>
              </a:ext>
            </a:extLst>
          </p:cNvPr>
          <p:cNvSpPr txBox="1"/>
          <p:nvPr/>
        </p:nvSpPr>
        <p:spPr>
          <a:xfrm>
            <a:off x="710132" y="4284706"/>
            <a:ext cx="237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: x = 4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0DDAB35-FCAE-499A-B1FA-3E6D08FE6024}"/>
              </a:ext>
            </a:extLst>
          </p:cNvPr>
          <p:cNvSpPr txBox="1"/>
          <p:nvPr/>
        </p:nvSpPr>
        <p:spPr>
          <a:xfrm>
            <a:off x="5246744" y="4284706"/>
            <a:ext cx="1993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: 5= 4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C11E57B-36AE-472F-AF9F-AEF0D5061724}"/>
              </a:ext>
            </a:extLst>
          </p:cNvPr>
          <p:cNvSpPr txBox="1"/>
          <p:nvPr/>
        </p:nvSpPr>
        <p:spPr>
          <a:xfrm>
            <a:off x="9250557" y="4284706"/>
            <a:ext cx="1993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= 70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8A4CADB-71A7-4C64-A652-517348C3A87E}"/>
              </a:ext>
            </a:extLst>
          </p:cNvPr>
          <p:cNvSpPr txBox="1"/>
          <p:nvPr/>
        </p:nvSpPr>
        <p:spPr>
          <a:xfrm>
            <a:off x="5705300" y="2102145"/>
            <a:ext cx="2005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42 : 6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    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5D4692B-416B-407D-96C9-9D9DF44EC03E}"/>
              </a:ext>
            </a:extLst>
          </p:cNvPr>
          <p:cNvSpPr txBox="1"/>
          <p:nvPr/>
        </p:nvSpPr>
        <p:spPr>
          <a:xfrm>
            <a:off x="9961722" y="2129899"/>
            <a:ext cx="2005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27 : 3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    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ED1BAE5-8077-4AE4-A51F-262D7FF1EC53}"/>
              </a:ext>
            </a:extLst>
          </p:cNvPr>
          <p:cNvSpPr txBox="1"/>
          <p:nvPr/>
        </p:nvSpPr>
        <p:spPr>
          <a:xfrm>
            <a:off x="1497434" y="4782748"/>
            <a:ext cx="2005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36 : 4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    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5B7FF0E-D36E-4D46-AAA9-43E9D18B775E}"/>
              </a:ext>
            </a:extLst>
          </p:cNvPr>
          <p:cNvSpPr txBox="1"/>
          <p:nvPr/>
        </p:nvSpPr>
        <p:spPr>
          <a:xfrm>
            <a:off x="5705300" y="4782748"/>
            <a:ext cx="2005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4 x 5 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     20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AFB7989-3A86-47C0-8B3F-B6B2076319BD}"/>
              </a:ext>
            </a:extLst>
          </p:cNvPr>
          <p:cNvSpPr txBox="1"/>
          <p:nvPr/>
        </p:nvSpPr>
        <p:spPr>
          <a:xfrm>
            <a:off x="9961722" y="4810502"/>
            <a:ext cx="2005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70 : 7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     10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7" name="图片 29">
            <a:extLst>
              <a:ext uri="{FF2B5EF4-FFF2-40B4-BE49-F238E27FC236}">
                <a16:creationId xmlns:a16="http://schemas.microsoft.com/office/drawing/2014/main" id="{02D4FAAE-5595-4FD8-8542-D66FAB7D9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366" y="2755841"/>
            <a:ext cx="2063670" cy="1821252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A935731B-C4C1-4785-9773-8669484BD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142" y="2758966"/>
            <a:ext cx="1960162" cy="17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4688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4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4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7" grpId="0"/>
          <p:bldP spid="22" grpId="0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7" grpId="0"/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72668" y="144071"/>
            <a:ext cx="1287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Bài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3</a:t>
            </a:r>
            <a:endParaRPr lang="zh-CN" altLang="en-US" sz="4000" dirty="0"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28" y="4573203"/>
            <a:ext cx="2295820" cy="2284797"/>
          </a:xfrm>
          <a:prstGeom prst="rect">
            <a:avLst/>
          </a:prstGeom>
        </p:spPr>
      </p:pic>
      <p:graphicFrame>
        <p:nvGraphicFramePr>
          <p:cNvPr id="9" name="Group 119">
            <a:extLst>
              <a:ext uri="{FF2B5EF4-FFF2-40B4-BE49-F238E27FC236}">
                <a16:creationId xmlns:a16="http://schemas.microsoft.com/office/drawing/2014/main" id="{797CED0A-B07D-4EA4-A15E-D22ADEC4E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12099"/>
              </p:ext>
            </p:extLst>
          </p:nvPr>
        </p:nvGraphicFramePr>
        <p:xfrm>
          <a:off x="6672295" y="2617304"/>
          <a:ext cx="2590800" cy="1737258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Times" pitchFamily="2" charset="0"/>
                        </a:rPr>
                        <a:t>x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Times" pitchFamily="2" charset="0"/>
                        </a:rPr>
                        <a:t>Thương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73E0AFDB-9774-4342-B142-B2511684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271" y="1702904"/>
            <a:ext cx="2590800" cy="762000"/>
          </a:xfrm>
          <a:prstGeom prst="rect">
            <a:avLst/>
          </a:prstGeom>
          <a:solidFill>
            <a:srgbClr val="F47A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a) 7  :     =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967335A-36E6-453B-BD9E-F697DBE76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948" y="1779104"/>
            <a:ext cx="2667000" cy="762000"/>
          </a:xfrm>
          <a:prstGeom prst="rect">
            <a:avLst/>
          </a:prstGeom>
          <a:solidFill>
            <a:srgbClr val="F47A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7  :     =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6CFA6A1-A17F-4200-B43D-B050988F0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3" y="4049762"/>
            <a:ext cx="2344965" cy="762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1C79E885-7E6F-4379-BC29-452EBF7D4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39" y="5257851"/>
            <a:ext cx="6124373" cy="1058338"/>
          </a:xfrm>
          <a:prstGeom prst="cloudCallout">
            <a:avLst>
              <a:gd name="adj1" fmla="val 13306"/>
              <a:gd name="adj2" fmla="val -1034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A2937CF-0E18-42B9-8AFA-DE7345903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4669" y="3527778"/>
            <a:ext cx="2221713" cy="762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B15B33F2-00DB-4DE7-AD0F-0F58D5D73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426" y="5177420"/>
            <a:ext cx="5497008" cy="1219200"/>
          </a:xfrm>
          <a:prstGeom prst="cloudCallout">
            <a:avLst>
              <a:gd name="adj1" fmla="val -13731"/>
              <a:gd name="adj2" fmla="val -114194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aphicFrame>
        <p:nvGraphicFramePr>
          <p:cNvPr id="16" name="Group 93">
            <a:extLst>
              <a:ext uri="{FF2B5EF4-FFF2-40B4-BE49-F238E27FC236}">
                <a16:creationId xmlns:a16="http://schemas.microsoft.com/office/drawing/2014/main" id="{5C15D24B-4804-4BD7-98E9-3F69401D0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586841"/>
              </p:ext>
            </p:extLst>
          </p:nvPr>
        </p:nvGraphicFramePr>
        <p:xfrm>
          <a:off x="1337271" y="2582370"/>
          <a:ext cx="2590800" cy="1737258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Times" pitchFamily="2" charset="0"/>
                        </a:rPr>
                        <a:t>x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Times" pitchFamily="2" charset="0"/>
                        </a:rPr>
                        <a:t>Thương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12">
            <a:extLst>
              <a:ext uri="{FF2B5EF4-FFF2-40B4-BE49-F238E27FC236}">
                <a16:creationId xmlns:a16="http://schemas.microsoft.com/office/drawing/2014/main" id="{B34CDC2B-ED14-4539-AB94-68BFA3543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271" y="31892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8" name="Rectangle 113">
            <a:extLst>
              <a:ext uri="{FF2B5EF4-FFF2-40B4-BE49-F238E27FC236}">
                <a16:creationId xmlns:a16="http://schemas.microsoft.com/office/drawing/2014/main" id="{617D28FD-855D-4FE2-B52C-C81F79EC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350" y="376753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9" name="Rectangle 114">
            <a:extLst>
              <a:ext uri="{FF2B5EF4-FFF2-40B4-BE49-F238E27FC236}">
                <a16:creationId xmlns:a16="http://schemas.microsoft.com/office/drawing/2014/main" id="{47A79386-BC5A-4C31-9801-3EFA5324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629" y="376030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0" name="Rectangle 115">
            <a:extLst>
              <a:ext uri="{FF2B5EF4-FFF2-40B4-BE49-F238E27FC236}">
                <a16:creationId xmlns:a16="http://schemas.microsoft.com/office/drawing/2014/main" id="{CD5EC7B7-AC27-424F-BA55-2B4A1E742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550" y="3186587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1" name="Rectangle 116">
            <a:extLst>
              <a:ext uri="{FF2B5EF4-FFF2-40B4-BE49-F238E27FC236}">
                <a16:creationId xmlns:a16="http://schemas.microsoft.com/office/drawing/2014/main" id="{1F5369EC-B234-43A1-82D8-66007DC5E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648" y="1776705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Rectangle 118">
            <a:extLst>
              <a:ext uri="{FF2B5EF4-FFF2-40B4-BE49-F238E27FC236}">
                <a16:creationId xmlns:a16="http://schemas.microsoft.com/office/drawing/2014/main" id="{7DC7DF8E-CFBA-49A7-9DA8-E5471C5C1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748" y="185530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3" name="Rectangle 120">
            <a:extLst>
              <a:ext uri="{FF2B5EF4-FFF2-40B4-BE49-F238E27FC236}">
                <a16:creationId xmlns:a16="http://schemas.microsoft.com/office/drawing/2014/main" id="{622981FB-DBE6-47CD-A505-6E002684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148" y="322690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4" name="Rectangle 121">
            <a:extLst>
              <a:ext uri="{FF2B5EF4-FFF2-40B4-BE49-F238E27FC236}">
                <a16:creationId xmlns:a16="http://schemas.microsoft.com/office/drawing/2014/main" id="{BC407D8B-7F0F-435D-9F39-98D7265A0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148" y="376030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5" name="Rectangle 122">
            <a:extLst>
              <a:ext uri="{FF2B5EF4-FFF2-40B4-BE49-F238E27FC236}">
                <a16:creationId xmlns:a16="http://schemas.microsoft.com/office/drawing/2014/main" id="{AFDC18FE-9D7B-4F33-BDAC-0D9F1C0D8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348" y="322690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6" name="Rectangle 123">
            <a:extLst>
              <a:ext uri="{FF2B5EF4-FFF2-40B4-BE49-F238E27FC236}">
                <a16:creationId xmlns:a16="http://schemas.microsoft.com/office/drawing/2014/main" id="{F3A4D0F6-8C19-4559-8723-7824D25D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348" y="376030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0128371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87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4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9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6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883 -0.07337 L 0.28217 -0.33981 " pathEditMode="relative" rAng="0" ptsTypes="AA">
                                          <p:cBhvr>
                                            <p:cTn id="9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67" y="-133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01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0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6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953 0.01967 L 0.02214 -0.25787 " pathEditMode="relative" rAng="0" ptsTypes="AA">
                                          <p:cBhvr>
                                            <p:cTn id="11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83" y="-1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5" fill="hold">
                          <p:stCondLst>
                            <p:cond delay="indefinite"/>
                          </p:stCondLst>
                          <p:childTnLst>
                            <p:par>
                              <p:cTn id="1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7" presetID="4" presetClass="exit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16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0" fill="hold">
                          <p:stCondLst>
                            <p:cond delay="indefinite"/>
                          </p:stCondLst>
                          <p:childTnLst>
                            <p:par>
                              <p:cTn id="1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2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64 -0.00232 L 0.0586 -0.20209 " pathEditMode="relative" rAng="0" ptsTypes="AA">
                                          <p:cBhvr>
                                            <p:cTn id="173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50" y="-1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4" presetClass="exit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17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85185E-6 L 0.08633 -0.19722 " pathEditMode="relative" rAng="0" ptsTypes="AA">
                                          <p:cBhvr>
                                            <p:cTn id="18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10" y="-98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3" fill="hold">
                          <p:stCondLst>
                            <p:cond delay="indefinite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1" fill="hold">
                          <p:stCondLst>
                            <p:cond delay="indefinite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9" fill="hold">
                          <p:stCondLst>
                            <p:cond delay="indefinite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7" fill="hold">
                          <p:stCondLst>
                            <p:cond delay="indefinite"/>
                          </p:stCondLst>
                          <p:childTnLst>
                            <p:par>
                              <p:cTn id="2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9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5" fill="hold">
                          <p:stCondLst>
                            <p:cond delay="indefinite"/>
                          </p:stCondLst>
                          <p:childTnLst>
                            <p:par>
                              <p:cTn id="2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7" presetID="4" presetClass="exit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2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0" fill="hold">
                          <p:stCondLst>
                            <p:cond delay="indefinite"/>
                          </p:stCondLst>
                          <p:childTnLst>
                            <p:par>
                              <p:cTn id="2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2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3125 -0.00231 L 0.04375 -0.27986 " pathEditMode="relative" rAng="0" ptsTypes="AA">
                                          <p:cBhvr>
                                            <p:cTn id="223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50" y="-1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4" fill="hold">
                          <p:stCondLst>
                            <p:cond delay="indefinite"/>
                          </p:stCondLst>
                          <p:childTnLst>
                            <p:par>
                              <p:cTn id="2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6" presetID="4" presetClass="exit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2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9" fill="hold">
                          <p:stCondLst>
                            <p:cond delay="indefinite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0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83 0.00348 L 0.08451 -0.27407 " pathEditMode="relative" rAng="0" ptsTypes="AA">
                                          <p:cBhvr>
                                            <p:cTn id="232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17" y="-1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 animBg="1"/>
          <p:bldP spid="11" grpId="0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7" grpId="0"/>
          <p:bldP spid="17" grpId="1"/>
          <p:bldP spid="18" grpId="0"/>
          <p:bldP spid="19" grpId="0"/>
          <p:bldP spid="20" grpId="0"/>
          <p:bldP spid="20" grpId="1"/>
          <p:bldP spid="21" grpId="0"/>
          <p:bldP spid="21" grpId="1"/>
          <p:bldP spid="22" grpId="0"/>
          <p:bldP spid="22" grpId="1"/>
          <p:bldP spid="23" grpId="0"/>
          <p:bldP spid="24" grpId="0"/>
          <p:bldP spid="24" grpId="1"/>
          <p:bldP spid="25" grpId="0"/>
          <p:bldP spid="26" grpId="0"/>
          <p:bldP spid="2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87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4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9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6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883 -0.07337 L 0.28217 -0.33981 " pathEditMode="relative" rAng="0" ptsTypes="AA">
                                          <p:cBhvr>
                                            <p:cTn id="9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67" y="-133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01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0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6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953 0.01967 L 0.02214 -0.25787 " pathEditMode="relative" rAng="0" ptsTypes="AA">
                                          <p:cBhvr>
                                            <p:cTn id="11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83" y="-1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5" fill="hold">
                          <p:stCondLst>
                            <p:cond delay="indefinite"/>
                          </p:stCondLst>
                          <p:childTnLst>
                            <p:par>
                              <p:cTn id="1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7" presetID="4" presetClass="exit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16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0" fill="hold">
                          <p:stCondLst>
                            <p:cond delay="indefinite"/>
                          </p:stCondLst>
                          <p:childTnLst>
                            <p:par>
                              <p:cTn id="1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2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64 -0.00232 L 0.0586 -0.20209 " pathEditMode="relative" rAng="0" ptsTypes="AA">
                                          <p:cBhvr>
                                            <p:cTn id="173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50" y="-1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4" presetClass="exit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17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85185E-6 L 0.08633 -0.19722 " pathEditMode="relative" rAng="0" ptsTypes="AA">
                                          <p:cBhvr>
                                            <p:cTn id="18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10" y="-98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3" fill="hold">
                          <p:stCondLst>
                            <p:cond delay="indefinite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1" fill="hold">
                          <p:stCondLst>
                            <p:cond delay="indefinite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9" fill="hold">
                          <p:stCondLst>
                            <p:cond delay="indefinite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7" fill="hold">
                          <p:stCondLst>
                            <p:cond delay="indefinite"/>
                          </p:stCondLst>
                          <p:childTnLst>
                            <p:par>
                              <p:cTn id="2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9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5" fill="hold">
                          <p:stCondLst>
                            <p:cond delay="indefinite"/>
                          </p:stCondLst>
                          <p:childTnLst>
                            <p:par>
                              <p:cTn id="2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7" presetID="4" presetClass="exit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2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0" fill="hold">
                          <p:stCondLst>
                            <p:cond delay="indefinite"/>
                          </p:stCondLst>
                          <p:childTnLst>
                            <p:par>
                              <p:cTn id="2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2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3125 -0.00231 L 0.04375 -0.27986 " pathEditMode="relative" rAng="0" ptsTypes="AA">
                                          <p:cBhvr>
                                            <p:cTn id="223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50" y="-1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4" fill="hold">
                          <p:stCondLst>
                            <p:cond delay="indefinite"/>
                          </p:stCondLst>
                          <p:childTnLst>
                            <p:par>
                              <p:cTn id="2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6" presetID="4" presetClass="exit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2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9" fill="hold">
                          <p:stCondLst>
                            <p:cond delay="indefinite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0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83 0.00348 L 0.08451 -0.27407 " pathEditMode="relative" rAng="0" ptsTypes="AA">
                                          <p:cBhvr>
                                            <p:cTn id="232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17" y="-1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 animBg="1"/>
          <p:bldP spid="11" grpId="0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7" grpId="0"/>
          <p:bldP spid="17" grpId="1"/>
          <p:bldP spid="18" grpId="0"/>
          <p:bldP spid="19" grpId="0"/>
          <p:bldP spid="20" grpId="0"/>
          <p:bldP spid="20" grpId="1"/>
          <p:bldP spid="21" grpId="0"/>
          <p:bldP spid="21" grpId="1"/>
          <p:bldP spid="22" grpId="0"/>
          <p:bldP spid="22" grpId="1"/>
          <p:bldP spid="23" grpId="0"/>
          <p:bldP spid="24" grpId="0"/>
          <p:bldP spid="24" grpId="1"/>
          <p:bldP spid="25" grpId="0"/>
          <p:bldP spid="26" grpId="0"/>
          <p:bldP spid="26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44"/>
          <a:stretch/>
        </p:blipFill>
        <p:spPr>
          <a:xfrm>
            <a:off x="-86497" y="-2"/>
            <a:ext cx="12393827" cy="6833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805" y="-625692"/>
            <a:ext cx="5404390" cy="8109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07451" y="-32188"/>
            <a:ext cx="2445241" cy="33410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4210" y="-32188"/>
            <a:ext cx="2834112" cy="265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54505" y="4119719"/>
            <a:ext cx="2292295" cy="2383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8700" y="3571746"/>
            <a:ext cx="2839622" cy="328625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85649" y="2895600"/>
            <a:ext cx="3220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8000" b="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Tạm</a:t>
            </a:r>
            <a:r>
              <a:rPr lang="en-US" altLang="zh-CN" sz="8000" b="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biệt</a:t>
            </a:r>
            <a:endParaRPr lang="en-US" altLang="zh-CN" sz="8000" b="0" dirty="0">
              <a:solidFill>
                <a:srgbClr val="6D421F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5871420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13" name="图片 148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899" y="-228441"/>
            <a:ext cx="11422742" cy="6837803"/>
          </a:xfrm>
          <a:prstGeom prst="rect">
            <a:avLst/>
          </a:prstGeom>
        </p:spPr>
      </p:pic>
      <p:sp>
        <p:nvSpPr>
          <p:cNvPr id="1054" name="矩形 1053"/>
          <p:cNvSpPr/>
          <p:nvPr/>
        </p:nvSpPr>
        <p:spPr>
          <a:xfrm>
            <a:off x="1866126" y="1478485"/>
            <a:ext cx="93717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Mục</a:t>
            </a:r>
            <a:r>
              <a:rPr lang="en-US" altLang="zh-CN" sz="48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tiêu</a:t>
            </a:r>
            <a:endParaRPr lang="en-US" altLang="zh-CN" sz="4800" dirty="0">
              <a:solidFill>
                <a:srgbClr val="6D421F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  <a:p>
            <a:pPr marL="457200" indent="-457200">
              <a:buFontTx/>
              <a:buChar char="-"/>
            </a:pP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Củng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cố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tên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gọi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thành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phần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trong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phép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tính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chia</a:t>
            </a:r>
          </a:p>
          <a:p>
            <a:pPr marL="457200" indent="-457200">
              <a:buFontTx/>
              <a:buChar char="-"/>
            </a:pP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Học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sinh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nắm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được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quy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tắc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cách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tìm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số</a:t>
            </a:r>
            <a:r>
              <a:rPr lang="en-US" altLang="zh-CN" sz="320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chia</a:t>
            </a:r>
            <a:endParaRPr lang="zh-CN" altLang="en-US" sz="3200" dirty="0">
              <a:solidFill>
                <a:srgbClr val="6D421F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3883" y="443883"/>
            <a:ext cx="218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E131"/>
                </a:solidFill>
              </a:rPr>
              <a:t>https://www.ypppt.com/</a:t>
            </a:r>
            <a:endParaRPr lang="zh-CN" altLang="en-US" dirty="0">
              <a:solidFill>
                <a:srgbClr val="FFE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47566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图片 96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577" b="64200"/>
          <a:stretch/>
        </p:blipFill>
        <p:spPr>
          <a:xfrm>
            <a:off x="732164" y="-564597"/>
            <a:ext cx="4071847" cy="6566046"/>
          </a:xfrm>
          <a:prstGeom prst="rect">
            <a:avLst/>
          </a:prstGeom>
        </p:spPr>
      </p:pic>
      <p:pic>
        <p:nvPicPr>
          <p:cNvPr id="16963" name="图片 1696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65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995" y="606074"/>
            <a:ext cx="6191872" cy="6820602"/>
          </a:xfrm>
          <a:prstGeom prst="rect">
            <a:avLst/>
          </a:prstGeom>
        </p:spPr>
      </p:pic>
      <p:sp>
        <p:nvSpPr>
          <p:cNvPr id="965" name="矩形 964"/>
          <p:cNvSpPr/>
          <p:nvPr/>
        </p:nvSpPr>
        <p:spPr>
          <a:xfrm>
            <a:off x="4994073" y="2585904"/>
            <a:ext cx="52470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Khám</a:t>
            </a:r>
            <a:r>
              <a:rPr lang="en-US" altLang="zh-CN" sz="66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6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phá</a:t>
            </a:r>
            <a:endParaRPr lang="zh-CN" altLang="en-US" sz="6600" dirty="0">
              <a:solidFill>
                <a:srgbClr val="6D421F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478890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9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9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3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9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0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  <p:bldP spid="96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498" y="0"/>
            <a:ext cx="4171546" cy="1064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00" y="71097"/>
            <a:ext cx="1829558" cy="1621003"/>
          </a:xfrm>
          <a:prstGeom prst="rect">
            <a:avLst/>
          </a:prstGeom>
        </p:spPr>
      </p:pic>
      <p:grpSp>
        <p:nvGrpSpPr>
          <p:cNvPr id="11" name="Group 24">
            <a:extLst>
              <a:ext uri="{FF2B5EF4-FFF2-40B4-BE49-F238E27FC236}">
                <a16:creationId xmlns:a16="http://schemas.microsoft.com/office/drawing/2014/main" id="{733E054F-0490-401A-BDFD-04CF0332A035}"/>
              </a:ext>
            </a:extLst>
          </p:cNvPr>
          <p:cNvGrpSpPr>
            <a:grpSpLocks/>
          </p:cNvGrpSpPr>
          <p:nvPr/>
        </p:nvGrpSpPr>
        <p:grpSpPr bwMode="auto">
          <a:xfrm>
            <a:off x="1412169" y="1812672"/>
            <a:ext cx="3276600" cy="1899330"/>
            <a:chOff x="300" y="2464"/>
            <a:chExt cx="2256" cy="1340"/>
          </a:xfrm>
        </p:grpSpPr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2A582B43-DB37-431F-8641-B7DE626B8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484"/>
              <a:ext cx="52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57C81073-DAB0-40C6-8D53-2C220B3AD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64"/>
              <a:ext cx="52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3011ADF6-240D-496D-826E-AB7446D32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3273"/>
              <a:ext cx="52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C7599E0E-6F02-416A-9EF5-D536A9BE4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276"/>
              <a:ext cx="52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10DF15C1-9F83-4B86-A58C-C091543CD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84"/>
              <a:ext cx="52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26DF7AAE-ED60-4497-8A3E-E295E4EB3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2464"/>
              <a:ext cx="52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96326809-E334-402C-8F22-A13D04F5E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" y="3156"/>
              <a:ext cx="225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9" name="Text Box 25">
            <a:extLst>
              <a:ext uri="{FF2B5EF4-FFF2-40B4-BE49-F238E27FC236}">
                <a16:creationId xmlns:a16="http://schemas.microsoft.com/office/drawing/2014/main" id="{B375D769-E49A-4180-9054-88B7285E5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305" y="1107978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chia: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5C18D519-FF04-4AC1-8E9E-2ABA644BA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618" y="1800124"/>
            <a:ext cx="552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        :        2        =         3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21" name="Group 29">
            <a:extLst>
              <a:ext uri="{FF2B5EF4-FFF2-40B4-BE49-F238E27FC236}">
                <a16:creationId xmlns:a16="http://schemas.microsoft.com/office/drawing/2014/main" id="{8E637EF5-3CE6-4A7A-8E26-E9050154B46B}"/>
              </a:ext>
            </a:extLst>
          </p:cNvPr>
          <p:cNvGrpSpPr>
            <a:grpSpLocks/>
          </p:cNvGrpSpPr>
          <p:nvPr/>
        </p:nvGrpSpPr>
        <p:grpSpPr bwMode="auto">
          <a:xfrm>
            <a:off x="5088818" y="2333524"/>
            <a:ext cx="1752600" cy="846749"/>
            <a:chOff x="1200" y="2688"/>
            <a:chExt cx="864" cy="839"/>
          </a:xfrm>
        </p:grpSpPr>
        <p:sp>
          <p:nvSpPr>
            <p:cNvPr id="22" name="Text Box 30">
              <a:extLst>
                <a:ext uri="{FF2B5EF4-FFF2-40B4-BE49-F238E27FC236}">
                  <a16:creationId xmlns:a16="http://schemas.microsoft.com/office/drawing/2014/main" id="{209CF1A7-9960-4421-8EE0-07EB88D4D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0"/>
              <a:ext cx="864" cy="4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Số bị chia</a:t>
              </a:r>
            </a:p>
          </p:txBody>
        </p:sp>
        <p:sp>
          <p:nvSpPr>
            <p:cNvPr id="23" name="Line 31">
              <a:extLst>
                <a:ext uri="{FF2B5EF4-FFF2-40B4-BE49-F238E27FC236}">
                  <a16:creationId xmlns:a16="http://schemas.microsoft.com/office/drawing/2014/main" id="{A327C798-6671-4943-B9C8-588BD57B52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32">
            <a:extLst>
              <a:ext uri="{FF2B5EF4-FFF2-40B4-BE49-F238E27FC236}">
                <a16:creationId xmlns:a16="http://schemas.microsoft.com/office/drawing/2014/main" id="{A9C98EE8-2C46-4D09-A741-56B607ED338D}"/>
              </a:ext>
            </a:extLst>
          </p:cNvPr>
          <p:cNvGrpSpPr>
            <a:grpSpLocks/>
          </p:cNvGrpSpPr>
          <p:nvPr/>
        </p:nvGrpSpPr>
        <p:grpSpPr bwMode="auto">
          <a:xfrm>
            <a:off x="7451018" y="2333523"/>
            <a:ext cx="1371600" cy="842672"/>
            <a:chOff x="1200" y="2688"/>
            <a:chExt cx="864" cy="852"/>
          </a:xfrm>
        </p:grpSpPr>
        <p:sp>
          <p:nvSpPr>
            <p:cNvPr id="25" name="Text Box 33">
              <a:extLst>
                <a:ext uri="{FF2B5EF4-FFF2-40B4-BE49-F238E27FC236}">
                  <a16:creationId xmlns:a16="http://schemas.microsoft.com/office/drawing/2014/main" id="{293B800E-4155-40F0-B664-47262E974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4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Số chia</a:t>
              </a: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6" name="Line 34">
              <a:extLst>
                <a:ext uri="{FF2B5EF4-FFF2-40B4-BE49-F238E27FC236}">
                  <a16:creationId xmlns:a16="http://schemas.microsoft.com/office/drawing/2014/main" id="{EF3366D9-71DB-4F7C-A2F4-BC613C629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35">
            <a:extLst>
              <a:ext uri="{FF2B5EF4-FFF2-40B4-BE49-F238E27FC236}">
                <a16:creationId xmlns:a16="http://schemas.microsoft.com/office/drawing/2014/main" id="{A748B20A-D9ED-4555-AE98-B18E2D3FBB2D}"/>
              </a:ext>
            </a:extLst>
          </p:cNvPr>
          <p:cNvGrpSpPr>
            <a:grpSpLocks/>
          </p:cNvGrpSpPr>
          <p:nvPr/>
        </p:nvGrpSpPr>
        <p:grpSpPr bwMode="auto">
          <a:xfrm>
            <a:off x="9737018" y="2333525"/>
            <a:ext cx="1524000" cy="810986"/>
            <a:chOff x="1200" y="2688"/>
            <a:chExt cx="864" cy="894"/>
          </a:xfrm>
        </p:grpSpPr>
        <p:sp>
          <p:nvSpPr>
            <p:cNvPr id="28" name="Text Box 36">
              <a:extLst>
                <a:ext uri="{FF2B5EF4-FFF2-40B4-BE49-F238E27FC236}">
                  <a16:creationId xmlns:a16="http://schemas.microsoft.com/office/drawing/2014/main" id="{6E57EF6B-FE0A-4B66-864A-F1EB432F5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5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</a:p>
          </p:txBody>
        </p:sp>
        <p:sp>
          <p:nvSpPr>
            <p:cNvPr id="29" name="Line 37">
              <a:extLst>
                <a:ext uri="{FF2B5EF4-FFF2-40B4-BE49-F238E27FC236}">
                  <a16:creationId xmlns:a16="http://schemas.microsoft.com/office/drawing/2014/main" id="{5E29C729-0D24-45A0-BA47-875F55034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0" name="Text Box 38">
            <a:extLst>
              <a:ext uri="{FF2B5EF4-FFF2-40B4-BE49-F238E27FC236}">
                <a16:creationId xmlns:a16="http://schemas.microsoft.com/office/drawing/2014/main" id="{219611FB-895C-4011-B1A5-175318B14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271" y="4206214"/>
            <a:ext cx="2411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2  =</a:t>
            </a:r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id="{85097048-8E10-4FA2-8488-FDF8D55B6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7830" y="4218882"/>
            <a:ext cx="930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3</a:t>
            </a:r>
          </a:p>
        </p:txBody>
      </p:sp>
      <p:pic>
        <p:nvPicPr>
          <p:cNvPr id="49" name="图片 3">
            <a:extLst>
              <a:ext uri="{FF2B5EF4-FFF2-40B4-BE49-F238E27FC236}">
                <a16:creationId xmlns:a16="http://schemas.microsoft.com/office/drawing/2014/main" id="{5471AD89-2897-438F-9646-4B6CF1E9A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68" y="3873586"/>
            <a:ext cx="2927158" cy="28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52947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3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4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6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6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3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4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30" grpId="0"/>
          <p:bldP spid="3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034" y="211985"/>
            <a:ext cx="1860065" cy="3456106"/>
          </a:xfrm>
          <a:prstGeom prst="rect">
            <a:avLst/>
          </a:prstGeom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id="{53CA3B59-1939-4F06-8066-2B6B94CB9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2378765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chia: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74D3B6C-F760-44E3-889A-9A669E88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52" y="2378765"/>
            <a:ext cx="552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        :        2        =         3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77853FBF-3C33-4F60-8B24-42470BC1848C}"/>
              </a:ext>
            </a:extLst>
          </p:cNvPr>
          <p:cNvGrpSpPr>
            <a:grpSpLocks/>
          </p:cNvGrpSpPr>
          <p:nvPr/>
        </p:nvGrpSpPr>
        <p:grpSpPr bwMode="auto">
          <a:xfrm>
            <a:off x="3518452" y="2912165"/>
            <a:ext cx="1752600" cy="846749"/>
            <a:chOff x="1200" y="2688"/>
            <a:chExt cx="864" cy="839"/>
          </a:xfrm>
        </p:grpSpPr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217B131E-7D55-49C9-9FC8-F19C325AE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0"/>
              <a:ext cx="864" cy="4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Số bị chia</a:t>
              </a: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CA1B8B81-F628-43A8-B906-F97ED79B2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17">
            <a:extLst>
              <a:ext uri="{FF2B5EF4-FFF2-40B4-BE49-F238E27FC236}">
                <a16:creationId xmlns:a16="http://schemas.microsoft.com/office/drawing/2014/main" id="{EA9969BC-590A-4AEC-BACB-5A16E5E9BA61}"/>
              </a:ext>
            </a:extLst>
          </p:cNvPr>
          <p:cNvGrpSpPr>
            <a:grpSpLocks/>
          </p:cNvGrpSpPr>
          <p:nvPr/>
        </p:nvGrpSpPr>
        <p:grpSpPr bwMode="auto">
          <a:xfrm>
            <a:off x="5880652" y="2912164"/>
            <a:ext cx="1371600" cy="842672"/>
            <a:chOff x="1200" y="2688"/>
            <a:chExt cx="864" cy="852"/>
          </a:xfrm>
        </p:grpSpPr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C5F8D5F4-A76C-4EEA-AD83-94ABBBCAA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4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chia</a:t>
              </a: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4A947C50-E2E5-41DF-995F-A0C1C975C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18DF710B-FEDD-4291-B515-C05A5C0CB650}"/>
              </a:ext>
            </a:extLst>
          </p:cNvPr>
          <p:cNvGrpSpPr>
            <a:grpSpLocks/>
          </p:cNvGrpSpPr>
          <p:nvPr/>
        </p:nvGrpSpPr>
        <p:grpSpPr bwMode="auto">
          <a:xfrm>
            <a:off x="8166652" y="2912166"/>
            <a:ext cx="1524000" cy="810986"/>
            <a:chOff x="1200" y="2688"/>
            <a:chExt cx="864" cy="894"/>
          </a:xfrm>
        </p:grpSpPr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4B1DCA1C-4EB8-4F93-9EAC-BEC201DC6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5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01B5D920-2277-4DA7-BC57-CEF201D2F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Oval 24">
            <a:extLst>
              <a:ext uri="{FF2B5EF4-FFF2-40B4-BE49-F238E27FC236}">
                <a16:creationId xmlns:a16="http://schemas.microsoft.com/office/drawing/2014/main" id="{625D78D6-3FC7-4FAC-9332-960E5EAC9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252" y="2226365"/>
            <a:ext cx="9144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C996972E-B424-45D1-BEA1-EC1B48BBC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458856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802814B1-E591-42ED-877F-B3F3C6D9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052" y="4664765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ea typeface="Cambria" panose="02040503050406030204" pitchFamily="18" charset="0"/>
              </a:rPr>
              <a:t>   Trong phép chia hết, muốn tìm </a:t>
            </a:r>
            <a:r>
              <a:rPr lang="en-US" alt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chia</a:t>
            </a:r>
            <a:r>
              <a:rPr lang="en-US" altLang="en-US" sz="2800">
                <a:latin typeface="Cambria" panose="02040503050406030204" pitchFamily="18" charset="0"/>
                <a:ea typeface="Cambria" panose="02040503050406030204" pitchFamily="18" charset="0"/>
              </a:rPr>
              <a:t> ta làm thế nào?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21EB7786-B422-42A1-B712-A8BCDDB1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652" y="4740965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altLang="en-US" sz="28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5925223"/>
      </p:ext>
    </p:extLst>
  </p:cSld>
  <p:clrMapOvr>
    <a:masterClrMapping/>
  </p:clrMapOvr>
  <p:transition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1" y="2671498"/>
            <a:ext cx="2187106" cy="4044365"/>
          </a:xfrm>
          <a:prstGeom prst="rect">
            <a:avLst/>
          </a:prstGeom>
        </p:spPr>
      </p:pic>
      <p:sp>
        <p:nvSpPr>
          <p:cNvPr id="27" name="Text Box 4">
            <a:extLst>
              <a:ext uri="{FF2B5EF4-FFF2-40B4-BE49-F238E27FC236}">
                <a16:creationId xmlns:a16="http://schemas.microsoft.com/office/drawing/2014/main" id="{9EA69178-EB88-42DE-A8CD-8003E009D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296" y="1994453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ea typeface="Cambria" panose="02040503050406030204" pitchFamily="18" charset="0"/>
              </a:rPr>
              <a:t>Có phép chia: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203812F9-58CB-474B-8699-FC50343A7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096" y="1994453"/>
            <a:ext cx="552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Cambria" panose="02040503050406030204" pitchFamily="18" charset="0"/>
                <a:ea typeface="Cambria" panose="02040503050406030204" pitchFamily="18" charset="0"/>
              </a:rPr>
              <a:t>6        :        2        =         3</a:t>
            </a:r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D36F1028-7E01-40EE-A731-8B3FA69F5B24}"/>
              </a:ext>
            </a:extLst>
          </p:cNvPr>
          <p:cNvGrpSpPr>
            <a:grpSpLocks/>
          </p:cNvGrpSpPr>
          <p:nvPr/>
        </p:nvGrpSpPr>
        <p:grpSpPr bwMode="auto">
          <a:xfrm>
            <a:off x="4088296" y="2527853"/>
            <a:ext cx="1752600" cy="846749"/>
            <a:chOff x="1200" y="2688"/>
            <a:chExt cx="864" cy="839"/>
          </a:xfrm>
        </p:grpSpPr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id="{711DBA2E-F491-4DB8-A20D-194E60B25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0"/>
              <a:ext cx="864" cy="4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Số bị chia</a:t>
              </a:r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1DB75869-08E8-47AE-B2C8-353FC922F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9">
            <a:extLst>
              <a:ext uri="{FF2B5EF4-FFF2-40B4-BE49-F238E27FC236}">
                <a16:creationId xmlns:a16="http://schemas.microsoft.com/office/drawing/2014/main" id="{DFFF9FBF-9BF6-432F-AF73-CA765A9411B7}"/>
              </a:ext>
            </a:extLst>
          </p:cNvPr>
          <p:cNvGrpSpPr>
            <a:grpSpLocks/>
          </p:cNvGrpSpPr>
          <p:nvPr/>
        </p:nvGrpSpPr>
        <p:grpSpPr bwMode="auto">
          <a:xfrm>
            <a:off x="6450496" y="2527852"/>
            <a:ext cx="1371600" cy="842672"/>
            <a:chOff x="1200" y="2688"/>
            <a:chExt cx="864" cy="852"/>
          </a:xfrm>
        </p:grpSpPr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F9FBB95A-795C-4165-966C-D2FC2FC48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4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chia</a:t>
              </a: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34" name="Line 11">
              <a:extLst>
                <a:ext uri="{FF2B5EF4-FFF2-40B4-BE49-F238E27FC236}">
                  <a16:creationId xmlns:a16="http://schemas.microsoft.com/office/drawing/2014/main" id="{2B243A0C-A07D-4496-B730-9F401F97E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12">
            <a:extLst>
              <a:ext uri="{FF2B5EF4-FFF2-40B4-BE49-F238E27FC236}">
                <a16:creationId xmlns:a16="http://schemas.microsoft.com/office/drawing/2014/main" id="{C3024A08-DFC3-4F3D-94F7-8D2096C74178}"/>
              </a:ext>
            </a:extLst>
          </p:cNvPr>
          <p:cNvGrpSpPr>
            <a:grpSpLocks/>
          </p:cNvGrpSpPr>
          <p:nvPr/>
        </p:nvGrpSpPr>
        <p:grpSpPr bwMode="auto">
          <a:xfrm>
            <a:off x="8736496" y="2527854"/>
            <a:ext cx="1524000" cy="810986"/>
            <a:chOff x="1200" y="2688"/>
            <a:chExt cx="864" cy="894"/>
          </a:xfrm>
        </p:grpSpPr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6C80380C-AF03-4253-A72F-7EE8D9CA5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5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</a:p>
          </p:txBody>
        </p:sp>
        <p:sp>
          <p:nvSpPr>
            <p:cNvPr id="37" name="Line 14">
              <a:extLst>
                <a:ext uri="{FF2B5EF4-FFF2-40B4-BE49-F238E27FC236}">
                  <a16:creationId xmlns:a16="http://schemas.microsoft.com/office/drawing/2014/main" id="{73F3F83D-0192-4C63-9F40-00375A3E7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8" name="Oval 15">
            <a:extLst>
              <a:ext uri="{FF2B5EF4-FFF2-40B4-BE49-F238E27FC236}">
                <a16:creationId xmlns:a16="http://schemas.microsoft.com/office/drawing/2014/main" id="{791E01FE-7C5A-4619-A446-98716825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096" y="1765853"/>
            <a:ext cx="9144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47FF708-EEEE-442B-A620-7F7ADFEB2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496" y="4356653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</a:rPr>
              <a:t>2     =    6   :   3    </a:t>
            </a:r>
          </a:p>
        </p:txBody>
      </p:sp>
      <p:sp>
        <p:nvSpPr>
          <p:cNvPr id="40" name="Oval 24">
            <a:extLst>
              <a:ext uri="{FF2B5EF4-FFF2-40B4-BE49-F238E27FC236}">
                <a16:creationId xmlns:a16="http://schemas.microsoft.com/office/drawing/2014/main" id="{F4750931-C0FB-4FFC-887A-4E7F1F7F4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896" y="4356653"/>
            <a:ext cx="9144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1" name="Line 26">
            <a:extLst>
              <a:ext uri="{FF2B5EF4-FFF2-40B4-BE49-F238E27FC236}">
                <a16:creationId xmlns:a16="http://schemas.microsoft.com/office/drawing/2014/main" id="{97C75BAA-E0E9-4871-9634-989F3AD66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0896" y="3366053"/>
            <a:ext cx="19050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Line 27">
            <a:extLst>
              <a:ext uri="{FF2B5EF4-FFF2-40B4-BE49-F238E27FC236}">
                <a16:creationId xmlns:a16="http://schemas.microsoft.com/office/drawing/2014/main" id="{FE6C0706-62B9-46A6-9FFE-F623ACE69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7496" y="3366053"/>
            <a:ext cx="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Line 28">
            <a:extLst>
              <a:ext uri="{FF2B5EF4-FFF2-40B4-BE49-F238E27FC236}">
                <a16:creationId xmlns:a16="http://schemas.microsoft.com/office/drawing/2014/main" id="{7AA42B57-1BE5-4B01-8C43-999E676478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50496" y="3366053"/>
            <a:ext cx="7620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40798"/>
      </p:ext>
    </p:extLst>
  </p:cSld>
  <p:clrMapOvr>
    <a:masterClrMapping/>
  </p:clrMapOvr>
  <p:transition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694" y="0"/>
            <a:ext cx="4171546" cy="1064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31" y="5162194"/>
            <a:ext cx="3701452" cy="16958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728" y="4252327"/>
            <a:ext cx="1871906" cy="26056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5193" y="270978"/>
            <a:ext cx="2259488" cy="6096001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30D26545-F6AF-4130-A268-C3FE0B64B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661" y="1212574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2.Tìm </a:t>
            </a:r>
            <a:r>
              <a:rPr lang="en-US" altLang="en-US" sz="3200" b="1" u="sng" dirty="0" err="1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u="sng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alt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en-US" sz="3200" b="1" u="sng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altLang="en-US" sz="3200" b="1" u="sng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3200" b="1" u="sng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3200" b="1" dirty="0">
              <a:solidFill>
                <a:srgbClr val="F47A9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6322D27-AFEC-43B4-8237-0CF05E515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061" y="2050774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Cambria" panose="02040503050406030204" pitchFamily="18" charset="0"/>
                <a:ea typeface="Cambria" panose="02040503050406030204" pitchFamily="18" charset="0"/>
              </a:rPr>
              <a:t>30  :  </a:t>
            </a:r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en-US" sz="4000" b="1">
                <a:latin typeface="Cambria" panose="02040503050406030204" pitchFamily="18" charset="0"/>
                <a:ea typeface="Cambria" panose="02040503050406030204" pitchFamily="18" charset="0"/>
              </a:rPr>
              <a:t>  =  5 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7981E638-48D4-43AD-AA36-20D6136E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561" y="2755624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en-US" altLang="en-US" sz="4000" b="1">
                <a:latin typeface="Cambria" panose="02040503050406030204" pitchFamily="18" charset="0"/>
                <a:ea typeface="Cambria" panose="02040503050406030204" pitchFamily="18" charset="0"/>
              </a:rPr>
              <a:t> =  30 : 5 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81F65933-33E2-4F17-99B3-AB4D1A303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661" y="3574774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en-US" sz="4000" b="1">
                <a:latin typeface="Cambria" panose="02040503050406030204" pitchFamily="18" charset="0"/>
                <a:ea typeface="Cambria" panose="02040503050406030204" pitchFamily="18" charset="0"/>
              </a:rPr>
              <a:t>  =  6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772D2D12-18F0-40D5-BF54-0C1CF1A09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961" y="4202683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altLang="en-US" sz="28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639024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25" dur="8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26" dur="8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8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0" dur="8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1" dur="8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8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7" dur="8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8" dur="8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8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4" dur="8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5" dur="8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8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51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52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25" dur="8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26" dur="8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8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0" dur="8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1" dur="8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8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7" dur="8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8" dur="8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8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4" dur="8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5" dur="8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8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51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52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图片 96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719" y="-632836"/>
            <a:ext cx="3836194" cy="6566046"/>
          </a:xfrm>
          <a:prstGeom prst="rect">
            <a:avLst/>
          </a:prstGeom>
        </p:spPr>
      </p:pic>
      <p:pic>
        <p:nvPicPr>
          <p:cNvPr id="16963" name="图片 1696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65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963" y="537835"/>
            <a:ext cx="6191872" cy="6820602"/>
          </a:xfrm>
          <a:prstGeom prst="rect">
            <a:avLst/>
          </a:prstGeom>
        </p:spPr>
      </p:pic>
      <p:sp>
        <p:nvSpPr>
          <p:cNvPr id="965" name="矩形 964"/>
          <p:cNvSpPr/>
          <p:nvPr/>
        </p:nvSpPr>
        <p:spPr>
          <a:xfrm>
            <a:off x="4983986" y="2650187"/>
            <a:ext cx="58022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THỰC HÀNH</a:t>
            </a:r>
            <a:endParaRPr lang="zh-CN" altLang="en-US" sz="6600" dirty="0">
              <a:solidFill>
                <a:srgbClr val="6D421F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3786411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16745"/>
            <a:ext cx="4171546" cy="1064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9949" y="40278"/>
            <a:ext cx="3911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rgbClr val="2E221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Bài</a:t>
            </a:r>
            <a:r>
              <a:rPr lang="en-US" altLang="zh-CN" sz="4000" dirty="0">
                <a:solidFill>
                  <a:srgbClr val="2E221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1: </a:t>
            </a:r>
            <a:r>
              <a:rPr lang="en-US" altLang="zh-CN" sz="4000" dirty="0" err="1">
                <a:solidFill>
                  <a:srgbClr val="2E221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Tính</a:t>
            </a:r>
            <a:r>
              <a:rPr lang="en-US" altLang="zh-CN" sz="4000" dirty="0">
                <a:solidFill>
                  <a:srgbClr val="2E221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2E221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nhẩm</a:t>
            </a:r>
            <a:endParaRPr lang="zh-CN" altLang="en-US" sz="4000" dirty="0">
              <a:solidFill>
                <a:srgbClr val="2E2216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993" y="4218335"/>
            <a:ext cx="3115603" cy="244809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A043ACD2-DB1D-4670-94F4-6B550354E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76" y="4055164"/>
            <a:ext cx="3000833" cy="244809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90DF0A7-2BB6-4F37-992F-0359A9EA9247}"/>
              </a:ext>
            </a:extLst>
          </p:cNvPr>
          <p:cNvSpPr txBox="1"/>
          <p:nvPr/>
        </p:nvSpPr>
        <p:spPr>
          <a:xfrm>
            <a:off x="687668" y="1717071"/>
            <a:ext cx="279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: 5 =</a:t>
            </a:r>
          </a:p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: 7 =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A9CCE5D-8E86-45A4-B2AC-1D5F082452DA}"/>
              </a:ext>
            </a:extLst>
          </p:cNvPr>
          <p:cNvSpPr txBox="1"/>
          <p:nvPr/>
        </p:nvSpPr>
        <p:spPr>
          <a:xfrm>
            <a:off x="3483877" y="1717071"/>
            <a:ext cx="279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 : 7 =</a:t>
            </a:r>
          </a:p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 : 4 =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6C62F78-AC84-4576-BB7D-96084444178A}"/>
              </a:ext>
            </a:extLst>
          </p:cNvPr>
          <p:cNvSpPr txBox="1"/>
          <p:nvPr/>
        </p:nvSpPr>
        <p:spPr>
          <a:xfrm>
            <a:off x="6294784" y="1717071"/>
            <a:ext cx="279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: 6 =</a:t>
            </a:r>
          </a:p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: 4 =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7DED482-D1B9-4FB9-8E4E-DD8EB7E77A86}"/>
              </a:ext>
            </a:extLst>
          </p:cNvPr>
          <p:cNvSpPr txBox="1"/>
          <p:nvPr/>
        </p:nvSpPr>
        <p:spPr>
          <a:xfrm>
            <a:off x="9090993" y="1717071"/>
            <a:ext cx="279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: 3 =</a:t>
            </a:r>
          </a:p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: 7 =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674FF688-6C47-46D1-81A3-AEECC28D5C93}"/>
              </a:ext>
            </a:extLst>
          </p:cNvPr>
          <p:cNvSpPr txBox="1"/>
          <p:nvPr/>
        </p:nvSpPr>
        <p:spPr>
          <a:xfrm>
            <a:off x="2211669" y="1717071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1BE34AE9-BA26-45C6-8D7B-1D444604A6B9}"/>
              </a:ext>
            </a:extLst>
          </p:cNvPr>
          <p:cNvSpPr txBox="1"/>
          <p:nvPr/>
        </p:nvSpPr>
        <p:spPr>
          <a:xfrm>
            <a:off x="2211669" y="2209514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0C175AD-68A4-48BF-AB67-4A024C751E6B}"/>
              </a:ext>
            </a:extLst>
          </p:cNvPr>
          <p:cNvSpPr txBox="1"/>
          <p:nvPr/>
        </p:nvSpPr>
        <p:spPr>
          <a:xfrm>
            <a:off x="5007878" y="1717071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5F62F1C1-A869-4D04-9E93-B10858C1EC9F}"/>
              </a:ext>
            </a:extLst>
          </p:cNvPr>
          <p:cNvSpPr txBox="1"/>
          <p:nvPr/>
        </p:nvSpPr>
        <p:spPr>
          <a:xfrm>
            <a:off x="5007878" y="2209514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436EB835-DDCC-4EB4-8124-36454983187E}"/>
              </a:ext>
            </a:extLst>
          </p:cNvPr>
          <p:cNvSpPr txBox="1"/>
          <p:nvPr/>
        </p:nvSpPr>
        <p:spPr>
          <a:xfrm>
            <a:off x="7804087" y="1717071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5BEE1B61-1ED2-4B3C-824E-8966C4949817}"/>
              </a:ext>
            </a:extLst>
          </p:cNvPr>
          <p:cNvSpPr txBox="1"/>
          <p:nvPr/>
        </p:nvSpPr>
        <p:spPr>
          <a:xfrm>
            <a:off x="7804087" y="2209514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8A55DD47-2CBE-4935-AF32-8AFBDB315260}"/>
              </a:ext>
            </a:extLst>
          </p:cNvPr>
          <p:cNvSpPr txBox="1"/>
          <p:nvPr/>
        </p:nvSpPr>
        <p:spPr>
          <a:xfrm>
            <a:off x="10600296" y="1717071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D145DBD6-77F4-49CC-B80E-63D3B0DF72D6}"/>
              </a:ext>
            </a:extLst>
          </p:cNvPr>
          <p:cNvSpPr txBox="1"/>
          <p:nvPr/>
        </p:nvSpPr>
        <p:spPr>
          <a:xfrm>
            <a:off x="10600296" y="2209514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9DD543B5-1E9C-43BE-B8E9-C83784D40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592" y="4964542"/>
            <a:ext cx="8534400" cy="954107"/>
          </a:xfrm>
          <a:prstGeom prst="rect">
            <a:avLst/>
          </a:prstGeom>
          <a:solidFill>
            <a:srgbClr val="FEFEA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    </a:t>
            </a:r>
            <a:r>
              <a:rPr lang="en-US" altLang="en-US" sz="2800" b="1">
                <a:solidFill>
                  <a:srgbClr val="0000FF"/>
                </a:solidFill>
              </a:rPr>
              <a:t>Trong phép chia hết, nếu lấy số bị chia chia cho thương thì ta sẽ được số chia.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83610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59" dur="8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60" dur="8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8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59" dur="8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60" dur="8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8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34A2906-ED83-402A-8382-35FFF68E751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寒假生活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rbm11sd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rbm11sd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856</TotalTime>
  <Words>436</Words>
  <Application>Microsoft Office PowerPoint</Application>
  <PresentationFormat>Màn hình rộng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Microsoft YaHei</vt:lpstr>
      <vt:lpstr>Arial</vt:lpstr>
      <vt:lpstr>Calibri</vt:lpstr>
      <vt:lpstr>Cambria</vt:lpstr>
      <vt:lpstr>inpin heiti</vt:lpstr>
      <vt:lpstr>VNI-Times</vt:lpstr>
      <vt:lpstr>Wingdings</vt:lpstr>
      <vt:lpstr>第一PPT，www.1ppt.com</vt:lpstr>
      <vt:lpstr>1_Office 主题​​</vt:lpstr>
      <vt:lpstr>自定义设计方案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https:/www.ypppt.com</cp:keywords>
  <dc:description>9Slide.vn</dc:description>
  <cp:lastModifiedBy>Windows 10</cp:lastModifiedBy>
  <cp:revision>357</cp:revision>
  <dcterms:created xsi:type="dcterms:W3CDTF">2018-01-08T09:45:44Z</dcterms:created>
  <dcterms:modified xsi:type="dcterms:W3CDTF">2021-10-28T02:07:23Z</dcterms:modified>
  <cp:category>9Slide.vn</cp:category>
</cp:coreProperties>
</file>