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6" r:id="rId7"/>
    <p:sldId id="264" r:id="rId8"/>
    <p:sldId id="268" r:id="rId9"/>
    <p:sldId id="270" r:id="rId10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65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45429" y="4177282"/>
            <a:ext cx="12597141" cy="859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02484" y="882745"/>
            <a:ext cx="1128303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4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6021" y="4911089"/>
            <a:ext cx="1235759" cy="122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143368" cy="2467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64017" y="418191"/>
            <a:ext cx="2423982" cy="2775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40951" y="4532985"/>
            <a:ext cx="1235759" cy="122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4094" y="7907517"/>
            <a:ext cx="2862038" cy="23794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07304" y="0"/>
            <a:ext cx="1235750" cy="10283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10283" y="7168346"/>
            <a:ext cx="2181224" cy="31186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63141" y="8647785"/>
            <a:ext cx="1235759" cy="122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571183" y="3956982"/>
            <a:ext cx="160782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8800" spc="-1019" dirty="0">
                <a:solidFill>
                  <a:srgbClr val="D65B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BẢNG NHÂN 8</a:t>
            </a:r>
            <a:endParaRPr sz="88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9278" y="6716084"/>
            <a:ext cx="1235759" cy="122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45011" y="8223339"/>
            <a:ext cx="1235759" cy="1220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26892" y="9292376"/>
            <a:ext cx="1230990" cy="994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66272" y="0"/>
            <a:ext cx="1201301" cy="841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4986" y="0"/>
            <a:ext cx="1235750" cy="1028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722" y="7166415"/>
            <a:ext cx="1235759" cy="122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3677" y="6239798"/>
            <a:ext cx="1235750" cy="1220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8073314"/>
            <a:ext cx="1027758" cy="1218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" y="2039785"/>
            <a:ext cx="1235759" cy="1220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99756" y="9292376"/>
            <a:ext cx="1230981" cy="994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691653" y="0"/>
            <a:ext cx="1235759" cy="1028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259331" y="3226764"/>
            <a:ext cx="1028669" cy="1218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789718" y="4582027"/>
            <a:ext cx="1235750" cy="1220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849600" y="1194735"/>
            <a:ext cx="1235750" cy="1220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59695" y="9292376"/>
            <a:ext cx="1230990" cy="994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50910" y="924341"/>
            <a:ext cx="561974" cy="6000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6758C7BF-5167-4618-920D-9F8308F78D32}"/>
              </a:ext>
            </a:extLst>
          </p:cNvPr>
          <p:cNvSpPr txBox="1"/>
          <p:nvPr/>
        </p:nvSpPr>
        <p:spPr>
          <a:xfrm>
            <a:off x="1235788" y="2020438"/>
            <a:ext cx="167298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  <a:endParaRPr lang="en-US" sz="6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B95E553-6BB5-406A-9B5B-9DC50A4C0F47}"/>
              </a:ext>
            </a:extLst>
          </p:cNvPr>
          <p:cNvSpPr txBox="1"/>
          <p:nvPr/>
        </p:nvSpPr>
        <p:spPr>
          <a:xfrm>
            <a:off x="1229600" y="3351649"/>
            <a:ext cx="17058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thuộcbảng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 </a:t>
            </a:r>
            <a:endParaRPr lang="en-US" sz="6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764D0FD-6E09-46FF-89C4-147B6469DF17}"/>
              </a:ext>
            </a:extLst>
          </p:cNvPr>
          <p:cNvSpPr txBox="1"/>
          <p:nvPr/>
        </p:nvSpPr>
        <p:spPr>
          <a:xfrm>
            <a:off x="1135784" y="7874832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6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B1724B88-C7F6-4553-B07E-05471419F802}"/>
              </a:ext>
            </a:extLst>
          </p:cNvPr>
          <p:cNvSpPr txBox="1"/>
          <p:nvPr/>
        </p:nvSpPr>
        <p:spPr>
          <a:xfrm>
            <a:off x="6713720" y="747821"/>
            <a:ext cx="775617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8800" spc="-1019" dirty="0">
                <a:solidFill>
                  <a:srgbClr val="D65B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MỤC  TIÊU</a:t>
            </a:r>
            <a:endParaRPr sz="88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19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AF7"/>
          </a:solid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9733" y="18"/>
            <a:ext cx="1302389" cy="1591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9733" y="3856725"/>
            <a:ext cx="1302389" cy="159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994915"/>
            <a:ext cx="1027272" cy="1591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34582" y="8461216"/>
            <a:ext cx="1302382" cy="1591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32111" y="3549334"/>
            <a:ext cx="1302379" cy="159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95587" y="2"/>
            <a:ext cx="1302379" cy="1291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388814" y="84268"/>
            <a:ext cx="1302379" cy="1591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01650" y="2433049"/>
            <a:ext cx="1302379" cy="1591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500463" y="5600516"/>
            <a:ext cx="1302379" cy="159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15549" y="8937798"/>
            <a:ext cx="1302379" cy="159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762957" y="489721"/>
            <a:ext cx="1302379" cy="1591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5036" y="8950938"/>
            <a:ext cx="1302379" cy="1336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260335" y="2573606"/>
            <a:ext cx="1027663" cy="1591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48467" y="6365076"/>
            <a:ext cx="781049" cy="981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869368" y="7194681"/>
            <a:ext cx="781049" cy="981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456628" y="5660966"/>
            <a:ext cx="781049" cy="981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61920" y="9565690"/>
            <a:ext cx="781049" cy="7213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761920" y="3370691"/>
            <a:ext cx="781049" cy="981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51213" y="1594183"/>
            <a:ext cx="781049" cy="981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435608" y="497476"/>
            <a:ext cx="781049" cy="981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140642" y="8175740"/>
            <a:ext cx="781049" cy="981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333548" y="2199067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63508" y="4503998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88348" y="1934080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08579" y="9021317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65852" y="5143499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435608" y="2573593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969611" y="7534564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28771" y="1859173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653881" y="4653808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845491" y="8713957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7E7F8FA9-A588-4315-ABC9-971D93AAA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874" y="1458479"/>
            <a:ext cx="350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009BF8A6-FFE4-4C6A-905E-B49D25682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7631" y="2059552"/>
            <a:ext cx="228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1 = 8</a:t>
            </a: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E6EB3E19-9BC4-4211-A2BC-45EF40CDB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709" y="3524588"/>
            <a:ext cx="350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1" name="Text Box 42">
            <a:extLst>
              <a:ext uri="{FF2B5EF4-FFF2-40B4-BE49-F238E27FC236}">
                <a16:creationId xmlns:a16="http://schemas.microsoft.com/office/drawing/2014/main" id="{351E5E90-CF77-4D01-B0A0-18DC76E5F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113" y="4639298"/>
            <a:ext cx="19331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2 </a:t>
            </a:r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FD24A335-4E2A-4EAF-ADB7-EEB97C369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3741" y="4660891"/>
            <a:ext cx="2044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+ 8</a:t>
            </a: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E6D57A51-BFA7-43A0-81C4-7881E17B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8486" y="4662091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0C019032-26E0-4D55-8446-49E210C06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417" y="5277678"/>
            <a:ext cx="3836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8 x 2 = 16</a:t>
            </a:r>
          </a:p>
        </p:txBody>
      </p:sp>
      <p:sp>
        <p:nvSpPr>
          <p:cNvPr id="45" name="Text Box 78">
            <a:extLst>
              <a:ext uri="{FF2B5EF4-FFF2-40B4-BE49-F238E27FC236}">
                <a16:creationId xmlns:a16="http://schemas.microsoft.com/office/drawing/2014/main" id="{E52B8FD2-C05D-4423-84EC-6D274EADA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094" y="6566571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46" name="Text Box 79">
            <a:extLst>
              <a:ext uri="{FF2B5EF4-FFF2-40B4-BE49-F238E27FC236}">
                <a16:creationId xmlns:a16="http://schemas.microsoft.com/office/drawing/2014/main" id="{BBBC497C-CC49-48BD-9855-75D9B8D6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304" y="7771359"/>
            <a:ext cx="20474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3 = 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 Box 80">
            <a:extLst>
              <a:ext uri="{FF2B5EF4-FFF2-40B4-BE49-F238E27FC236}">
                <a16:creationId xmlns:a16="http://schemas.microsoft.com/office/drawing/2014/main" id="{3D4D6067-E22A-4A9B-B8EE-08B93788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663" y="7788919"/>
            <a:ext cx="21979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+ 8 + 8</a:t>
            </a:r>
          </a:p>
        </p:txBody>
      </p:sp>
      <p:sp>
        <p:nvSpPr>
          <p:cNvPr id="48" name="Text Box 81">
            <a:extLst>
              <a:ext uri="{FF2B5EF4-FFF2-40B4-BE49-F238E27FC236}">
                <a16:creationId xmlns:a16="http://schemas.microsoft.com/office/drawing/2014/main" id="{B8142C7A-5A90-42A7-993E-1FC3ED487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420" y="7792358"/>
            <a:ext cx="1654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</a:t>
            </a:r>
          </a:p>
        </p:txBody>
      </p:sp>
      <p:sp>
        <p:nvSpPr>
          <p:cNvPr id="49" name="Text Box 82">
            <a:extLst>
              <a:ext uri="{FF2B5EF4-FFF2-40B4-BE49-F238E27FC236}">
                <a16:creationId xmlns:a16="http://schemas.microsoft.com/office/drawing/2014/main" id="{FEF3CFF9-2EF7-4E36-9EEE-6F80CBD2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433" y="8442128"/>
            <a:ext cx="39193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x 3 = 24</a:t>
            </a: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0" name="Text Box 3">
            <a:extLst>
              <a:ext uri="{FF2B5EF4-FFF2-40B4-BE49-F238E27FC236}">
                <a16:creationId xmlns:a16="http://schemas.microsoft.com/office/drawing/2014/main" id="{636C81AA-0690-40CC-B1F4-F4E63DE4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6584" y="1863714"/>
            <a:ext cx="268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 x 1 =    8</a:t>
            </a:r>
          </a:p>
        </p:txBody>
      </p:sp>
      <p:sp>
        <p:nvSpPr>
          <p:cNvPr id="51" name="AutoShape 4">
            <a:extLst>
              <a:ext uri="{FF2B5EF4-FFF2-40B4-BE49-F238E27FC236}">
                <a16:creationId xmlns:a16="http://schemas.microsoft.com/office/drawing/2014/main" id="{FBD25A09-2C04-431C-B733-5E7CAE6E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4534" y="3001623"/>
            <a:ext cx="228600" cy="533400"/>
          </a:xfrm>
          <a:prstGeom prst="curvedLeftArrow">
            <a:avLst>
              <a:gd name="adj1" fmla="val 46667"/>
              <a:gd name="adj2" fmla="val 9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 Box 5">
            <a:extLst>
              <a:ext uri="{FF2B5EF4-FFF2-40B4-BE49-F238E27FC236}">
                <a16:creationId xmlns:a16="http://schemas.microsoft.com/office/drawing/2014/main" id="{88C98984-9B4C-40D7-9D63-D71DFAE5F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1209" y="2903384"/>
            <a:ext cx="83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+ 8</a:t>
            </a:r>
          </a:p>
        </p:txBody>
      </p:sp>
      <p:grpSp>
        <p:nvGrpSpPr>
          <p:cNvPr id="53" name="Group 9">
            <a:extLst>
              <a:ext uri="{FF2B5EF4-FFF2-40B4-BE49-F238E27FC236}">
                <a16:creationId xmlns:a16="http://schemas.microsoft.com/office/drawing/2014/main" id="{A6CF5964-953C-42FD-AA1F-E98F7444EED9}"/>
              </a:ext>
            </a:extLst>
          </p:cNvPr>
          <p:cNvGrpSpPr/>
          <p:nvPr/>
        </p:nvGrpSpPr>
        <p:grpSpPr>
          <a:xfrm>
            <a:off x="12289518" y="3977745"/>
            <a:ext cx="3083978" cy="5208842"/>
            <a:chOff x="6705600" y="3124200"/>
            <a:chExt cx="1752600" cy="3846731"/>
          </a:xfrm>
        </p:grpSpPr>
        <p:sp>
          <p:nvSpPr>
            <p:cNvPr id="54" name="Text Box 8">
              <a:extLst>
                <a:ext uri="{FF2B5EF4-FFF2-40B4-BE49-F238E27FC236}">
                  <a16:creationId xmlns:a16="http://schemas.microsoft.com/office/drawing/2014/main" id="{00B3DC30-D968-41C2-9A2E-21D709792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3124200"/>
              <a:ext cx="1752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x 4 =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55" name="Text Box 10">
              <a:extLst>
                <a:ext uri="{FF2B5EF4-FFF2-40B4-BE49-F238E27FC236}">
                  <a16:creationId xmlns:a16="http://schemas.microsoft.com/office/drawing/2014/main" id="{282C1747-CB64-4236-988E-CD8149CBA1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3733800"/>
              <a:ext cx="1143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x 5 = </a:t>
              </a:r>
            </a:p>
          </p:txBody>
        </p: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FCC73256-1B80-4635-B2FC-001445472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4191000"/>
              <a:ext cx="1143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x 6 = </a:t>
              </a:r>
            </a:p>
          </p:txBody>
        </p:sp>
        <p:sp>
          <p:nvSpPr>
            <p:cNvPr id="57" name="Text Box 12">
              <a:extLst>
                <a:ext uri="{FF2B5EF4-FFF2-40B4-BE49-F238E27FC236}">
                  <a16:creationId xmlns:a16="http://schemas.microsoft.com/office/drawing/2014/main" id="{81BC1E7F-920F-47E2-8181-5B04EB540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4724400"/>
              <a:ext cx="1143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x 7 = </a:t>
              </a:r>
            </a:p>
          </p:txBody>
        </p:sp>
        <p:sp>
          <p:nvSpPr>
            <p:cNvPr id="58" name="Text Box 13">
              <a:extLst>
                <a:ext uri="{FF2B5EF4-FFF2-40B4-BE49-F238E27FC236}">
                  <a16:creationId xmlns:a16="http://schemas.microsoft.com/office/drawing/2014/main" id="{B49E439B-3DBF-400B-A4BA-9F2A41BCBC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5257800"/>
              <a:ext cx="1143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x 8 = </a:t>
              </a:r>
            </a:p>
          </p:txBody>
        </p:sp>
        <p:sp>
          <p:nvSpPr>
            <p:cNvPr id="59" name="Text Box 14">
              <a:extLst>
                <a:ext uri="{FF2B5EF4-FFF2-40B4-BE49-F238E27FC236}">
                  <a16:creationId xmlns:a16="http://schemas.microsoft.com/office/drawing/2014/main" id="{D8A2FEA3-6498-4B16-AA12-4B36E4FE82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2" y="5791268"/>
              <a:ext cx="12884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x 9 = </a:t>
              </a:r>
            </a:p>
          </p:txBody>
        </p:sp>
        <p:sp>
          <p:nvSpPr>
            <p:cNvPr id="60" name="Text Box 15">
              <a:extLst>
                <a:ext uri="{FF2B5EF4-FFF2-40B4-BE49-F238E27FC236}">
                  <a16:creationId xmlns:a16="http://schemas.microsoft.com/office/drawing/2014/main" id="{F76DE6CA-FE8C-4508-B1B3-91DC52637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6324600"/>
              <a:ext cx="13335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x 10 = </a:t>
              </a:r>
            </a:p>
          </p:txBody>
        </p:sp>
      </p:grpSp>
      <p:cxnSp>
        <p:nvCxnSpPr>
          <p:cNvPr id="61" name="Straight Connector 5">
            <a:extLst>
              <a:ext uri="{FF2B5EF4-FFF2-40B4-BE49-F238E27FC236}">
                <a16:creationId xmlns:a16="http://schemas.microsoft.com/office/drawing/2014/main" id="{08C3C77E-2362-4EC9-8506-C5B2371FC9EE}"/>
              </a:ext>
            </a:extLst>
          </p:cNvPr>
          <p:cNvCxnSpPr>
            <a:cxnSpLocks/>
          </p:cNvCxnSpPr>
          <p:nvPr/>
        </p:nvCxnSpPr>
        <p:spPr>
          <a:xfrm>
            <a:off x="11908548" y="1911010"/>
            <a:ext cx="21329" cy="61794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3">
            <a:extLst>
              <a:ext uri="{FF2B5EF4-FFF2-40B4-BE49-F238E27FC236}">
                <a16:creationId xmlns:a16="http://schemas.microsoft.com/office/drawing/2014/main" id="{D90E08BD-9C4F-4ACF-9D01-BAF632B60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9253" y="2573593"/>
            <a:ext cx="23125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 x 2 =  16</a:t>
            </a:r>
          </a:p>
        </p:txBody>
      </p:sp>
      <p:sp>
        <p:nvSpPr>
          <p:cNvPr id="63" name="Text Box 3">
            <a:extLst>
              <a:ext uri="{FF2B5EF4-FFF2-40B4-BE49-F238E27FC236}">
                <a16:creationId xmlns:a16="http://schemas.microsoft.com/office/drawing/2014/main" id="{9A74AB5D-1E46-4079-AB0F-3252CC77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8200" y="3291643"/>
            <a:ext cx="25270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 x 3 =  24</a:t>
            </a:r>
          </a:p>
        </p:txBody>
      </p:sp>
      <p:sp>
        <p:nvSpPr>
          <p:cNvPr id="64" name="Text Box 9">
            <a:extLst>
              <a:ext uri="{FF2B5EF4-FFF2-40B4-BE49-F238E27FC236}">
                <a16:creationId xmlns:a16="http://schemas.microsoft.com/office/drawing/2014/main" id="{59F79018-C2DA-4882-8586-436E9C2AE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4971" y="3988597"/>
            <a:ext cx="22644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grpSp>
        <p:nvGrpSpPr>
          <p:cNvPr id="65" name="Group 4">
            <a:extLst>
              <a:ext uri="{FF2B5EF4-FFF2-40B4-BE49-F238E27FC236}">
                <a16:creationId xmlns:a16="http://schemas.microsoft.com/office/drawing/2014/main" id="{A0C34989-97DC-4253-8770-DB5CDB9A977E}"/>
              </a:ext>
            </a:extLst>
          </p:cNvPr>
          <p:cNvGrpSpPr/>
          <p:nvPr/>
        </p:nvGrpSpPr>
        <p:grpSpPr>
          <a:xfrm>
            <a:off x="14001373" y="4819057"/>
            <a:ext cx="2748548" cy="5122782"/>
            <a:chOff x="7848600" y="3733800"/>
            <a:chExt cx="715835" cy="3740260"/>
          </a:xfrm>
        </p:grpSpPr>
        <p:sp>
          <p:nvSpPr>
            <p:cNvPr id="66" name="Text Box 9">
              <a:extLst>
                <a:ext uri="{FF2B5EF4-FFF2-40B4-BE49-F238E27FC236}">
                  <a16:creationId xmlns:a16="http://schemas.microsoft.com/office/drawing/2014/main" id="{EC72E16F-6E32-4D76-AFD0-619FF5098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3733800"/>
              <a:ext cx="685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  <p:sp>
          <p:nvSpPr>
            <p:cNvPr id="67" name="Text Box 9">
              <a:extLst>
                <a:ext uri="{FF2B5EF4-FFF2-40B4-BE49-F238E27FC236}">
                  <a16:creationId xmlns:a16="http://schemas.microsoft.com/office/drawing/2014/main" id="{25763F8D-758B-4E21-9F8B-A5C2C2A8A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4191000"/>
              <a:ext cx="685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68" name="Text Box 9">
              <a:extLst>
                <a:ext uri="{FF2B5EF4-FFF2-40B4-BE49-F238E27FC236}">
                  <a16:creationId xmlns:a16="http://schemas.microsoft.com/office/drawing/2014/main" id="{4B5B60E5-09D6-476F-BB4D-F77049137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2455" y="4733526"/>
              <a:ext cx="685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56</a:t>
              </a:r>
            </a:p>
          </p:txBody>
        </p:sp>
        <p:sp>
          <p:nvSpPr>
            <p:cNvPr id="69" name="Text Box 9">
              <a:extLst>
                <a:ext uri="{FF2B5EF4-FFF2-40B4-BE49-F238E27FC236}">
                  <a16:creationId xmlns:a16="http://schemas.microsoft.com/office/drawing/2014/main" id="{BF774182-E689-40B4-8339-E986A208E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5257800"/>
              <a:ext cx="685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64</a:t>
              </a:r>
            </a:p>
          </p:txBody>
        </p:sp>
        <p:sp>
          <p:nvSpPr>
            <p:cNvPr id="70" name="Text Box 9">
              <a:extLst>
                <a:ext uri="{FF2B5EF4-FFF2-40B4-BE49-F238E27FC236}">
                  <a16:creationId xmlns:a16="http://schemas.microsoft.com/office/drawing/2014/main" id="{FFB93294-0A44-4C45-B749-43DB46336E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2455" y="5785210"/>
              <a:ext cx="685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</a:t>
              </a:r>
            </a:p>
          </p:txBody>
        </p:sp>
        <p:sp>
          <p:nvSpPr>
            <p:cNvPr id="71" name="Text Box 9">
              <a:extLst>
                <a:ext uri="{FF2B5EF4-FFF2-40B4-BE49-F238E27FC236}">
                  <a16:creationId xmlns:a16="http://schemas.microsoft.com/office/drawing/2014/main" id="{C49E7913-9376-4CFA-9D63-C04F781E4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8635" y="6273731"/>
              <a:ext cx="685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</p:grpSp>
      <p:grpSp>
        <p:nvGrpSpPr>
          <p:cNvPr id="73" name="Group 6">
            <a:extLst>
              <a:ext uri="{FF2B5EF4-FFF2-40B4-BE49-F238E27FC236}">
                <a16:creationId xmlns:a16="http://schemas.microsoft.com/office/drawing/2014/main" id="{4F9A0543-53AA-4FDE-A3BB-6D2BDB7A214B}"/>
              </a:ext>
            </a:extLst>
          </p:cNvPr>
          <p:cNvGrpSpPr/>
          <p:nvPr/>
        </p:nvGrpSpPr>
        <p:grpSpPr>
          <a:xfrm>
            <a:off x="2989848" y="1304425"/>
            <a:ext cx="3840533" cy="1291607"/>
            <a:chOff x="381766" y="1848573"/>
            <a:chExt cx="2514768" cy="609600"/>
          </a:xfrm>
        </p:grpSpPr>
        <p:sp>
          <p:nvSpPr>
            <p:cNvPr id="74" name="AutoShape 16">
              <a:extLst>
                <a:ext uri="{FF2B5EF4-FFF2-40B4-BE49-F238E27FC236}">
                  <a16:creationId xmlns:a16="http://schemas.microsoft.com/office/drawing/2014/main" id="{C028A1D0-5C9E-45FA-B4DF-4E3BEC9AA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310" y="1848573"/>
              <a:ext cx="70224" cy="609600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5" name="Group 93">
              <a:extLst>
                <a:ext uri="{FF2B5EF4-FFF2-40B4-BE49-F238E27FC236}">
                  <a16:creationId xmlns:a16="http://schemas.microsoft.com/office/drawing/2014/main" id="{C3811C92-E15F-419C-A35A-C60D58A29F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766" y="1933509"/>
              <a:ext cx="2362200" cy="439727"/>
              <a:chOff x="384" y="1536"/>
              <a:chExt cx="1488" cy="192"/>
            </a:xfrm>
          </p:grpSpPr>
          <p:sp>
            <p:nvSpPr>
              <p:cNvPr id="76" name="Rectangle 94">
                <a:extLst>
                  <a:ext uri="{FF2B5EF4-FFF2-40B4-BE49-F238E27FC236}">
                    <a16:creationId xmlns:a16="http://schemas.microsoft.com/office/drawing/2014/main" id="{19A790D6-9589-4063-A4A2-A2D30C99C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1488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endParaRPr lang="vi-VN" sz="280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Oval 104">
                <a:extLst>
                  <a:ext uri="{FF2B5EF4-FFF2-40B4-BE49-F238E27FC236}">
                    <a16:creationId xmlns:a16="http://schemas.microsoft.com/office/drawing/2014/main" id="{DD3A9D4A-78CD-4FBD-B8D9-3730EBB93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" y="1566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Oval 105">
                <a:extLst>
                  <a:ext uri="{FF2B5EF4-FFF2-40B4-BE49-F238E27FC236}">
                    <a16:creationId xmlns:a16="http://schemas.microsoft.com/office/drawing/2014/main" id="{2F1EA1D3-3597-408C-BA2D-BD6EE5AFF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1566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Oval 106">
                <a:extLst>
                  <a:ext uri="{FF2B5EF4-FFF2-40B4-BE49-F238E27FC236}">
                    <a16:creationId xmlns:a16="http://schemas.microsoft.com/office/drawing/2014/main" id="{2EB8D926-98F8-4805-A81B-7B14D30DD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" y="1566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Oval 107">
                <a:extLst>
                  <a:ext uri="{FF2B5EF4-FFF2-40B4-BE49-F238E27FC236}">
                    <a16:creationId xmlns:a16="http://schemas.microsoft.com/office/drawing/2014/main" id="{BFE1C2BA-3CB8-47EB-9882-C95619503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3" y="1566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Oval 108">
                <a:extLst>
                  <a:ext uri="{FF2B5EF4-FFF2-40B4-BE49-F238E27FC236}">
                    <a16:creationId xmlns:a16="http://schemas.microsoft.com/office/drawing/2014/main" id="{CAF7B1FB-0F7D-4B0E-ADED-D80728A3C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563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Oval 109">
                <a:extLst>
                  <a:ext uri="{FF2B5EF4-FFF2-40B4-BE49-F238E27FC236}">
                    <a16:creationId xmlns:a16="http://schemas.microsoft.com/office/drawing/2014/main" id="{3AFDAF02-A2D4-48AF-859E-3801057FA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" y="1566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Oval 110">
                <a:extLst>
                  <a:ext uri="{FF2B5EF4-FFF2-40B4-BE49-F238E27FC236}">
                    <a16:creationId xmlns:a16="http://schemas.microsoft.com/office/drawing/2014/main" id="{E2CA3795-3199-4ED8-B98B-F95943755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7" y="1563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Oval 111">
                <a:extLst>
                  <a:ext uri="{FF2B5EF4-FFF2-40B4-BE49-F238E27FC236}">
                    <a16:creationId xmlns:a16="http://schemas.microsoft.com/office/drawing/2014/main" id="{BB094083-3E88-4319-A962-49E5CC4E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1563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vi-VN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85" name="Group 7">
            <a:extLst>
              <a:ext uri="{FF2B5EF4-FFF2-40B4-BE49-F238E27FC236}">
                <a16:creationId xmlns:a16="http://schemas.microsoft.com/office/drawing/2014/main" id="{77075559-133A-47B3-BFD3-A4ED6E62A420}"/>
              </a:ext>
            </a:extLst>
          </p:cNvPr>
          <p:cNvGrpSpPr/>
          <p:nvPr/>
        </p:nvGrpSpPr>
        <p:grpSpPr>
          <a:xfrm>
            <a:off x="3027220" y="3585000"/>
            <a:ext cx="3803161" cy="2208601"/>
            <a:chOff x="381766" y="3124206"/>
            <a:chExt cx="2490297" cy="1042394"/>
          </a:xfrm>
        </p:grpSpPr>
        <p:sp>
          <p:nvSpPr>
            <p:cNvPr id="86" name="AutoShape 40">
              <a:extLst>
                <a:ext uri="{FF2B5EF4-FFF2-40B4-BE49-F238E27FC236}">
                  <a16:creationId xmlns:a16="http://schemas.microsoft.com/office/drawing/2014/main" id="{C3FDFC19-C520-4F3E-809F-231DCA1D0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344" y="3124206"/>
              <a:ext cx="45719" cy="1023597"/>
            </a:xfrm>
            <a:prstGeom prst="rightBrace">
              <a:avLst>
                <a:gd name="adj1" fmla="val 1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7" name="Group 1">
              <a:extLst>
                <a:ext uri="{FF2B5EF4-FFF2-40B4-BE49-F238E27FC236}">
                  <a16:creationId xmlns:a16="http://schemas.microsoft.com/office/drawing/2014/main" id="{3396049A-B924-46AE-A86D-0A2EB76F90B0}"/>
                </a:ext>
              </a:extLst>
            </p:cNvPr>
            <p:cNvGrpSpPr/>
            <p:nvPr/>
          </p:nvGrpSpPr>
          <p:grpSpPr>
            <a:xfrm>
              <a:off x="381766" y="3169605"/>
              <a:ext cx="2389420" cy="996995"/>
              <a:chOff x="381766" y="3169605"/>
              <a:chExt cx="2389420" cy="996995"/>
            </a:xfrm>
          </p:grpSpPr>
          <p:grpSp>
            <p:nvGrpSpPr>
              <p:cNvPr id="88" name="Group 130">
                <a:extLst>
                  <a:ext uri="{FF2B5EF4-FFF2-40B4-BE49-F238E27FC236}">
                    <a16:creationId xmlns:a16="http://schemas.microsoft.com/office/drawing/2014/main" id="{3C3D8275-5348-42CB-BF46-045C276BE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766" y="3169605"/>
                <a:ext cx="2362200" cy="439727"/>
                <a:chOff x="384" y="1536"/>
                <a:chExt cx="1488" cy="192"/>
              </a:xfrm>
            </p:grpSpPr>
            <p:sp>
              <p:nvSpPr>
                <p:cNvPr id="99" name="Rectangle 131">
                  <a:extLst>
                    <a:ext uri="{FF2B5EF4-FFF2-40B4-BE49-F238E27FC236}">
                      <a16:creationId xmlns:a16="http://schemas.microsoft.com/office/drawing/2014/main" id="{906B85A2-8930-439C-A343-D094A1F54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1536"/>
                  <a:ext cx="1488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/>
                  <a:endParaRPr lang="vi-VN" sz="28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0" name="Oval 132">
                  <a:extLst>
                    <a:ext uri="{FF2B5EF4-FFF2-40B4-BE49-F238E27FC236}">
                      <a16:creationId xmlns:a16="http://schemas.microsoft.com/office/drawing/2014/main" id="{F3D10784-9087-4DFC-9C06-DBCDFC06F8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1" name="Oval 133">
                  <a:extLst>
                    <a:ext uri="{FF2B5EF4-FFF2-40B4-BE49-F238E27FC236}">
                      <a16:creationId xmlns:a16="http://schemas.microsoft.com/office/drawing/2014/main" id="{CD89C1AC-5D69-4A07-87F9-8BC13D96E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2" name="Oval 134">
                  <a:extLst>
                    <a:ext uri="{FF2B5EF4-FFF2-40B4-BE49-F238E27FC236}">
                      <a16:creationId xmlns:a16="http://schemas.microsoft.com/office/drawing/2014/main" id="{E381DB8D-2426-4CC1-803F-7CB610E7F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3" name="Oval 135">
                  <a:extLst>
                    <a:ext uri="{FF2B5EF4-FFF2-40B4-BE49-F238E27FC236}">
                      <a16:creationId xmlns:a16="http://schemas.microsoft.com/office/drawing/2014/main" id="{70C56DD5-99C1-46BF-99B0-C69A1F390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3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4" name="Oval 136">
                  <a:extLst>
                    <a:ext uri="{FF2B5EF4-FFF2-40B4-BE49-F238E27FC236}">
                      <a16:creationId xmlns:a16="http://schemas.microsoft.com/office/drawing/2014/main" id="{DB54AD00-0BE6-48E2-BA0C-C99E23D36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5" name="Oval 137">
                  <a:extLst>
                    <a:ext uri="{FF2B5EF4-FFF2-40B4-BE49-F238E27FC236}">
                      <a16:creationId xmlns:a16="http://schemas.microsoft.com/office/drawing/2014/main" id="{46450776-30AA-437C-90EA-EDE7BB679C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6" name="Oval 138">
                  <a:extLst>
                    <a:ext uri="{FF2B5EF4-FFF2-40B4-BE49-F238E27FC236}">
                      <a16:creationId xmlns:a16="http://schemas.microsoft.com/office/drawing/2014/main" id="{3EF63451-A661-45FD-AF73-EF0F542E93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7" name="Oval 139">
                  <a:extLst>
                    <a:ext uri="{FF2B5EF4-FFF2-40B4-BE49-F238E27FC236}">
                      <a16:creationId xmlns:a16="http://schemas.microsoft.com/office/drawing/2014/main" id="{2DE57430-AB4B-4562-AAE6-A433154D1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3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89" name="Group 79">
                <a:extLst>
                  <a:ext uri="{FF2B5EF4-FFF2-40B4-BE49-F238E27FC236}">
                    <a16:creationId xmlns:a16="http://schemas.microsoft.com/office/drawing/2014/main" id="{DEE5432F-CF98-4683-8CE5-06B691DF89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986" y="3726873"/>
                <a:ext cx="2362200" cy="439727"/>
                <a:chOff x="384" y="1536"/>
                <a:chExt cx="1488" cy="192"/>
              </a:xfrm>
            </p:grpSpPr>
            <p:sp>
              <p:nvSpPr>
                <p:cNvPr id="90" name="Rectangle 83">
                  <a:extLst>
                    <a:ext uri="{FF2B5EF4-FFF2-40B4-BE49-F238E27FC236}">
                      <a16:creationId xmlns:a16="http://schemas.microsoft.com/office/drawing/2014/main" id="{1B57E1E7-572D-4C20-8A3A-D8086F3ED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1536"/>
                  <a:ext cx="1488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/>
                  <a:endParaRPr lang="vi-VN" sz="28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1" name="Oval 84">
                  <a:extLst>
                    <a:ext uri="{FF2B5EF4-FFF2-40B4-BE49-F238E27FC236}">
                      <a16:creationId xmlns:a16="http://schemas.microsoft.com/office/drawing/2014/main" id="{0493FA1C-293A-4742-98DB-C9E997C88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2" name="Oval 112">
                  <a:extLst>
                    <a:ext uri="{FF2B5EF4-FFF2-40B4-BE49-F238E27FC236}">
                      <a16:creationId xmlns:a16="http://schemas.microsoft.com/office/drawing/2014/main" id="{C606C8DF-38D9-4DEC-80B1-464F9FF42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3" name="Oval 113">
                  <a:extLst>
                    <a:ext uri="{FF2B5EF4-FFF2-40B4-BE49-F238E27FC236}">
                      <a16:creationId xmlns:a16="http://schemas.microsoft.com/office/drawing/2014/main" id="{98F4E45C-4481-4DD3-96C0-928D49BF5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4" name="Oval 114">
                  <a:extLst>
                    <a:ext uri="{FF2B5EF4-FFF2-40B4-BE49-F238E27FC236}">
                      <a16:creationId xmlns:a16="http://schemas.microsoft.com/office/drawing/2014/main" id="{1B05E466-E8EE-4027-A083-310B95E85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3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5" name="Oval 115">
                  <a:extLst>
                    <a:ext uri="{FF2B5EF4-FFF2-40B4-BE49-F238E27FC236}">
                      <a16:creationId xmlns:a16="http://schemas.microsoft.com/office/drawing/2014/main" id="{8EFE951C-57FB-42D3-BAA0-716FA9E65F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6" name="Oval 116">
                  <a:extLst>
                    <a:ext uri="{FF2B5EF4-FFF2-40B4-BE49-F238E27FC236}">
                      <a16:creationId xmlns:a16="http://schemas.microsoft.com/office/drawing/2014/main" id="{14968D98-E722-4092-AA93-8B7EBF31BA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7" name="Oval 117">
                  <a:extLst>
                    <a:ext uri="{FF2B5EF4-FFF2-40B4-BE49-F238E27FC236}">
                      <a16:creationId xmlns:a16="http://schemas.microsoft.com/office/drawing/2014/main" id="{7588D62A-31E0-4180-B3E9-315E6A556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8" name="Oval 118">
                  <a:extLst>
                    <a:ext uri="{FF2B5EF4-FFF2-40B4-BE49-F238E27FC236}">
                      <a16:creationId xmlns:a16="http://schemas.microsoft.com/office/drawing/2014/main" id="{2C3C57F2-117B-4ECD-B6E7-125A19EF2F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3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</p:grpSp>
      <p:grpSp>
        <p:nvGrpSpPr>
          <p:cNvPr id="108" name="Group 8">
            <a:extLst>
              <a:ext uri="{FF2B5EF4-FFF2-40B4-BE49-F238E27FC236}">
                <a16:creationId xmlns:a16="http://schemas.microsoft.com/office/drawing/2014/main" id="{8E31F982-189E-4961-B80E-B263FF56C913}"/>
              </a:ext>
            </a:extLst>
          </p:cNvPr>
          <p:cNvGrpSpPr/>
          <p:nvPr/>
        </p:nvGrpSpPr>
        <p:grpSpPr>
          <a:xfrm>
            <a:off x="3047757" y="6518166"/>
            <a:ext cx="3741246" cy="3615828"/>
            <a:chOff x="422308" y="4845478"/>
            <a:chExt cx="2449755" cy="1706563"/>
          </a:xfrm>
        </p:grpSpPr>
        <p:sp>
          <p:nvSpPr>
            <p:cNvPr id="109" name="AutoShape 77">
              <a:extLst>
                <a:ext uri="{FF2B5EF4-FFF2-40B4-BE49-F238E27FC236}">
                  <a16:creationId xmlns:a16="http://schemas.microsoft.com/office/drawing/2014/main" id="{877B4FB4-86FE-4A5E-8618-1F58A5E8E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344" y="4845478"/>
              <a:ext cx="45719" cy="1706563"/>
            </a:xfrm>
            <a:prstGeom prst="rightBrace">
              <a:avLst>
                <a:gd name="adj1" fmla="val 23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0" name="Group 2">
              <a:extLst>
                <a:ext uri="{FF2B5EF4-FFF2-40B4-BE49-F238E27FC236}">
                  <a16:creationId xmlns:a16="http://schemas.microsoft.com/office/drawing/2014/main" id="{3467303C-FF7E-437E-98F5-8195CD50EBD2}"/>
                </a:ext>
              </a:extLst>
            </p:cNvPr>
            <p:cNvGrpSpPr/>
            <p:nvPr/>
          </p:nvGrpSpPr>
          <p:grpSpPr>
            <a:xfrm>
              <a:off x="422308" y="4893419"/>
              <a:ext cx="2374045" cy="1443222"/>
              <a:chOff x="422308" y="4893419"/>
              <a:chExt cx="2374045" cy="1443222"/>
            </a:xfrm>
          </p:grpSpPr>
          <p:grpSp>
            <p:nvGrpSpPr>
              <p:cNvPr id="111" name="Group 150">
                <a:extLst>
                  <a:ext uri="{FF2B5EF4-FFF2-40B4-BE49-F238E27FC236}">
                    <a16:creationId xmlns:a16="http://schemas.microsoft.com/office/drawing/2014/main" id="{A7EBA181-73F3-4D8C-AB04-816931A764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53" y="5896914"/>
                <a:ext cx="2362200" cy="439727"/>
                <a:chOff x="384" y="1536"/>
                <a:chExt cx="1488" cy="192"/>
              </a:xfrm>
            </p:grpSpPr>
            <p:sp>
              <p:nvSpPr>
                <p:cNvPr id="132" name="Rectangle 151">
                  <a:extLst>
                    <a:ext uri="{FF2B5EF4-FFF2-40B4-BE49-F238E27FC236}">
                      <a16:creationId xmlns:a16="http://schemas.microsoft.com/office/drawing/2014/main" id="{33A22630-D282-432B-827C-6B035172D9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1536"/>
                  <a:ext cx="1488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/>
                  <a:endParaRPr lang="vi-VN" sz="2800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3" name="Oval 152">
                  <a:extLst>
                    <a:ext uri="{FF2B5EF4-FFF2-40B4-BE49-F238E27FC236}">
                      <a16:creationId xmlns:a16="http://schemas.microsoft.com/office/drawing/2014/main" id="{79A130E8-DBFD-4EA8-A2F0-1C2B5A18BA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4" name="Oval 153">
                  <a:extLst>
                    <a:ext uri="{FF2B5EF4-FFF2-40B4-BE49-F238E27FC236}">
                      <a16:creationId xmlns:a16="http://schemas.microsoft.com/office/drawing/2014/main" id="{D6F43BAB-1703-47B7-ADB1-A246C73A5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5" name="Oval 154">
                  <a:extLst>
                    <a:ext uri="{FF2B5EF4-FFF2-40B4-BE49-F238E27FC236}">
                      <a16:creationId xmlns:a16="http://schemas.microsoft.com/office/drawing/2014/main" id="{D0F67230-27FE-467D-A884-F30468DDDA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6" name="Oval 155">
                  <a:extLst>
                    <a:ext uri="{FF2B5EF4-FFF2-40B4-BE49-F238E27FC236}">
                      <a16:creationId xmlns:a16="http://schemas.microsoft.com/office/drawing/2014/main" id="{A9EFAD4B-3CB5-421A-B143-44B6AF166F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3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7" name="Oval 156">
                  <a:extLst>
                    <a:ext uri="{FF2B5EF4-FFF2-40B4-BE49-F238E27FC236}">
                      <a16:creationId xmlns:a16="http://schemas.microsoft.com/office/drawing/2014/main" id="{35016406-4BAE-4BEF-A56C-479F2001A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8" name="Oval 157">
                  <a:extLst>
                    <a:ext uri="{FF2B5EF4-FFF2-40B4-BE49-F238E27FC236}">
                      <a16:creationId xmlns:a16="http://schemas.microsoft.com/office/drawing/2014/main" id="{971E7DAC-8E66-416D-B195-C0A0D92B9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9" name="Oval 158">
                  <a:extLst>
                    <a:ext uri="{FF2B5EF4-FFF2-40B4-BE49-F238E27FC236}">
                      <a16:creationId xmlns:a16="http://schemas.microsoft.com/office/drawing/2014/main" id="{D4583FFD-F2EF-4C5F-99A0-CBA12A68B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0" name="Oval 159">
                  <a:extLst>
                    <a:ext uri="{FF2B5EF4-FFF2-40B4-BE49-F238E27FC236}">
                      <a16:creationId xmlns:a16="http://schemas.microsoft.com/office/drawing/2014/main" id="{3F1BB5DD-FD44-46EA-9DF3-1F647C78A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3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12" name="Group 119">
                <a:extLst>
                  <a:ext uri="{FF2B5EF4-FFF2-40B4-BE49-F238E27FC236}">
                    <a16:creationId xmlns:a16="http://schemas.microsoft.com/office/drawing/2014/main" id="{371976D0-8BDC-4E2C-B150-1845F9A5B3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308" y="4893419"/>
                <a:ext cx="2362200" cy="439727"/>
                <a:chOff x="384" y="1536"/>
                <a:chExt cx="1488" cy="192"/>
              </a:xfrm>
            </p:grpSpPr>
            <p:sp>
              <p:nvSpPr>
                <p:cNvPr id="123" name="Rectangle 120">
                  <a:extLst>
                    <a:ext uri="{FF2B5EF4-FFF2-40B4-BE49-F238E27FC236}">
                      <a16:creationId xmlns:a16="http://schemas.microsoft.com/office/drawing/2014/main" id="{71316309-0CE3-45D2-A675-16AD1F18D3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1536"/>
                  <a:ext cx="1488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/>
                  <a:endParaRPr lang="vi-VN" sz="28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4" name="Oval 121">
                  <a:extLst>
                    <a:ext uri="{FF2B5EF4-FFF2-40B4-BE49-F238E27FC236}">
                      <a16:creationId xmlns:a16="http://schemas.microsoft.com/office/drawing/2014/main" id="{402A1208-A348-4628-9DFB-9E1CAFD947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5" name="Oval 122">
                  <a:extLst>
                    <a:ext uri="{FF2B5EF4-FFF2-40B4-BE49-F238E27FC236}">
                      <a16:creationId xmlns:a16="http://schemas.microsoft.com/office/drawing/2014/main" id="{9EB54AB3-0D25-4817-84FE-2F410FE7B3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6" name="Oval 123">
                  <a:extLst>
                    <a:ext uri="{FF2B5EF4-FFF2-40B4-BE49-F238E27FC236}">
                      <a16:creationId xmlns:a16="http://schemas.microsoft.com/office/drawing/2014/main" id="{6DC83BC6-3C21-42AC-94D3-58BCB64570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7" name="Oval 124">
                  <a:extLst>
                    <a:ext uri="{FF2B5EF4-FFF2-40B4-BE49-F238E27FC236}">
                      <a16:creationId xmlns:a16="http://schemas.microsoft.com/office/drawing/2014/main" id="{B168CB7E-0E89-4932-B3BE-523D8E418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3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8" name="Oval 125">
                  <a:extLst>
                    <a:ext uri="{FF2B5EF4-FFF2-40B4-BE49-F238E27FC236}">
                      <a16:creationId xmlns:a16="http://schemas.microsoft.com/office/drawing/2014/main" id="{75C0BD40-D893-45C6-A55F-DCC0FB73F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9" name="Oval 126">
                  <a:extLst>
                    <a:ext uri="{FF2B5EF4-FFF2-40B4-BE49-F238E27FC236}">
                      <a16:creationId xmlns:a16="http://schemas.microsoft.com/office/drawing/2014/main" id="{2D5FE706-CDB8-4C73-A3ED-B72B87B0BE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0" name="Oval 127">
                  <a:extLst>
                    <a:ext uri="{FF2B5EF4-FFF2-40B4-BE49-F238E27FC236}">
                      <a16:creationId xmlns:a16="http://schemas.microsoft.com/office/drawing/2014/main" id="{B3CC3777-B404-4E5E-84FA-CEB55409A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1" name="Oval 128">
                  <a:extLst>
                    <a:ext uri="{FF2B5EF4-FFF2-40B4-BE49-F238E27FC236}">
                      <a16:creationId xmlns:a16="http://schemas.microsoft.com/office/drawing/2014/main" id="{491123ED-EFA9-48AF-A367-19A6EDE75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3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13" name="Group 129">
                <a:extLst>
                  <a:ext uri="{FF2B5EF4-FFF2-40B4-BE49-F238E27FC236}">
                    <a16:creationId xmlns:a16="http://schemas.microsoft.com/office/drawing/2014/main" id="{2C7B499C-1890-4170-BE20-363C1424FB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53" y="5367696"/>
                <a:ext cx="2362200" cy="439727"/>
                <a:chOff x="384" y="1536"/>
                <a:chExt cx="1488" cy="192"/>
              </a:xfrm>
            </p:grpSpPr>
            <p:sp>
              <p:nvSpPr>
                <p:cNvPr id="114" name="Rectangle 160">
                  <a:extLst>
                    <a:ext uri="{FF2B5EF4-FFF2-40B4-BE49-F238E27FC236}">
                      <a16:creationId xmlns:a16="http://schemas.microsoft.com/office/drawing/2014/main" id="{F3A7BD27-F312-4EC1-BEC6-72E67A3CF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1536"/>
                  <a:ext cx="1488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/>
                  <a:endParaRPr lang="vi-VN" sz="280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5" name="Oval 161">
                  <a:extLst>
                    <a:ext uri="{FF2B5EF4-FFF2-40B4-BE49-F238E27FC236}">
                      <a16:creationId xmlns:a16="http://schemas.microsoft.com/office/drawing/2014/main" id="{CAA3E20D-DB7C-4296-A56F-9FEB8E29AB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6" name="Oval 162">
                  <a:extLst>
                    <a:ext uri="{FF2B5EF4-FFF2-40B4-BE49-F238E27FC236}">
                      <a16:creationId xmlns:a16="http://schemas.microsoft.com/office/drawing/2014/main" id="{E95E60F1-BD3D-4126-8350-E3D652B3B7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7" name="Oval 163">
                  <a:extLst>
                    <a:ext uri="{FF2B5EF4-FFF2-40B4-BE49-F238E27FC236}">
                      <a16:creationId xmlns:a16="http://schemas.microsoft.com/office/drawing/2014/main" id="{3CA265CA-2F47-4173-88CA-61559FC0BA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8" name="Oval 164">
                  <a:extLst>
                    <a:ext uri="{FF2B5EF4-FFF2-40B4-BE49-F238E27FC236}">
                      <a16:creationId xmlns:a16="http://schemas.microsoft.com/office/drawing/2014/main" id="{843D268A-61A6-43C1-9F12-0E616057C6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3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9" name="Oval 165">
                  <a:extLst>
                    <a:ext uri="{FF2B5EF4-FFF2-40B4-BE49-F238E27FC236}">
                      <a16:creationId xmlns:a16="http://schemas.microsoft.com/office/drawing/2014/main" id="{1C964861-0F53-4C72-ACC3-C4D5115AF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0" name="Oval 166">
                  <a:extLst>
                    <a:ext uri="{FF2B5EF4-FFF2-40B4-BE49-F238E27FC236}">
                      <a16:creationId xmlns:a16="http://schemas.microsoft.com/office/drawing/2014/main" id="{0BBF11DC-684F-49DB-A0E7-6C85A1BF3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1566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1" name="Oval 167">
                  <a:extLst>
                    <a:ext uri="{FF2B5EF4-FFF2-40B4-BE49-F238E27FC236}">
                      <a16:creationId xmlns:a16="http://schemas.microsoft.com/office/drawing/2014/main" id="{EB803EC9-3A60-476A-93AC-38BCED397C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2" name="Oval 168">
                  <a:extLst>
                    <a:ext uri="{FF2B5EF4-FFF2-40B4-BE49-F238E27FC236}">
                      <a16:creationId xmlns:a16="http://schemas.microsoft.com/office/drawing/2014/main" id="{CC4787D2-57F5-4A65-AAE9-8D1185DD4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3" y="1563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vi-VN" sz="28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/>
      <p:bldP spid="62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61B5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65021"/>
            <a:ext cx="1299243" cy="1562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19965" y="8727460"/>
            <a:ext cx="1571624" cy="1559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31595" y="0"/>
            <a:ext cx="1571624" cy="78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28749" y="0"/>
            <a:ext cx="1571624" cy="13115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59300" y="3658971"/>
            <a:ext cx="1028699" cy="1562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098761" y="9258300"/>
            <a:ext cx="1571624" cy="10286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40088" y="4025341"/>
            <a:ext cx="10415270" cy="3457575"/>
          </a:xfrm>
          <a:custGeom>
            <a:avLst/>
            <a:gdLst/>
            <a:ahLst/>
            <a:cxnLst/>
            <a:rect l="l" t="t" r="r" b="b"/>
            <a:pathLst>
              <a:path w="10415269" h="3457575">
                <a:moveTo>
                  <a:pt x="8682990" y="3457568"/>
                </a:moveTo>
                <a:lnTo>
                  <a:pt x="1731712" y="3457568"/>
                </a:lnTo>
                <a:lnTo>
                  <a:pt x="1683201" y="3456904"/>
                </a:lnTo>
                <a:lnTo>
                  <a:pt x="1635022" y="3454923"/>
                </a:lnTo>
                <a:lnTo>
                  <a:pt x="1587192" y="3451642"/>
                </a:lnTo>
                <a:lnTo>
                  <a:pt x="1539730" y="3447080"/>
                </a:lnTo>
                <a:lnTo>
                  <a:pt x="1492651" y="3441253"/>
                </a:lnTo>
                <a:lnTo>
                  <a:pt x="1445974" y="3434178"/>
                </a:lnTo>
                <a:lnTo>
                  <a:pt x="1399715" y="3425874"/>
                </a:lnTo>
                <a:lnTo>
                  <a:pt x="1353892" y="3416357"/>
                </a:lnTo>
                <a:lnTo>
                  <a:pt x="1308523" y="3405645"/>
                </a:lnTo>
                <a:lnTo>
                  <a:pt x="1263623" y="3393755"/>
                </a:lnTo>
                <a:lnTo>
                  <a:pt x="1219212" y="3380706"/>
                </a:lnTo>
                <a:lnTo>
                  <a:pt x="1175306" y="3366513"/>
                </a:lnTo>
                <a:lnTo>
                  <a:pt x="1131922" y="3351195"/>
                </a:lnTo>
                <a:lnTo>
                  <a:pt x="1089078" y="3334768"/>
                </a:lnTo>
                <a:lnTo>
                  <a:pt x="1046791" y="3317251"/>
                </a:lnTo>
                <a:lnTo>
                  <a:pt x="1005078" y="3298661"/>
                </a:lnTo>
                <a:lnTo>
                  <a:pt x="963957" y="3279014"/>
                </a:lnTo>
                <a:lnTo>
                  <a:pt x="923445" y="3258330"/>
                </a:lnTo>
                <a:lnTo>
                  <a:pt x="883558" y="3236624"/>
                </a:lnTo>
                <a:lnTo>
                  <a:pt x="844315" y="3213914"/>
                </a:lnTo>
                <a:lnTo>
                  <a:pt x="805733" y="3190218"/>
                </a:lnTo>
                <a:lnTo>
                  <a:pt x="767829" y="3165553"/>
                </a:lnTo>
                <a:lnTo>
                  <a:pt x="730620" y="3139937"/>
                </a:lnTo>
                <a:lnTo>
                  <a:pt x="694123" y="3113386"/>
                </a:lnTo>
                <a:lnTo>
                  <a:pt x="658357" y="3085919"/>
                </a:lnTo>
                <a:lnTo>
                  <a:pt x="623337" y="3057552"/>
                </a:lnTo>
                <a:lnTo>
                  <a:pt x="589082" y="3028303"/>
                </a:lnTo>
                <a:lnTo>
                  <a:pt x="555609" y="2998190"/>
                </a:lnTo>
                <a:lnTo>
                  <a:pt x="522935" y="2967230"/>
                </a:lnTo>
                <a:lnTo>
                  <a:pt x="491077" y="2935440"/>
                </a:lnTo>
                <a:lnTo>
                  <a:pt x="460053" y="2902837"/>
                </a:lnTo>
                <a:lnTo>
                  <a:pt x="429879" y="2869440"/>
                </a:lnTo>
                <a:lnTo>
                  <a:pt x="400574" y="2835265"/>
                </a:lnTo>
                <a:lnTo>
                  <a:pt x="372154" y="2800329"/>
                </a:lnTo>
                <a:lnTo>
                  <a:pt x="344637" y="2764651"/>
                </a:lnTo>
                <a:lnTo>
                  <a:pt x="318040" y="2728248"/>
                </a:lnTo>
                <a:lnTo>
                  <a:pt x="292380" y="2691136"/>
                </a:lnTo>
                <a:lnTo>
                  <a:pt x="267675" y="2653334"/>
                </a:lnTo>
                <a:lnTo>
                  <a:pt x="243941" y="2614859"/>
                </a:lnTo>
                <a:lnTo>
                  <a:pt x="221197" y="2575728"/>
                </a:lnTo>
                <a:lnTo>
                  <a:pt x="199460" y="2535958"/>
                </a:lnTo>
                <a:lnTo>
                  <a:pt x="178746" y="2495568"/>
                </a:lnTo>
                <a:lnTo>
                  <a:pt x="159073" y="2454574"/>
                </a:lnTo>
                <a:lnTo>
                  <a:pt x="140458" y="2412993"/>
                </a:lnTo>
                <a:lnTo>
                  <a:pt x="122920" y="2370844"/>
                </a:lnTo>
                <a:lnTo>
                  <a:pt x="106474" y="2328143"/>
                </a:lnTo>
                <a:lnTo>
                  <a:pt x="91138" y="2284909"/>
                </a:lnTo>
                <a:lnTo>
                  <a:pt x="76930" y="2241157"/>
                </a:lnTo>
                <a:lnTo>
                  <a:pt x="63866" y="2196907"/>
                </a:lnTo>
                <a:lnTo>
                  <a:pt x="51965" y="2152174"/>
                </a:lnTo>
                <a:lnTo>
                  <a:pt x="41243" y="2106977"/>
                </a:lnTo>
                <a:lnTo>
                  <a:pt x="31718" y="2061333"/>
                </a:lnTo>
                <a:lnTo>
                  <a:pt x="23407" y="2015260"/>
                </a:lnTo>
                <a:lnTo>
                  <a:pt x="16326" y="1968774"/>
                </a:lnTo>
                <a:lnTo>
                  <a:pt x="10495" y="1921893"/>
                </a:lnTo>
                <a:lnTo>
                  <a:pt x="5929" y="1874635"/>
                </a:lnTo>
                <a:lnTo>
                  <a:pt x="2646" y="1827016"/>
                </a:lnTo>
                <a:lnTo>
                  <a:pt x="664" y="1779055"/>
                </a:lnTo>
                <a:lnTo>
                  <a:pt x="0" y="1730769"/>
                </a:lnTo>
                <a:lnTo>
                  <a:pt x="664" y="1682284"/>
                </a:lnTo>
                <a:lnTo>
                  <a:pt x="2646" y="1634131"/>
                </a:lnTo>
                <a:lnTo>
                  <a:pt x="5929" y="1586328"/>
                </a:lnTo>
                <a:lnTo>
                  <a:pt x="10495" y="1538891"/>
                </a:lnTo>
                <a:lnTo>
                  <a:pt x="16326" y="1491838"/>
                </a:lnTo>
                <a:lnTo>
                  <a:pt x="23407" y="1445186"/>
                </a:lnTo>
                <a:lnTo>
                  <a:pt x="31718" y="1398952"/>
                </a:lnTo>
                <a:lnTo>
                  <a:pt x="41243" y="1353154"/>
                </a:lnTo>
                <a:lnTo>
                  <a:pt x="51965" y="1307810"/>
                </a:lnTo>
                <a:lnTo>
                  <a:pt x="63866" y="1262935"/>
                </a:lnTo>
                <a:lnTo>
                  <a:pt x="76930" y="1218548"/>
                </a:lnTo>
                <a:lnTo>
                  <a:pt x="91138" y="1174666"/>
                </a:lnTo>
                <a:lnTo>
                  <a:pt x="106474" y="1131306"/>
                </a:lnTo>
                <a:lnTo>
                  <a:pt x="122920" y="1088485"/>
                </a:lnTo>
                <a:lnTo>
                  <a:pt x="140458" y="1046221"/>
                </a:lnTo>
                <a:lnTo>
                  <a:pt x="159073" y="1004531"/>
                </a:lnTo>
                <a:lnTo>
                  <a:pt x="178746" y="963432"/>
                </a:lnTo>
                <a:lnTo>
                  <a:pt x="199460" y="922942"/>
                </a:lnTo>
                <a:lnTo>
                  <a:pt x="221197" y="883077"/>
                </a:lnTo>
                <a:lnTo>
                  <a:pt x="243941" y="843855"/>
                </a:lnTo>
                <a:lnTo>
                  <a:pt x="267675" y="805294"/>
                </a:lnTo>
                <a:lnTo>
                  <a:pt x="292380" y="767411"/>
                </a:lnTo>
                <a:lnTo>
                  <a:pt x="318040" y="730222"/>
                </a:lnTo>
                <a:lnTo>
                  <a:pt x="344637" y="693745"/>
                </a:lnTo>
                <a:lnTo>
                  <a:pt x="372154" y="657998"/>
                </a:lnTo>
                <a:lnTo>
                  <a:pt x="400574" y="622998"/>
                </a:lnTo>
                <a:lnTo>
                  <a:pt x="429879" y="588761"/>
                </a:lnTo>
                <a:lnTo>
                  <a:pt x="460053" y="555306"/>
                </a:lnTo>
                <a:lnTo>
                  <a:pt x="491077" y="522650"/>
                </a:lnTo>
                <a:lnTo>
                  <a:pt x="522935" y="490809"/>
                </a:lnTo>
                <a:lnTo>
                  <a:pt x="555609" y="459802"/>
                </a:lnTo>
                <a:lnTo>
                  <a:pt x="589082" y="429645"/>
                </a:lnTo>
                <a:lnTo>
                  <a:pt x="623337" y="400355"/>
                </a:lnTo>
                <a:lnTo>
                  <a:pt x="658357" y="371951"/>
                </a:lnTo>
                <a:lnTo>
                  <a:pt x="694123" y="344449"/>
                </a:lnTo>
                <a:lnTo>
                  <a:pt x="730620" y="317866"/>
                </a:lnTo>
                <a:lnTo>
                  <a:pt x="767829" y="292220"/>
                </a:lnTo>
                <a:lnTo>
                  <a:pt x="805733" y="267529"/>
                </a:lnTo>
                <a:lnTo>
                  <a:pt x="844315" y="243808"/>
                </a:lnTo>
                <a:lnTo>
                  <a:pt x="883558" y="221077"/>
                </a:lnTo>
                <a:lnTo>
                  <a:pt x="923445" y="199351"/>
                </a:lnTo>
                <a:lnTo>
                  <a:pt x="963957" y="178648"/>
                </a:lnTo>
                <a:lnTo>
                  <a:pt x="1005078" y="158986"/>
                </a:lnTo>
                <a:lnTo>
                  <a:pt x="1046791" y="140382"/>
                </a:lnTo>
                <a:lnTo>
                  <a:pt x="1089078" y="122853"/>
                </a:lnTo>
                <a:lnTo>
                  <a:pt x="1131922" y="106416"/>
                </a:lnTo>
                <a:lnTo>
                  <a:pt x="1175306" y="91088"/>
                </a:lnTo>
                <a:lnTo>
                  <a:pt x="1219212" y="76888"/>
                </a:lnTo>
                <a:lnTo>
                  <a:pt x="1263623" y="63832"/>
                </a:lnTo>
                <a:lnTo>
                  <a:pt x="1308523" y="51937"/>
                </a:lnTo>
                <a:lnTo>
                  <a:pt x="1353892" y="41221"/>
                </a:lnTo>
                <a:lnTo>
                  <a:pt x="1399715" y="31701"/>
                </a:lnTo>
                <a:lnTo>
                  <a:pt x="1445974" y="23394"/>
                </a:lnTo>
                <a:lnTo>
                  <a:pt x="1492651" y="16318"/>
                </a:lnTo>
                <a:lnTo>
                  <a:pt x="1539730" y="10489"/>
                </a:lnTo>
                <a:lnTo>
                  <a:pt x="1587192" y="5926"/>
                </a:lnTo>
                <a:lnTo>
                  <a:pt x="1635022" y="2645"/>
                </a:lnTo>
                <a:lnTo>
                  <a:pt x="1683201" y="664"/>
                </a:lnTo>
                <a:lnTo>
                  <a:pt x="1731712" y="0"/>
                </a:lnTo>
                <a:lnTo>
                  <a:pt x="8682990" y="0"/>
                </a:lnTo>
                <a:lnTo>
                  <a:pt x="8731501" y="664"/>
                </a:lnTo>
                <a:lnTo>
                  <a:pt x="8779680" y="2645"/>
                </a:lnTo>
                <a:lnTo>
                  <a:pt x="8827510" y="5926"/>
                </a:lnTo>
                <a:lnTo>
                  <a:pt x="8874972" y="10489"/>
                </a:lnTo>
                <a:lnTo>
                  <a:pt x="8922051" y="16318"/>
                </a:lnTo>
                <a:lnTo>
                  <a:pt x="8968729" y="23394"/>
                </a:lnTo>
                <a:lnTo>
                  <a:pt x="9014987" y="31701"/>
                </a:lnTo>
                <a:lnTo>
                  <a:pt x="9060810" y="41221"/>
                </a:lnTo>
                <a:lnTo>
                  <a:pt x="9106180" y="51937"/>
                </a:lnTo>
                <a:lnTo>
                  <a:pt x="9151079" y="63832"/>
                </a:lnTo>
                <a:lnTo>
                  <a:pt x="9195490" y="76888"/>
                </a:lnTo>
                <a:lnTo>
                  <a:pt x="9239396" y="91088"/>
                </a:lnTo>
                <a:lnTo>
                  <a:pt x="9282780" y="106416"/>
                </a:lnTo>
                <a:lnTo>
                  <a:pt x="9325624" y="122853"/>
                </a:lnTo>
                <a:lnTo>
                  <a:pt x="9367911" y="140382"/>
                </a:lnTo>
                <a:lnTo>
                  <a:pt x="9409624" y="158986"/>
                </a:lnTo>
                <a:lnTo>
                  <a:pt x="9450745" y="178648"/>
                </a:lnTo>
                <a:lnTo>
                  <a:pt x="9491257" y="199351"/>
                </a:lnTo>
                <a:lnTo>
                  <a:pt x="9531144" y="221077"/>
                </a:lnTo>
                <a:lnTo>
                  <a:pt x="9570387" y="243808"/>
                </a:lnTo>
                <a:lnTo>
                  <a:pt x="9608969" y="267529"/>
                </a:lnTo>
                <a:lnTo>
                  <a:pt x="9646873" y="292220"/>
                </a:lnTo>
                <a:lnTo>
                  <a:pt x="9684082" y="317866"/>
                </a:lnTo>
                <a:lnTo>
                  <a:pt x="9720579" y="344449"/>
                </a:lnTo>
                <a:lnTo>
                  <a:pt x="9756345" y="371951"/>
                </a:lnTo>
                <a:lnTo>
                  <a:pt x="9791365" y="400355"/>
                </a:lnTo>
                <a:lnTo>
                  <a:pt x="9825620" y="429645"/>
                </a:lnTo>
                <a:lnTo>
                  <a:pt x="9859093" y="459802"/>
                </a:lnTo>
                <a:lnTo>
                  <a:pt x="9891767" y="490809"/>
                </a:lnTo>
                <a:lnTo>
                  <a:pt x="9923625" y="522650"/>
                </a:lnTo>
                <a:lnTo>
                  <a:pt x="9954650" y="555306"/>
                </a:lnTo>
                <a:lnTo>
                  <a:pt x="9984823" y="588761"/>
                </a:lnTo>
                <a:lnTo>
                  <a:pt x="10014128" y="622998"/>
                </a:lnTo>
                <a:lnTo>
                  <a:pt x="10042548" y="657998"/>
                </a:lnTo>
                <a:lnTo>
                  <a:pt x="10070065" y="693745"/>
                </a:lnTo>
                <a:lnTo>
                  <a:pt x="10096663" y="730222"/>
                </a:lnTo>
                <a:lnTo>
                  <a:pt x="10122322" y="767411"/>
                </a:lnTo>
                <a:lnTo>
                  <a:pt x="10147028" y="805294"/>
                </a:lnTo>
                <a:lnTo>
                  <a:pt x="10170761" y="843855"/>
                </a:lnTo>
                <a:lnTo>
                  <a:pt x="10193505" y="883077"/>
                </a:lnTo>
                <a:lnTo>
                  <a:pt x="10215243" y="922942"/>
                </a:lnTo>
                <a:lnTo>
                  <a:pt x="10235956" y="963432"/>
                </a:lnTo>
                <a:lnTo>
                  <a:pt x="10255629" y="1004531"/>
                </a:lnTo>
                <a:lnTo>
                  <a:pt x="10274244" y="1046221"/>
                </a:lnTo>
                <a:lnTo>
                  <a:pt x="10291782" y="1088485"/>
                </a:lnTo>
                <a:lnTo>
                  <a:pt x="10308228" y="1131306"/>
                </a:lnTo>
                <a:lnTo>
                  <a:pt x="10323564" y="1174666"/>
                </a:lnTo>
                <a:lnTo>
                  <a:pt x="10337772" y="1218548"/>
                </a:lnTo>
                <a:lnTo>
                  <a:pt x="10350836" y="1262935"/>
                </a:lnTo>
                <a:lnTo>
                  <a:pt x="10362737" y="1307810"/>
                </a:lnTo>
                <a:lnTo>
                  <a:pt x="10373459" y="1353154"/>
                </a:lnTo>
                <a:lnTo>
                  <a:pt x="10382984" y="1398952"/>
                </a:lnTo>
                <a:lnTo>
                  <a:pt x="10391296" y="1445186"/>
                </a:lnTo>
                <a:lnTo>
                  <a:pt x="10398376" y="1491838"/>
                </a:lnTo>
                <a:lnTo>
                  <a:pt x="10404207" y="1538891"/>
                </a:lnTo>
                <a:lnTo>
                  <a:pt x="10408773" y="1586328"/>
                </a:lnTo>
                <a:lnTo>
                  <a:pt x="10412056" y="1634131"/>
                </a:lnTo>
                <a:lnTo>
                  <a:pt x="10414038" y="1682284"/>
                </a:lnTo>
                <a:lnTo>
                  <a:pt x="10414703" y="1730769"/>
                </a:lnTo>
                <a:lnTo>
                  <a:pt x="10413839" y="1779055"/>
                </a:lnTo>
                <a:lnTo>
                  <a:pt x="10411665" y="1827016"/>
                </a:lnTo>
                <a:lnTo>
                  <a:pt x="10408198" y="1874635"/>
                </a:lnTo>
                <a:lnTo>
                  <a:pt x="10403454" y="1921893"/>
                </a:lnTo>
                <a:lnTo>
                  <a:pt x="10397451" y="1968774"/>
                </a:lnTo>
                <a:lnTo>
                  <a:pt x="10390207" y="2015260"/>
                </a:lnTo>
                <a:lnTo>
                  <a:pt x="10381738" y="2061333"/>
                </a:lnTo>
                <a:lnTo>
                  <a:pt x="10372062" y="2106977"/>
                </a:lnTo>
                <a:lnTo>
                  <a:pt x="10361197" y="2152174"/>
                </a:lnTo>
                <a:lnTo>
                  <a:pt x="10349158" y="2196907"/>
                </a:lnTo>
                <a:lnTo>
                  <a:pt x="10335965" y="2241157"/>
                </a:lnTo>
                <a:lnTo>
                  <a:pt x="10321633" y="2284909"/>
                </a:lnTo>
                <a:lnTo>
                  <a:pt x="10306181" y="2328143"/>
                </a:lnTo>
                <a:lnTo>
                  <a:pt x="10289626" y="2370844"/>
                </a:lnTo>
                <a:lnTo>
                  <a:pt x="10271984" y="2412993"/>
                </a:lnTo>
                <a:lnTo>
                  <a:pt x="10253274" y="2454574"/>
                </a:lnTo>
                <a:lnTo>
                  <a:pt x="10233512" y="2495568"/>
                </a:lnTo>
                <a:lnTo>
                  <a:pt x="10212716" y="2535958"/>
                </a:lnTo>
                <a:lnTo>
                  <a:pt x="10190903" y="2575728"/>
                </a:lnTo>
                <a:lnTo>
                  <a:pt x="10168091" y="2614859"/>
                </a:lnTo>
                <a:lnTo>
                  <a:pt x="10144296" y="2653334"/>
                </a:lnTo>
                <a:lnTo>
                  <a:pt x="10119536" y="2691136"/>
                </a:lnTo>
                <a:lnTo>
                  <a:pt x="10093828" y="2728248"/>
                </a:lnTo>
                <a:lnTo>
                  <a:pt x="10067190" y="2764651"/>
                </a:lnTo>
                <a:lnTo>
                  <a:pt x="10039639" y="2800329"/>
                </a:lnTo>
                <a:lnTo>
                  <a:pt x="10011191" y="2835265"/>
                </a:lnTo>
                <a:lnTo>
                  <a:pt x="9981866" y="2869440"/>
                </a:lnTo>
                <a:lnTo>
                  <a:pt x="9951678" y="2902837"/>
                </a:lnTo>
                <a:lnTo>
                  <a:pt x="9920647" y="2935440"/>
                </a:lnTo>
                <a:lnTo>
                  <a:pt x="9888789" y="2967230"/>
                </a:lnTo>
                <a:lnTo>
                  <a:pt x="9856122" y="2998190"/>
                </a:lnTo>
                <a:lnTo>
                  <a:pt x="9822662" y="3028303"/>
                </a:lnTo>
                <a:lnTo>
                  <a:pt x="9788428" y="3057552"/>
                </a:lnTo>
                <a:lnTo>
                  <a:pt x="9753436" y="3085919"/>
                </a:lnTo>
                <a:lnTo>
                  <a:pt x="9717703" y="3113386"/>
                </a:lnTo>
                <a:lnTo>
                  <a:pt x="9681248" y="3139937"/>
                </a:lnTo>
                <a:lnTo>
                  <a:pt x="9644087" y="3165553"/>
                </a:lnTo>
                <a:lnTo>
                  <a:pt x="9606237" y="3190218"/>
                </a:lnTo>
                <a:lnTo>
                  <a:pt x="9567717" y="3213914"/>
                </a:lnTo>
                <a:lnTo>
                  <a:pt x="9528542" y="3236624"/>
                </a:lnTo>
                <a:lnTo>
                  <a:pt x="9488731" y="3258330"/>
                </a:lnTo>
                <a:lnTo>
                  <a:pt x="9448301" y="3279014"/>
                </a:lnTo>
                <a:lnTo>
                  <a:pt x="9407269" y="3298661"/>
                </a:lnTo>
                <a:lnTo>
                  <a:pt x="9365652" y="3317251"/>
                </a:lnTo>
                <a:lnTo>
                  <a:pt x="9323467" y="3334768"/>
                </a:lnTo>
                <a:lnTo>
                  <a:pt x="9280733" y="3351195"/>
                </a:lnTo>
                <a:lnTo>
                  <a:pt x="9237465" y="3366513"/>
                </a:lnTo>
                <a:lnTo>
                  <a:pt x="9193682" y="3380706"/>
                </a:lnTo>
                <a:lnTo>
                  <a:pt x="9149401" y="3393755"/>
                </a:lnTo>
                <a:lnTo>
                  <a:pt x="9104639" y="3405645"/>
                </a:lnTo>
                <a:lnTo>
                  <a:pt x="9059413" y="3416357"/>
                </a:lnTo>
                <a:lnTo>
                  <a:pt x="9013741" y="3425874"/>
                </a:lnTo>
                <a:lnTo>
                  <a:pt x="8967640" y="3434178"/>
                </a:lnTo>
                <a:lnTo>
                  <a:pt x="8921127" y="3441253"/>
                </a:lnTo>
                <a:lnTo>
                  <a:pt x="8874219" y="3447080"/>
                </a:lnTo>
                <a:lnTo>
                  <a:pt x="8826935" y="3451642"/>
                </a:lnTo>
                <a:lnTo>
                  <a:pt x="8779290" y="3454923"/>
                </a:lnTo>
                <a:lnTo>
                  <a:pt x="8731303" y="3456904"/>
                </a:lnTo>
                <a:lnTo>
                  <a:pt x="8682990" y="3457568"/>
                </a:lnTo>
                <a:close/>
              </a:path>
            </a:pathLst>
          </a:custGeom>
          <a:solidFill>
            <a:srgbClr val="FFF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888900" y="5305522"/>
            <a:ext cx="8510199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60" dirty="0">
                <a:solidFill>
                  <a:srgbClr val="61B5AF"/>
                </a:solidFill>
              </a:rPr>
              <a:t>BÀI 1: TÍNH NHẨM</a:t>
            </a:r>
            <a:endParaRPr spc="-1225" dirty="0">
              <a:solidFill>
                <a:srgbClr val="61B5A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58369" y="2005751"/>
            <a:ext cx="3171809" cy="2971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object 34"/>
          <p:cNvGrpSpPr/>
          <p:nvPr/>
        </p:nvGrpSpPr>
        <p:grpSpPr>
          <a:xfrm>
            <a:off x="0" y="4046524"/>
            <a:ext cx="5230495" cy="6240780"/>
            <a:chOff x="0" y="4046524"/>
            <a:chExt cx="5230495" cy="6240780"/>
          </a:xfrm>
        </p:grpSpPr>
        <p:sp>
          <p:nvSpPr>
            <p:cNvPr id="35" name="object 35"/>
            <p:cNvSpPr/>
            <p:nvPr/>
          </p:nvSpPr>
          <p:spPr>
            <a:xfrm>
              <a:off x="0" y="4445727"/>
              <a:ext cx="4836383" cy="58412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36360" y="4046524"/>
              <a:ext cx="1493916" cy="14861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Rectangle 14">
            <a:extLst>
              <a:ext uri="{FF2B5EF4-FFF2-40B4-BE49-F238E27FC236}">
                <a16:creationId xmlns:a16="http://schemas.microsoft.com/office/drawing/2014/main" id="{9B083CE2-EBA1-4429-9018-B854DD003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15" y="2091779"/>
            <a:ext cx="2284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 X  5  =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9EB417F2-0A23-45FE-9F77-CFF4F6FF8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15" y="2777579"/>
            <a:ext cx="2284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 X  8  =</a:t>
            </a:r>
          </a:p>
        </p:txBody>
      </p:sp>
      <p:sp>
        <p:nvSpPr>
          <p:cNvPr id="61" name="Rectangle 16">
            <a:extLst>
              <a:ext uri="{FF2B5EF4-FFF2-40B4-BE49-F238E27FC236}">
                <a16:creationId xmlns:a16="http://schemas.microsoft.com/office/drawing/2014/main" id="{19B94F0E-05E4-4B97-B5AC-32C1894B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15" y="1482179"/>
            <a:ext cx="2284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 X  3  =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9F0DCBA8-9AA4-418A-8F6C-CAC2C84D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583" y="1482179"/>
            <a:ext cx="851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63" name="Rectangle 18">
            <a:extLst>
              <a:ext uri="{FF2B5EF4-FFF2-40B4-BE49-F238E27FC236}">
                <a16:creationId xmlns:a16="http://schemas.microsoft.com/office/drawing/2014/main" id="{82EC186B-E598-4081-B39F-27A00E3C7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383" y="2091779"/>
            <a:ext cx="9765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</a:t>
            </a:r>
          </a:p>
        </p:txBody>
      </p:sp>
      <p:sp>
        <p:nvSpPr>
          <p:cNvPr id="64" name="Rectangle 19">
            <a:extLst>
              <a:ext uri="{FF2B5EF4-FFF2-40B4-BE49-F238E27FC236}">
                <a16:creationId xmlns:a16="http://schemas.microsoft.com/office/drawing/2014/main" id="{1B9CFE9B-9F66-4A78-9C03-106FF131A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583" y="2777579"/>
            <a:ext cx="851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65" name="Rectangle 20">
            <a:extLst>
              <a:ext uri="{FF2B5EF4-FFF2-40B4-BE49-F238E27FC236}">
                <a16:creationId xmlns:a16="http://schemas.microsoft.com/office/drawing/2014/main" id="{54AF02B8-9FB4-46D6-88E6-AE01C8EA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9808" y="2116173"/>
            <a:ext cx="20345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6  =</a:t>
            </a:r>
          </a:p>
        </p:txBody>
      </p:sp>
      <p:sp>
        <p:nvSpPr>
          <p:cNvPr id="66" name="Rectangle 21">
            <a:extLst>
              <a:ext uri="{FF2B5EF4-FFF2-40B4-BE49-F238E27FC236}">
                <a16:creationId xmlns:a16="http://schemas.microsoft.com/office/drawing/2014/main" id="{97117B7D-E4EC-4EA8-8DCA-B0166AC53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9808" y="2801973"/>
            <a:ext cx="21178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X10 =</a:t>
            </a:r>
          </a:p>
        </p:txBody>
      </p:sp>
      <p:sp>
        <p:nvSpPr>
          <p:cNvPr id="67" name="Rectangle 22">
            <a:extLst>
              <a:ext uri="{FF2B5EF4-FFF2-40B4-BE49-F238E27FC236}">
                <a16:creationId xmlns:a16="http://schemas.microsoft.com/office/drawing/2014/main" id="{E70BB296-B504-4CBC-844B-44782F333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9808" y="1487523"/>
            <a:ext cx="20345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2  =</a:t>
            </a:r>
          </a:p>
        </p:txBody>
      </p:sp>
      <p:sp>
        <p:nvSpPr>
          <p:cNvPr id="68" name="Rectangle 23">
            <a:extLst>
              <a:ext uri="{FF2B5EF4-FFF2-40B4-BE49-F238E27FC236}">
                <a16:creationId xmlns:a16="http://schemas.microsoft.com/office/drawing/2014/main" id="{934EE746-8A0C-47FA-BB31-C73559E90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4788" y="1458948"/>
            <a:ext cx="851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9" name="Rectangle 24">
            <a:extLst>
              <a:ext uri="{FF2B5EF4-FFF2-40B4-BE49-F238E27FC236}">
                <a16:creationId xmlns:a16="http://schemas.microsoft.com/office/drawing/2014/main" id="{AAA0379E-08AA-4D36-9384-8D87107B3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113" y="2116173"/>
            <a:ext cx="9765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48</a:t>
            </a:r>
          </a:p>
        </p:txBody>
      </p:sp>
      <p:sp>
        <p:nvSpPr>
          <p:cNvPr id="70" name="Rectangle 25">
            <a:extLst>
              <a:ext uri="{FF2B5EF4-FFF2-40B4-BE49-F238E27FC236}">
                <a16:creationId xmlns:a16="http://schemas.microsoft.com/office/drawing/2014/main" id="{5AB19359-02B4-477C-B4AB-F6E63132F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0988" y="2801973"/>
            <a:ext cx="851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71" name="Rectangle 26">
            <a:extLst>
              <a:ext uri="{FF2B5EF4-FFF2-40B4-BE49-F238E27FC236}">
                <a16:creationId xmlns:a16="http://schemas.microsoft.com/office/drawing/2014/main" id="{71F4D48C-4AA4-4126-9E7D-A61AA7161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352" y="5486394"/>
            <a:ext cx="19094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7 =</a:t>
            </a:r>
          </a:p>
        </p:txBody>
      </p:sp>
      <p:sp>
        <p:nvSpPr>
          <p:cNvPr id="72" name="Rectangle 27">
            <a:extLst>
              <a:ext uri="{FF2B5EF4-FFF2-40B4-BE49-F238E27FC236}">
                <a16:creationId xmlns:a16="http://schemas.microsoft.com/office/drawing/2014/main" id="{80C90BA0-FD1A-430A-9411-DA06E05EF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352" y="6172194"/>
            <a:ext cx="19094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=</a:t>
            </a:r>
          </a:p>
        </p:txBody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955FA7C3-FB3E-4AF8-A906-5FADBE456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352" y="4800594"/>
            <a:ext cx="19094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4 =</a:t>
            </a:r>
          </a:p>
        </p:txBody>
      </p:sp>
      <p:sp>
        <p:nvSpPr>
          <p:cNvPr id="74" name="Rectangle 29">
            <a:extLst>
              <a:ext uri="{FF2B5EF4-FFF2-40B4-BE49-F238E27FC236}">
                <a16:creationId xmlns:a16="http://schemas.microsoft.com/office/drawing/2014/main" id="{77AA695D-F1C8-46A4-85DD-07E9A33AA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496" y="4803182"/>
            <a:ext cx="851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75" name="Rectangle 30">
            <a:extLst>
              <a:ext uri="{FF2B5EF4-FFF2-40B4-BE49-F238E27FC236}">
                <a16:creationId xmlns:a16="http://schemas.microsoft.com/office/drawing/2014/main" id="{E290686C-0A3E-4970-BF22-7FEC927A6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296" y="5509619"/>
            <a:ext cx="9765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</a:t>
            </a:r>
          </a:p>
        </p:txBody>
      </p:sp>
      <p:sp>
        <p:nvSpPr>
          <p:cNvPr id="76" name="Rectangle 31">
            <a:extLst>
              <a:ext uri="{FF2B5EF4-FFF2-40B4-BE49-F238E27FC236}">
                <a16:creationId xmlns:a16="http://schemas.microsoft.com/office/drawing/2014/main" id="{840E3318-89BE-4187-814D-2F677EEE8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496" y="6195419"/>
            <a:ext cx="851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77" name="Rectangle 32">
            <a:extLst>
              <a:ext uri="{FF2B5EF4-FFF2-40B4-BE49-F238E27FC236}">
                <a16:creationId xmlns:a16="http://schemas.microsoft.com/office/drawing/2014/main" id="{5A916244-F591-469E-ACF5-E4C219E67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0600" y="5509619"/>
            <a:ext cx="20345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X 8  =</a:t>
            </a:r>
          </a:p>
        </p:txBody>
      </p:sp>
      <p:sp>
        <p:nvSpPr>
          <p:cNvPr id="78" name="Rectangle 33">
            <a:extLst>
              <a:ext uri="{FF2B5EF4-FFF2-40B4-BE49-F238E27FC236}">
                <a16:creationId xmlns:a16="http://schemas.microsoft.com/office/drawing/2014/main" id="{54CAC1EF-DCDB-46DD-A7BA-29F927506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6800" y="6195419"/>
            <a:ext cx="19094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0 =</a:t>
            </a:r>
          </a:p>
        </p:txBody>
      </p:sp>
      <p:sp>
        <p:nvSpPr>
          <p:cNvPr id="79" name="Rectangle 34">
            <a:extLst>
              <a:ext uri="{FF2B5EF4-FFF2-40B4-BE49-F238E27FC236}">
                <a16:creationId xmlns:a16="http://schemas.microsoft.com/office/drawing/2014/main" id="{97E7264D-C35F-44C6-BEF5-34D050588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0600" y="4823819"/>
            <a:ext cx="19094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1 =</a:t>
            </a:r>
          </a:p>
        </p:txBody>
      </p:sp>
      <p:sp>
        <p:nvSpPr>
          <p:cNvPr id="80" name="Rectangle 35">
            <a:extLst>
              <a:ext uri="{FF2B5EF4-FFF2-40B4-BE49-F238E27FC236}">
                <a16:creationId xmlns:a16="http://schemas.microsoft.com/office/drawing/2014/main" id="{C1BA810C-6250-4B9A-9F02-9933BBED4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9126" y="4823819"/>
            <a:ext cx="5180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1" name="Rectangle 36">
            <a:extLst>
              <a:ext uri="{FF2B5EF4-FFF2-40B4-BE49-F238E27FC236}">
                <a16:creationId xmlns:a16="http://schemas.microsoft.com/office/drawing/2014/main" id="{F31058E2-D961-4191-8E20-9E476CA83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2926" y="5509619"/>
            <a:ext cx="6431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82" name="Rectangle 37">
            <a:extLst>
              <a:ext uri="{FF2B5EF4-FFF2-40B4-BE49-F238E27FC236}">
                <a16:creationId xmlns:a16="http://schemas.microsoft.com/office/drawing/2014/main" id="{1AB88E5B-702B-44DE-AA92-D0008D42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9126" y="6195419"/>
            <a:ext cx="5180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3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5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9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3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1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4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45533"/>
            <a:ext cx="18288000" cy="6103433"/>
            <a:chOff x="3940088" y="1198363"/>
            <a:chExt cx="10415270" cy="6284595"/>
          </a:xfrm>
        </p:grpSpPr>
        <p:sp>
          <p:nvSpPr>
            <p:cNvPr id="4" name="object 4"/>
            <p:cNvSpPr/>
            <p:nvPr/>
          </p:nvSpPr>
          <p:spPr>
            <a:xfrm>
              <a:off x="3940088" y="4025341"/>
              <a:ext cx="10415270" cy="3457575"/>
            </a:xfrm>
            <a:custGeom>
              <a:avLst/>
              <a:gdLst/>
              <a:ahLst/>
              <a:cxnLst/>
              <a:rect l="l" t="t" r="r" b="b"/>
              <a:pathLst>
                <a:path w="10415269" h="3457575">
                  <a:moveTo>
                    <a:pt x="8682990" y="3457568"/>
                  </a:moveTo>
                  <a:lnTo>
                    <a:pt x="1731712" y="3457568"/>
                  </a:lnTo>
                  <a:lnTo>
                    <a:pt x="1683201" y="3456904"/>
                  </a:lnTo>
                  <a:lnTo>
                    <a:pt x="1635022" y="3454923"/>
                  </a:lnTo>
                  <a:lnTo>
                    <a:pt x="1587192" y="3451642"/>
                  </a:lnTo>
                  <a:lnTo>
                    <a:pt x="1539730" y="3447080"/>
                  </a:lnTo>
                  <a:lnTo>
                    <a:pt x="1492651" y="3441253"/>
                  </a:lnTo>
                  <a:lnTo>
                    <a:pt x="1445974" y="3434178"/>
                  </a:lnTo>
                  <a:lnTo>
                    <a:pt x="1399715" y="3425874"/>
                  </a:lnTo>
                  <a:lnTo>
                    <a:pt x="1353892" y="3416357"/>
                  </a:lnTo>
                  <a:lnTo>
                    <a:pt x="1308523" y="3405645"/>
                  </a:lnTo>
                  <a:lnTo>
                    <a:pt x="1263623" y="3393755"/>
                  </a:lnTo>
                  <a:lnTo>
                    <a:pt x="1219212" y="3380706"/>
                  </a:lnTo>
                  <a:lnTo>
                    <a:pt x="1175306" y="3366513"/>
                  </a:lnTo>
                  <a:lnTo>
                    <a:pt x="1131922" y="3351195"/>
                  </a:lnTo>
                  <a:lnTo>
                    <a:pt x="1089078" y="3334768"/>
                  </a:lnTo>
                  <a:lnTo>
                    <a:pt x="1046791" y="3317251"/>
                  </a:lnTo>
                  <a:lnTo>
                    <a:pt x="1005078" y="3298661"/>
                  </a:lnTo>
                  <a:lnTo>
                    <a:pt x="963957" y="3279014"/>
                  </a:lnTo>
                  <a:lnTo>
                    <a:pt x="923445" y="3258330"/>
                  </a:lnTo>
                  <a:lnTo>
                    <a:pt x="883558" y="3236624"/>
                  </a:lnTo>
                  <a:lnTo>
                    <a:pt x="844315" y="3213914"/>
                  </a:lnTo>
                  <a:lnTo>
                    <a:pt x="805733" y="3190218"/>
                  </a:lnTo>
                  <a:lnTo>
                    <a:pt x="767829" y="3165553"/>
                  </a:lnTo>
                  <a:lnTo>
                    <a:pt x="730620" y="3139937"/>
                  </a:lnTo>
                  <a:lnTo>
                    <a:pt x="694123" y="3113386"/>
                  </a:lnTo>
                  <a:lnTo>
                    <a:pt x="658357" y="3085919"/>
                  </a:lnTo>
                  <a:lnTo>
                    <a:pt x="623337" y="3057552"/>
                  </a:lnTo>
                  <a:lnTo>
                    <a:pt x="589082" y="3028303"/>
                  </a:lnTo>
                  <a:lnTo>
                    <a:pt x="555609" y="2998190"/>
                  </a:lnTo>
                  <a:lnTo>
                    <a:pt x="522935" y="2967230"/>
                  </a:lnTo>
                  <a:lnTo>
                    <a:pt x="491077" y="2935440"/>
                  </a:lnTo>
                  <a:lnTo>
                    <a:pt x="460053" y="2902837"/>
                  </a:lnTo>
                  <a:lnTo>
                    <a:pt x="429879" y="2869440"/>
                  </a:lnTo>
                  <a:lnTo>
                    <a:pt x="400574" y="2835265"/>
                  </a:lnTo>
                  <a:lnTo>
                    <a:pt x="372154" y="2800329"/>
                  </a:lnTo>
                  <a:lnTo>
                    <a:pt x="344637" y="2764651"/>
                  </a:lnTo>
                  <a:lnTo>
                    <a:pt x="318040" y="2728248"/>
                  </a:lnTo>
                  <a:lnTo>
                    <a:pt x="292380" y="2691136"/>
                  </a:lnTo>
                  <a:lnTo>
                    <a:pt x="267675" y="2653334"/>
                  </a:lnTo>
                  <a:lnTo>
                    <a:pt x="243941" y="2614859"/>
                  </a:lnTo>
                  <a:lnTo>
                    <a:pt x="221197" y="2575728"/>
                  </a:lnTo>
                  <a:lnTo>
                    <a:pt x="199460" y="2535958"/>
                  </a:lnTo>
                  <a:lnTo>
                    <a:pt x="178746" y="2495568"/>
                  </a:lnTo>
                  <a:lnTo>
                    <a:pt x="159073" y="2454574"/>
                  </a:lnTo>
                  <a:lnTo>
                    <a:pt x="140458" y="2412993"/>
                  </a:lnTo>
                  <a:lnTo>
                    <a:pt x="122920" y="2370844"/>
                  </a:lnTo>
                  <a:lnTo>
                    <a:pt x="106474" y="2328143"/>
                  </a:lnTo>
                  <a:lnTo>
                    <a:pt x="91138" y="2284909"/>
                  </a:lnTo>
                  <a:lnTo>
                    <a:pt x="76930" y="2241157"/>
                  </a:lnTo>
                  <a:lnTo>
                    <a:pt x="63866" y="2196907"/>
                  </a:lnTo>
                  <a:lnTo>
                    <a:pt x="51965" y="2152174"/>
                  </a:lnTo>
                  <a:lnTo>
                    <a:pt x="41243" y="2106977"/>
                  </a:lnTo>
                  <a:lnTo>
                    <a:pt x="31718" y="2061333"/>
                  </a:lnTo>
                  <a:lnTo>
                    <a:pt x="23407" y="2015260"/>
                  </a:lnTo>
                  <a:lnTo>
                    <a:pt x="16326" y="1968774"/>
                  </a:lnTo>
                  <a:lnTo>
                    <a:pt x="10495" y="1921893"/>
                  </a:lnTo>
                  <a:lnTo>
                    <a:pt x="5929" y="1874635"/>
                  </a:lnTo>
                  <a:lnTo>
                    <a:pt x="2646" y="1827016"/>
                  </a:lnTo>
                  <a:lnTo>
                    <a:pt x="664" y="1779055"/>
                  </a:lnTo>
                  <a:lnTo>
                    <a:pt x="0" y="1730769"/>
                  </a:lnTo>
                  <a:lnTo>
                    <a:pt x="664" y="1682284"/>
                  </a:lnTo>
                  <a:lnTo>
                    <a:pt x="2646" y="1634131"/>
                  </a:lnTo>
                  <a:lnTo>
                    <a:pt x="5929" y="1586328"/>
                  </a:lnTo>
                  <a:lnTo>
                    <a:pt x="10495" y="1538891"/>
                  </a:lnTo>
                  <a:lnTo>
                    <a:pt x="16326" y="1491838"/>
                  </a:lnTo>
                  <a:lnTo>
                    <a:pt x="23407" y="1445186"/>
                  </a:lnTo>
                  <a:lnTo>
                    <a:pt x="31718" y="1398952"/>
                  </a:lnTo>
                  <a:lnTo>
                    <a:pt x="41243" y="1353154"/>
                  </a:lnTo>
                  <a:lnTo>
                    <a:pt x="51965" y="1307810"/>
                  </a:lnTo>
                  <a:lnTo>
                    <a:pt x="63866" y="1262935"/>
                  </a:lnTo>
                  <a:lnTo>
                    <a:pt x="76930" y="1218548"/>
                  </a:lnTo>
                  <a:lnTo>
                    <a:pt x="91138" y="1174666"/>
                  </a:lnTo>
                  <a:lnTo>
                    <a:pt x="106474" y="1131306"/>
                  </a:lnTo>
                  <a:lnTo>
                    <a:pt x="122920" y="1088485"/>
                  </a:lnTo>
                  <a:lnTo>
                    <a:pt x="140458" y="1046221"/>
                  </a:lnTo>
                  <a:lnTo>
                    <a:pt x="159073" y="1004531"/>
                  </a:lnTo>
                  <a:lnTo>
                    <a:pt x="178746" y="963432"/>
                  </a:lnTo>
                  <a:lnTo>
                    <a:pt x="199460" y="922942"/>
                  </a:lnTo>
                  <a:lnTo>
                    <a:pt x="221197" y="883077"/>
                  </a:lnTo>
                  <a:lnTo>
                    <a:pt x="243941" y="843855"/>
                  </a:lnTo>
                  <a:lnTo>
                    <a:pt x="267675" y="805294"/>
                  </a:lnTo>
                  <a:lnTo>
                    <a:pt x="292380" y="767411"/>
                  </a:lnTo>
                  <a:lnTo>
                    <a:pt x="318040" y="730222"/>
                  </a:lnTo>
                  <a:lnTo>
                    <a:pt x="344637" y="693745"/>
                  </a:lnTo>
                  <a:lnTo>
                    <a:pt x="372154" y="657998"/>
                  </a:lnTo>
                  <a:lnTo>
                    <a:pt x="400574" y="622998"/>
                  </a:lnTo>
                  <a:lnTo>
                    <a:pt x="429879" y="588761"/>
                  </a:lnTo>
                  <a:lnTo>
                    <a:pt x="460053" y="555306"/>
                  </a:lnTo>
                  <a:lnTo>
                    <a:pt x="491077" y="522650"/>
                  </a:lnTo>
                  <a:lnTo>
                    <a:pt x="522935" y="490809"/>
                  </a:lnTo>
                  <a:lnTo>
                    <a:pt x="555609" y="459802"/>
                  </a:lnTo>
                  <a:lnTo>
                    <a:pt x="589082" y="429645"/>
                  </a:lnTo>
                  <a:lnTo>
                    <a:pt x="623337" y="400355"/>
                  </a:lnTo>
                  <a:lnTo>
                    <a:pt x="658357" y="371951"/>
                  </a:lnTo>
                  <a:lnTo>
                    <a:pt x="694123" y="344449"/>
                  </a:lnTo>
                  <a:lnTo>
                    <a:pt x="730620" y="317866"/>
                  </a:lnTo>
                  <a:lnTo>
                    <a:pt x="767829" y="292220"/>
                  </a:lnTo>
                  <a:lnTo>
                    <a:pt x="805733" y="267529"/>
                  </a:lnTo>
                  <a:lnTo>
                    <a:pt x="844315" y="243808"/>
                  </a:lnTo>
                  <a:lnTo>
                    <a:pt x="883558" y="221077"/>
                  </a:lnTo>
                  <a:lnTo>
                    <a:pt x="923445" y="199351"/>
                  </a:lnTo>
                  <a:lnTo>
                    <a:pt x="963957" y="178648"/>
                  </a:lnTo>
                  <a:lnTo>
                    <a:pt x="1005078" y="158986"/>
                  </a:lnTo>
                  <a:lnTo>
                    <a:pt x="1046791" y="140382"/>
                  </a:lnTo>
                  <a:lnTo>
                    <a:pt x="1089078" y="122853"/>
                  </a:lnTo>
                  <a:lnTo>
                    <a:pt x="1131922" y="106416"/>
                  </a:lnTo>
                  <a:lnTo>
                    <a:pt x="1175306" y="91088"/>
                  </a:lnTo>
                  <a:lnTo>
                    <a:pt x="1219212" y="76888"/>
                  </a:lnTo>
                  <a:lnTo>
                    <a:pt x="1263623" y="63832"/>
                  </a:lnTo>
                  <a:lnTo>
                    <a:pt x="1308523" y="51937"/>
                  </a:lnTo>
                  <a:lnTo>
                    <a:pt x="1353892" y="41221"/>
                  </a:lnTo>
                  <a:lnTo>
                    <a:pt x="1399715" y="31701"/>
                  </a:lnTo>
                  <a:lnTo>
                    <a:pt x="1445974" y="23394"/>
                  </a:lnTo>
                  <a:lnTo>
                    <a:pt x="1492651" y="16318"/>
                  </a:lnTo>
                  <a:lnTo>
                    <a:pt x="1539730" y="10489"/>
                  </a:lnTo>
                  <a:lnTo>
                    <a:pt x="1587192" y="5926"/>
                  </a:lnTo>
                  <a:lnTo>
                    <a:pt x="1635022" y="2645"/>
                  </a:lnTo>
                  <a:lnTo>
                    <a:pt x="1683201" y="664"/>
                  </a:lnTo>
                  <a:lnTo>
                    <a:pt x="1731712" y="0"/>
                  </a:lnTo>
                  <a:lnTo>
                    <a:pt x="8682990" y="0"/>
                  </a:lnTo>
                  <a:lnTo>
                    <a:pt x="8731501" y="664"/>
                  </a:lnTo>
                  <a:lnTo>
                    <a:pt x="8779680" y="2645"/>
                  </a:lnTo>
                  <a:lnTo>
                    <a:pt x="8827510" y="5926"/>
                  </a:lnTo>
                  <a:lnTo>
                    <a:pt x="8874972" y="10489"/>
                  </a:lnTo>
                  <a:lnTo>
                    <a:pt x="8922051" y="16318"/>
                  </a:lnTo>
                  <a:lnTo>
                    <a:pt x="8968729" y="23394"/>
                  </a:lnTo>
                  <a:lnTo>
                    <a:pt x="9014987" y="31701"/>
                  </a:lnTo>
                  <a:lnTo>
                    <a:pt x="9060810" y="41221"/>
                  </a:lnTo>
                  <a:lnTo>
                    <a:pt x="9106180" y="51937"/>
                  </a:lnTo>
                  <a:lnTo>
                    <a:pt x="9151079" y="63832"/>
                  </a:lnTo>
                  <a:lnTo>
                    <a:pt x="9195490" y="76888"/>
                  </a:lnTo>
                  <a:lnTo>
                    <a:pt x="9239396" y="91088"/>
                  </a:lnTo>
                  <a:lnTo>
                    <a:pt x="9282780" y="106416"/>
                  </a:lnTo>
                  <a:lnTo>
                    <a:pt x="9325624" y="122853"/>
                  </a:lnTo>
                  <a:lnTo>
                    <a:pt x="9367911" y="140382"/>
                  </a:lnTo>
                  <a:lnTo>
                    <a:pt x="9409624" y="158986"/>
                  </a:lnTo>
                  <a:lnTo>
                    <a:pt x="9450745" y="178648"/>
                  </a:lnTo>
                  <a:lnTo>
                    <a:pt x="9491257" y="199351"/>
                  </a:lnTo>
                  <a:lnTo>
                    <a:pt x="9531144" y="221077"/>
                  </a:lnTo>
                  <a:lnTo>
                    <a:pt x="9570387" y="243808"/>
                  </a:lnTo>
                  <a:lnTo>
                    <a:pt x="9608969" y="267529"/>
                  </a:lnTo>
                  <a:lnTo>
                    <a:pt x="9646873" y="292220"/>
                  </a:lnTo>
                  <a:lnTo>
                    <a:pt x="9684082" y="317866"/>
                  </a:lnTo>
                  <a:lnTo>
                    <a:pt x="9720579" y="344449"/>
                  </a:lnTo>
                  <a:lnTo>
                    <a:pt x="9756345" y="371951"/>
                  </a:lnTo>
                  <a:lnTo>
                    <a:pt x="9791365" y="400355"/>
                  </a:lnTo>
                  <a:lnTo>
                    <a:pt x="9825620" y="429645"/>
                  </a:lnTo>
                  <a:lnTo>
                    <a:pt x="9859093" y="459802"/>
                  </a:lnTo>
                  <a:lnTo>
                    <a:pt x="9891767" y="490809"/>
                  </a:lnTo>
                  <a:lnTo>
                    <a:pt x="9923625" y="522650"/>
                  </a:lnTo>
                  <a:lnTo>
                    <a:pt x="9954650" y="555306"/>
                  </a:lnTo>
                  <a:lnTo>
                    <a:pt x="9984823" y="588761"/>
                  </a:lnTo>
                  <a:lnTo>
                    <a:pt x="10014128" y="622998"/>
                  </a:lnTo>
                  <a:lnTo>
                    <a:pt x="10042548" y="657998"/>
                  </a:lnTo>
                  <a:lnTo>
                    <a:pt x="10070065" y="693745"/>
                  </a:lnTo>
                  <a:lnTo>
                    <a:pt x="10096663" y="730222"/>
                  </a:lnTo>
                  <a:lnTo>
                    <a:pt x="10122322" y="767411"/>
                  </a:lnTo>
                  <a:lnTo>
                    <a:pt x="10147028" y="805294"/>
                  </a:lnTo>
                  <a:lnTo>
                    <a:pt x="10170761" y="843855"/>
                  </a:lnTo>
                  <a:lnTo>
                    <a:pt x="10193505" y="883077"/>
                  </a:lnTo>
                  <a:lnTo>
                    <a:pt x="10215243" y="922942"/>
                  </a:lnTo>
                  <a:lnTo>
                    <a:pt x="10235956" y="963432"/>
                  </a:lnTo>
                  <a:lnTo>
                    <a:pt x="10255629" y="1004531"/>
                  </a:lnTo>
                  <a:lnTo>
                    <a:pt x="10274244" y="1046221"/>
                  </a:lnTo>
                  <a:lnTo>
                    <a:pt x="10291782" y="1088485"/>
                  </a:lnTo>
                  <a:lnTo>
                    <a:pt x="10308228" y="1131306"/>
                  </a:lnTo>
                  <a:lnTo>
                    <a:pt x="10323564" y="1174666"/>
                  </a:lnTo>
                  <a:lnTo>
                    <a:pt x="10337772" y="1218548"/>
                  </a:lnTo>
                  <a:lnTo>
                    <a:pt x="10350836" y="1262935"/>
                  </a:lnTo>
                  <a:lnTo>
                    <a:pt x="10362737" y="1307810"/>
                  </a:lnTo>
                  <a:lnTo>
                    <a:pt x="10373459" y="1353154"/>
                  </a:lnTo>
                  <a:lnTo>
                    <a:pt x="10382984" y="1398952"/>
                  </a:lnTo>
                  <a:lnTo>
                    <a:pt x="10391296" y="1445186"/>
                  </a:lnTo>
                  <a:lnTo>
                    <a:pt x="10398376" y="1491838"/>
                  </a:lnTo>
                  <a:lnTo>
                    <a:pt x="10404207" y="1538891"/>
                  </a:lnTo>
                  <a:lnTo>
                    <a:pt x="10408773" y="1586328"/>
                  </a:lnTo>
                  <a:lnTo>
                    <a:pt x="10412056" y="1634131"/>
                  </a:lnTo>
                  <a:lnTo>
                    <a:pt x="10414038" y="1682284"/>
                  </a:lnTo>
                  <a:lnTo>
                    <a:pt x="10414703" y="1730769"/>
                  </a:lnTo>
                  <a:lnTo>
                    <a:pt x="10413839" y="1779055"/>
                  </a:lnTo>
                  <a:lnTo>
                    <a:pt x="10411665" y="1827016"/>
                  </a:lnTo>
                  <a:lnTo>
                    <a:pt x="10408198" y="1874635"/>
                  </a:lnTo>
                  <a:lnTo>
                    <a:pt x="10403454" y="1921893"/>
                  </a:lnTo>
                  <a:lnTo>
                    <a:pt x="10397451" y="1968774"/>
                  </a:lnTo>
                  <a:lnTo>
                    <a:pt x="10390207" y="2015260"/>
                  </a:lnTo>
                  <a:lnTo>
                    <a:pt x="10381738" y="2061333"/>
                  </a:lnTo>
                  <a:lnTo>
                    <a:pt x="10372062" y="2106977"/>
                  </a:lnTo>
                  <a:lnTo>
                    <a:pt x="10361197" y="2152174"/>
                  </a:lnTo>
                  <a:lnTo>
                    <a:pt x="10349158" y="2196907"/>
                  </a:lnTo>
                  <a:lnTo>
                    <a:pt x="10335965" y="2241157"/>
                  </a:lnTo>
                  <a:lnTo>
                    <a:pt x="10321633" y="2284909"/>
                  </a:lnTo>
                  <a:lnTo>
                    <a:pt x="10306181" y="2328143"/>
                  </a:lnTo>
                  <a:lnTo>
                    <a:pt x="10289626" y="2370844"/>
                  </a:lnTo>
                  <a:lnTo>
                    <a:pt x="10271984" y="2412993"/>
                  </a:lnTo>
                  <a:lnTo>
                    <a:pt x="10253274" y="2454574"/>
                  </a:lnTo>
                  <a:lnTo>
                    <a:pt x="10233512" y="2495568"/>
                  </a:lnTo>
                  <a:lnTo>
                    <a:pt x="10212716" y="2535958"/>
                  </a:lnTo>
                  <a:lnTo>
                    <a:pt x="10190903" y="2575728"/>
                  </a:lnTo>
                  <a:lnTo>
                    <a:pt x="10168091" y="2614859"/>
                  </a:lnTo>
                  <a:lnTo>
                    <a:pt x="10144296" y="2653334"/>
                  </a:lnTo>
                  <a:lnTo>
                    <a:pt x="10119536" y="2691136"/>
                  </a:lnTo>
                  <a:lnTo>
                    <a:pt x="10093828" y="2728248"/>
                  </a:lnTo>
                  <a:lnTo>
                    <a:pt x="10067190" y="2764651"/>
                  </a:lnTo>
                  <a:lnTo>
                    <a:pt x="10039639" y="2800329"/>
                  </a:lnTo>
                  <a:lnTo>
                    <a:pt x="10011191" y="2835265"/>
                  </a:lnTo>
                  <a:lnTo>
                    <a:pt x="9981866" y="2869440"/>
                  </a:lnTo>
                  <a:lnTo>
                    <a:pt x="9951678" y="2902837"/>
                  </a:lnTo>
                  <a:lnTo>
                    <a:pt x="9920647" y="2935440"/>
                  </a:lnTo>
                  <a:lnTo>
                    <a:pt x="9888789" y="2967230"/>
                  </a:lnTo>
                  <a:lnTo>
                    <a:pt x="9856122" y="2998190"/>
                  </a:lnTo>
                  <a:lnTo>
                    <a:pt x="9822662" y="3028303"/>
                  </a:lnTo>
                  <a:lnTo>
                    <a:pt x="9788428" y="3057552"/>
                  </a:lnTo>
                  <a:lnTo>
                    <a:pt x="9753436" y="3085919"/>
                  </a:lnTo>
                  <a:lnTo>
                    <a:pt x="9717703" y="3113386"/>
                  </a:lnTo>
                  <a:lnTo>
                    <a:pt x="9681248" y="3139937"/>
                  </a:lnTo>
                  <a:lnTo>
                    <a:pt x="9644087" y="3165553"/>
                  </a:lnTo>
                  <a:lnTo>
                    <a:pt x="9606237" y="3190218"/>
                  </a:lnTo>
                  <a:lnTo>
                    <a:pt x="9567717" y="3213914"/>
                  </a:lnTo>
                  <a:lnTo>
                    <a:pt x="9528542" y="3236624"/>
                  </a:lnTo>
                  <a:lnTo>
                    <a:pt x="9488731" y="3258330"/>
                  </a:lnTo>
                  <a:lnTo>
                    <a:pt x="9448301" y="3279014"/>
                  </a:lnTo>
                  <a:lnTo>
                    <a:pt x="9407269" y="3298661"/>
                  </a:lnTo>
                  <a:lnTo>
                    <a:pt x="9365652" y="3317251"/>
                  </a:lnTo>
                  <a:lnTo>
                    <a:pt x="9323467" y="3334768"/>
                  </a:lnTo>
                  <a:lnTo>
                    <a:pt x="9280733" y="3351195"/>
                  </a:lnTo>
                  <a:lnTo>
                    <a:pt x="9237465" y="3366513"/>
                  </a:lnTo>
                  <a:lnTo>
                    <a:pt x="9193682" y="3380706"/>
                  </a:lnTo>
                  <a:lnTo>
                    <a:pt x="9149401" y="3393755"/>
                  </a:lnTo>
                  <a:lnTo>
                    <a:pt x="9104639" y="3405645"/>
                  </a:lnTo>
                  <a:lnTo>
                    <a:pt x="9059413" y="3416357"/>
                  </a:lnTo>
                  <a:lnTo>
                    <a:pt x="9013741" y="3425874"/>
                  </a:lnTo>
                  <a:lnTo>
                    <a:pt x="8967640" y="3434178"/>
                  </a:lnTo>
                  <a:lnTo>
                    <a:pt x="8921127" y="3441253"/>
                  </a:lnTo>
                  <a:lnTo>
                    <a:pt x="8874219" y="3447080"/>
                  </a:lnTo>
                  <a:lnTo>
                    <a:pt x="8826935" y="3451642"/>
                  </a:lnTo>
                  <a:lnTo>
                    <a:pt x="8779290" y="3454923"/>
                  </a:lnTo>
                  <a:lnTo>
                    <a:pt x="8731303" y="3456904"/>
                  </a:lnTo>
                  <a:lnTo>
                    <a:pt x="8682990" y="3457568"/>
                  </a:lnTo>
                  <a:close/>
                </a:path>
              </a:pathLst>
            </a:custGeom>
            <a:solidFill>
              <a:srgbClr val="61B5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05706" y="1198363"/>
              <a:ext cx="4276709" cy="39433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5088756"/>
            <a:ext cx="1357410" cy="1939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780" y="3702858"/>
            <a:ext cx="297053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60" dirty="0" err="1">
                <a:solidFill>
                  <a:srgbClr val="FFFAF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spc="60" dirty="0">
                <a:solidFill>
                  <a:srgbClr val="FFFAF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endParaRPr sz="6000" spc="-260" dirty="0">
              <a:solidFill>
                <a:srgbClr val="FFFAF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87071" y="0"/>
            <a:ext cx="2062283" cy="1220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33093" y="142054"/>
            <a:ext cx="1554906" cy="2063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03375" y="7799353"/>
            <a:ext cx="1584624" cy="2098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93459" y="9171278"/>
            <a:ext cx="2075429" cy="1115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Box 147">
            <a:extLst>
              <a:ext uri="{FF2B5EF4-FFF2-40B4-BE49-F238E27FC236}">
                <a16:creationId xmlns:a16="http://schemas.microsoft.com/office/drawing/2014/main" id="{8FB8F999-D727-4DF4-B695-CE328F788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8" y="3736340"/>
            <a:ext cx="176784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5400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can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5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sz="5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159">
            <a:extLst>
              <a:ext uri="{FF2B5EF4-FFF2-40B4-BE49-F238E27FC236}">
                <a16:creationId xmlns:a16="http://schemas.microsoft.com/office/drawing/2014/main" id="{529D81E9-48CF-4DAA-9ED6-A5161A276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1468" y="5161059"/>
            <a:ext cx="36740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6000" b="1" u="sng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en-US" sz="6000" b="1" u="sng" dirty="0">
              <a:solidFill>
                <a:srgbClr val="CC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161">
            <a:extLst>
              <a:ext uri="{FF2B5EF4-FFF2-40B4-BE49-F238E27FC236}">
                <a16:creationId xmlns:a16="http://schemas.microsoft.com/office/drawing/2014/main" id="{11713F16-1ADC-417D-9173-7A242994B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376" y="6414446"/>
            <a:ext cx="351939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6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can </a:t>
            </a:r>
            <a:r>
              <a:rPr lang="en-US" sz="6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5" name="Text Box 162">
            <a:extLst>
              <a:ext uri="{FF2B5EF4-FFF2-40B4-BE49-F238E27FC236}">
                <a16:creationId xmlns:a16="http://schemas.microsoft.com/office/drawing/2014/main" id="{9A244F1C-DA71-4EF0-A3C9-9F8841AD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711" y="6416719"/>
            <a:ext cx="351939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vi-VN" sz="6000" b="1" i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dầu</a:t>
            </a:r>
            <a:endParaRPr lang="en-US" sz="60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163">
            <a:extLst>
              <a:ext uri="{FF2B5EF4-FFF2-40B4-BE49-F238E27FC236}">
                <a16:creationId xmlns:a16="http://schemas.microsoft.com/office/drawing/2014/main" id="{CFB8AB95-D62D-4988-9468-B79BE0195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337" y="7296390"/>
            <a:ext cx="32218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6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can    :</a:t>
            </a:r>
            <a:endParaRPr lang="en-US" sz="60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 Box 164">
            <a:extLst>
              <a:ext uri="{FF2B5EF4-FFF2-40B4-BE49-F238E27FC236}">
                <a16:creationId xmlns:a16="http://schemas.microsoft.com/office/drawing/2014/main" id="{52BB294F-17E4-4E6F-A832-1394D25C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099" y="7286166"/>
            <a:ext cx="42406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60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19868" y="7167310"/>
            <a:ext cx="2387829" cy="3119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01523" y="832222"/>
            <a:ext cx="2686476" cy="3352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0715" y="5"/>
            <a:ext cx="2314574" cy="2341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802861"/>
            <a:ext cx="2335776" cy="31501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1715" y="4006909"/>
            <a:ext cx="897559" cy="84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96181" y="8382670"/>
            <a:ext cx="1030248" cy="9960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75375" y="7167322"/>
            <a:ext cx="986850" cy="946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28269" y="557933"/>
            <a:ext cx="986870" cy="9462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4F279AB-246F-4F00-9798-1678FA79CAFE}"/>
              </a:ext>
            </a:extLst>
          </p:cNvPr>
          <p:cNvSpPr txBox="1"/>
          <p:nvPr/>
        </p:nvSpPr>
        <p:spPr>
          <a:xfrm>
            <a:off x="7543800" y="1954248"/>
            <a:ext cx="4068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66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8A92F4-88FA-42A4-87B6-E8CD71F2AE8E}"/>
              </a:ext>
            </a:extLst>
          </p:cNvPr>
          <p:cNvSpPr txBox="1"/>
          <p:nvPr/>
        </p:nvSpPr>
        <p:spPr>
          <a:xfrm>
            <a:off x="4045314" y="3488821"/>
            <a:ext cx="113623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can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8 x 6 = 48 ( </a:t>
            </a:r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 </a:t>
            </a:r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91113" y="4544750"/>
            <a:ext cx="7153289" cy="574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1749" y="597599"/>
            <a:ext cx="3133709" cy="3047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8700" y="3946001"/>
            <a:ext cx="990599" cy="1200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58062" y="1214447"/>
            <a:ext cx="552449" cy="666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 Box 176">
            <a:extLst>
              <a:ext uri="{FF2B5EF4-FFF2-40B4-BE49-F238E27FC236}">
                <a16:creationId xmlns:a16="http://schemas.microsoft.com/office/drawing/2014/main" id="{FB08AF8B-13D0-4485-A6E2-B4997BC0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173" y="275647"/>
            <a:ext cx="1601082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 dirty="0" err="1">
                <a:solidFill>
                  <a:srgbClr val="180F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180F8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6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66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lang="en-US" sz="6600" b="1" dirty="0">
              <a:solidFill>
                <a:srgbClr val="99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Group 257">
            <a:extLst>
              <a:ext uri="{FF2B5EF4-FFF2-40B4-BE49-F238E27FC236}">
                <a16:creationId xmlns:a16="http://schemas.microsoft.com/office/drawing/2014/main" id="{AEC6CDEF-F0C7-46FC-A303-F0DE1AA21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824518"/>
              </p:ext>
            </p:extLst>
          </p:nvPr>
        </p:nvGraphicFramePr>
        <p:xfrm>
          <a:off x="4343400" y="4138348"/>
          <a:ext cx="11734800" cy="1374648"/>
        </p:xfrm>
        <a:graphic>
          <a:graphicData uri="http://schemas.openxmlformats.org/drawingml/2006/table">
            <a:tbl>
              <a:tblPr/>
              <a:tblGrid>
                <a:gridCol w="117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4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1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4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740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12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sz="6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  <a:endParaRPr kumimoji="0" lang="en-US" sz="6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angle 258">
            <a:extLst>
              <a:ext uri="{FF2B5EF4-FFF2-40B4-BE49-F238E27FC236}">
                <a16:creationId xmlns:a16="http://schemas.microsoft.com/office/drawing/2014/main" id="{378D64AF-C72F-4387-BA14-3CF0B0CE2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0400" y="4405000"/>
            <a:ext cx="112082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14" name="Rectangle 259">
            <a:extLst>
              <a:ext uri="{FF2B5EF4-FFF2-40B4-BE49-F238E27FC236}">
                <a16:creationId xmlns:a16="http://schemas.microsoft.com/office/drawing/2014/main" id="{D85485A0-9C92-4343-9C6F-33148922E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103" y="4419050"/>
            <a:ext cx="173042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15" name="Rectangle 260">
            <a:extLst>
              <a:ext uri="{FF2B5EF4-FFF2-40B4-BE49-F238E27FC236}">
                <a16:creationId xmlns:a16="http://schemas.microsoft.com/office/drawing/2014/main" id="{83087AD0-3F15-4B7C-9D25-12F5C576E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932" y="4412025"/>
            <a:ext cx="112082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16" name="Rectangle 261">
            <a:extLst>
              <a:ext uri="{FF2B5EF4-FFF2-40B4-BE49-F238E27FC236}">
                <a16:creationId xmlns:a16="http://schemas.microsoft.com/office/drawing/2014/main" id="{CD055CD0-B3C6-4230-984D-0726660FF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1264" y="4440317"/>
            <a:ext cx="112082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17" name="Rectangle 262">
            <a:extLst>
              <a:ext uri="{FF2B5EF4-FFF2-40B4-BE49-F238E27FC236}">
                <a16:creationId xmlns:a16="http://schemas.microsoft.com/office/drawing/2014/main" id="{05E3C38C-0AED-439C-8894-BDE3DCA30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6656" y="4440317"/>
            <a:ext cx="112082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18" name="Rectangle 263">
            <a:extLst>
              <a:ext uri="{FF2B5EF4-FFF2-40B4-BE49-F238E27FC236}">
                <a16:creationId xmlns:a16="http://schemas.microsoft.com/office/drawing/2014/main" id="{2CE17F63-5D45-4A9B-A603-245A3D0D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0757" y="4385264"/>
            <a:ext cx="112082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92972" y="149601"/>
            <a:ext cx="1522366" cy="1267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15200" y="4169221"/>
            <a:ext cx="874458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80" dirty="0"/>
              <a:t>Cảm</a:t>
            </a:r>
            <a:r>
              <a:rPr spc="-605" dirty="0"/>
              <a:t> </a:t>
            </a:r>
            <a:r>
              <a:rPr spc="80" dirty="0" err="1"/>
              <a:t>ơn</a:t>
            </a:r>
            <a:r>
              <a:rPr spc="-600" dirty="0"/>
              <a:t> </a:t>
            </a:r>
            <a:r>
              <a:rPr spc="114" dirty="0" err="1"/>
              <a:t>bạn</a:t>
            </a:r>
            <a:r>
              <a:rPr spc="135" dirty="0"/>
              <a:t>!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6414185"/>
            <a:ext cx="970681" cy="1130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96763" y="8626388"/>
            <a:ext cx="1522378" cy="1267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22730" y="781540"/>
            <a:ext cx="1522378" cy="1267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257227" y="5013496"/>
            <a:ext cx="1030772" cy="1167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51261" y="9258330"/>
            <a:ext cx="1522378" cy="10286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8700" y="2389406"/>
            <a:ext cx="1952624" cy="18383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61094" y="7541238"/>
            <a:ext cx="1952624" cy="1838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15365" y="0"/>
            <a:ext cx="1952624" cy="14168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770126" y="6835033"/>
            <a:ext cx="1517873" cy="18383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99231" y="9258300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13419" y="8308909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64570" y="1263657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09785" y="2389406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223437" y="3831792"/>
            <a:ext cx="1524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040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352</Words>
  <Application>Microsoft Office PowerPoint</Application>
  <PresentationFormat>Tùy chỉnh</PresentationFormat>
  <Paragraphs>88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</vt:lpstr>
      <vt:lpstr>Office Theme</vt:lpstr>
      <vt:lpstr>Bản trình bày PowerPoint</vt:lpstr>
      <vt:lpstr>Bản trình bày PowerPoint</vt:lpstr>
      <vt:lpstr>Bản trình bày PowerPoint</vt:lpstr>
      <vt:lpstr>BÀI 1: TÍNH NHẨM</vt:lpstr>
      <vt:lpstr>Bản trình bày PowerPoint</vt:lpstr>
      <vt:lpstr>Bài 2: </vt:lpstr>
      <vt:lpstr>Bản trình bày PowerPoint</vt:lpstr>
      <vt:lpstr>Bản trình bày PowerPoint</vt:lpstr>
      <vt:lpstr>Cảm ơn bạn!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3</dc:title>
  <dc:creator>Hiền Phạm</dc:creator>
  <cp:keywords>DAEvyreoX8k,BAEkrO_Gd38</cp:keywords>
  <cp:lastModifiedBy>Windows 10</cp:lastModifiedBy>
  <cp:revision>2</cp:revision>
  <dcterms:created xsi:type="dcterms:W3CDTF">2021-11-16T08:23:16Z</dcterms:created>
  <dcterms:modified xsi:type="dcterms:W3CDTF">2021-11-17T23:23:30Z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2021-11-16T00:00:00Z</vt:filetime>
  </property>
  <property fmtid="{D5CDD505-2E9C-101B-9397-08002B2CF9AE}" pid="3" name="Creator">
    <vt:lpwstr>Canva</vt:lpwstr>
  </property>
  <property fmtid="{D5CDD505-2E9C-101B-9397-08002B2CF9AE}" pid="4" name="LastSaved">
    <vt:filetime>2021-11-16T00:00:00Z</vt:filetime>
  </property>
</Properties>
</file>