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312" r:id="rId6"/>
    <p:sldId id="272" r:id="rId7"/>
    <p:sldId id="261" r:id="rId8"/>
    <p:sldId id="264" r:id="rId9"/>
    <p:sldId id="263" r:id="rId10"/>
    <p:sldId id="266" r:id="rId11"/>
    <p:sldId id="268" r:id="rId12"/>
    <p:sldId id="313" r:id="rId13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Fira Sans Extra Condensed" panose="020B0604020202020204" pitchFamily="34" charset="0"/>
      <p:regular r:id="rId23"/>
      <p:bold r:id="rId24"/>
      <p:italic r:id="rId25"/>
      <p:boldItalic r:id="rId26"/>
    </p:embeddedFont>
    <p:embeddedFont>
      <p:font typeface="Gloria Hallelujah" panose="020B0604020202020204" charset="0"/>
      <p:regular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leway Thin" panose="020B06040202020202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630ED3-239A-4EC6-990D-998805C139D0}">
  <a:tblStyle styleId="{B6630ED3-239A-4EC6-990D-998805C139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c7eb05ecd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c7eb05ecd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6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c7eb05ecd2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c7eb05ecd2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1" r:id="rId7"/>
    <p:sldLayoutId id="2147483662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902970" y="525780"/>
            <a:ext cx="7600949" cy="3075293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069650" y="782977"/>
            <a:ext cx="7004700" cy="23428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Toán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toán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giải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bằng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hai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phép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tính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tiếp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46"/>
          <p:cNvGrpSpPr/>
          <p:nvPr/>
        </p:nvGrpSpPr>
        <p:grpSpPr>
          <a:xfrm>
            <a:off x="-87258" y="92787"/>
            <a:ext cx="3370500" cy="862261"/>
            <a:chOff x="7728915" y="1917859"/>
            <a:chExt cx="1034486" cy="222599"/>
          </a:xfrm>
        </p:grpSpPr>
        <p:sp>
          <p:nvSpPr>
            <p:cNvPr id="1289" name="Google Shape;1289;p46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6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6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6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6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0" name="Google Shape;1330;p46"/>
          <p:cNvSpPr txBox="1">
            <a:spLocks noGrp="1"/>
          </p:cNvSpPr>
          <p:nvPr>
            <p:ph type="title"/>
          </p:nvPr>
        </p:nvSpPr>
        <p:spPr>
          <a:xfrm>
            <a:off x="-37988" y="72163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2</a:t>
            </a:r>
            <a:endParaRPr dirty="0"/>
          </a:p>
        </p:txBody>
      </p:sp>
      <p:grpSp>
        <p:nvGrpSpPr>
          <p:cNvPr id="1332" name="Google Shape;1332;p46"/>
          <p:cNvGrpSpPr/>
          <p:nvPr/>
        </p:nvGrpSpPr>
        <p:grpSpPr>
          <a:xfrm>
            <a:off x="480161" y="3216789"/>
            <a:ext cx="1030736" cy="1345846"/>
            <a:chOff x="2890275" y="2949625"/>
            <a:chExt cx="407325" cy="531850"/>
          </a:xfrm>
        </p:grpSpPr>
        <p:sp>
          <p:nvSpPr>
            <p:cNvPr id="1333" name="Google Shape;1333;p46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46"/>
          <p:cNvGrpSpPr/>
          <p:nvPr/>
        </p:nvGrpSpPr>
        <p:grpSpPr>
          <a:xfrm>
            <a:off x="7730574" y="140273"/>
            <a:ext cx="1030714" cy="977540"/>
            <a:chOff x="5915725" y="2475625"/>
            <a:chExt cx="333975" cy="316725"/>
          </a:xfrm>
        </p:grpSpPr>
        <p:sp>
          <p:nvSpPr>
            <p:cNvPr id="1348" name="Google Shape;1348;p46"/>
            <p:cNvSpPr/>
            <p:nvPr/>
          </p:nvSpPr>
          <p:spPr>
            <a:xfrm>
              <a:off x="5915725" y="2475625"/>
              <a:ext cx="333975" cy="316725"/>
            </a:xfrm>
            <a:custGeom>
              <a:avLst/>
              <a:gdLst/>
              <a:ahLst/>
              <a:cxnLst/>
              <a:rect l="l" t="t" r="r" b="b"/>
              <a:pathLst>
                <a:path w="13359" h="12669" extrusionOk="0">
                  <a:moveTo>
                    <a:pt x="7874" y="165"/>
                  </a:moveTo>
                  <a:cubicBezTo>
                    <a:pt x="7973" y="165"/>
                    <a:pt x="8094" y="182"/>
                    <a:pt x="8203" y="216"/>
                  </a:cubicBezTo>
                  <a:cubicBezTo>
                    <a:pt x="8413" y="281"/>
                    <a:pt x="8610" y="432"/>
                    <a:pt x="8866" y="724"/>
                  </a:cubicBezTo>
                  <a:cubicBezTo>
                    <a:pt x="8997" y="873"/>
                    <a:pt x="9068" y="980"/>
                    <a:pt x="9089" y="1058"/>
                  </a:cubicBezTo>
                  <a:cubicBezTo>
                    <a:pt x="9149" y="1281"/>
                    <a:pt x="9058" y="1747"/>
                    <a:pt x="8846" y="2309"/>
                  </a:cubicBezTo>
                  <a:cubicBezTo>
                    <a:pt x="8785" y="2471"/>
                    <a:pt x="8694" y="2720"/>
                    <a:pt x="8645" y="2861"/>
                  </a:cubicBezTo>
                  <a:cubicBezTo>
                    <a:pt x="8489" y="3304"/>
                    <a:pt x="8372" y="3572"/>
                    <a:pt x="7956" y="4438"/>
                  </a:cubicBezTo>
                  <a:cubicBezTo>
                    <a:pt x="7870" y="4615"/>
                    <a:pt x="7785" y="4807"/>
                    <a:pt x="7767" y="4864"/>
                  </a:cubicBezTo>
                  <a:cubicBezTo>
                    <a:pt x="7748" y="4921"/>
                    <a:pt x="7718" y="4972"/>
                    <a:pt x="7698" y="4979"/>
                  </a:cubicBezTo>
                  <a:cubicBezTo>
                    <a:pt x="7697" y="4980"/>
                    <a:pt x="7694" y="4980"/>
                    <a:pt x="7691" y="4980"/>
                  </a:cubicBezTo>
                  <a:cubicBezTo>
                    <a:pt x="7664" y="4980"/>
                    <a:pt x="7587" y="4948"/>
                    <a:pt x="7507" y="4904"/>
                  </a:cubicBezTo>
                  <a:cubicBezTo>
                    <a:pt x="7421" y="4854"/>
                    <a:pt x="7277" y="4790"/>
                    <a:pt x="7187" y="4760"/>
                  </a:cubicBezTo>
                  <a:lnTo>
                    <a:pt x="7024" y="4705"/>
                  </a:lnTo>
                  <a:lnTo>
                    <a:pt x="7020" y="4458"/>
                  </a:lnTo>
                  <a:cubicBezTo>
                    <a:pt x="7017" y="4216"/>
                    <a:pt x="7014" y="4207"/>
                    <a:pt x="6855" y="3880"/>
                  </a:cubicBezTo>
                  <a:cubicBezTo>
                    <a:pt x="6664" y="3485"/>
                    <a:pt x="6458" y="2997"/>
                    <a:pt x="6421" y="2848"/>
                  </a:cubicBezTo>
                  <a:cubicBezTo>
                    <a:pt x="6385" y="2709"/>
                    <a:pt x="6363" y="2106"/>
                    <a:pt x="6391" y="2052"/>
                  </a:cubicBezTo>
                  <a:cubicBezTo>
                    <a:pt x="6404" y="2030"/>
                    <a:pt x="6416" y="1963"/>
                    <a:pt x="6422" y="1903"/>
                  </a:cubicBezTo>
                  <a:cubicBezTo>
                    <a:pt x="6427" y="1844"/>
                    <a:pt x="6465" y="1720"/>
                    <a:pt x="6505" y="1627"/>
                  </a:cubicBezTo>
                  <a:cubicBezTo>
                    <a:pt x="6547" y="1535"/>
                    <a:pt x="6580" y="1448"/>
                    <a:pt x="6580" y="1434"/>
                  </a:cubicBezTo>
                  <a:cubicBezTo>
                    <a:pt x="6580" y="1361"/>
                    <a:pt x="6987" y="843"/>
                    <a:pt x="7283" y="540"/>
                  </a:cubicBezTo>
                  <a:cubicBezTo>
                    <a:pt x="7405" y="414"/>
                    <a:pt x="7604" y="249"/>
                    <a:pt x="7699" y="196"/>
                  </a:cubicBezTo>
                  <a:cubicBezTo>
                    <a:pt x="7736" y="175"/>
                    <a:pt x="7799" y="165"/>
                    <a:pt x="7874" y="165"/>
                  </a:cubicBezTo>
                  <a:close/>
                  <a:moveTo>
                    <a:pt x="7044" y="4894"/>
                  </a:moveTo>
                  <a:cubicBezTo>
                    <a:pt x="7050" y="4894"/>
                    <a:pt x="7056" y="4894"/>
                    <a:pt x="7063" y="4895"/>
                  </a:cubicBezTo>
                  <a:cubicBezTo>
                    <a:pt x="7101" y="4900"/>
                    <a:pt x="7241" y="4962"/>
                    <a:pt x="7375" y="5033"/>
                  </a:cubicBezTo>
                  <a:cubicBezTo>
                    <a:pt x="7508" y="5102"/>
                    <a:pt x="7627" y="5167"/>
                    <a:pt x="7637" y="5176"/>
                  </a:cubicBezTo>
                  <a:cubicBezTo>
                    <a:pt x="7649" y="5186"/>
                    <a:pt x="7594" y="5319"/>
                    <a:pt x="7512" y="5475"/>
                  </a:cubicBezTo>
                  <a:cubicBezTo>
                    <a:pt x="7361" y="5771"/>
                    <a:pt x="7326" y="5805"/>
                    <a:pt x="7136" y="5840"/>
                  </a:cubicBezTo>
                  <a:lnTo>
                    <a:pt x="7034" y="5861"/>
                  </a:lnTo>
                  <a:lnTo>
                    <a:pt x="7034" y="5861"/>
                  </a:lnTo>
                  <a:lnTo>
                    <a:pt x="7117" y="5696"/>
                  </a:lnTo>
                  <a:cubicBezTo>
                    <a:pt x="7205" y="5521"/>
                    <a:pt x="7220" y="5433"/>
                    <a:pt x="7165" y="5414"/>
                  </a:cubicBezTo>
                  <a:cubicBezTo>
                    <a:pt x="7155" y="5411"/>
                    <a:pt x="7145" y="5409"/>
                    <a:pt x="7136" y="5409"/>
                  </a:cubicBezTo>
                  <a:cubicBezTo>
                    <a:pt x="7082" y="5409"/>
                    <a:pt x="7040" y="5472"/>
                    <a:pt x="6945" y="5676"/>
                  </a:cubicBezTo>
                  <a:cubicBezTo>
                    <a:pt x="6832" y="5919"/>
                    <a:pt x="6832" y="5919"/>
                    <a:pt x="6693" y="5964"/>
                  </a:cubicBezTo>
                  <a:cubicBezTo>
                    <a:pt x="6620" y="5988"/>
                    <a:pt x="6561" y="6005"/>
                    <a:pt x="6555" y="6005"/>
                  </a:cubicBezTo>
                  <a:cubicBezTo>
                    <a:pt x="6554" y="6005"/>
                    <a:pt x="6554" y="6005"/>
                    <a:pt x="6554" y="6005"/>
                  </a:cubicBezTo>
                  <a:cubicBezTo>
                    <a:pt x="6554" y="6003"/>
                    <a:pt x="6622" y="5850"/>
                    <a:pt x="6703" y="5665"/>
                  </a:cubicBezTo>
                  <a:cubicBezTo>
                    <a:pt x="6785" y="5480"/>
                    <a:pt x="6869" y="5268"/>
                    <a:pt x="6890" y="5193"/>
                  </a:cubicBezTo>
                  <a:cubicBezTo>
                    <a:pt x="6956" y="4951"/>
                    <a:pt x="6983" y="4894"/>
                    <a:pt x="7044" y="4894"/>
                  </a:cubicBezTo>
                  <a:close/>
                  <a:moveTo>
                    <a:pt x="11962" y="5061"/>
                  </a:moveTo>
                  <a:cubicBezTo>
                    <a:pt x="12136" y="5061"/>
                    <a:pt x="12284" y="5075"/>
                    <a:pt x="12391" y="5103"/>
                  </a:cubicBezTo>
                  <a:cubicBezTo>
                    <a:pt x="12552" y="5145"/>
                    <a:pt x="12873" y="5499"/>
                    <a:pt x="13025" y="5799"/>
                  </a:cubicBezTo>
                  <a:cubicBezTo>
                    <a:pt x="13159" y="6069"/>
                    <a:pt x="13179" y="6453"/>
                    <a:pt x="13064" y="6626"/>
                  </a:cubicBezTo>
                  <a:cubicBezTo>
                    <a:pt x="12977" y="6758"/>
                    <a:pt x="12692" y="6988"/>
                    <a:pt x="12432" y="7135"/>
                  </a:cubicBezTo>
                  <a:cubicBezTo>
                    <a:pt x="11813" y="7486"/>
                    <a:pt x="11536" y="7583"/>
                    <a:pt x="11124" y="7583"/>
                  </a:cubicBezTo>
                  <a:cubicBezTo>
                    <a:pt x="11106" y="7583"/>
                    <a:pt x="11087" y="7583"/>
                    <a:pt x="11069" y="7583"/>
                  </a:cubicBezTo>
                  <a:cubicBezTo>
                    <a:pt x="10748" y="7576"/>
                    <a:pt x="10332" y="7477"/>
                    <a:pt x="10116" y="7357"/>
                  </a:cubicBezTo>
                  <a:cubicBezTo>
                    <a:pt x="9965" y="7273"/>
                    <a:pt x="9357" y="6855"/>
                    <a:pt x="9223" y="6743"/>
                  </a:cubicBezTo>
                  <a:cubicBezTo>
                    <a:pt x="9032" y="6585"/>
                    <a:pt x="8917" y="6538"/>
                    <a:pt x="8599" y="6488"/>
                  </a:cubicBezTo>
                  <a:cubicBezTo>
                    <a:pt x="8500" y="6472"/>
                    <a:pt x="8499" y="6471"/>
                    <a:pt x="8480" y="6312"/>
                  </a:cubicBezTo>
                  <a:cubicBezTo>
                    <a:pt x="8471" y="6223"/>
                    <a:pt x="8434" y="6063"/>
                    <a:pt x="8399" y="5955"/>
                  </a:cubicBezTo>
                  <a:cubicBezTo>
                    <a:pt x="8365" y="5847"/>
                    <a:pt x="8343" y="5749"/>
                    <a:pt x="8349" y="5737"/>
                  </a:cubicBezTo>
                  <a:cubicBezTo>
                    <a:pt x="8356" y="5726"/>
                    <a:pt x="8387" y="5716"/>
                    <a:pt x="8422" y="5716"/>
                  </a:cubicBezTo>
                  <a:cubicBezTo>
                    <a:pt x="8502" y="5716"/>
                    <a:pt x="8720" y="5666"/>
                    <a:pt x="9289" y="5516"/>
                  </a:cubicBezTo>
                  <a:cubicBezTo>
                    <a:pt x="9882" y="5360"/>
                    <a:pt x="10033" y="5327"/>
                    <a:pt x="10463" y="5259"/>
                  </a:cubicBezTo>
                  <a:cubicBezTo>
                    <a:pt x="10648" y="5229"/>
                    <a:pt x="10853" y="5194"/>
                    <a:pt x="10919" y="5180"/>
                  </a:cubicBezTo>
                  <a:cubicBezTo>
                    <a:pt x="11289" y="5102"/>
                    <a:pt x="11663" y="5061"/>
                    <a:pt x="11962" y="5061"/>
                  </a:cubicBezTo>
                  <a:close/>
                  <a:moveTo>
                    <a:pt x="8102" y="5774"/>
                  </a:moveTo>
                  <a:cubicBezTo>
                    <a:pt x="8154" y="5774"/>
                    <a:pt x="8173" y="5801"/>
                    <a:pt x="8187" y="5861"/>
                  </a:cubicBezTo>
                  <a:cubicBezTo>
                    <a:pt x="8197" y="5909"/>
                    <a:pt x="8233" y="6034"/>
                    <a:pt x="8266" y="6140"/>
                  </a:cubicBezTo>
                  <a:cubicBezTo>
                    <a:pt x="8299" y="6244"/>
                    <a:pt x="8320" y="6361"/>
                    <a:pt x="8313" y="6398"/>
                  </a:cubicBezTo>
                  <a:cubicBezTo>
                    <a:pt x="8301" y="6460"/>
                    <a:pt x="8283" y="6470"/>
                    <a:pt x="8095" y="6500"/>
                  </a:cubicBezTo>
                  <a:cubicBezTo>
                    <a:pt x="7749" y="6555"/>
                    <a:pt x="7327" y="6638"/>
                    <a:pt x="7255" y="6666"/>
                  </a:cubicBezTo>
                  <a:cubicBezTo>
                    <a:pt x="7217" y="6680"/>
                    <a:pt x="7120" y="6705"/>
                    <a:pt x="7038" y="6720"/>
                  </a:cubicBezTo>
                  <a:cubicBezTo>
                    <a:pt x="6956" y="6735"/>
                    <a:pt x="6830" y="6758"/>
                    <a:pt x="6754" y="6773"/>
                  </a:cubicBezTo>
                  <a:cubicBezTo>
                    <a:pt x="6591" y="6805"/>
                    <a:pt x="6531" y="6815"/>
                    <a:pt x="6322" y="6837"/>
                  </a:cubicBezTo>
                  <a:cubicBezTo>
                    <a:pt x="6235" y="6847"/>
                    <a:pt x="6081" y="6871"/>
                    <a:pt x="5987" y="6892"/>
                  </a:cubicBezTo>
                  <a:cubicBezTo>
                    <a:pt x="5891" y="6912"/>
                    <a:pt x="5581" y="6972"/>
                    <a:pt x="5298" y="7025"/>
                  </a:cubicBezTo>
                  <a:cubicBezTo>
                    <a:pt x="4733" y="7131"/>
                    <a:pt x="4581" y="7163"/>
                    <a:pt x="4127" y="7269"/>
                  </a:cubicBezTo>
                  <a:cubicBezTo>
                    <a:pt x="3612" y="7389"/>
                    <a:pt x="2910" y="7531"/>
                    <a:pt x="2838" y="7531"/>
                  </a:cubicBezTo>
                  <a:cubicBezTo>
                    <a:pt x="2834" y="7531"/>
                    <a:pt x="2832" y="7530"/>
                    <a:pt x="2832" y="7529"/>
                  </a:cubicBezTo>
                  <a:cubicBezTo>
                    <a:pt x="2832" y="7520"/>
                    <a:pt x="2850" y="7489"/>
                    <a:pt x="2872" y="7460"/>
                  </a:cubicBezTo>
                  <a:cubicBezTo>
                    <a:pt x="2936" y="7376"/>
                    <a:pt x="2925" y="7309"/>
                    <a:pt x="2846" y="7309"/>
                  </a:cubicBezTo>
                  <a:cubicBezTo>
                    <a:pt x="2793" y="7309"/>
                    <a:pt x="2755" y="7342"/>
                    <a:pt x="2683" y="7456"/>
                  </a:cubicBezTo>
                  <a:cubicBezTo>
                    <a:pt x="2582" y="7611"/>
                    <a:pt x="2548" y="7629"/>
                    <a:pt x="2265" y="7675"/>
                  </a:cubicBezTo>
                  <a:cubicBezTo>
                    <a:pt x="2199" y="7685"/>
                    <a:pt x="2117" y="7716"/>
                    <a:pt x="2080" y="7744"/>
                  </a:cubicBezTo>
                  <a:cubicBezTo>
                    <a:pt x="2040" y="7776"/>
                    <a:pt x="1987" y="7795"/>
                    <a:pt x="1953" y="7795"/>
                  </a:cubicBezTo>
                  <a:cubicBezTo>
                    <a:pt x="1931" y="7795"/>
                    <a:pt x="1916" y="7787"/>
                    <a:pt x="1916" y="7771"/>
                  </a:cubicBezTo>
                  <a:cubicBezTo>
                    <a:pt x="1916" y="7759"/>
                    <a:pt x="1942" y="7714"/>
                    <a:pt x="1972" y="7676"/>
                  </a:cubicBezTo>
                  <a:cubicBezTo>
                    <a:pt x="2032" y="7599"/>
                    <a:pt x="2022" y="7496"/>
                    <a:pt x="1955" y="7496"/>
                  </a:cubicBezTo>
                  <a:cubicBezTo>
                    <a:pt x="1935" y="7496"/>
                    <a:pt x="1879" y="7548"/>
                    <a:pt x="1830" y="7612"/>
                  </a:cubicBezTo>
                  <a:cubicBezTo>
                    <a:pt x="1678" y="7809"/>
                    <a:pt x="1606" y="7869"/>
                    <a:pt x="1495" y="7889"/>
                  </a:cubicBezTo>
                  <a:lnTo>
                    <a:pt x="1390" y="7910"/>
                  </a:lnTo>
                  <a:lnTo>
                    <a:pt x="1465" y="7817"/>
                  </a:lnTo>
                  <a:cubicBezTo>
                    <a:pt x="1617" y="7630"/>
                    <a:pt x="1627" y="7607"/>
                    <a:pt x="1591" y="7562"/>
                  </a:cubicBezTo>
                  <a:cubicBezTo>
                    <a:pt x="1573" y="7541"/>
                    <a:pt x="1556" y="7529"/>
                    <a:pt x="1537" y="7529"/>
                  </a:cubicBezTo>
                  <a:cubicBezTo>
                    <a:pt x="1492" y="7529"/>
                    <a:pt x="1432" y="7592"/>
                    <a:pt x="1308" y="7751"/>
                  </a:cubicBezTo>
                  <a:cubicBezTo>
                    <a:pt x="1115" y="7996"/>
                    <a:pt x="1107" y="8000"/>
                    <a:pt x="677" y="8125"/>
                  </a:cubicBezTo>
                  <a:cubicBezTo>
                    <a:pt x="469" y="8186"/>
                    <a:pt x="352" y="8214"/>
                    <a:pt x="301" y="8214"/>
                  </a:cubicBezTo>
                  <a:cubicBezTo>
                    <a:pt x="280" y="8214"/>
                    <a:pt x="271" y="8209"/>
                    <a:pt x="271" y="8200"/>
                  </a:cubicBezTo>
                  <a:cubicBezTo>
                    <a:pt x="271" y="8169"/>
                    <a:pt x="553" y="7838"/>
                    <a:pt x="666" y="7737"/>
                  </a:cubicBezTo>
                  <a:cubicBezTo>
                    <a:pt x="1010" y="7428"/>
                    <a:pt x="1562" y="7246"/>
                    <a:pt x="3211" y="6902"/>
                  </a:cubicBezTo>
                  <a:cubicBezTo>
                    <a:pt x="3631" y="6814"/>
                    <a:pt x="4112" y="6716"/>
                    <a:pt x="4276" y="6687"/>
                  </a:cubicBezTo>
                  <a:cubicBezTo>
                    <a:pt x="4438" y="6656"/>
                    <a:pt x="4833" y="6571"/>
                    <a:pt x="5152" y="6497"/>
                  </a:cubicBezTo>
                  <a:cubicBezTo>
                    <a:pt x="5902" y="6325"/>
                    <a:pt x="6108" y="6284"/>
                    <a:pt x="6203" y="6284"/>
                  </a:cubicBezTo>
                  <a:cubicBezTo>
                    <a:pt x="6247" y="6284"/>
                    <a:pt x="6333" y="6268"/>
                    <a:pt x="6397" y="6247"/>
                  </a:cubicBezTo>
                  <a:cubicBezTo>
                    <a:pt x="6898" y="6087"/>
                    <a:pt x="7187" y="6004"/>
                    <a:pt x="7525" y="5922"/>
                  </a:cubicBezTo>
                  <a:cubicBezTo>
                    <a:pt x="7681" y="5883"/>
                    <a:pt x="7861" y="5835"/>
                    <a:pt x="7928" y="5814"/>
                  </a:cubicBezTo>
                  <a:cubicBezTo>
                    <a:pt x="8010" y="5788"/>
                    <a:pt x="8064" y="5774"/>
                    <a:pt x="8102" y="5774"/>
                  </a:cubicBezTo>
                  <a:close/>
                  <a:moveTo>
                    <a:pt x="6730" y="6989"/>
                  </a:moveTo>
                  <a:cubicBezTo>
                    <a:pt x="6758" y="6989"/>
                    <a:pt x="6768" y="6995"/>
                    <a:pt x="6768" y="7006"/>
                  </a:cubicBezTo>
                  <a:cubicBezTo>
                    <a:pt x="6769" y="7036"/>
                    <a:pt x="6610" y="7440"/>
                    <a:pt x="6539" y="7591"/>
                  </a:cubicBezTo>
                  <a:cubicBezTo>
                    <a:pt x="6367" y="7953"/>
                    <a:pt x="6164" y="8418"/>
                    <a:pt x="6109" y="8577"/>
                  </a:cubicBezTo>
                  <a:cubicBezTo>
                    <a:pt x="6076" y="8674"/>
                    <a:pt x="5991" y="8884"/>
                    <a:pt x="5921" y="9048"/>
                  </a:cubicBezTo>
                  <a:cubicBezTo>
                    <a:pt x="5849" y="9213"/>
                    <a:pt x="5758" y="9430"/>
                    <a:pt x="5717" y="9535"/>
                  </a:cubicBezTo>
                  <a:cubicBezTo>
                    <a:pt x="5583" y="9876"/>
                    <a:pt x="5365" y="10395"/>
                    <a:pt x="5286" y="10559"/>
                  </a:cubicBezTo>
                  <a:cubicBezTo>
                    <a:pt x="4846" y="11486"/>
                    <a:pt x="4637" y="11840"/>
                    <a:pt x="4385" y="12085"/>
                  </a:cubicBezTo>
                  <a:cubicBezTo>
                    <a:pt x="4269" y="12197"/>
                    <a:pt x="3907" y="12417"/>
                    <a:pt x="3794" y="12446"/>
                  </a:cubicBezTo>
                  <a:cubicBezTo>
                    <a:pt x="3783" y="12448"/>
                    <a:pt x="3775" y="12450"/>
                    <a:pt x="3768" y="12450"/>
                  </a:cubicBezTo>
                  <a:cubicBezTo>
                    <a:pt x="3726" y="12450"/>
                    <a:pt x="3764" y="12372"/>
                    <a:pt x="4010" y="11885"/>
                  </a:cubicBezTo>
                  <a:cubicBezTo>
                    <a:pt x="4361" y="11188"/>
                    <a:pt x="4505" y="10888"/>
                    <a:pt x="4505" y="10850"/>
                  </a:cubicBezTo>
                  <a:cubicBezTo>
                    <a:pt x="4505" y="10835"/>
                    <a:pt x="4530" y="10799"/>
                    <a:pt x="4558" y="10774"/>
                  </a:cubicBezTo>
                  <a:cubicBezTo>
                    <a:pt x="4588" y="10748"/>
                    <a:pt x="4633" y="10665"/>
                    <a:pt x="4663" y="10588"/>
                  </a:cubicBezTo>
                  <a:cubicBezTo>
                    <a:pt x="4692" y="10512"/>
                    <a:pt x="4764" y="10345"/>
                    <a:pt x="4823" y="10219"/>
                  </a:cubicBezTo>
                  <a:cubicBezTo>
                    <a:pt x="4881" y="10092"/>
                    <a:pt x="5038" y="9717"/>
                    <a:pt x="5173" y="9383"/>
                  </a:cubicBezTo>
                  <a:cubicBezTo>
                    <a:pt x="5308" y="9050"/>
                    <a:pt x="5477" y="8632"/>
                    <a:pt x="5551" y="8453"/>
                  </a:cubicBezTo>
                  <a:cubicBezTo>
                    <a:pt x="5625" y="8276"/>
                    <a:pt x="5730" y="8027"/>
                    <a:pt x="5781" y="7901"/>
                  </a:cubicBezTo>
                  <a:cubicBezTo>
                    <a:pt x="5834" y="7775"/>
                    <a:pt x="5926" y="7542"/>
                    <a:pt x="5988" y="7380"/>
                  </a:cubicBezTo>
                  <a:cubicBezTo>
                    <a:pt x="6091" y="7111"/>
                    <a:pt x="6139" y="7040"/>
                    <a:pt x="6251" y="7040"/>
                  </a:cubicBezTo>
                  <a:cubicBezTo>
                    <a:pt x="6266" y="7040"/>
                    <a:pt x="6282" y="7041"/>
                    <a:pt x="6300" y="7043"/>
                  </a:cubicBezTo>
                  <a:cubicBezTo>
                    <a:pt x="6361" y="7052"/>
                    <a:pt x="6361" y="7054"/>
                    <a:pt x="6255" y="7293"/>
                  </a:cubicBezTo>
                  <a:cubicBezTo>
                    <a:pt x="6117" y="7606"/>
                    <a:pt x="6035" y="7798"/>
                    <a:pt x="5960" y="7981"/>
                  </a:cubicBezTo>
                  <a:cubicBezTo>
                    <a:pt x="5926" y="8064"/>
                    <a:pt x="5889" y="8152"/>
                    <a:pt x="5875" y="8179"/>
                  </a:cubicBezTo>
                  <a:cubicBezTo>
                    <a:pt x="5862" y="8205"/>
                    <a:pt x="5858" y="8240"/>
                    <a:pt x="5866" y="8254"/>
                  </a:cubicBezTo>
                  <a:cubicBezTo>
                    <a:pt x="5875" y="8269"/>
                    <a:pt x="5869" y="8279"/>
                    <a:pt x="5855" y="8279"/>
                  </a:cubicBezTo>
                  <a:cubicBezTo>
                    <a:pt x="5840" y="8279"/>
                    <a:pt x="5819" y="8306"/>
                    <a:pt x="5810" y="8339"/>
                  </a:cubicBezTo>
                  <a:cubicBezTo>
                    <a:pt x="5800" y="8372"/>
                    <a:pt x="5775" y="8437"/>
                    <a:pt x="5757" y="8481"/>
                  </a:cubicBezTo>
                  <a:cubicBezTo>
                    <a:pt x="5738" y="8525"/>
                    <a:pt x="5676" y="8672"/>
                    <a:pt x="5621" y="8806"/>
                  </a:cubicBezTo>
                  <a:cubicBezTo>
                    <a:pt x="5396" y="9348"/>
                    <a:pt x="4924" y="10339"/>
                    <a:pt x="4718" y="10703"/>
                  </a:cubicBezTo>
                  <a:cubicBezTo>
                    <a:pt x="4671" y="10786"/>
                    <a:pt x="4586" y="10970"/>
                    <a:pt x="4528" y="11117"/>
                  </a:cubicBezTo>
                  <a:cubicBezTo>
                    <a:pt x="4470" y="11263"/>
                    <a:pt x="4411" y="11402"/>
                    <a:pt x="4398" y="11428"/>
                  </a:cubicBezTo>
                  <a:cubicBezTo>
                    <a:pt x="4320" y="11572"/>
                    <a:pt x="4215" y="11836"/>
                    <a:pt x="4228" y="11848"/>
                  </a:cubicBezTo>
                  <a:cubicBezTo>
                    <a:pt x="4236" y="11857"/>
                    <a:pt x="4272" y="11864"/>
                    <a:pt x="4306" y="11864"/>
                  </a:cubicBezTo>
                  <a:cubicBezTo>
                    <a:pt x="4357" y="11864"/>
                    <a:pt x="4383" y="11834"/>
                    <a:pt x="4439" y="11710"/>
                  </a:cubicBezTo>
                  <a:cubicBezTo>
                    <a:pt x="4479" y="11625"/>
                    <a:pt x="4519" y="11537"/>
                    <a:pt x="4531" y="11513"/>
                  </a:cubicBezTo>
                  <a:cubicBezTo>
                    <a:pt x="4542" y="11491"/>
                    <a:pt x="4591" y="11376"/>
                    <a:pt x="4639" y="11261"/>
                  </a:cubicBezTo>
                  <a:cubicBezTo>
                    <a:pt x="4687" y="11144"/>
                    <a:pt x="4832" y="10842"/>
                    <a:pt x="4962" y="10588"/>
                  </a:cubicBezTo>
                  <a:cubicBezTo>
                    <a:pt x="5092" y="10334"/>
                    <a:pt x="5293" y="9919"/>
                    <a:pt x="5408" y="9667"/>
                  </a:cubicBezTo>
                  <a:cubicBezTo>
                    <a:pt x="5522" y="9416"/>
                    <a:pt x="5654" y="9131"/>
                    <a:pt x="5697" y="9035"/>
                  </a:cubicBezTo>
                  <a:cubicBezTo>
                    <a:pt x="5742" y="8937"/>
                    <a:pt x="5830" y="8728"/>
                    <a:pt x="5894" y="8563"/>
                  </a:cubicBezTo>
                  <a:cubicBezTo>
                    <a:pt x="5958" y="8399"/>
                    <a:pt x="6046" y="8182"/>
                    <a:pt x="6090" y="8077"/>
                  </a:cubicBezTo>
                  <a:cubicBezTo>
                    <a:pt x="6133" y="7974"/>
                    <a:pt x="6218" y="7774"/>
                    <a:pt x="6278" y="7632"/>
                  </a:cubicBezTo>
                  <a:cubicBezTo>
                    <a:pt x="6538" y="7010"/>
                    <a:pt x="6536" y="7016"/>
                    <a:pt x="6606" y="7004"/>
                  </a:cubicBezTo>
                  <a:cubicBezTo>
                    <a:pt x="6665" y="6994"/>
                    <a:pt x="6705" y="6989"/>
                    <a:pt x="6730" y="6989"/>
                  </a:cubicBezTo>
                  <a:close/>
                  <a:moveTo>
                    <a:pt x="7921" y="0"/>
                  </a:moveTo>
                  <a:cubicBezTo>
                    <a:pt x="7684" y="0"/>
                    <a:pt x="7661" y="5"/>
                    <a:pt x="7535" y="87"/>
                  </a:cubicBezTo>
                  <a:cubicBezTo>
                    <a:pt x="7371" y="193"/>
                    <a:pt x="6844" y="724"/>
                    <a:pt x="6660" y="968"/>
                  </a:cubicBezTo>
                  <a:cubicBezTo>
                    <a:pt x="6344" y="1389"/>
                    <a:pt x="6210" y="1800"/>
                    <a:pt x="6204" y="2370"/>
                  </a:cubicBezTo>
                  <a:cubicBezTo>
                    <a:pt x="6201" y="2711"/>
                    <a:pt x="6235" y="2909"/>
                    <a:pt x="6342" y="3163"/>
                  </a:cubicBezTo>
                  <a:cubicBezTo>
                    <a:pt x="6387" y="3271"/>
                    <a:pt x="6463" y="3457"/>
                    <a:pt x="6513" y="3578"/>
                  </a:cubicBezTo>
                  <a:cubicBezTo>
                    <a:pt x="6562" y="3699"/>
                    <a:pt x="6655" y="3899"/>
                    <a:pt x="6717" y="4022"/>
                  </a:cubicBezTo>
                  <a:cubicBezTo>
                    <a:pt x="6825" y="4235"/>
                    <a:pt x="6832" y="4261"/>
                    <a:pt x="6836" y="4500"/>
                  </a:cubicBezTo>
                  <a:cubicBezTo>
                    <a:pt x="6842" y="4735"/>
                    <a:pt x="6833" y="4779"/>
                    <a:pt x="6721" y="5117"/>
                  </a:cubicBezTo>
                  <a:cubicBezTo>
                    <a:pt x="6655" y="5318"/>
                    <a:pt x="6532" y="5617"/>
                    <a:pt x="6448" y="5782"/>
                  </a:cubicBezTo>
                  <a:lnTo>
                    <a:pt x="6297" y="6081"/>
                  </a:lnTo>
                  <a:lnTo>
                    <a:pt x="6094" y="6114"/>
                  </a:lnTo>
                  <a:cubicBezTo>
                    <a:pt x="5984" y="6132"/>
                    <a:pt x="5855" y="6153"/>
                    <a:pt x="5811" y="6162"/>
                  </a:cubicBezTo>
                  <a:cubicBezTo>
                    <a:pt x="5766" y="6169"/>
                    <a:pt x="5603" y="6206"/>
                    <a:pt x="5447" y="6242"/>
                  </a:cubicBezTo>
                  <a:cubicBezTo>
                    <a:pt x="5290" y="6279"/>
                    <a:pt x="5038" y="6334"/>
                    <a:pt x="4882" y="6366"/>
                  </a:cubicBezTo>
                  <a:cubicBezTo>
                    <a:pt x="3785" y="6585"/>
                    <a:pt x="3452" y="6654"/>
                    <a:pt x="2912" y="6770"/>
                  </a:cubicBezTo>
                  <a:cubicBezTo>
                    <a:pt x="2771" y="6801"/>
                    <a:pt x="2564" y="6844"/>
                    <a:pt x="2453" y="6867"/>
                  </a:cubicBezTo>
                  <a:cubicBezTo>
                    <a:pt x="2223" y="6914"/>
                    <a:pt x="2188" y="6924"/>
                    <a:pt x="1524" y="7134"/>
                  </a:cubicBezTo>
                  <a:cubicBezTo>
                    <a:pt x="986" y="7304"/>
                    <a:pt x="952" y="7318"/>
                    <a:pt x="699" y="7487"/>
                  </a:cubicBezTo>
                  <a:cubicBezTo>
                    <a:pt x="489" y="7627"/>
                    <a:pt x="279" y="7842"/>
                    <a:pt x="133" y="8071"/>
                  </a:cubicBezTo>
                  <a:cubicBezTo>
                    <a:pt x="9" y="8263"/>
                    <a:pt x="0" y="8349"/>
                    <a:pt x="98" y="8393"/>
                  </a:cubicBezTo>
                  <a:cubicBezTo>
                    <a:pt x="118" y="8402"/>
                    <a:pt x="149" y="8407"/>
                    <a:pt x="190" y="8407"/>
                  </a:cubicBezTo>
                  <a:cubicBezTo>
                    <a:pt x="358" y="8407"/>
                    <a:pt x="688" y="8329"/>
                    <a:pt x="1107" y="8189"/>
                  </a:cubicBezTo>
                  <a:cubicBezTo>
                    <a:pt x="1174" y="8166"/>
                    <a:pt x="1348" y="8116"/>
                    <a:pt x="1498" y="8077"/>
                  </a:cubicBezTo>
                  <a:cubicBezTo>
                    <a:pt x="1647" y="8038"/>
                    <a:pt x="1797" y="7994"/>
                    <a:pt x="1833" y="7978"/>
                  </a:cubicBezTo>
                  <a:cubicBezTo>
                    <a:pt x="1871" y="7963"/>
                    <a:pt x="1950" y="7945"/>
                    <a:pt x="2009" y="7939"/>
                  </a:cubicBezTo>
                  <a:cubicBezTo>
                    <a:pt x="2067" y="7932"/>
                    <a:pt x="2135" y="7920"/>
                    <a:pt x="2157" y="7913"/>
                  </a:cubicBezTo>
                  <a:cubicBezTo>
                    <a:pt x="2282" y="7868"/>
                    <a:pt x="2753" y="7753"/>
                    <a:pt x="3033" y="7698"/>
                  </a:cubicBezTo>
                  <a:cubicBezTo>
                    <a:pt x="3211" y="7663"/>
                    <a:pt x="3521" y="7597"/>
                    <a:pt x="3721" y="7550"/>
                  </a:cubicBezTo>
                  <a:cubicBezTo>
                    <a:pt x="3922" y="7503"/>
                    <a:pt x="4164" y="7449"/>
                    <a:pt x="4261" y="7431"/>
                  </a:cubicBezTo>
                  <a:cubicBezTo>
                    <a:pt x="4357" y="7413"/>
                    <a:pt x="4610" y="7361"/>
                    <a:pt x="4826" y="7316"/>
                  </a:cubicBezTo>
                  <a:cubicBezTo>
                    <a:pt x="5293" y="7216"/>
                    <a:pt x="5804" y="7124"/>
                    <a:pt x="5884" y="7124"/>
                  </a:cubicBezTo>
                  <a:cubicBezTo>
                    <a:pt x="5889" y="7124"/>
                    <a:pt x="5893" y="7125"/>
                    <a:pt x="5894" y="7126"/>
                  </a:cubicBezTo>
                  <a:cubicBezTo>
                    <a:pt x="5899" y="7132"/>
                    <a:pt x="5849" y="7275"/>
                    <a:pt x="5784" y="7442"/>
                  </a:cubicBezTo>
                  <a:cubicBezTo>
                    <a:pt x="5718" y="7608"/>
                    <a:pt x="5663" y="7762"/>
                    <a:pt x="5663" y="7779"/>
                  </a:cubicBezTo>
                  <a:cubicBezTo>
                    <a:pt x="5663" y="7796"/>
                    <a:pt x="5632" y="7869"/>
                    <a:pt x="5596" y="7939"/>
                  </a:cubicBezTo>
                  <a:cubicBezTo>
                    <a:pt x="5560" y="8008"/>
                    <a:pt x="5530" y="8076"/>
                    <a:pt x="5530" y="8090"/>
                  </a:cubicBezTo>
                  <a:cubicBezTo>
                    <a:pt x="5530" y="8104"/>
                    <a:pt x="5482" y="8215"/>
                    <a:pt x="5424" y="8338"/>
                  </a:cubicBezTo>
                  <a:cubicBezTo>
                    <a:pt x="5366" y="8461"/>
                    <a:pt x="5298" y="8622"/>
                    <a:pt x="5272" y="8696"/>
                  </a:cubicBezTo>
                  <a:cubicBezTo>
                    <a:pt x="5247" y="8771"/>
                    <a:pt x="5209" y="8867"/>
                    <a:pt x="5188" y="8912"/>
                  </a:cubicBezTo>
                  <a:cubicBezTo>
                    <a:pt x="5167" y="8957"/>
                    <a:pt x="5096" y="9119"/>
                    <a:pt x="5031" y="9275"/>
                  </a:cubicBezTo>
                  <a:cubicBezTo>
                    <a:pt x="4857" y="9688"/>
                    <a:pt x="4687" y="10073"/>
                    <a:pt x="4503" y="10462"/>
                  </a:cubicBezTo>
                  <a:cubicBezTo>
                    <a:pt x="4416" y="10649"/>
                    <a:pt x="4343" y="10823"/>
                    <a:pt x="4343" y="10846"/>
                  </a:cubicBezTo>
                  <a:cubicBezTo>
                    <a:pt x="4343" y="10870"/>
                    <a:pt x="4332" y="10898"/>
                    <a:pt x="4319" y="10905"/>
                  </a:cubicBezTo>
                  <a:cubicBezTo>
                    <a:pt x="4303" y="10915"/>
                    <a:pt x="3726" y="12051"/>
                    <a:pt x="3585" y="12352"/>
                  </a:cubicBezTo>
                  <a:cubicBezTo>
                    <a:pt x="3542" y="12445"/>
                    <a:pt x="3530" y="12565"/>
                    <a:pt x="3558" y="12619"/>
                  </a:cubicBezTo>
                  <a:cubicBezTo>
                    <a:pt x="3576" y="12653"/>
                    <a:pt x="3613" y="12669"/>
                    <a:pt x="3664" y="12669"/>
                  </a:cubicBezTo>
                  <a:cubicBezTo>
                    <a:pt x="3923" y="12669"/>
                    <a:pt x="4534" y="12263"/>
                    <a:pt x="4786" y="11879"/>
                  </a:cubicBezTo>
                  <a:cubicBezTo>
                    <a:pt x="4951" y="11629"/>
                    <a:pt x="5441" y="10690"/>
                    <a:pt x="5546" y="10423"/>
                  </a:cubicBezTo>
                  <a:cubicBezTo>
                    <a:pt x="5640" y="10187"/>
                    <a:pt x="5724" y="9982"/>
                    <a:pt x="5758" y="9910"/>
                  </a:cubicBezTo>
                  <a:cubicBezTo>
                    <a:pt x="5795" y="9832"/>
                    <a:pt x="5840" y="9725"/>
                    <a:pt x="6051" y="9209"/>
                  </a:cubicBezTo>
                  <a:cubicBezTo>
                    <a:pt x="6107" y="9075"/>
                    <a:pt x="6161" y="8943"/>
                    <a:pt x="6175" y="8913"/>
                  </a:cubicBezTo>
                  <a:cubicBezTo>
                    <a:pt x="6225" y="8800"/>
                    <a:pt x="6288" y="8638"/>
                    <a:pt x="6329" y="8521"/>
                  </a:cubicBezTo>
                  <a:cubicBezTo>
                    <a:pt x="6370" y="8396"/>
                    <a:pt x="6412" y="8296"/>
                    <a:pt x="6565" y="7968"/>
                  </a:cubicBezTo>
                  <a:cubicBezTo>
                    <a:pt x="6687" y="7704"/>
                    <a:pt x="6833" y="7353"/>
                    <a:pt x="6905" y="7154"/>
                  </a:cubicBezTo>
                  <a:cubicBezTo>
                    <a:pt x="6938" y="7061"/>
                    <a:pt x="6978" y="6974"/>
                    <a:pt x="6994" y="6960"/>
                  </a:cubicBezTo>
                  <a:cubicBezTo>
                    <a:pt x="7010" y="6947"/>
                    <a:pt x="7096" y="6922"/>
                    <a:pt x="7186" y="6903"/>
                  </a:cubicBezTo>
                  <a:cubicBezTo>
                    <a:pt x="7275" y="6886"/>
                    <a:pt x="7426" y="6850"/>
                    <a:pt x="7523" y="6823"/>
                  </a:cubicBezTo>
                  <a:cubicBezTo>
                    <a:pt x="7620" y="6795"/>
                    <a:pt x="7852" y="6742"/>
                    <a:pt x="8039" y="6703"/>
                  </a:cubicBezTo>
                  <a:lnTo>
                    <a:pt x="8380" y="6630"/>
                  </a:lnTo>
                  <a:lnTo>
                    <a:pt x="8605" y="6676"/>
                  </a:lnTo>
                  <a:cubicBezTo>
                    <a:pt x="8867" y="6729"/>
                    <a:pt x="8929" y="6757"/>
                    <a:pt x="9152" y="6929"/>
                  </a:cubicBezTo>
                  <a:cubicBezTo>
                    <a:pt x="9355" y="7085"/>
                    <a:pt x="9825" y="7404"/>
                    <a:pt x="9997" y="7503"/>
                  </a:cubicBezTo>
                  <a:cubicBezTo>
                    <a:pt x="10153" y="7592"/>
                    <a:pt x="10475" y="7699"/>
                    <a:pt x="10678" y="7728"/>
                  </a:cubicBezTo>
                  <a:cubicBezTo>
                    <a:pt x="10779" y="7742"/>
                    <a:pt x="10932" y="7749"/>
                    <a:pt x="11088" y="7749"/>
                  </a:cubicBezTo>
                  <a:cubicBezTo>
                    <a:pt x="11285" y="7749"/>
                    <a:pt x="11485" y="7738"/>
                    <a:pt x="11590" y="7717"/>
                  </a:cubicBezTo>
                  <a:cubicBezTo>
                    <a:pt x="11682" y="7698"/>
                    <a:pt x="11839" y="7647"/>
                    <a:pt x="11934" y="7603"/>
                  </a:cubicBezTo>
                  <a:cubicBezTo>
                    <a:pt x="12029" y="7560"/>
                    <a:pt x="12115" y="7524"/>
                    <a:pt x="12121" y="7524"/>
                  </a:cubicBezTo>
                  <a:cubicBezTo>
                    <a:pt x="12158" y="7524"/>
                    <a:pt x="12761" y="7147"/>
                    <a:pt x="12902" y="7036"/>
                  </a:cubicBezTo>
                  <a:cubicBezTo>
                    <a:pt x="13118" y="6865"/>
                    <a:pt x="13200" y="6774"/>
                    <a:pt x="13252" y="6651"/>
                  </a:cubicBezTo>
                  <a:cubicBezTo>
                    <a:pt x="13311" y="6512"/>
                    <a:pt x="13338" y="6215"/>
                    <a:pt x="13295" y="6190"/>
                  </a:cubicBezTo>
                  <a:cubicBezTo>
                    <a:pt x="13274" y="6177"/>
                    <a:pt x="13273" y="6161"/>
                    <a:pt x="13290" y="6140"/>
                  </a:cubicBezTo>
                  <a:cubicBezTo>
                    <a:pt x="13358" y="6057"/>
                    <a:pt x="13121" y="5521"/>
                    <a:pt x="12920" y="5305"/>
                  </a:cubicBezTo>
                  <a:cubicBezTo>
                    <a:pt x="12659" y="5025"/>
                    <a:pt x="12588" y="4962"/>
                    <a:pt x="12494" y="4931"/>
                  </a:cubicBezTo>
                  <a:cubicBezTo>
                    <a:pt x="12409" y="4904"/>
                    <a:pt x="12206" y="4890"/>
                    <a:pt x="11977" y="4890"/>
                  </a:cubicBezTo>
                  <a:cubicBezTo>
                    <a:pt x="11720" y="4890"/>
                    <a:pt x="11432" y="4907"/>
                    <a:pt x="11243" y="4940"/>
                  </a:cubicBezTo>
                  <a:cubicBezTo>
                    <a:pt x="10811" y="5016"/>
                    <a:pt x="10665" y="5040"/>
                    <a:pt x="10447" y="5070"/>
                  </a:cubicBezTo>
                  <a:cubicBezTo>
                    <a:pt x="10171" y="5109"/>
                    <a:pt x="9705" y="5212"/>
                    <a:pt x="9168" y="5354"/>
                  </a:cubicBezTo>
                  <a:cubicBezTo>
                    <a:pt x="8909" y="5424"/>
                    <a:pt x="8635" y="5492"/>
                    <a:pt x="8560" y="5507"/>
                  </a:cubicBezTo>
                  <a:cubicBezTo>
                    <a:pt x="8487" y="5522"/>
                    <a:pt x="8329" y="5552"/>
                    <a:pt x="8210" y="5573"/>
                  </a:cubicBezTo>
                  <a:cubicBezTo>
                    <a:pt x="8093" y="5596"/>
                    <a:pt x="7912" y="5639"/>
                    <a:pt x="7811" y="5667"/>
                  </a:cubicBezTo>
                  <a:cubicBezTo>
                    <a:pt x="7725" y="5693"/>
                    <a:pt x="7646" y="5710"/>
                    <a:pt x="7621" y="5710"/>
                  </a:cubicBezTo>
                  <a:cubicBezTo>
                    <a:pt x="7617" y="5710"/>
                    <a:pt x="7614" y="5710"/>
                    <a:pt x="7613" y="5709"/>
                  </a:cubicBezTo>
                  <a:cubicBezTo>
                    <a:pt x="7605" y="5702"/>
                    <a:pt x="7648" y="5595"/>
                    <a:pt x="7709" y="5469"/>
                  </a:cubicBezTo>
                  <a:cubicBezTo>
                    <a:pt x="7771" y="5343"/>
                    <a:pt x="7820" y="5222"/>
                    <a:pt x="7820" y="5197"/>
                  </a:cubicBezTo>
                  <a:cubicBezTo>
                    <a:pt x="7820" y="5175"/>
                    <a:pt x="7833" y="5146"/>
                    <a:pt x="7847" y="5137"/>
                  </a:cubicBezTo>
                  <a:cubicBezTo>
                    <a:pt x="7862" y="5128"/>
                    <a:pt x="7894" y="5053"/>
                    <a:pt x="7917" y="4968"/>
                  </a:cubicBezTo>
                  <a:cubicBezTo>
                    <a:pt x="7941" y="4884"/>
                    <a:pt x="8003" y="4736"/>
                    <a:pt x="8052" y="4641"/>
                  </a:cubicBezTo>
                  <a:cubicBezTo>
                    <a:pt x="8178" y="4399"/>
                    <a:pt x="8515" y="3684"/>
                    <a:pt x="8581" y="3518"/>
                  </a:cubicBezTo>
                  <a:cubicBezTo>
                    <a:pt x="8611" y="3444"/>
                    <a:pt x="8657" y="3333"/>
                    <a:pt x="8685" y="3269"/>
                  </a:cubicBezTo>
                  <a:cubicBezTo>
                    <a:pt x="8714" y="3205"/>
                    <a:pt x="8747" y="3109"/>
                    <a:pt x="8761" y="3053"/>
                  </a:cubicBezTo>
                  <a:cubicBezTo>
                    <a:pt x="8774" y="2999"/>
                    <a:pt x="8853" y="2781"/>
                    <a:pt x="8935" y="2570"/>
                  </a:cubicBezTo>
                  <a:cubicBezTo>
                    <a:pt x="9085" y="2191"/>
                    <a:pt x="9126" y="2065"/>
                    <a:pt x="9223" y="1674"/>
                  </a:cubicBezTo>
                  <a:cubicBezTo>
                    <a:pt x="9282" y="1441"/>
                    <a:pt x="9292" y="1044"/>
                    <a:pt x="9242" y="927"/>
                  </a:cubicBezTo>
                  <a:cubicBezTo>
                    <a:pt x="9200" y="830"/>
                    <a:pt x="9061" y="667"/>
                    <a:pt x="8998" y="642"/>
                  </a:cubicBezTo>
                  <a:cubicBezTo>
                    <a:pt x="8973" y="631"/>
                    <a:pt x="8953" y="602"/>
                    <a:pt x="8953" y="571"/>
                  </a:cubicBezTo>
                  <a:cubicBezTo>
                    <a:pt x="8953" y="501"/>
                    <a:pt x="8578" y="176"/>
                    <a:pt x="8416" y="106"/>
                  </a:cubicBezTo>
                  <a:cubicBezTo>
                    <a:pt x="8363" y="83"/>
                    <a:pt x="8303" y="67"/>
                    <a:pt x="8268" y="67"/>
                  </a:cubicBezTo>
                  <a:cubicBezTo>
                    <a:pt x="8261" y="67"/>
                    <a:pt x="8255" y="68"/>
                    <a:pt x="8251" y="70"/>
                  </a:cubicBezTo>
                  <a:cubicBezTo>
                    <a:pt x="8244" y="72"/>
                    <a:pt x="8237" y="73"/>
                    <a:pt x="8231" y="73"/>
                  </a:cubicBezTo>
                  <a:cubicBezTo>
                    <a:pt x="8211" y="73"/>
                    <a:pt x="8195" y="62"/>
                    <a:pt x="8188" y="43"/>
                  </a:cubicBezTo>
                  <a:cubicBezTo>
                    <a:pt x="8175" y="9"/>
                    <a:pt x="8120" y="0"/>
                    <a:pt x="7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6090550" y="2500050"/>
              <a:ext cx="34175" cy="76050"/>
            </a:xfrm>
            <a:custGeom>
              <a:avLst/>
              <a:gdLst/>
              <a:ahLst/>
              <a:cxnLst/>
              <a:rect l="l" t="t" r="r" b="b"/>
              <a:pathLst>
                <a:path w="1367" h="3042" extrusionOk="0">
                  <a:moveTo>
                    <a:pt x="822" y="161"/>
                  </a:moveTo>
                  <a:cubicBezTo>
                    <a:pt x="871" y="161"/>
                    <a:pt x="916" y="188"/>
                    <a:pt x="1002" y="245"/>
                  </a:cubicBezTo>
                  <a:cubicBezTo>
                    <a:pt x="1076" y="294"/>
                    <a:pt x="1151" y="363"/>
                    <a:pt x="1170" y="400"/>
                  </a:cubicBezTo>
                  <a:cubicBezTo>
                    <a:pt x="1214" y="485"/>
                    <a:pt x="1197" y="662"/>
                    <a:pt x="1107" y="1060"/>
                  </a:cubicBezTo>
                  <a:cubicBezTo>
                    <a:pt x="1006" y="1503"/>
                    <a:pt x="1010" y="1489"/>
                    <a:pt x="779" y="2046"/>
                  </a:cubicBezTo>
                  <a:cubicBezTo>
                    <a:pt x="689" y="2262"/>
                    <a:pt x="596" y="2494"/>
                    <a:pt x="571" y="2566"/>
                  </a:cubicBezTo>
                  <a:cubicBezTo>
                    <a:pt x="547" y="2634"/>
                    <a:pt x="521" y="2684"/>
                    <a:pt x="513" y="2684"/>
                  </a:cubicBezTo>
                  <a:cubicBezTo>
                    <a:pt x="513" y="2684"/>
                    <a:pt x="512" y="2683"/>
                    <a:pt x="512" y="2683"/>
                  </a:cubicBezTo>
                  <a:cubicBezTo>
                    <a:pt x="496" y="2667"/>
                    <a:pt x="411" y="2326"/>
                    <a:pt x="341" y="2005"/>
                  </a:cubicBezTo>
                  <a:cubicBezTo>
                    <a:pt x="312" y="1871"/>
                    <a:pt x="282" y="1737"/>
                    <a:pt x="275" y="1707"/>
                  </a:cubicBezTo>
                  <a:cubicBezTo>
                    <a:pt x="114" y="1055"/>
                    <a:pt x="282" y="412"/>
                    <a:pt x="666" y="217"/>
                  </a:cubicBezTo>
                  <a:cubicBezTo>
                    <a:pt x="738" y="181"/>
                    <a:pt x="781" y="161"/>
                    <a:pt x="822" y="161"/>
                  </a:cubicBezTo>
                  <a:close/>
                  <a:moveTo>
                    <a:pt x="816" y="1"/>
                  </a:moveTo>
                  <a:cubicBezTo>
                    <a:pt x="749" y="1"/>
                    <a:pt x="681" y="17"/>
                    <a:pt x="611" y="50"/>
                  </a:cubicBezTo>
                  <a:cubicBezTo>
                    <a:pt x="381" y="158"/>
                    <a:pt x="183" y="426"/>
                    <a:pt x="85" y="764"/>
                  </a:cubicBezTo>
                  <a:cubicBezTo>
                    <a:pt x="0" y="1055"/>
                    <a:pt x="74" y="1740"/>
                    <a:pt x="264" y="2436"/>
                  </a:cubicBezTo>
                  <a:cubicBezTo>
                    <a:pt x="280" y="2495"/>
                    <a:pt x="313" y="2636"/>
                    <a:pt x="339" y="2749"/>
                  </a:cubicBezTo>
                  <a:cubicBezTo>
                    <a:pt x="388" y="2973"/>
                    <a:pt x="429" y="3042"/>
                    <a:pt x="509" y="3042"/>
                  </a:cubicBezTo>
                  <a:cubicBezTo>
                    <a:pt x="568" y="3042"/>
                    <a:pt x="664" y="2850"/>
                    <a:pt x="787" y="2488"/>
                  </a:cubicBezTo>
                  <a:cubicBezTo>
                    <a:pt x="826" y="2369"/>
                    <a:pt x="917" y="2136"/>
                    <a:pt x="991" y="1964"/>
                  </a:cubicBezTo>
                  <a:cubicBezTo>
                    <a:pt x="1182" y="1511"/>
                    <a:pt x="1367" y="799"/>
                    <a:pt x="1367" y="508"/>
                  </a:cubicBezTo>
                  <a:cubicBezTo>
                    <a:pt x="1367" y="349"/>
                    <a:pt x="1295" y="236"/>
                    <a:pt x="1112" y="107"/>
                  </a:cubicBezTo>
                  <a:cubicBezTo>
                    <a:pt x="1011" y="36"/>
                    <a:pt x="914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6121900" y="2515425"/>
              <a:ext cx="16125" cy="34750"/>
            </a:xfrm>
            <a:custGeom>
              <a:avLst/>
              <a:gdLst/>
              <a:ahLst/>
              <a:cxnLst/>
              <a:rect l="l" t="t" r="r" b="b"/>
              <a:pathLst>
                <a:path w="645" h="1390" extrusionOk="0">
                  <a:moveTo>
                    <a:pt x="567" y="1"/>
                  </a:moveTo>
                  <a:cubicBezTo>
                    <a:pt x="529" y="1"/>
                    <a:pt x="497" y="42"/>
                    <a:pt x="449" y="152"/>
                  </a:cubicBezTo>
                  <a:cubicBezTo>
                    <a:pt x="413" y="234"/>
                    <a:pt x="382" y="316"/>
                    <a:pt x="382" y="332"/>
                  </a:cubicBezTo>
                  <a:cubicBezTo>
                    <a:pt x="382" y="347"/>
                    <a:pt x="295" y="570"/>
                    <a:pt x="188" y="830"/>
                  </a:cubicBezTo>
                  <a:cubicBezTo>
                    <a:pt x="38" y="1194"/>
                    <a:pt x="0" y="1310"/>
                    <a:pt x="23" y="1345"/>
                  </a:cubicBezTo>
                  <a:cubicBezTo>
                    <a:pt x="39" y="1370"/>
                    <a:pt x="68" y="1390"/>
                    <a:pt x="89" y="1390"/>
                  </a:cubicBezTo>
                  <a:cubicBezTo>
                    <a:pt x="133" y="1390"/>
                    <a:pt x="356" y="884"/>
                    <a:pt x="511" y="432"/>
                  </a:cubicBezTo>
                  <a:cubicBezTo>
                    <a:pt x="635" y="72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6113800" y="2557250"/>
              <a:ext cx="10275" cy="14100"/>
            </a:xfrm>
            <a:custGeom>
              <a:avLst/>
              <a:gdLst/>
              <a:ahLst/>
              <a:cxnLst/>
              <a:rect l="l" t="t" r="r" b="b"/>
              <a:pathLst>
                <a:path w="411" h="564" extrusionOk="0">
                  <a:moveTo>
                    <a:pt x="351" y="1"/>
                  </a:moveTo>
                  <a:cubicBezTo>
                    <a:pt x="315" y="1"/>
                    <a:pt x="274" y="11"/>
                    <a:pt x="254" y="31"/>
                  </a:cubicBezTo>
                  <a:cubicBezTo>
                    <a:pt x="236" y="48"/>
                    <a:pt x="221" y="77"/>
                    <a:pt x="221" y="92"/>
                  </a:cubicBezTo>
                  <a:cubicBezTo>
                    <a:pt x="221" y="108"/>
                    <a:pt x="175" y="197"/>
                    <a:pt x="117" y="292"/>
                  </a:cubicBezTo>
                  <a:cubicBezTo>
                    <a:pt x="11" y="469"/>
                    <a:pt x="1" y="564"/>
                    <a:pt x="87" y="564"/>
                  </a:cubicBezTo>
                  <a:cubicBezTo>
                    <a:pt x="114" y="564"/>
                    <a:pt x="162" y="529"/>
                    <a:pt x="193" y="485"/>
                  </a:cubicBezTo>
                  <a:cubicBezTo>
                    <a:pt x="256" y="397"/>
                    <a:pt x="411" y="71"/>
                    <a:pt x="411" y="28"/>
                  </a:cubicBezTo>
                  <a:cubicBezTo>
                    <a:pt x="411" y="10"/>
                    <a:pt x="38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6179675" y="2607900"/>
              <a:ext cx="38400" cy="7275"/>
            </a:xfrm>
            <a:custGeom>
              <a:avLst/>
              <a:gdLst/>
              <a:ahLst/>
              <a:cxnLst/>
              <a:rect l="l" t="t" r="r" b="b"/>
              <a:pathLst>
                <a:path w="1536" h="291" extrusionOk="0">
                  <a:moveTo>
                    <a:pt x="1424" y="1"/>
                  </a:moveTo>
                  <a:cubicBezTo>
                    <a:pt x="1384" y="1"/>
                    <a:pt x="1307" y="11"/>
                    <a:pt x="1107" y="38"/>
                  </a:cubicBezTo>
                  <a:cubicBezTo>
                    <a:pt x="842" y="73"/>
                    <a:pt x="654" y="91"/>
                    <a:pt x="315" y="116"/>
                  </a:cubicBezTo>
                  <a:cubicBezTo>
                    <a:pt x="125" y="130"/>
                    <a:pt x="0" y="178"/>
                    <a:pt x="0" y="239"/>
                  </a:cubicBezTo>
                  <a:cubicBezTo>
                    <a:pt x="0" y="260"/>
                    <a:pt x="23" y="281"/>
                    <a:pt x="54" y="288"/>
                  </a:cubicBezTo>
                  <a:cubicBezTo>
                    <a:pt x="62" y="289"/>
                    <a:pt x="77" y="290"/>
                    <a:pt x="98" y="290"/>
                  </a:cubicBezTo>
                  <a:cubicBezTo>
                    <a:pt x="344" y="290"/>
                    <a:pt x="1373" y="182"/>
                    <a:pt x="1482" y="140"/>
                  </a:cubicBezTo>
                  <a:cubicBezTo>
                    <a:pt x="1535" y="120"/>
                    <a:pt x="1535" y="33"/>
                    <a:pt x="1482" y="13"/>
                  </a:cubicBezTo>
                  <a:cubicBezTo>
                    <a:pt x="1462" y="5"/>
                    <a:pt x="1451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6140250" y="2613325"/>
              <a:ext cx="33675" cy="10025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254" y="0"/>
                  </a:moveTo>
                  <a:cubicBezTo>
                    <a:pt x="1200" y="0"/>
                    <a:pt x="1111" y="17"/>
                    <a:pt x="970" y="51"/>
                  </a:cubicBezTo>
                  <a:cubicBezTo>
                    <a:pt x="858" y="78"/>
                    <a:pt x="630" y="133"/>
                    <a:pt x="458" y="171"/>
                  </a:cubicBezTo>
                  <a:cubicBezTo>
                    <a:pt x="85" y="257"/>
                    <a:pt x="0" y="286"/>
                    <a:pt x="0" y="335"/>
                  </a:cubicBezTo>
                  <a:cubicBezTo>
                    <a:pt x="0" y="379"/>
                    <a:pt x="27" y="401"/>
                    <a:pt x="96" y="401"/>
                  </a:cubicBezTo>
                  <a:cubicBezTo>
                    <a:pt x="159" y="401"/>
                    <a:pt x="258" y="383"/>
                    <a:pt x="405" y="347"/>
                  </a:cubicBezTo>
                  <a:cubicBezTo>
                    <a:pt x="575" y="306"/>
                    <a:pt x="792" y="258"/>
                    <a:pt x="888" y="239"/>
                  </a:cubicBezTo>
                  <a:cubicBezTo>
                    <a:pt x="983" y="221"/>
                    <a:pt x="1076" y="198"/>
                    <a:pt x="1091" y="187"/>
                  </a:cubicBezTo>
                  <a:cubicBezTo>
                    <a:pt x="1119" y="170"/>
                    <a:pt x="1133" y="167"/>
                    <a:pt x="1217" y="159"/>
                  </a:cubicBezTo>
                  <a:cubicBezTo>
                    <a:pt x="1281" y="154"/>
                    <a:pt x="1346" y="81"/>
                    <a:pt x="1328" y="34"/>
                  </a:cubicBezTo>
                  <a:cubicBezTo>
                    <a:pt x="1320" y="12"/>
                    <a:pt x="1299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6145750" y="2619025"/>
              <a:ext cx="79450" cy="31250"/>
            </a:xfrm>
            <a:custGeom>
              <a:avLst/>
              <a:gdLst/>
              <a:ahLst/>
              <a:cxnLst/>
              <a:rect l="l" t="t" r="r" b="b"/>
              <a:pathLst>
                <a:path w="3178" h="1250" extrusionOk="0">
                  <a:moveTo>
                    <a:pt x="2263" y="172"/>
                  </a:moveTo>
                  <a:cubicBezTo>
                    <a:pt x="2407" y="172"/>
                    <a:pt x="2578" y="178"/>
                    <a:pt x="2638" y="188"/>
                  </a:cubicBezTo>
                  <a:cubicBezTo>
                    <a:pt x="2779" y="211"/>
                    <a:pt x="2845" y="276"/>
                    <a:pt x="2907" y="448"/>
                  </a:cubicBezTo>
                  <a:cubicBezTo>
                    <a:pt x="2957" y="592"/>
                    <a:pt x="2959" y="608"/>
                    <a:pt x="2918" y="687"/>
                  </a:cubicBezTo>
                  <a:cubicBezTo>
                    <a:pt x="2856" y="808"/>
                    <a:pt x="2753" y="896"/>
                    <a:pt x="2585" y="975"/>
                  </a:cubicBezTo>
                  <a:cubicBezTo>
                    <a:pt x="2452" y="1036"/>
                    <a:pt x="2400" y="1043"/>
                    <a:pt x="2124" y="1043"/>
                  </a:cubicBezTo>
                  <a:cubicBezTo>
                    <a:pt x="1853" y="1043"/>
                    <a:pt x="1787" y="1035"/>
                    <a:pt x="1599" y="970"/>
                  </a:cubicBezTo>
                  <a:cubicBezTo>
                    <a:pt x="1480" y="928"/>
                    <a:pt x="1345" y="878"/>
                    <a:pt x="1302" y="858"/>
                  </a:cubicBezTo>
                  <a:cubicBezTo>
                    <a:pt x="1257" y="837"/>
                    <a:pt x="1052" y="746"/>
                    <a:pt x="843" y="656"/>
                  </a:cubicBezTo>
                  <a:cubicBezTo>
                    <a:pt x="635" y="566"/>
                    <a:pt x="456" y="480"/>
                    <a:pt x="443" y="468"/>
                  </a:cubicBezTo>
                  <a:cubicBezTo>
                    <a:pt x="430" y="454"/>
                    <a:pt x="464" y="436"/>
                    <a:pt x="524" y="426"/>
                  </a:cubicBezTo>
                  <a:cubicBezTo>
                    <a:pt x="581" y="417"/>
                    <a:pt x="802" y="374"/>
                    <a:pt x="1017" y="329"/>
                  </a:cubicBezTo>
                  <a:cubicBezTo>
                    <a:pt x="1552" y="218"/>
                    <a:pt x="1517" y="223"/>
                    <a:pt x="1788" y="207"/>
                  </a:cubicBezTo>
                  <a:cubicBezTo>
                    <a:pt x="1921" y="199"/>
                    <a:pt x="2034" y="189"/>
                    <a:pt x="2040" y="183"/>
                  </a:cubicBezTo>
                  <a:cubicBezTo>
                    <a:pt x="2047" y="176"/>
                    <a:pt x="2146" y="172"/>
                    <a:pt x="2263" y="172"/>
                  </a:cubicBezTo>
                  <a:close/>
                  <a:moveTo>
                    <a:pt x="2386" y="1"/>
                  </a:moveTo>
                  <a:cubicBezTo>
                    <a:pt x="2254" y="1"/>
                    <a:pt x="2092" y="10"/>
                    <a:pt x="1893" y="26"/>
                  </a:cubicBezTo>
                  <a:cubicBezTo>
                    <a:pt x="1688" y="44"/>
                    <a:pt x="1397" y="84"/>
                    <a:pt x="1249" y="115"/>
                  </a:cubicBezTo>
                  <a:cubicBezTo>
                    <a:pt x="1100" y="147"/>
                    <a:pt x="901" y="185"/>
                    <a:pt x="805" y="198"/>
                  </a:cubicBezTo>
                  <a:cubicBezTo>
                    <a:pt x="181" y="290"/>
                    <a:pt x="0" y="353"/>
                    <a:pt x="65" y="458"/>
                  </a:cubicBezTo>
                  <a:cubicBezTo>
                    <a:pt x="98" y="513"/>
                    <a:pt x="75" y="500"/>
                    <a:pt x="520" y="705"/>
                  </a:cubicBezTo>
                  <a:cubicBezTo>
                    <a:pt x="1396" y="1110"/>
                    <a:pt x="1818" y="1250"/>
                    <a:pt x="2163" y="1250"/>
                  </a:cubicBezTo>
                  <a:cubicBezTo>
                    <a:pt x="2407" y="1250"/>
                    <a:pt x="2751" y="1125"/>
                    <a:pt x="2921" y="976"/>
                  </a:cubicBezTo>
                  <a:cubicBezTo>
                    <a:pt x="3140" y="783"/>
                    <a:pt x="3178" y="556"/>
                    <a:pt x="3032" y="291"/>
                  </a:cubicBezTo>
                  <a:cubicBezTo>
                    <a:pt x="2917" y="80"/>
                    <a:pt x="277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6080200" y="2631825"/>
              <a:ext cx="9900" cy="8275"/>
            </a:xfrm>
            <a:custGeom>
              <a:avLst/>
              <a:gdLst/>
              <a:ahLst/>
              <a:cxnLst/>
              <a:rect l="l" t="t" r="r" b="b"/>
              <a:pathLst>
                <a:path w="396" h="331" extrusionOk="0">
                  <a:moveTo>
                    <a:pt x="215" y="0"/>
                  </a:moveTo>
                  <a:cubicBezTo>
                    <a:pt x="184" y="0"/>
                    <a:pt x="151" y="9"/>
                    <a:pt x="116" y="27"/>
                  </a:cubicBezTo>
                  <a:cubicBezTo>
                    <a:pt x="27" y="74"/>
                    <a:pt x="1" y="111"/>
                    <a:pt x="1" y="191"/>
                  </a:cubicBezTo>
                  <a:cubicBezTo>
                    <a:pt x="0" y="279"/>
                    <a:pt x="70" y="331"/>
                    <a:pt x="153" y="331"/>
                  </a:cubicBezTo>
                  <a:cubicBezTo>
                    <a:pt x="204" y="331"/>
                    <a:pt x="260" y="311"/>
                    <a:pt x="306" y="268"/>
                  </a:cubicBezTo>
                  <a:cubicBezTo>
                    <a:pt x="389" y="192"/>
                    <a:pt x="395" y="152"/>
                    <a:pt x="340" y="72"/>
                  </a:cubicBezTo>
                  <a:cubicBezTo>
                    <a:pt x="306" y="24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6"/>
          <p:cNvGrpSpPr/>
          <p:nvPr/>
        </p:nvGrpSpPr>
        <p:grpSpPr>
          <a:xfrm>
            <a:off x="7586800" y="3865841"/>
            <a:ext cx="395823" cy="325965"/>
            <a:chOff x="6441550" y="2480732"/>
            <a:chExt cx="253700" cy="208925"/>
          </a:xfrm>
        </p:grpSpPr>
        <p:sp>
          <p:nvSpPr>
            <p:cNvPr id="1357" name="Google Shape;1357;p46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ext Box 5">
            <a:extLst>
              <a:ext uri="{FF2B5EF4-FFF2-40B4-BE49-F238E27FC236}">
                <a16:creationId xmlns:a16="http://schemas.microsoft.com/office/drawing/2014/main" id="{738A893F-6E15-481B-AA5B-F4DAB6D2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61" y="857798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24l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1/3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18F6A58D-7F97-441F-98F8-BC5E6A90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70" y="1718243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</p:txBody>
      </p:sp>
      <p:grpSp>
        <p:nvGrpSpPr>
          <p:cNvPr id="84" name="Group 16">
            <a:extLst>
              <a:ext uri="{FF2B5EF4-FFF2-40B4-BE49-F238E27FC236}">
                <a16:creationId xmlns:a16="http://schemas.microsoft.com/office/drawing/2014/main" id="{7DF90AE4-6BC4-4820-98CE-660A4C660A78}"/>
              </a:ext>
            </a:extLst>
          </p:cNvPr>
          <p:cNvGrpSpPr>
            <a:grpSpLocks/>
          </p:cNvGrpSpPr>
          <p:nvPr/>
        </p:nvGrpSpPr>
        <p:grpSpPr bwMode="auto">
          <a:xfrm>
            <a:off x="2471066" y="2862728"/>
            <a:ext cx="5491162" cy="238125"/>
            <a:chOff x="573" y="2076"/>
            <a:chExt cx="3459" cy="150"/>
          </a:xfrm>
        </p:grpSpPr>
        <p:sp>
          <p:nvSpPr>
            <p:cNvPr id="85" name="Line 8">
              <a:extLst>
                <a:ext uri="{FF2B5EF4-FFF2-40B4-BE49-F238E27FC236}">
                  <a16:creationId xmlns:a16="http://schemas.microsoft.com/office/drawing/2014/main" id="{C9C77893-856E-448E-8517-BF4123CDC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60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9">
              <a:extLst>
                <a:ext uri="{FF2B5EF4-FFF2-40B4-BE49-F238E27FC236}">
                  <a16:creationId xmlns:a16="http://schemas.microsoft.com/office/drawing/2014/main" id="{56EECFFF-5481-4DDE-97A5-9EAE7FCD7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" y="20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0">
              <a:extLst>
                <a:ext uri="{FF2B5EF4-FFF2-40B4-BE49-F238E27FC236}">
                  <a16:creationId xmlns:a16="http://schemas.microsoft.com/office/drawing/2014/main" id="{A12797BA-B33A-49F3-A30D-676B1FCF9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0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">
              <a:extLst>
                <a:ext uri="{FF2B5EF4-FFF2-40B4-BE49-F238E27FC236}">
                  <a16:creationId xmlns:a16="http://schemas.microsoft.com/office/drawing/2014/main" id="{AAC88FD3-F407-4413-AA7A-8B0B5ED45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08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2">
              <a:extLst>
                <a:ext uri="{FF2B5EF4-FFF2-40B4-BE49-F238E27FC236}">
                  <a16:creationId xmlns:a16="http://schemas.microsoft.com/office/drawing/2014/main" id="{131D5EC2-F3B0-4835-A544-2628D5532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08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AutoShape 13">
            <a:extLst>
              <a:ext uri="{FF2B5EF4-FFF2-40B4-BE49-F238E27FC236}">
                <a16:creationId xmlns:a16="http://schemas.microsoft.com/office/drawing/2014/main" id="{D971DBC3-6168-4A65-8C4B-C2749ACC5A70}"/>
              </a:ext>
            </a:extLst>
          </p:cNvPr>
          <p:cNvSpPr>
            <a:spLocks/>
          </p:cNvSpPr>
          <p:nvPr/>
        </p:nvSpPr>
        <p:spPr bwMode="auto">
          <a:xfrm rot="5400000">
            <a:off x="5064247" y="-54303"/>
            <a:ext cx="309562" cy="5486400"/>
          </a:xfrm>
          <a:prstGeom prst="leftBracket">
            <a:avLst>
              <a:gd name="adj" fmla="val 147693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Text Box 14">
            <a:extLst>
              <a:ext uri="{FF2B5EF4-FFF2-40B4-BE49-F238E27FC236}">
                <a16:creationId xmlns:a16="http://schemas.microsoft.com/office/drawing/2014/main" id="{AD3CE638-2A38-4F42-9ABC-5683F050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640" y="1957714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24 l</a:t>
            </a:r>
          </a:p>
        </p:txBody>
      </p:sp>
      <p:sp>
        <p:nvSpPr>
          <p:cNvPr id="92" name="AutoShape 15">
            <a:extLst>
              <a:ext uri="{FF2B5EF4-FFF2-40B4-BE49-F238E27FC236}">
                <a16:creationId xmlns:a16="http://schemas.microsoft.com/office/drawing/2014/main" id="{13772A06-7EB9-46D1-8A5E-932B333DC272}"/>
              </a:ext>
            </a:extLst>
          </p:cNvPr>
          <p:cNvSpPr>
            <a:spLocks/>
          </p:cNvSpPr>
          <p:nvPr/>
        </p:nvSpPr>
        <p:spPr bwMode="auto">
          <a:xfrm rot="16200000">
            <a:off x="3231154" y="2253976"/>
            <a:ext cx="304800" cy="1828800"/>
          </a:xfrm>
          <a:prstGeom prst="leftBracket">
            <a:avLst>
              <a:gd name="adj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Text Box 17">
            <a:extLst>
              <a:ext uri="{FF2B5EF4-FFF2-40B4-BE49-F238E27FC236}">
                <a16:creationId xmlns:a16="http://schemas.microsoft.com/office/drawing/2014/main" id="{14B88B0D-3DBE-4C7A-875F-637373FA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428" y="3300878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Cambria" panose="02040503050406030204" pitchFamily="18" charset="0"/>
                <a:ea typeface="Cambria" panose="02040503050406030204" pitchFamily="18" charset="0"/>
              </a:rPr>
              <a:t>Lấy ra </a:t>
            </a:r>
          </a:p>
        </p:txBody>
      </p:sp>
      <p:sp>
        <p:nvSpPr>
          <p:cNvPr id="94" name="AutoShape 18">
            <a:extLst>
              <a:ext uri="{FF2B5EF4-FFF2-40B4-BE49-F238E27FC236}">
                <a16:creationId xmlns:a16="http://schemas.microsoft.com/office/drawing/2014/main" id="{4A28E88D-D3EB-4502-BBCE-D4A1E6DDBB89}"/>
              </a:ext>
            </a:extLst>
          </p:cNvPr>
          <p:cNvSpPr>
            <a:spLocks/>
          </p:cNvSpPr>
          <p:nvPr/>
        </p:nvSpPr>
        <p:spPr bwMode="auto">
          <a:xfrm rot="16200000">
            <a:off x="5976266" y="1339576"/>
            <a:ext cx="304800" cy="3657600"/>
          </a:xfrm>
          <a:prstGeom prst="leftBracket">
            <a:avLst>
              <a:gd name="adj" fmla="val 10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Text Box 19">
            <a:extLst>
              <a:ext uri="{FF2B5EF4-FFF2-40B4-BE49-F238E27FC236}">
                <a16:creationId xmlns:a16="http://schemas.microsoft.com/office/drawing/2014/main" id="{C43EC5A6-E9A1-4B6D-8642-E6CFC441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028" y="3300878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Cambria" panose="02040503050406030204" pitchFamily="18" charset="0"/>
                <a:ea typeface="Cambria" panose="02040503050406030204" pitchFamily="18" charset="0"/>
              </a:rPr>
              <a:t>? lít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90" grpId="0" animBg="1"/>
      <p:bldP spid="91" grpId="0"/>
      <p:bldP spid="92" grpId="0" animBg="1"/>
      <p:bldP spid="93" grpId="0"/>
      <p:bldP spid="94" grpId="0" animBg="1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48"/>
          <p:cNvGrpSpPr/>
          <p:nvPr/>
        </p:nvGrpSpPr>
        <p:grpSpPr>
          <a:xfrm>
            <a:off x="224589" y="0"/>
            <a:ext cx="8694821" cy="5550567"/>
            <a:chOff x="7728915" y="1917859"/>
            <a:chExt cx="1034486" cy="22259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411" name="Google Shape;1411;p48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48"/>
          <p:cNvGrpSpPr/>
          <p:nvPr/>
        </p:nvGrpSpPr>
        <p:grpSpPr>
          <a:xfrm>
            <a:off x="7808856" y="3630349"/>
            <a:ext cx="689028" cy="804684"/>
            <a:chOff x="3712525" y="4589350"/>
            <a:chExt cx="260050" cy="303700"/>
          </a:xfrm>
        </p:grpSpPr>
        <p:sp>
          <p:nvSpPr>
            <p:cNvPr id="1455" name="Google Shape;1455;p48"/>
            <p:cNvSpPr/>
            <p:nvPr/>
          </p:nvSpPr>
          <p:spPr>
            <a:xfrm>
              <a:off x="3712525" y="4589350"/>
              <a:ext cx="260050" cy="303700"/>
            </a:xfrm>
            <a:custGeom>
              <a:avLst/>
              <a:gdLst/>
              <a:ahLst/>
              <a:cxnLst/>
              <a:rect l="l" t="t" r="r" b="b"/>
              <a:pathLst>
                <a:path w="10402" h="12148" extrusionOk="0">
                  <a:moveTo>
                    <a:pt x="6384" y="261"/>
                  </a:moveTo>
                  <a:cubicBezTo>
                    <a:pt x="6425" y="261"/>
                    <a:pt x="6455" y="264"/>
                    <a:pt x="6473" y="271"/>
                  </a:cubicBezTo>
                  <a:cubicBezTo>
                    <a:pt x="6606" y="320"/>
                    <a:pt x="6720" y="527"/>
                    <a:pt x="7107" y="1417"/>
                  </a:cubicBezTo>
                  <a:cubicBezTo>
                    <a:pt x="7285" y="1828"/>
                    <a:pt x="7485" y="2272"/>
                    <a:pt x="7549" y="2399"/>
                  </a:cubicBezTo>
                  <a:cubicBezTo>
                    <a:pt x="7666" y="2636"/>
                    <a:pt x="8490" y="4661"/>
                    <a:pt x="8589" y="4957"/>
                  </a:cubicBezTo>
                  <a:cubicBezTo>
                    <a:pt x="8619" y="5048"/>
                    <a:pt x="8683" y="5251"/>
                    <a:pt x="8734" y="5413"/>
                  </a:cubicBezTo>
                  <a:cubicBezTo>
                    <a:pt x="8884" y="5902"/>
                    <a:pt x="9896" y="8466"/>
                    <a:pt x="10015" y="8662"/>
                  </a:cubicBezTo>
                  <a:cubicBezTo>
                    <a:pt x="10100" y="8800"/>
                    <a:pt x="10127" y="8886"/>
                    <a:pt x="10121" y="9001"/>
                  </a:cubicBezTo>
                  <a:cubicBezTo>
                    <a:pt x="10113" y="9157"/>
                    <a:pt x="10071" y="9207"/>
                    <a:pt x="9753" y="9439"/>
                  </a:cubicBezTo>
                  <a:cubicBezTo>
                    <a:pt x="9476" y="9641"/>
                    <a:pt x="8588" y="10090"/>
                    <a:pt x="7629" y="10512"/>
                  </a:cubicBezTo>
                  <a:cubicBezTo>
                    <a:pt x="5063" y="11640"/>
                    <a:pt x="4472" y="11888"/>
                    <a:pt x="4195" y="11888"/>
                  </a:cubicBezTo>
                  <a:cubicBezTo>
                    <a:pt x="4144" y="11888"/>
                    <a:pt x="4104" y="11880"/>
                    <a:pt x="4064" y="11867"/>
                  </a:cubicBezTo>
                  <a:cubicBezTo>
                    <a:pt x="3808" y="11785"/>
                    <a:pt x="3702" y="11604"/>
                    <a:pt x="3276" y="10522"/>
                  </a:cubicBezTo>
                  <a:cubicBezTo>
                    <a:pt x="3065" y="9986"/>
                    <a:pt x="2307" y="8091"/>
                    <a:pt x="1590" y="6307"/>
                  </a:cubicBezTo>
                  <a:cubicBezTo>
                    <a:pt x="280" y="3046"/>
                    <a:pt x="177" y="2757"/>
                    <a:pt x="272" y="2619"/>
                  </a:cubicBezTo>
                  <a:cubicBezTo>
                    <a:pt x="359" y="2492"/>
                    <a:pt x="695" y="2272"/>
                    <a:pt x="1091" y="2081"/>
                  </a:cubicBezTo>
                  <a:cubicBezTo>
                    <a:pt x="1751" y="1762"/>
                    <a:pt x="2531" y="1401"/>
                    <a:pt x="2559" y="1401"/>
                  </a:cubicBezTo>
                  <a:cubicBezTo>
                    <a:pt x="2573" y="1401"/>
                    <a:pt x="3008" y="1236"/>
                    <a:pt x="3528" y="1031"/>
                  </a:cubicBezTo>
                  <a:cubicBezTo>
                    <a:pt x="4048" y="825"/>
                    <a:pt x="4687" y="599"/>
                    <a:pt x="4953" y="525"/>
                  </a:cubicBezTo>
                  <a:cubicBezTo>
                    <a:pt x="5477" y="379"/>
                    <a:pt x="6131" y="261"/>
                    <a:pt x="6384" y="261"/>
                  </a:cubicBezTo>
                  <a:close/>
                  <a:moveTo>
                    <a:pt x="6416" y="1"/>
                  </a:moveTo>
                  <a:cubicBezTo>
                    <a:pt x="6414" y="1"/>
                    <a:pt x="6413" y="1"/>
                    <a:pt x="6411" y="1"/>
                  </a:cubicBezTo>
                  <a:cubicBezTo>
                    <a:pt x="5982" y="3"/>
                    <a:pt x="4579" y="337"/>
                    <a:pt x="4490" y="458"/>
                  </a:cubicBezTo>
                  <a:cubicBezTo>
                    <a:pt x="4475" y="480"/>
                    <a:pt x="4433" y="493"/>
                    <a:pt x="4387" y="493"/>
                  </a:cubicBezTo>
                  <a:cubicBezTo>
                    <a:pt x="4376" y="493"/>
                    <a:pt x="4366" y="492"/>
                    <a:pt x="4356" y="491"/>
                  </a:cubicBezTo>
                  <a:cubicBezTo>
                    <a:pt x="4353" y="491"/>
                    <a:pt x="4350" y="491"/>
                    <a:pt x="4347" y="491"/>
                  </a:cubicBezTo>
                  <a:cubicBezTo>
                    <a:pt x="4257" y="491"/>
                    <a:pt x="3853" y="635"/>
                    <a:pt x="3048" y="953"/>
                  </a:cubicBezTo>
                  <a:cubicBezTo>
                    <a:pt x="2384" y="1214"/>
                    <a:pt x="1838" y="1439"/>
                    <a:pt x="1832" y="1453"/>
                  </a:cubicBezTo>
                  <a:cubicBezTo>
                    <a:pt x="1826" y="1465"/>
                    <a:pt x="1567" y="1594"/>
                    <a:pt x="1254" y="1739"/>
                  </a:cubicBezTo>
                  <a:cubicBezTo>
                    <a:pt x="626" y="2028"/>
                    <a:pt x="291" y="2217"/>
                    <a:pt x="255" y="2303"/>
                  </a:cubicBezTo>
                  <a:cubicBezTo>
                    <a:pt x="242" y="2334"/>
                    <a:pt x="199" y="2374"/>
                    <a:pt x="165" y="2388"/>
                  </a:cubicBezTo>
                  <a:cubicBezTo>
                    <a:pt x="83" y="2421"/>
                    <a:pt x="4" y="2622"/>
                    <a:pt x="1" y="2805"/>
                  </a:cubicBezTo>
                  <a:cubicBezTo>
                    <a:pt x="0" y="2942"/>
                    <a:pt x="726" y="4794"/>
                    <a:pt x="2937" y="10300"/>
                  </a:cubicBezTo>
                  <a:cubicBezTo>
                    <a:pt x="3507" y="11719"/>
                    <a:pt x="3529" y="11765"/>
                    <a:pt x="3684" y="11905"/>
                  </a:cubicBezTo>
                  <a:cubicBezTo>
                    <a:pt x="3772" y="11984"/>
                    <a:pt x="3901" y="12070"/>
                    <a:pt x="3971" y="12097"/>
                  </a:cubicBezTo>
                  <a:cubicBezTo>
                    <a:pt x="4048" y="12127"/>
                    <a:pt x="4107" y="12147"/>
                    <a:pt x="4186" y="12147"/>
                  </a:cubicBezTo>
                  <a:cubicBezTo>
                    <a:pt x="4385" y="12147"/>
                    <a:pt x="4704" y="12020"/>
                    <a:pt x="5713" y="11604"/>
                  </a:cubicBezTo>
                  <a:cubicBezTo>
                    <a:pt x="6446" y="11302"/>
                    <a:pt x="7189" y="10986"/>
                    <a:pt x="7362" y="10903"/>
                  </a:cubicBezTo>
                  <a:cubicBezTo>
                    <a:pt x="7535" y="10819"/>
                    <a:pt x="7909" y="10645"/>
                    <a:pt x="8190" y="10518"/>
                  </a:cubicBezTo>
                  <a:cubicBezTo>
                    <a:pt x="9831" y="9775"/>
                    <a:pt x="10323" y="9448"/>
                    <a:pt x="10379" y="9064"/>
                  </a:cubicBezTo>
                  <a:cubicBezTo>
                    <a:pt x="10401" y="8909"/>
                    <a:pt x="10321" y="8616"/>
                    <a:pt x="10240" y="8558"/>
                  </a:cubicBezTo>
                  <a:cubicBezTo>
                    <a:pt x="10147" y="8489"/>
                    <a:pt x="9122" y="5850"/>
                    <a:pt x="8792" y="4826"/>
                  </a:cubicBezTo>
                  <a:cubicBezTo>
                    <a:pt x="8588" y="4195"/>
                    <a:pt x="8205" y="3245"/>
                    <a:pt x="8053" y="2997"/>
                  </a:cubicBezTo>
                  <a:cubicBezTo>
                    <a:pt x="7994" y="2901"/>
                    <a:pt x="7956" y="2801"/>
                    <a:pt x="7968" y="2772"/>
                  </a:cubicBezTo>
                  <a:cubicBezTo>
                    <a:pt x="7980" y="2742"/>
                    <a:pt x="7871" y="2479"/>
                    <a:pt x="7698" y="2123"/>
                  </a:cubicBezTo>
                  <a:cubicBezTo>
                    <a:pt x="7538" y="1794"/>
                    <a:pt x="7293" y="1257"/>
                    <a:pt x="7156" y="927"/>
                  </a:cubicBezTo>
                  <a:cubicBezTo>
                    <a:pt x="6847" y="192"/>
                    <a:pt x="6695" y="1"/>
                    <a:pt x="6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3737775" y="4633800"/>
              <a:ext cx="53125" cy="23875"/>
            </a:xfrm>
            <a:custGeom>
              <a:avLst/>
              <a:gdLst/>
              <a:ahLst/>
              <a:cxnLst/>
              <a:rect l="l" t="t" r="r" b="b"/>
              <a:pathLst>
                <a:path w="2125" h="955" extrusionOk="0">
                  <a:moveTo>
                    <a:pt x="1887" y="0"/>
                  </a:moveTo>
                  <a:cubicBezTo>
                    <a:pt x="1810" y="0"/>
                    <a:pt x="1611" y="90"/>
                    <a:pt x="687" y="505"/>
                  </a:cubicBezTo>
                  <a:cubicBezTo>
                    <a:pt x="105" y="765"/>
                    <a:pt x="1" y="842"/>
                    <a:pt x="94" y="943"/>
                  </a:cubicBezTo>
                  <a:cubicBezTo>
                    <a:pt x="101" y="950"/>
                    <a:pt x="112" y="955"/>
                    <a:pt x="131" y="955"/>
                  </a:cubicBezTo>
                  <a:cubicBezTo>
                    <a:pt x="207" y="955"/>
                    <a:pt x="407" y="877"/>
                    <a:pt x="944" y="647"/>
                  </a:cubicBezTo>
                  <a:cubicBezTo>
                    <a:pt x="2006" y="193"/>
                    <a:pt x="2125" y="118"/>
                    <a:pt x="1939" y="17"/>
                  </a:cubicBezTo>
                  <a:cubicBezTo>
                    <a:pt x="1922" y="8"/>
                    <a:pt x="191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3823300" y="4615725"/>
              <a:ext cx="14325" cy="7750"/>
            </a:xfrm>
            <a:custGeom>
              <a:avLst/>
              <a:gdLst/>
              <a:ahLst/>
              <a:cxnLst/>
              <a:rect l="l" t="t" r="r" b="b"/>
              <a:pathLst>
                <a:path w="573" h="310" extrusionOk="0">
                  <a:moveTo>
                    <a:pt x="347" y="0"/>
                  </a:moveTo>
                  <a:cubicBezTo>
                    <a:pt x="287" y="0"/>
                    <a:pt x="212" y="35"/>
                    <a:pt x="95" y="111"/>
                  </a:cubicBezTo>
                  <a:cubicBezTo>
                    <a:pt x="0" y="173"/>
                    <a:pt x="34" y="310"/>
                    <a:pt x="141" y="310"/>
                  </a:cubicBezTo>
                  <a:cubicBezTo>
                    <a:pt x="142" y="310"/>
                    <a:pt x="143" y="310"/>
                    <a:pt x="144" y="310"/>
                  </a:cubicBezTo>
                  <a:cubicBezTo>
                    <a:pt x="381" y="305"/>
                    <a:pt x="572" y="102"/>
                    <a:pt x="417" y="18"/>
                  </a:cubicBezTo>
                  <a:cubicBezTo>
                    <a:pt x="395" y="7"/>
                    <a:pt x="373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3842500" y="4609075"/>
              <a:ext cx="15050" cy="7050"/>
            </a:xfrm>
            <a:custGeom>
              <a:avLst/>
              <a:gdLst/>
              <a:ahLst/>
              <a:cxnLst/>
              <a:rect l="l" t="t" r="r" b="b"/>
              <a:pathLst>
                <a:path w="602" h="282" extrusionOk="0">
                  <a:moveTo>
                    <a:pt x="407" y="0"/>
                  </a:moveTo>
                  <a:cubicBezTo>
                    <a:pt x="358" y="0"/>
                    <a:pt x="293" y="14"/>
                    <a:pt x="210" y="42"/>
                  </a:cubicBezTo>
                  <a:cubicBezTo>
                    <a:pt x="10" y="108"/>
                    <a:pt x="1" y="118"/>
                    <a:pt x="38" y="208"/>
                  </a:cubicBezTo>
                  <a:cubicBezTo>
                    <a:pt x="59" y="259"/>
                    <a:pt x="75" y="281"/>
                    <a:pt x="121" y="281"/>
                  </a:cubicBezTo>
                  <a:cubicBezTo>
                    <a:pt x="156" y="281"/>
                    <a:pt x="209" y="268"/>
                    <a:pt x="295" y="243"/>
                  </a:cubicBezTo>
                  <a:cubicBezTo>
                    <a:pt x="538" y="172"/>
                    <a:pt x="601" y="102"/>
                    <a:pt x="492" y="23"/>
                  </a:cubicBezTo>
                  <a:cubicBezTo>
                    <a:pt x="471" y="8"/>
                    <a:pt x="443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3739700" y="4617125"/>
              <a:ext cx="172225" cy="141300"/>
            </a:xfrm>
            <a:custGeom>
              <a:avLst/>
              <a:gdLst/>
              <a:ahLst/>
              <a:cxnLst/>
              <a:rect l="l" t="t" r="r" b="b"/>
              <a:pathLst>
                <a:path w="6889" h="5652" extrusionOk="0">
                  <a:moveTo>
                    <a:pt x="5186" y="0"/>
                  </a:moveTo>
                  <a:cubicBezTo>
                    <a:pt x="5177" y="0"/>
                    <a:pt x="5168" y="1"/>
                    <a:pt x="5160" y="3"/>
                  </a:cubicBezTo>
                  <a:cubicBezTo>
                    <a:pt x="5031" y="26"/>
                    <a:pt x="3398" y="648"/>
                    <a:pt x="3385" y="678"/>
                  </a:cubicBezTo>
                  <a:cubicBezTo>
                    <a:pt x="3380" y="690"/>
                    <a:pt x="2681" y="993"/>
                    <a:pt x="1830" y="1353"/>
                  </a:cubicBezTo>
                  <a:cubicBezTo>
                    <a:pt x="978" y="1714"/>
                    <a:pt x="227" y="2040"/>
                    <a:pt x="158" y="2081"/>
                  </a:cubicBezTo>
                  <a:cubicBezTo>
                    <a:pt x="1" y="2173"/>
                    <a:pt x="1" y="2238"/>
                    <a:pt x="160" y="2842"/>
                  </a:cubicBezTo>
                  <a:cubicBezTo>
                    <a:pt x="384" y="3698"/>
                    <a:pt x="1103" y="5330"/>
                    <a:pt x="1252" y="5330"/>
                  </a:cubicBezTo>
                  <a:cubicBezTo>
                    <a:pt x="1254" y="5330"/>
                    <a:pt x="1256" y="5329"/>
                    <a:pt x="1258" y="5328"/>
                  </a:cubicBezTo>
                  <a:cubicBezTo>
                    <a:pt x="1381" y="5278"/>
                    <a:pt x="1362" y="5149"/>
                    <a:pt x="1173" y="4769"/>
                  </a:cubicBezTo>
                  <a:cubicBezTo>
                    <a:pt x="882" y="4182"/>
                    <a:pt x="574" y="3403"/>
                    <a:pt x="409" y="2835"/>
                  </a:cubicBezTo>
                  <a:cubicBezTo>
                    <a:pt x="326" y="2550"/>
                    <a:pt x="264" y="2297"/>
                    <a:pt x="272" y="2274"/>
                  </a:cubicBezTo>
                  <a:cubicBezTo>
                    <a:pt x="280" y="2252"/>
                    <a:pt x="771" y="2034"/>
                    <a:pt x="1361" y="1792"/>
                  </a:cubicBezTo>
                  <a:cubicBezTo>
                    <a:pt x="2151" y="1469"/>
                    <a:pt x="2447" y="1332"/>
                    <a:pt x="2485" y="1274"/>
                  </a:cubicBezTo>
                  <a:cubicBezTo>
                    <a:pt x="2512" y="1231"/>
                    <a:pt x="2518" y="1189"/>
                    <a:pt x="2497" y="1180"/>
                  </a:cubicBezTo>
                  <a:cubicBezTo>
                    <a:pt x="2475" y="1171"/>
                    <a:pt x="2473" y="1160"/>
                    <a:pt x="2491" y="1152"/>
                  </a:cubicBezTo>
                  <a:cubicBezTo>
                    <a:pt x="2494" y="1151"/>
                    <a:pt x="2499" y="1150"/>
                    <a:pt x="2505" y="1150"/>
                  </a:cubicBezTo>
                  <a:cubicBezTo>
                    <a:pt x="2528" y="1150"/>
                    <a:pt x="2567" y="1159"/>
                    <a:pt x="2601" y="1174"/>
                  </a:cubicBezTo>
                  <a:cubicBezTo>
                    <a:pt x="2610" y="1177"/>
                    <a:pt x="2621" y="1179"/>
                    <a:pt x="2635" y="1179"/>
                  </a:cubicBezTo>
                  <a:cubicBezTo>
                    <a:pt x="2730" y="1179"/>
                    <a:pt x="2968" y="1093"/>
                    <a:pt x="3652" y="818"/>
                  </a:cubicBezTo>
                  <a:cubicBezTo>
                    <a:pt x="4186" y="604"/>
                    <a:pt x="4745" y="394"/>
                    <a:pt x="4896" y="352"/>
                  </a:cubicBezTo>
                  <a:lnTo>
                    <a:pt x="5168" y="274"/>
                  </a:lnTo>
                  <a:lnTo>
                    <a:pt x="5309" y="546"/>
                  </a:lnTo>
                  <a:cubicBezTo>
                    <a:pt x="5609" y="1126"/>
                    <a:pt x="6069" y="2189"/>
                    <a:pt x="6323" y="2897"/>
                  </a:cubicBezTo>
                  <a:cubicBezTo>
                    <a:pt x="6578" y="3604"/>
                    <a:pt x="6587" y="3643"/>
                    <a:pt x="6518" y="3703"/>
                  </a:cubicBezTo>
                  <a:cubicBezTo>
                    <a:pt x="6422" y="3789"/>
                    <a:pt x="5062" y="4255"/>
                    <a:pt x="2143" y="5202"/>
                  </a:cubicBezTo>
                  <a:cubicBezTo>
                    <a:pt x="1853" y="5297"/>
                    <a:pt x="1602" y="5390"/>
                    <a:pt x="1588" y="5411"/>
                  </a:cubicBezTo>
                  <a:cubicBezTo>
                    <a:pt x="1582" y="5419"/>
                    <a:pt x="1576" y="5423"/>
                    <a:pt x="1568" y="5423"/>
                  </a:cubicBezTo>
                  <a:cubicBezTo>
                    <a:pt x="1545" y="5423"/>
                    <a:pt x="1507" y="5383"/>
                    <a:pt x="1420" y="5276"/>
                  </a:cubicBezTo>
                  <a:cubicBezTo>
                    <a:pt x="1410" y="5264"/>
                    <a:pt x="1400" y="5257"/>
                    <a:pt x="1390" y="5257"/>
                  </a:cubicBezTo>
                  <a:cubicBezTo>
                    <a:pt x="1370" y="5257"/>
                    <a:pt x="1345" y="5282"/>
                    <a:pt x="1306" y="5338"/>
                  </a:cubicBezTo>
                  <a:cubicBezTo>
                    <a:pt x="1218" y="5467"/>
                    <a:pt x="1236" y="5524"/>
                    <a:pt x="1395" y="5615"/>
                  </a:cubicBezTo>
                  <a:cubicBezTo>
                    <a:pt x="1435" y="5638"/>
                    <a:pt x="1465" y="5651"/>
                    <a:pt x="1511" y="5651"/>
                  </a:cubicBezTo>
                  <a:cubicBezTo>
                    <a:pt x="1593" y="5651"/>
                    <a:pt x="1725" y="5607"/>
                    <a:pt x="2054" y="5493"/>
                  </a:cubicBezTo>
                  <a:cubicBezTo>
                    <a:pt x="2353" y="5388"/>
                    <a:pt x="2774" y="5252"/>
                    <a:pt x="2993" y="5188"/>
                  </a:cubicBezTo>
                  <a:cubicBezTo>
                    <a:pt x="3501" y="5040"/>
                    <a:pt x="6158" y="4134"/>
                    <a:pt x="6534" y="3981"/>
                  </a:cubicBezTo>
                  <a:cubicBezTo>
                    <a:pt x="6736" y="3900"/>
                    <a:pt x="6827" y="3843"/>
                    <a:pt x="6845" y="3789"/>
                  </a:cubicBezTo>
                  <a:cubicBezTo>
                    <a:pt x="6888" y="3656"/>
                    <a:pt x="6454" y="2471"/>
                    <a:pt x="5943" y="1325"/>
                  </a:cubicBezTo>
                  <a:cubicBezTo>
                    <a:pt x="5455" y="232"/>
                    <a:pt x="5326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3800225" y="4654000"/>
              <a:ext cx="42825" cy="74825"/>
            </a:xfrm>
            <a:custGeom>
              <a:avLst/>
              <a:gdLst/>
              <a:ahLst/>
              <a:cxnLst/>
              <a:rect l="l" t="t" r="r" b="b"/>
              <a:pathLst>
                <a:path w="1713" h="2993" extrusionOk="0">
                  <a:moveTo>
                    <a:pt x="624" y="0"/>
                  </a:moveTo>
                  <a:cubicBezTo>
                    <a:pt x="489" y="0"/>
                    <a:pt x="416" y="48"/>
                    <a:pt x="278" y="203"/>
                  </a:cubicBezTo>
                  <a:cubicBezTo>
                    <a:pt x="138" y="360"/>
                    <a:pt x="1" y="700"/>
                    <a:pt x="39" y="794"/>
                  </a:cubicBezTo>
                  <a:cubicBezTo>
                    <a:pt x="55" y="833"/>
                    <a:pt x="78" y="852"/>
                    <a:pt x="105" y="852"/>
                  </a:cubicBezTo>
                  <a:cubicBezTo>
                    <a:pt x="163" y="852"/>
                    <a:pt x="240" y="764"/>
                    <a:pt x="302" y="612"/>
                  </a:cubicBezTo>
                  <a:cubicBezTo>
                    <a:pt x="395" y="382"/>
                    <a:pt x="521" y="251"/>
                    <a:pt x="621" y="251"/>
                  </a:cubicBezTo>
                  <a:cubicBezTo>
                    <a:pt x="673" y="251"/>
                    <a:pt x="719" y="287"/>
                    <a:pt x="749" y="363"/>
                  </a:cubicBezTo>
                  <a:cubicBezTo>
                    <a:pt x="828" y="561"/>
                    <a:pt x="808" y="1249"/>
                    <a:pt x="712" y="1652"/>
                  </a:cubicBezTo>
                  <a:cubicBezTo>
                    <a:pt x="692" y="1735"/>
                    <a:pt x="670" y="1947"/>
                    <a:pt x="665" y="2123"/>
                  </a:cubicBezTo>
                  <a:cubicBezTo>
                    <a:pt x="660" y="2298"/>
                    <a:pt x="645" y="2555"/>
                    <a:pt x="633" y="2694"/>
                  </a:cubicBezTo>
                  <a:cubicBezTo>
                    <a:pt x="614" y="2920"/>
                    <a:pt x="621" y="2951"/>
                    <a:pt x="695" y="2983"/>
                  </a:cubicBezTo>
                  <a:cubicBezTo>
                    <a:pt x="710" y="2989"/>
                    <a:pt x="726" y="2993"/>
                    <a:pt x="745" y="2993"/>
                  </a:cubicBezTo>
                  <a:cubicBezTo>
                    <a:pt x="809" y="2993"/>
                    <a:pt x="908" y="2949"/>
                    <a:pt x="1144" y="2827"/>
                  </a:cubicBezTo>
                  <a:cubicBezTo>
                    <a:pt x="1346" y="2722"/>
                    <a:pt x="1551" y="2618"/>
                    <a:pt x="1601" y="2597"/>
                  </a:cubicBezTo>
                  <a:cubicBezTo>
                    <a:pt x="1710" y="2550"/>
                    <a:pt x="1713" y="2424"/>
                    <a:pt x="1605" y="2379"/>
                  </a:cubicBezTo>
                  <a:cubicBezTo>
                    <a:pt x="1590" y="2373"/>
                    <a:pt x="1574" y="2369"/>
                    <a:pt x="1556" y="2369"/>
                  </a:cubicBezTo>
                  <a:cubicBezTo>
                    <a:pt x="1497" y="2369"/>
                    <a:pt x="1411" y="2407"/>
                    <a:pt x="1222" y="2509"/>
                  </a:cubicBezTo>
                  <a:cubicBezTo>
                    <a:pt x="1059" y="2597"/>
                    <a:pt x="916" y="2666"/>
                    <a:pt x="898" y="2666"/>
                  </a:cubicBezTo>
                  <a:cubicBezTo>
                    <a:pt x="898" y="2666"/>
                    <a:pt x="897" y="2665"/>
                    <a:pt x="897" y="2665"/>
                  </a:cubicBezTo>
                  <a:cubicBezTo>
                    <a:pt x="885" y="2661"/>
                    <a:pt x="886" y="2501"/>
                    <a:pt x="899" y="2310"/>
                  </a:cubicBezTo>
                  <a:cubicBezTo>
                    <a:pt x="911" y="2118"/>
                    <a:pt x="921" y="1930"/>
                    <a:pt x="922" y="1892"/>
                  </a:cubicBezTo>
                  <a:cubicBezTo>
                    <a:pt x="922" y="1853"/>
                    <a:pt x="935" y="1756"/>
                    <a:pt x="952" y="1670"/>
                  </a:cubicBezTo>
                  <a:cubicBezTo>
                    <a:pt x="1031" y="1251"/>
                    <a:pt x="1067" y="662"/>
                    <a:pt x="1025" y="447"/>
                  </a:cubicBezTo>
                  <a:cubicBezTo>
                    <a:pt x="965" y="139"/>
                    <a:pt x="880" y="21"/>
                    <a:pt x="699" y="4"/>
                  </a:cubicBezTo>
                  <a:cubicBezTo>
                    <a:pt x="672" y="2"/>
                    <a:pt x="64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3769375" y="4672750"/>
              <a:ext cx="31250" cy="61650"/>
            </a:xfrm>
            <a:custGeom>
              <a:avLst/>
              <a:gdLst/>
              <a:ahLst/>
              <a:cxnLst/>
              <a:rect l="l" t="t" r="r" b="b"/>
              <a:pathLst>
                <a:path w="1250" h="2466" extrusionOk="0">
                  <a:moveTo>
                    <a:pt x="290" y="1"/>
                  </a:moveTo>
                  <a:cubicBezTo>
                    <a:pt x="272" y="1"/>
                    <a:pt x="254" y="4"/>
                    <a:pt x="236" y="12"/>
                  </a:cubicBezTo>
                  <a:cubicBezTo>
                    <a:pt x="188" y="32"/>
                    <a:pt x="149" y="127"/>
                    <a:pt x="129" y="278"/>
                  </a:cubicBezTo>
                  <a:cubicBezTo>
                    <a:pt x="111" y="409"/>
                    <a:pt x="77" y="606"/>
                    <a:pt x="51" y="725"/>
                  </a:cubicBezTo>
                  <a:cubicBezTo>
                    <a:pt x="0" y="957"/>
                    <a:pt x="31" y="1092"/>
                    <a:pt x="135" y="1092"/>
                  </a:cubicBezTo>
                  <a:cubicBezTo>
                    <a:pt x="136" y="1092"/>
                    <a:pt x="137" y="1092"/>
                    <a:pt x="137" y="1092"/>
                  </a:cubicBezTo>
                  <a:cubicBezTo>
                    <a:pt x="181" y="1091"/>
                    <a:pt x="223" y="996"/>
                    <a:pt x="261" y="811"/>
                  </a:cubicBezTo>
                  <a:cubicBezTo>
                    <a:pt x="293" y="659"/>
                    <a:pt x="324" y="540"/>
                    <a:pt x="333" y="540"/>
                  </a:cubicBezTo>
                  <a:cubicBezTo>
                    <a:pt x="333" y="540"/>
                    <a:pt x="333" y="540"/>
                    <a:pt x="333" y="540"/>
                  </a:cubicBezTo>
                  <a:cubicBezTo>
                    <a:pt x="340" y="545"/>
                    <a:pt x="499" y="966"/>
                    <a:pt x="685" y="1480"/>
                  </a:cubicBezTo>
                  <a:cubicBezTo>
                    <a:pt x="979" y="2291"/>
                    <a:pt x="1034" y="2415"/>
                    <a:pt x="1108" y="2447"/>
                  </a:cubicBezTo>
                  <a:cubicBezTo>
                    <a:pt x="1136" y="2459"/>
                    <a:pt x="1156" y="2466"/>
                    <a:pt x="1171" y="2466"/>
                  </a:cubicBezTo>
                  <a:cubicBezTo>
                    <a:pt x="1196" y="2466"/>
                    <a:pt x="1209" y="2447"/>
                    <a:pt x="1226" y="2403"/>
                  </a:cubicBezTo>
                  <a:cubicBezTo>
                    <a:pt x="1250" y="2341"/>
                    <a:pt x="1186" y="2130"/>
                    <a:pt x="964" y="1533"/>
                  </a:cubicBezTo>
                  <a:cubicBezTo>
                    <a:pt x="803" y="1101"/>
                    <a:pt x="627" y="602"/>
                    <a:pt x="572" y="430"/>
                  </a:cubicBezTo>
                  <a:cubicBezTo>
                    <a:pt x="480" y="133"/>
                    <a:pt x="394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3840600" y="4639975"/>
              <a:ext cx="44350" cy="67900"/>
            </a:xfrm>
            <a:custGeom>
              <a:avLst/>
              <a:gdLst/>
              <a:ahLst/>
              <a:cxnLst/>
              <a:rect l="l" t="t" r="r" b="b"/>
              <a:pathLst>
                <a:path w="1774" h="2716" extrusionOk="0">
                  <a:moveTo>
                    <a:pt x="882" y="0"/>
                  </a:moveTo>
                  <a:cubicBezTo>
                    <a:pt x="879" y="0"/>
                    <a:pt x="876" y="0"/>
                    <a:pt x="873" y="0"/>
                  </a:cubicBezTo>
                  <a:cubicBezTo>
                    <a:pt x="692" y="4"/>
                    <a:pt x="1" y="312"/>
                    <a:pt x="2" y="387"/>
                  </a:cubicBezTo>
                  <a:cubicBezTo>
                    <a:pt x="3" y="420"/>
                    <a:pt x="38" y="467"/>
                    <a:pt x="80" y="489"/>
                  </a:cubicBezTo>
                  <a:cubicBezTo>
                    <a:pt x="98" y="500"/>
                    <a:pt x="117" y="505"/>
                    <a:pt x="139" y="505"/>
                  </a:cubicBezTo>
                  <a:cubicBezTo>
                    <a:pt x="193" y="505"/>
                    <a:pt x="269" y="473"/>
                    <a:pt x="418" y="394"/>
                  </a:cubicBezTo>
                  <a:cubicBezTo>
                    <a:pt x="542" y="330"/>
                    <a:pt x="648" y="287"/>
                    <a:pt x="683" y="287"/>
                  </a:cubicBezTo>
                  <a:cubicBezTo>
                    <a:pt x="689" y="287"/>
                    <a:pt x="693" y="289"/>
                    <a:pt x="694" y="292"/>
                  </a:cubicBezTo>
                  <a:cubicBezTo>
                    <a:pt x="702" y="311"/>
                    <a:pt x="637" y="492"/>
                    <a:pt x="551" y="695"/>
                  </a:cubicBezTo>
                  <a:cubicBezTo>
                    <a:pt x="402" y="1044"/>
                    <a:pt x="385" y="1177"/>
                    <a:pt x="528" y="1177"/>
                  </a:cubicBezTo>
                  <a:cubicBezTo>
                    <a:pt x="571" y="1177"/>
                    <a:pt x="627" y="1165"/>
                    <a:pt x="698" y="1144"/>
                  </a:cubicBezTo>
                  <a:cubicBezTo>
                    <a:pt x="777" y="1121"/>
                    <a:pt x="844" y="1109"/>
                    <a:pt x="902" y="1109"/>
                  </a:cubicBezTo>
                  <a:cubicBezTo>
                    <a:pt x="954" y="1109"/>
                    <a:pt x="998" y="1118"/>
                    <a:pt x="1038" y="1137"/>
                  </a:cubicBezTo>
                  <a:cubicBezTo>
                    <a:pt x="1202" y="1212"/>
                    <a:pt x="1392" y="1437"/>
                    <a:pt x="1479" y="1658"/>
                  </a:cubicBezTo>
                  <a:cubicBezTo>
                    <a:pt x="1546" y="1823"/>
                    <a:pt x="1542" y="1874"/>
                    <a:pt x="1461" y="2080"/>
                  </a:cubicBezTo>
                  <a:cubicBezTo>
                    <a:pt x="1411" y="2207"/>
                    <a:pt x="1347" y="2326"/>
                    <a:pt x="1322" y="2339"/>
                  </a:cubicBezTo>
                  <a:cubicBezTo>
                    <a:pt x="1297" y="2351"/>
                    <a:pt x="1221" y="2389"/>
                    <a:pt x="1150" y="2424"/>
                  </a:cubicBezTo>
                  <a:cubicBezTo>
                    <a:pt x="1104" y="2447"/>
                    <a:pt x="1059" y="2458"/>
                    <a:pt x="1008" y="2458"/>
                  </a:cubicBezTo>
                  <a:cubicBezTo>
                    <a:pt x="959" y="2458"/>
                    <a:pt x="904" y="2448"/>
                    <a:pt x="836" y="2426"/>
                  </a:cubicBezTo>
                  <a:cubicBezTo>
                    <a:pt x="780" y="2408"/>
                    <a:pt x="731" y="2400"/>
                    <a:pt x="690" y="2400"/>
                  </a:cubicBezTo>
                  <a:cubicBezTo>
                    <a:pt x="539" y="2400"/>
                    <a:pt x="511" y="2513"/>
                    <a:pt x="672" y="2647"/>
                  </a:cubicBezTo>
                  <a:cubicBezTo>
                    <a:pt x="728" y="2694"/>
                    <a:pt x="817" y="2716"/>
                    <a:pt x="919" y="2716"/>
                  </a:cubicBezTo>
                  <a:cubicBezTo>
                    <a:pt x="1115" y="2716"/>
                    <a:pt x="1356" y="2636"/>
                    <a:pt x="1497" y="2503"/>
                  </a:cubicBezTo>
                  <a:cubicBezTo>
                    <a:pt x="1615" y="2393"/>
                    <a:pt x="1767" y="2021"/>
                    <a:pt x="1769" y="1839"/>
                  </a:cubicBezTo>
                  <a:cubicBezTo>
                    <a:pt x="1773" y="1415"/>
                    <a:pt x="1302" y="867"/>
                    <a:pt x="929" y="863"/>
                  </a:cubicBezTo>
                  <a:cubicBezTo>
                    <a:pt x="849" y="862"/>
                    <a:pt x="783" y="850"/>
                    <a:pt x="777" y="837"/>
                  </a:cubicBezTo>
                  <a:cubicBezTo>
                    <a:pt x="771" y="823"/>
                    <a:pt x="830" y="662"/>
                    <a:pt x="908" y="476"/>
                  </a:cubicBezTo>
                  <a:cubicBezTo>
                    <a:pt x="1060" y="114"/>
                    <a:pt x="105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3826200" y="4754100"/>
              <a:ext cx="28325" cy="27250"/>
            </a:xfrm>
            <a:custGeom>
              <a:avLst/>
              <a:gdLst/>
              <a:ahLst/>
              <a:cxnLst/>
              <a:rect l="l" t="t" r="r" b="b"/>
              <a:pathLst>
                <a:path w="1133" h="1090" extrusionOk="0">
                  <a:moveTo>
                    <a:pt x="553" y="248"/>
                  </a:moveTo>
                  <a:cubicBezTo>
                    <a:pt x="592" y="248"/>
                    <a:pt x="634" y="257"/>
                    <a:pt x="680" y="276"/>
                  </a:cubicBezTo>
                  <a:cubicBezTo>
                    <a:pt x="853" y="343"/>
                    <a:pt x="913" y="512"/>
                    <a:pt x="822" y="670"/>
                  </a:cubicBezTo>
                  <a:cubicBezTo>
                    <a:pt x="756" y="786"/>
                    <a:pt x="665" y="847"/>
                    <a:pt x="564" y="847"/>
                  </a:cubicBezTo>
                  <a:cubicBezTo>
                    <a:pt x="527" y="847"/>
                    <a:pt x="489" y="839"/>
                    <a:pt x="450" y="823"/>
                  </a:cubicBezTo>
                  <a:cubicBezTo>
                    <a:pt x="288" y="754"/>
                    <a:pt x="229" y="570"/>
                    <a:pt x="316" y="415"/>
                  </a:cubicBezTo>
                  <a:cubicBezTo>
                    <a:pt x="381" y="303"/>
                    <a:pt x="457" y="248"/>
                    <a:pt x="553" y="248"/>
                  </a:cubicBezTo>
                  <a:close/>
                  <a:moveTo>
                    <a:pt x="547" y="1"/>
                  </a:moveTo>
                  <a:cubicBezTo>
                    <a:pt x="421" y="1"/>
                    <a:pt x="315" y="57"/>
                    <a:pt x="205" y="174"/>
                  </a:cubicBezTo>
                  <a:cubicBezTo>
                    <a:pt x="30" y="361"/>
                    <a:pt x="1" y="512"/>
                    <a:pt x="95" y="745"/>
                  </a:cubicBezTo>
                  <a:cubicBezTo>
                    <a:pt x="184" y="966"/>
                    <a:pt x="382" y="1090"/>
                    <a:pt x="580" y="1090"/>
                  </a:cubicBezTo>
                  <a:cubicBezTo>
                    <a:pt x="702" y="1090"/>
                    <a:pt x="824" y="1042"/>
                    <a:pt x="920" y="942"/>
                  </a:cubicBezTo>
                  <a:cubicBezTo>
                    <a:pt x="1087" y="766"/>
                    <a:pt x="1132" y="664"/>
                    <a:pt x="1123" y="473"/>
                  </a:cubicBezTo>
                  <a:cubicBezTo>
                    <a:pt x="1112" y="261"/>
                    <a:pt x="1019" y="147"/>
                    <a:pt x="775" y="51"/>
                  </a:cubicBezTo>
                  <a:cubicBezTo>
                    <a:pt x="691" y="18"/>
                    <a:pt x="616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3893600" y="4726650"/>
              <a:ext cx="30500" cy="27925"/>
            </a:xfrm>
            <a:custGeom>
              <a:avLst/>
              <a:gdLst/>
              <a:ahLst/>
              <a:cxnLst/>
              <a:rect l="l" t="t" r="r" b="b"/>
              <a:pathLst>
                <a:path w="1220" h="1117" extrusionOk="0">
                  <a:moveTo>
                    <a:pt x="471" y="234"/>
                  </a:moveTo>
                  <a:cubicBezTo>
                    <a:pt x="505" y="234"/>
                    <a:pt x="550" y="243"/>
                    <a:pt x="623" y="258"/>
                  </a:cubicBezTo>
                  <a:cubicBezTo>
                    <a:pt x="980" y="332"/>
                    <a:pt x="977" y="706"/>
                    <a:pt x="619" y="851"/>
                  </a:cubicBezTo>
                  <a:cubicBezTo>
                    <a:pt x="560" y="875"/>
                    <a:pt x="519" y="887"/>
                    <a:pt x="485" y="887"/>
                  </a:cubicBezTo>
                  <a:cubicBezTo>
                    <a:pt x="447" y="887"/>
                    <a:pt x="418" y="871"/>
                    <a:pt x="384" y="839"/>
                  </a:cubicBezTo>
                  <a:cubicBezTo>
                    <a:pt x="268" y="732"/>
                    <a:pt x="237" y="429"/>
                    <a:pt x="331" y="327"/>
                  </a:cubicBezTo>
                  <a:cubicBezTo>
                    <a:pt x="393" y="259"/>
                    <a:pt x="416" y="234"/>
                    <a:pt x="471" y="234"/>
                  </a:cubicBezTo>
                  <a:close/>
                  <a:moveTo>
                    <a:pt x="564" y="0"/>
                  </a:moveTo>
                  <a:cubicBezTo>
                    <a:pt x="548" y="0"/>
                    <a:pt x="534" y="2"/>
                    <a:pt x="525" y="6"/>
                  </a:cubicBezTo>
                  <a:cubicBezTo>
                    <a:pt x="480" y="25"/>
                    <a:pt x="419" y="40"/>
                    <a:pt x="385" y="44"/>
                  </a:cubicBezTo>
                  <a:cubicBezTo>
                    <a:pt x="352" y="46"/>
                    <a:pt x="273" y="94"/>
                    <a:pt x="206" y="151"/>
                  </a:cubicBezTo>
                  <a:cubicBezTo>
                    <a:pt x="31" y="305"/>
                    <a:pt x="0" y="494"/>
                    <a:pt x="101" y="795"/>
                  </a:cubicBezTo>
                  <a:cubicBezTo>
                    <a:pt x="178" y="1025"/>
                    <a:pt x="200" y="1057"/>
                    <a:pt x="314" y="1099"/>
                  </a:cubicBezTo>
                  <a:cubicBezTo>
                    <a:pt x="348" y="1111"/>
                    <a:pt x="396" y="1117"/>
                    <a:pt x="450" y="1117"/>
                  </a:cubicBezTo>
                  <a:cubicBezTo>
                    <a:pt x="511" y="1117"/>
                    <a:pt x="578" y="1109"/>
                    <a:pt x="638" y="1094"/>
                  </a:cubicBezTo>
                  <a:cubicBezTo>
                    <a:pt x="1002" y="998"/>
                    <a:pt x="1219" y="619"/>
                    <a:pt x="1095" y="294"/>
                  </a:cubicBezTo>
                  <a:cubicBezTo>
                    <a:pt x="1056" y="189"/>
                    <a:pt x="996" y="139"/>
                    <a:pt x="825" y="67"/>
                  </a:cubicBezTo>
                  <a:cubicBezTo>
                    <a:pt x="727" y="26"/>
                    <a:pt x="625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3859800" y="4741125"/>
              <a:ext cx="29050" cy="26950"/>
            </a:xfrm>
            <a:custGeom>
              <a:avLst/>
              <a:gdLst/>
              <a:ahLst/>
              <a:cxnLst/>
              <a:rect l="l" t="t" r="r" b="b"/>
              <a:pathLst>
                <a:path w="1162" h="1078" extrusionOk="0">
                  <a:moveTo>
                    <a:pt x="643" y="260"/>
                  </a:moveTo>
                  <a:cubicBezTo>
                    <a:pt x="691" y="260"/>
                    <a:pt x="734" y="267"/>
                    <a:pt x="757" y="281"/>
                  </a:cubicBezTo>
                  <a:cubicBezTo>
                    <a:pt x="862" y="345"/>
                    <a:pt x="862" y="345"/>
                    <a:pt x="831" y="535"/>
                  </a:cubicBezTo>
                  <a:cubicBezTo>
                    <a:pt x="801" y="715"/>
                    <a:pt x="670" y="835"/>
                    <a:pt x="491" y="844"/>
                  </a:cubicBezTo>
                  <a:cubicBezTo>
                    <a:pt x="485" y="844"/>
                    <a:pt x="480" y="844"/>
                    <a:pt x="475" y="844"/>
                  </a:cubicBezTo>
                  <a:cubicBezTo>
                    <a:pt x="393" y="844"/>
                    <a:pt x="355" y="812"/>
                    <a:pt x="303" y="709"/>
                  </a:cubicBezTo>
                  <a:cubicBezTo>
                    <a:pt x="200" y="506"/>
                    <a:pt x="281" y="336"/>
                    <a:pt x="510" y="276"/>
                  </a:cubicBezTo>
                  <a:cubicBezTo>
                    <a:pt x="553" y="265"/>
                    <a:pt x="601" y="260"/>
                    <a:pt x="643" y="260"/>
                  </a:cubicBezTo>
                  <a:close/>
                  <a:moveTo>
                    <a:pt x="615" y="1"/>
                  </a:moveTo>
                  <a:cubicBezTo>
                    <a:pt x="490" y="1"/>
                    <a:pt x="360" y="44"/>
                    <a:pt x="254" y="127"/>
                  </a:cubicBezTo>
                  <a:cubicBezTo>
                    <a:pt x="208" y="162"/>
                    <a:pt x="133" y="261"/>
                    <a:pt x="82" y="353"/>
                  </a:cubicBezTo>
                  <a:cubicBezTo>
                    <a:pt x="8" y="485"/>
                    <a:pt x="1" y="556"/>
                    <a:pt x="45" y="725"/>
                  </a:cubicBezTo>
                  <a:cubicBezTo>
                    <a:pt x="112" y="990"/>
                    <a:pt x="190" y="1055"/>
                    <a:pt x="465" y="1072"/>
                  </a:cubicBezTo>
                  <a:cubicBezTo>
                    <a:pt x="508" y="1075"/>
                    <a:pt x="544" y="1077"/>
                    <a:pt x="574" y="1077"/>
                  </a:cubicBezTo>
                  <a:cubicBezTo>
                    <a:pt x="684" y="1077"/>
                    <a:pt x="728" y="1052"/>
                    <a:pt x="842" y="964"/>
                  </a:cubicBezTo>
                  <a:cubicBezTo>
                    <a:pt x="1143" y="732"/>
                    <a:pt x="1161" y="254"/>
                    <a:pt x="877" y="73"/>
                  </a:cubicBezTo>
                  <a:cubicBezTo>
                    <a:pt x="800" y="25"/>
                    <a:pt x="70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3789200" y="4771575"/>
              <a:ext cx="34175" cy="28350"/>
            </a:xfrm>
            <a:custGeom>
              <a:avLst/>
              <a:gdLst/>
              <a:ahLst/>
              <a:cxnLst/>
              <a:rect l="l" t="t" r="r" b="b"/>
              <a:pathLst>
                <a:path w="1367" h="1134" extrusionOk="0">
                  <a:moveTo>
                    <a:pt x="594" y="255"/>
                  </a:moveTo>
                  <a:cubicBezTo>
                    <a:pt x="664" y="255"/>
                    <a:pt x="738" y="269"/>
                    <a:pt x="808" y="299"/>
                  </a:cubicBezTo>
                  <a:cubicBezTo>
                    <a:pt x="953" y="360"/>
                    <a:pt x="974" y="384"/>
                    <a:pt x="969" y="486"/>
                  </a:cubicBezTo>
                  <a:cubicBezTo>
                    <a:pt x="961" y="708"/>
                    <a:pt x="763" y="893"/>
                    <a:pt x="580" y="893"/>
                  </a:cubicBezTo>
                  <a:cubicBezTo>
                    <a:pt x="536" y="893"/>
                    <a:pt x="494" y="882"/>
                    <a:pt x="454" y="860"/>
                  </a:cubicBezTo>
                  <a:cubicBezTo>
                    <a:pt x="293" y="766"/>
                    <a:pt x="205" y="525"/>
                    <a:pt x="286" y="398"/>
                  </a:cubicBezTo>
                  <a:cubicBezTo>
                    <a:pt x="343" y="305"/>
                    <a:pt x="462" y="255"/>
                    <a:pt x="594" y="255"/>
                  </a:cubicBezTo>
                  <a:close/>
                  <a:moveTo>
                    <a:pt x="670" y="1"/>
                  </a:moveTo>
                  <a:cubicBezTo>
                    <a:pt x="594" y="1"/>
                    <a:pt x="503" y="15"/>
                    <a:pt x="352" y="47"/>
                  </a:cubicBezTo>
                  <a:cubicBezTo>
                    <a:pt x="297" y="58"/>
                    <a:pt x="207" y="126"/>
                    <a:pt x="148" y="199"/>
                  </a:cubicBezTo>
                  <a:cubicBezTo>
                    <a:pt x="37" y="337"/>
                    <a:pt x="0" y="507"/>
                    <a:pt x="39" y="695"/>
                  </a:cubicBezTo>
                  <a:cubicBezTo>
                    <a:pt x="88" y="931"/>
                    <a:pt x="386" y="1133"/>
                    <a:pt x="632" y="1133"/>
                  </a:cubicBezTo>
                  <a:cubicBezTo>
                    <a:pt x="680" y="1133"/>
                    <a:pt x="726" y="1126"/>
                    <a:pt x="768" y="1108"/>
                  </a:cubicBezTo>
                  <a:cubicBezTo>
                    <a:pt x="1313" y="887"/>
                    <a:pt x="1367" y="168"/>
                    <a:pt x="850" y="28"/>
                  </a:cubicBezTo>
                  <a:cubicBezTo>
                    <a:pt x="783" y="10"/>
                    <a:pt x="731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3906950" y="4756150"/>
              <a:ext cx="44700" cy="64875"/>
            </a:xfrm>
            <a:custGeom>
              <a:avLst/>
              <a:gdLst/>
              <a:ahLst/>
              <a:cxnLst/>
              <a:rect l="l" t="t" r="r" b="b"/>
              <a:pathLst>
                <a:path w="1788" h="2595" extrusionOk="0">
                  <a:moveTo>
                    <a:pt x="469" y="245"/>
                  </a:moveTo>
                  <a:cubicBezTo>
                    <a:pt x="497" y="245"/>
                    <a:pt x="534" y="247"/>
                    <a:pt x="582" y="250"/>
                  </a:cubicBezTo>
                  <a:cubicBezTo>
                    <a:pt x="807" y="263"/>
                    <a:pt x="930" y="419"/>
                    <a:pt x="1156" y="983"/>
                  </a:cubicBezTo>
                  <a:cubicBezTo>
                    <a:pt x="1406" y="1605"/>
                    <a:pt x="1452" y="1766"/>
                    <a:pt x="1438" y="1996"/>
                  </a:cubicBezTo>
                  <a:cubicBezTo>
                    <a:pt x="1427" y="2193"/>
                    <a:pt x="1420" y="2202"/>
                    <a:pt x="1237" y="2277"/>
                  </a:cubicBezTo>
                  <a:cubicBezTo>
                    <a:pt x="1159" y="2309"/>
                    <a:pt x="1112" y="2326"/>
                    <a:pt x="1076" y="2326"/>
                  </a:cubicBezTo>
                  <a:cubicBezTo>
                    <a:pt x="1029" y="2326"/>
                    <a:pt x="1000" y="2295"/>
                    <a:pt x="939" y="2224"/>
                  </a:cubicBezTo>
                  <a:cubicBezTo>
                    <a:pt x="836" y="2105"/>
                    <a:pt x="610" y="1599"/>
                    <a:pt x="351" y="907"/>
                  </a:cubicBezTo>
                  <a:cubicBezTo>
                    <a:pt x="244" y="622"/>
                    <a:pt x="240" y="580"/>
                    <a:pt x="305" y="424"/>
                  </a:cubicBezTo>
                  <a:cubicBezTo>
                    <a:pt x="367" y="275"/>
                    <a:pt x="374" y="245"/>
                    <a:pt x="469" y="245"/>
                  </a:cubicBezTo>
                  <a:close/>
                  <a:moveTo>
                    <a:pt x="549" y="0"/>
                  </a:moveTo>
                  <a:cubicBezTo>
                    <a:pt x="312" y="0"/>
                    <a:pt x="171" y="94"/>
                    <a:pt x="93" y="301"/>
                  </a:cubicBezTo>
                  <a:cubicBezTo>
                    <a:pt x="0" y="549"/>
                    <a:pt x="7" y="585"/>
                    <a:pt x="309" y="1420"/>
                  </a:cubicBezTo>
                  <a:cubicBezTo>
                    <a:pt x="584" y="2183"/>
                    <a:pt x="746" y="2473"/>
                    <a:pt x="950" y="2566"/>
                  </a:cubicBezTo>
                  <a:cubicBezTo>
                    <a:pt x="991" y="2584"/>
                    <a:pt x="1026" y="2594"/>
                    <a:pt x="1066" y="2594"/>
                  </a:cubicBezTo>
                  <a:cubicBezTo>
                    <a:pt x="1125" y="2594"/>
                    <a:pt x="1195" y="2573"/>
                    <a:pt x="1308" y="2527"/>
                  </a:cubicBezTo>
                  <a:cubicBezTo>
                    <a:pt x="1437" y="2474"/>
                    <a:pt x="1571" y="2398"/>
                    <a:pt x="1605" y="2358"/>
                  </a:cubicBezTo>
                  <a:cubicBezTo>
                    <a:pt x="1788" y="2141"/>
                    <a:pt x="1644" y="1406"/>
                    <a:pt x="1271" y="632"/>
                  </a:cubicBezTo>
                  <a:cubicBezTo>
                    <a:pt x="1054" y="183"/>
                    <a:pt x="898" y="27"/>
                    <a:pt x="641" y="4"/>
                  </a:cubicBezTo>
                  <a:cubicBezTo>
                    <a:pt x="609" y="2"/>
                    <a:pt x="57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3871100" y="4775125"/>
              <a:ext cx="29200" cy="26400"/>
            </a:xfrm>
            <a:custGeom>
              <a:avLst/>
              <a:gdLst/>
              <a:ahLst/>
              <a:cxnLst/>
              <a:rect l="l" t="t" r="r" b="b"/>
              <a:pathLst>
                <a:path w="1168" h="1056" extrusionOk="0">
                  <a:moveTo>
                    <a:pt x="626" y="258"/>
                  </a:moveTo>
                  <a:cubicBezTo>
                    <a:pt x="660" y="258"/>
                    <a:pt x="692" y="259"/>
                    <a:pt x="717" y="261"/>
                  </a:cubicBezTo>
                  <a:cubicBezTo>
                    <a:pt x="772" y="268"/>
                    <a:pt x="831" y="298"/>
                    <a:pt x="843" y="326"/>
                  </a:cubicBezTo>
                  <a:cubicBezTo>
                    <a:pt x="891" y="444"/>
                    <a:pt x="874" y="663"/>
                    <a:pt x="809" y="757"/>
                  </a:cubicBezTo>
                  <a:cubicBezTo>
                    <a:pt x="773" y="810"/>
                    <a:pt x="751" y="833"/>
                    <a:pt x="703" y="833"/>
                  </a:cubicBezTo>
                  <a:cubicBezTo>
                    <a:pt x="670" y="833"/>
                    <a:pt x="624" y="822"/>
                    <a:pt x="553" y="803"/>
                  </a:cubicBezTo>
                  <a:cubicBezTo>
                    <a:pt x="334" y="744"/>
                    <a:pt x="258" y="619"/>
                    <a:pt x="318" y="414"/>
                  </a:cubicBezTo>
                  <a:cubicBezTo>
                    <a:pt x="351" y="301"/>
                    <a:pt x="379" y="276"/>
                    <a:pt x="485" y="265"/>
                  </a:cubicBezTo>
                  <a:cubicBezTo>
                    <a:pt x="527" y="260"/>
                    <a:pt x="579" y="258"/>
                    <a:pt x="626" y="258"/>
                  </a:cubicBezTo>
                  <a:close/>
                  <a:moveTo>
                    <a:pt x="424" y="0"/>
                  </a:moveTo>
                  <a:cubicBezTo>
                    <a:pt x="312" y="0"/>
                    <a:pt x="315" y="12"/>
                    <a:pt x="224" y="135"/>
                  </a:cubicBezTo>
                  <a:cubicBezTo>
                    <a:pt x="1" y="437"/>
                    <a:pt x="52" y="819"/>
                    <a:pt x="337" y="970"/>
                  </a:cubicBezTo>
                  <a:cubicBezTo>
                    <a:pt x="444" y="1026"/>
                    <a:pt x="581" y="1056"/>
                    <a:pt x="699" y="1056"/>
                  </a:cubicBezTo>
                  <a:cubicBezTo>
                    <a:pt x="787" y="1056"/>
                    <a:pt x="864" y="1040"/>
                    <a:pt x="910" y="1006"/>
                  </a:cubicBezTo>
                  <a:cubicBezTo>
                    <a:pt x="1101" y="866"/>
                    <a:pt x="1167" y="336"/>
                    <a:pt x="1014" y="173"/>
                  </a:cubicBezTo>
                  <a:cubicBezTo>
                    <a:pt x="917" y="71"/>
                    <a:pt x="715" y="2"/>
                    <a:pt x="511" y="1"/>
                  </a:cubicBezTo>
                  <a:cubicBezTo>
                    <a:pt x="476" y="1"/>
                    <a:pt x="44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3801850" y="4804025"/>
              <a:ext cx="28850" cy="29700"/>
            </a:xfrm>
            <a:custGeom>
              <a:avLst/>
              <a:gdLst/>
              <a:ahLst/>
              <a:cxnLst/>
              <a:rect l="l" t="t" r="r" b="b"/>
              <a:pathLst>
                <a:path w="1154" h="1188" extrusionOk="0">
                  <a:moveTo>
                    <a:pt x="503" y="242"/>
                  </a:moveTo>
                  <a:cubicBezTo>
                    <a:pt x="557" y="242"/>
                    <a:pt x="620" y="265"/>
                    <a:pt x="695" y="309"/>
                  </a:cubicBezTo>
                  <a:cubicBezTo>
                    <a:pt x="892" y="425"/>
                    <a:pt x="933" y="518"/>
                    <a:pt x="861" y="673"/>
                  </a:cubicBezTo>
                  <a:cubicBezTo>
                    <a:pt x="778" y="851"/>
                    <a:pt x="649" y="948"/>
                    <a:pt x="527" y="948"/>
                  </a:cubicBezTo>
                  <a:cubicBezTo>
                    <a:pt x="454" y="948"/>
                    <a:pt x="384" y="913"/>
                    <a:pt x="328" y="839"/>
                  </a:cubicBezTo>
                  <a:cubicBezTo>
                    <a:pt x="234" y="713"/>
                    <a:pt x="227" y="628"/>
                    <a:pt x="300" y="434"/>
                  </a:cubicBezTo>
                  <a:cubicBezTo>
                    <a:pt x="349" y="305"/>
                    <a:pt x="412" y="242"/>
                    <a:pt x="503" y="242"/>
                  </a:cubicBezTo>
                  <a:close/>
                  <a:moveTo>
                    <a:pt x="595" y="0"/>
                  </a:moveTo>
                  <a:cubicBezTo>
                    <a:pt x="417" y="0"/>
                    <a:pt x="244" y="95"/>
                    <a:pt x="136" y="254"/>
                  </a:cubicBezTo>
                  <a:cubicBezTo>
                    <a:pt x="79" y="340"/>
                    <a:pt x="27" y="483"/>
                    <a:pt x="22" y="573"/>
                  </a:cubicBezTo>
                  <a:cubicBezTo>
                    <a:pt x="0" y="952"/>
                    <a:pt x="262" y="1187"/>
                    <a:pt x="539" y="1187"/>
                  </a:cubicBezTo>
                  <a:cubicBezTo>
                    <a:pt x="707" y="1187"/>
                    <a:pt x="881" y="1101"/>
                    <a:pt x="1001" y="909"/>
                  </a:cubicBezTo>
                  <a:cubicBezTo>
                    <a:pt x="1066" y="805"/>
                    <a:pt x="1121" y="680"/>
                    <a:pt x="1127" y="627"/>
                  </a:cubicBezTo>
                  <a:cubicBezTo>
                    <a:pt x="1153" y="376"/>
                    <a:pt x="854" y="10"/>
                    <a:pt x="615" y="1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3838175" y="4788975"/>
              <a:ext cx="32700" cy="28500"/>
            </a:xfrm>
            <a:custGeom>
              <a:avLst/>
              <a:gdLst/>
              <a:ahLst/>
              <a:cxnLst/>
              <a:rect l="l" t="t" r="r" b="b"/>
              <a:pathLst>
                <a:path w="1308" h="1140" extrusionOk="0">
                  <a:moveTo>
                    <a:pt x="698" y="265"/>
                  </a:moveTo>
                  <a:cubicBezTo>
                    <a:pt x="754" y="265"/>
                    <a:pt x="805" y="274"/>
                    <a:pt x="841" y="293"/>
                  </a:cubicBezTo>
                  <a:cubicBezTo>
                    <a:pt x="1009" y="377"/>
                    <a:pt x="1037" y="502"/>
                    <a:pt x="934" y="708"/>
                  </a:cubicBezTo>
                  <a:cubicBezTo>
                    <a:pt x="856" y="865"/>
                    <a:pt x="785" y="935"/>
                    <a:pt x="685" y="935"/>
                  </a:cubicBezTo>
                  <a:cubicBezTo>
                    <a:pt x="645" y="935"/>
                    <a:pt x="599" y="923"/>
                    <a:pt x="546" y="901"/>
                  </a:cubicBezTo>
                  <a:cubicBezTo>
                    <a:pt x="383" y="832"/>
                    <a:pt x="285" y="635"/>
                    <a:pt x="325" y="458"/>
                  </a:cubicBezTo>
                  <a:cubicBezTo>
                    <a:pt x="350" y="352"/>
                    <a:pt x="377" y="330"/>
                    <a:pt x="541" y="286"/>
                  </a:cubicBezTo>
                  <a:cubicBezTo>
                    <a:pt x="595" y="272"/>
                    <a:pt x="649" y="265"/>
                    <a:pt x="698" y="265"/>
                  </a:cubicBezTo>
                  <a:close/>
                  <a:moveTo>
                    <a:pt x="651" y="0"/>
                  </a:moveTo>
                  <a:cubicBezTo>
                    <a:pt x="570" y="0"/>
                    <a:pt x="484" y="12"/>
                    <a:pt x="423" y="39"/>
                  </a:cubicBezTo>
                  <a:cubicBezTo>
                    <a:pt x="360" y="66"/>
                    <a:pt x="268" y="136"/>
                    <a:pt x="213" y="199"/>
                  </a:cubicBezTo>
                  <a:cubicBezTo>
                    <a:pt x="1" y="440"/>
                    <a:pt x="84" y="940"/>
                    <a:pt x="357" y="1066"/>
                  </a:cubicBezTo>
                  <a:cubicBezTo>
                    <a:pt x="463" y="1115"/>
                    <a:pt x="567" y="1139"/>
                    <a:pt x="666" y="1139"/>
                  </a:cubicBezTo>
                  <a:cubicBezTo>
                    <a:pt x="769" y="1139"/>
                    <a:pt x="865" y="1112"/>
                    <a:pt x="948" y="1059"/>
                  </a:cubicBezTo>
                  <a:cubicBezTo>
                    <a:pt x="1131" y="941"/>
                    <a:pt x="1307" y="535"/>
                    <a:pt x="1244" y="378"/>
                  </a:cubicBezTo>
                  <a:cubicBezTo>
                    <a:pt x="1202" y="275"/>
                    <a:pt x="1014" y="107"/>
                    <a:pt x="946" y="107"/>
                  </a:cubicBezTo>
                  <a:cubicBezTo>
                    <a:pt x="942" y="107"/>
                    <a:pt x="939" y="108"/>
                    <a:pt x="935" y="109"/>
                  </a:cubicBezTo>
                  <a:cubicBezTo>
                    <a:pt x="933" y="110"/>
                    <a:pt x="931" y="110"/>
                    <a:pt x="929" y="110"/>
                  </a:cubicBezTo>
                  <a:cubicBezTo>
                    <a:pt x="912" y="110"/>
                    <a:pt x="892" y="91"/>
                    <a:pt x="881" y="64"/>
                  </a:cubicBezTo>
                  <a:cubicBezTo>
                    <a:pt x="864" y="23"/>
                    <a:pt x="762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3886650" y="4809450"/>
              <a:ext cx="29250" cy="24800"/>
            </a:xfrm>
            <a:custGeom>
              <a:avLst/>
              <a:gdLst/>
              <a:ahLst/>
              <a:cxnLst/>
              <a:rect l="l" t="t" r="r" b="b"/>
              <a:pathLst>
                <a:path w="1170" h="992" extrusionOk="0">
                  <a:moveTo>
                    <a:pt x="470" y="245"/>
                  </a:moveTo>
                  <a:cubicBezTo>
                    <a:pt x="507" y="245"/>
                    <a:pt x="550" y="255"/>
                    <a:pt x="602" y="275"/>
                  </a:cubicBezTo>
                  <a:cubicBezTo>
                    <a:pt x="846" y="369"/>
                    <a:pt x="856" y="629"/>
                    <a:pt x="620" y="725"/>
                  </a:cubicBezTo>
                  <a:cubicBezTo>
                    <a:pt x="564" y="747"/>
                    <a:pt x="513" y="758"/>
                    <a:pt x="470" y="758"/>
                  </a:cubicBezTo>
                  <a:cubicBezTo>
                    <a:pt x="317" y="758"/>
                    <a:pt x="244" y="628"/>
                    <a:pt x="304" y="418"/>
                  </a:cubicBezTo>
                  <a:cubicBezTo>
                    <a:pt x="338" y="299"/>
                    <a:pt x="386" y="245"/>
                    <a:pt x="470" y="245"/>
                  </a:cubicBezTo>
                  <a:close/>
                  <a:moveTo>
                    <a:pt x="424" y="0"/>
                  </a:moveTo>
                  <a:cubicBezTo>
                    <a:pt x="378" y="0"/>
                    <a:pt x="340" y="5"/>
                    <a:pt x="319" y="14"/>
                  </a:cubicBezTo>
                  <a:cubicBezTo>
                    <a:pt x="289" y="28"/>
                    <a:pt x="238" y="67"/>
                    <a:pt x="199" y="104"/>
                  </a:cubicBezTo>
                  <a:cubicBezTo>
                    <a:pt x="51" y="249"/>
                    <a:pt x="1" y="586"/>
                    <a:pt x="93" y="813"/>
                  </a:cubicBezTo>
                  <a:cubicBezTo>
                    <a:pt x="135" y="918"/>
                    <a:pt x="321" y="992"/>
                    <a:pt x="501" y="992"/>
                  </a:cubicBezTo>
                  <a:cubicBezTo>
                    <a:pt x="546" y="992"/>
                    <a:pt x="591" y="987"/>
                    <a:pt x="633" y="977"/>
                  </a:cubicBezTo>
                  <a:cubicBezTo>
                    <a:pt x="1074" y="870"/>
                    <a:pt x="1169" y="384"/>
                    <a:pt x="810" y="80"/>
                  </a:cubicBezTo>
                  <a:cubicBezTo>
                    <a:pt x="759" y="37"/>
                    <a:pt x="55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3811575" y="4840600"/>
              <a:ext cx="29900" cy="28975"/>
            </a:xfrm>
            <a:custGeom>
              <a:avLst/>
              <a:gdLst/>
              <a:ahLst/>
              <a:cxnLst/>
              <a:rect l="l" t="t" r="r" b="b"/>
              <a:pathLst>
                <a:path w="1196" h="1159" extrusionOk="0">
                  <a:moveTo>
                    <a:pt x="685" y="253"/>
                  </a:moveTo>
                  <a:cubicBezTo>
                    <a:pt x="820" y="253"/>
                    <a:pt x="890" y="314"/>
                    <a:pt x="918" y="451"/>
                  </a:cubicBezTo>
                  <a:cubicBezTo>
                    <a:pt x="967" y="692"/>
                    <a:pt x="917" y="811"/>
                    <a:pt x="731" y="887"/>
                  </a:cubicBezTo>
                  <a:cubicBezTo>
                    <a:pt x="665" y="914"/>
                    <a:pt x="605" y="927"/>
                    <a:pt x="553" y="927"/>
                  </a:cubicBezTo>
                  <a:cubicBezTo>
                    <a:pt x="443" y="927"/>
                    <a:pt x="364" y="868"/>
                    <a:pt x="316" y="749"/>
                  </a:cubicBezTo>
                  <a:cubicBezTo>
                    <a:pt x="253" y="593"/>
                    <a:pt x="335" y="289"/>
                    <a:pt x="444" y="277"/>
                  </a:cubicBezTo>
                  <a:cubicBezTo>
                    <a:pt x="482" y="273"/>
                    <a:pt x="567" y="263"/>
                    <a:pt x="627" y="257"/>
                  </a:cubicBezTo>
                  <a:cubicBezTo>
                    <a:pt x="647" y="254"/>
                    <a:pt x="667" y="253"/>
                    <a:pt x="685" y="253"/>
                  </a:cubicBezTo>
                  <a:close/>
                  <a:moveTo>
                    <a:pt x="641" y="0"/>
                  </a:moveTo>
                  <a:cubicBezTo>
                    <a:pt x="587" y="0"/>
                    <a:pt x="531" y="12"/>
                    <a:pt x="459" y="34"/>
                  </a:cubicBezTo>
                  <a:cubicBezTo>
                    <a:pt x="333" y="75"/>
                    <a:pt x="230" y="136"/>
                    <a:pt x="178" y="201"/>
                  </a:cubicBezTo>
                  <a:cubicBezTo>
                    <a:pt x="1" y="424"/>
                    <a:pt x="14" y="827"/>
                    <a:pt x="206" y="1019"/>
                  </a:cubicBezTo>
                  <a:cubicBezTo>
                    <a:pt x="301" y="1114"/>
                    <a:pt x="396" y="1159"/>
                    <a:pt x="524" y="1159"/>
                  </a:cubicBezTo>
                  <a:cubicBezTo>
                    <a:pt x="595" y="1159"/>
                    <a:pt x="676" y="1145"/>
                    <a:pt x="772" y="1120"/>
                  </a:cubicBezTo>
                  <a:cubicBezTo>
                    <a:pt x="952" y="1072"/>
                    <a:pt x="999" y="1042"/>
                    <a:pt x="1082" y="919"/>
                  </a:cubicBezTo>
                  <a:cubicBezTo>
                    <a:pt x="1189" y="760"/>
                    <a:pt x="1196" y="539"/>
                    <a:pt x="1102" y="293"/>
                  </a:cubicBezTo>
                  <a:cubicBezTo>
                    <a:pt x="1050" y="154"/>
                    <a:pt x="1008" y="114"/>
                    <a:pt x="848" y="49"/>
                  </a:cubicBezTo>
                  <a:cubicBezTo>
                    <a:pt x="766" y="16"/>
                    <a:pt x="70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3852200" y="4824025"/>
              <a:ext cx="29525" cy="26250"/>
            </a:xfrm>
            <a:custGeom>
              <a:avLst/>
              <a:gdLst/>
              <a:ahLst/>
              <a:cxnLst/>
              <a:rect l="l" t="t" r="r" b="b"/>
              <a:pathLst>
                <a:path w="1181" h="1050" extrusionOk="0">
                  <a:moveTo>
                    <a:pt x="687" y="253"/>
                  </a:moveTo>
                  <a:cubicBezTo>
                    <a:pt x="885" y="253"/>
                    <a:pt x="987" y="475"/>
                    <a:pt x="865" y="683"/>
                  </a:cubicBezTo>
                  <a:cubicBezTo>
                    <a:pt x="815" y="768"/>
                    <a:pt x="696" y="812"/>
                    <a:pt x="584" y="812"/>
                  </a:cubicBezTo>
                  <a:cubicBezTo>
                    <a:pt x="482" y="812"/>
                    <a:pt x="386" y="775"/>
                    <a:pt x="356" y="701"/>
                  </a:cubicBezTo>
                  <a:cubicBezTo>
                    <a:pt x="247" y="430"/>
                    <a:pt x="318" y="318"/>
                    <a:pt x="635" y="258"/>
                  </a:cubicBezTo>
                  <a:cubicBezTo>
                    <a:pt x="653" y="255"/>
                    <a:pt x="671" y="253"/>
                    <a:pt x="687" y="253"/>
                  </a:cubicBezTo>
                  <a:close/>
                  <a:moveTo>
                    <a:pt x="626" y="1"/>
                  </a:moveTo>
                  <a:cubicBezTo>
                    <a:pt x="470" y="1"/>
                    <a:pt x="317" y="71"/>
                    <a:pt x="216" y="210"/>
                  </a:cubicBezTo>
                  <a:cubicBezTo>
                    <a:pt x="0" y="509"/>
                    <a:pt x="71" y="873"/>
                    <a:pt x="368" y="997"/>
                  </a:cubicBezTo>
                  <a:cubicBezTo>
                    <a:pt x="450" y="1033"/>
                    <a:pt x="534" y="1049"/>
                    <a:pt x="613" y="1049"/>
                  </a:cubicBezTo>
                  <a:cubicBezTo>
                    <a:pt x="849" y="1049"/>
                    <a:pt x="1055" y="903"/>
                    <a:pt x="1124" y="660"/>
                  </a:cubicBezTo>
                  <a:cubicBezTo>
                    <a:pt x="1181" y="462"/>
                    <a:pt x="1157" y="336"/>
                    <a:pt x="1037" y="194"/>
                  </a:cubicBezTo>
                  <a:cubicBezTo>
                    <a:pt x="927" y="65"/>
                    <a:pt x="776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8"/>
          <p:cNvGrpSpPr/>
          <p:nvPr/>
        </p:nvGrpSpPr>
        <p:grpSpPr>
          <a:xfrm rot="914463">
            <a:off x="838501" y="753436"/>
            <a:ext cx="810685" cy="666264"/>
            <a:chOff x="1500150" y="3679925"/>
            <a:chExt cx="290900" cy="239050"/>
          </a:xfrm>
        </p:grpSpPr>
        <p:sp>
          <p:nvSpPr>
            <p:cNvPr id="1475" name="Google Shape;1475;p48"/>
            <p:cNvSpPr/>
            <p:nvPr/>
          </p:nvSpPr>
          <p:spPr>
            <a:xfrm>
              <a:off x="1500150" y="3679925"/>
              <a:ext cx="290900" cy="239050"/>
            </a:xfrm>
            <a:custGeom>
              <a:avLst/>
              <a:gdLst/>
              <a:ahLst/>
              <a:cxnLst/>
              <a:rect l="l" t="t" r="r" b="b"/>
              <a:pathLst>
                <a:path w="11636" h="9562" extrusionOk="0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1573850" y="3805600"/>
              <a:ext cx="58250" cy="54775"/>
            </a:xfrm>
            <a:custGeom>
              <a:avLst/>
              <a:gdLst/>
              <a:ahLst/>
              <a:cxnLst/>
              <a:rect l="l" t="t" r="r" b="b"/>
              <a:pathLst>
                <a:path w="2330" h="2191" extrusionOk="0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1643500" y="3797575"/>
              <a:ext cx="15825" cy="14825"/>
            </a:xfrm>
            <a:custGeom>
              <a:avLst/>
              <a:gdLst/>
              <a:ahLst/>
              <a:cxnLst/>
              <a:rect l="l" t="t" r="r" b="b"/>
              <a:pathLst>
                <a:path w="633" h="593" extrusionOk="0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1660925" y="3742075"/>
              <a:ext cx="58275" cy="54775"/>
            </a:xfrm>
            <a:custGeom>
              <a:avLst/>
              <a:gdLst/>
              <a:ahLst/>
              <a:cxnLst/>
              <a:rect l="l" t="t" r="r" b="b"/>
              <a:pathLst>
                <a:path w="2331" h="2191" extrusionOk="0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8"/>
          <p:cNvGrpSpPr/>
          <p:nvPr/>
        </p:nvGrpSpPr>
        <p:grpSpPr>
          <a:xfrm>
            <a:off x="1009256" y="3685593"/>
            <a:ext cx="518382" cy="276107"/>
            <a:chOff x="3738400" y="2453075"/>
            <a:chExt cx="210050" cy="111875"/>
          </a:xfrm>
        </p:grpSpPr>
        <p:sp>
          <p:nvSpPr>
            <p:cNvPr id="1480" name="Google Shape;1480;p48"/>
            <p:cNvSpPr/>
            <p:nvPr/>
          </p:nvSpPr>
          <p:spPr>
            <a:xfrm>
              <a:off x="3788200" y="2453075"/>
              <a:ext cx="38275" cy="47250"/>
            </a:xfrm>
            <a:custGeom>
              <a:avLst/>
              <a:gdLst/>
              <a:ahLst/>
              <a:cxnLst/>
              <a:rect l="l" t="t" r="r" b="b"/>
              <a:pathLst>
                <a:path w="1531" h="1890" extrusionOk="0">
                  <a:moveTo>
                    <a:pt x="661" y="1289"/>
                  </a:moveTo>
                  <a:cubicBezTo>
                    <a:pt x="715" y="1289"/>
                    <a:pt x="754" y="1306"/>
                    <a:pt x="754" y="1342"/>
                  </a:cubicBezTo>
                  <a:cubicBezTo>
                    <a:pt x="754" y="1407"/>
                    <a:pt x="537" y="1544"/>
                    <a:pt x="433" y="1544"/>
                  </a:cubicBezTo>
                  <a:cubicBezTo>
                    <a:pt x="334" y="1544"/>
                    <a:pt x="351" y="1430"/>
                    <a:pt x="462" y="1353"/>
                  </a:cubicBezTo>
                  <a:cubicBezTo>
                    <a:pt x="523" y="1311"/>
                    <a:pt x="601" y="1289"/>
                    <a:pt x="661" y="1289"/>
                  </a:cubicBezTo>
                  <a:close/>
                  <a:moveTo>
                    <a:pt x="803" y="0"/>
                  </a:moveTo>
                  <a:cubicBezTo>
                    <a:pt x="703" y="0"/>
                    <a:pt x="602" y="15"/>
                    <a:pt x="567" y="36"/>
                  </a:cubicBezTo>
                  <a:cubicBezTo>
                    <a:pt x="526" y="60"/>
                    <a:pt x="503" y="100"/>
                    <a:pt x="516" y="122"/>
                  </a:cubicBezTo>
                  <a:cubicBezTo>
                    <a:pt x="525" y="138"/>
                    <a:pt x="522" y="147"/>
                    <a:pt x="509" y="147"/>
                  </a:cubicBezTo>
                  <a:cubicBezTo>
                    <a:pt x="502" y="147"/>
                    <a:pt x="493" y="145"/>
                    <a:pt x="483" y="140"/>
                  </a:cubicBezTo>
                  <a:cubicBezTo>
                    <a:pt x="475" y="137"/>
                    <a:pt x="466" y="136"/>
                    <a:pt x="457" y="136"/>
                  </a:cubicBezTo>
                  <a:cubicBezTo>
                    <a:pt x="366" y="136"/>
                    <a:pt x="237" y="295"/>
                    <a:pt x="237" y="422"/>
                  </a:cubicBezTo>
                  <a:cubicBezTo>
                    <a:pt x="237" y="520"/>
                    <a:pt x="257" y="568"/>
                    <a:pt x="301" y="568"/>
                  </a:cubicBezTo>
                  <a:cubicBezTo>
                    <a:pt x="344" y="568"/>
                    <a:pt x="411" y="521"/>
                    <a:pt x="504" y="427"/>
                  </a:cubicBezTo>
                  <a:cubicBezTo>
                    <a:pt x="620" y="308"/>
                    <a:pt x="734" y="247"/>
                    <a:pt x="828" y="247"/>
                  </a:cubicBezTo>
                  <a:cubicBezTo>
                    <a:pt x="879" y="247"/>
                    <a:pt x="924" y="265"/>
                    <a:pt x="960" y="301"/>
                  </a:cubicBezTo>
                  <a:cubicBezTo>
                    <a:pt x="1023" y="364"/>
                    <a:pt x="1027" y="759"/>
                    <a:pt x="967" y="919"/>
                  </a:cubicBezTo>
                  <a:cubicBezTo>
                    <a:pt x="939" y="992"/>
                    <a:pt x="919" y="1018"/>
                    <a:pt x="870" y="1018"/>
                  </a:cubicBezTo>
                  <a:cubicBezTo>
                    <a:pt x="851" y="1018"/>
                    <a:pt x="828" y="1014"/>
                    <a:pt x="799" y="1008"/>
                  </a:cubicBezTo>
                  <a:cubicBezTo>
                    <a:pt x="755" y="998"/>
                    <a:pt x="711" y="994"/>
                    <a:pt x="667" y="994"/>
                  </a:cubicBezTo>
                  <a:cubicBezTo>
                    <a:pt x="314" y="994"/>
                    <a:pt x="1" y="1296"/>
                    <a:pt x="79" y="1610"/>
                  </a:cubicBezTo>
                  <a:cubicBezTo>
                    <a:pt x="115" y="1757"/>
                    <a:pt x="236" y="1831"/>
                    <a:pt x="392" y="1831"/>
                  </a:cubicBezTo>
                  <a:cubicBezTo>
                    <a:pt x="533" y="1831"/>
                    <a:pt x="703" y="1770"/>
                    <a:pt x="865" y="1646"/>
                  </a:cubicBezTo>
                  <a:cubicBezTo>
                    <a:pt x="961" y="1573"/>
                    <a:pt x="1055" y="1522"/>
                    <a:pt x="1089" y="1522"/>
                  </a:cubicBezTo>
                  <a:cubicBezTo>
                    <a:pt x="1093" y="1522"/>
                    <a:pt x="1097" y="1522"/>
                    <a:pt x="1099" y="1524"/>
                  </a:cubicBezTo>
                  <a:cubicBezTo>
                    <a:pt x="1123" y="1538"/>
                    <a:pt x="1179" y="1624"/>
                    <a:pt x="1227" y="1718"/>
                  </a:cubicBezTo>
                  <a:cubicBezTo>
                    <a:pt x="1291" y="1846"/>
                    <a:pt x="1340" y="1889"/>
                    <a:pt x="1422" y="1889"/>
                  </a:cubicBezTo>
                  <a:cubicBezTo>
                    <a:pt x="1517" y="1889"/>
                    <a:pt x="1531" y="1871"/>
                    <a:pt x="1531" y="1744"/>
                  </a:cubicBezTo>
                  <a:cubicBezTo>
                    <a:pt x="1531" y="1637"/>
                    <a:pt x="1485" y="1546"/>
                    <a:pt x="1361" y="1406"/>
                  </a:cubicBezTo>
                  <a:lnTo>
                    <a:pt x="1190" y="1215"/>
                  </a:lnTo>
                  <a:lnTo>
                    <a:pt x="1254" y="981"/>
                  </a:lnTo>
                  <a:cubicBezTo>
                    <a:pt x="1311" y="771"/>
                    <a:pt x="1312" y="669"/>
                    <a:pt x="1256" y="344"/>
                  </a:cubicBezTo>
                  <a:cubicBezTo>
                    <a:pt x="1248" y="289"/>
                    <a:pt x="1199" y="188"/>
                    <a:pt x="1154" y="127"/>
                  </a:cubicBezTo>
                  <a:cubicBezTo>
                    <a:pt x="1083" y="33"/>
                    <a:pt x="1027" y="9"/>
                    <a:pt x="855" y="2"/>
                  </a:cubicBezTo>
                  <a:cubicBezTo>
                    <a:pt x="838" y="1"/>
                    <a:pt x="8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3880675" y="2481100"/>
              <a:ext cx="67775" cy="83850"/>
            </a:xfrm>
            <a:custGeom>
              <a:avLst/>
              <a:gdLst/>
              <a:ahLst/>
              <a:cxnLst/>
              <a:rect l="l" t="t" r="r" b="b"/>
              <a:pathLst>
                <a:path w="2711" h="3354" extrusionOk="0">
                  <a:moveTo>
                    <a:pt x="245" y="0"/>
                  </a:moveTo>
                  <a:cubicBezTo>
                    <a:pt x="207" y="0"/>
                    <a:pt x="161" y="8"/>
                    <a:pt x="104" y="23"/>
                  </a:cubicBezTo>
                  <a:cubicBezTo>
                    <a:pt x="10" y="47"/>
                    <a:pt x="0" y="231"/>
                    <a:pt x="92" y="266"/>
                  </a:cubicBezTo>
                  <a:cubicBezTo>
                    <a:pt x="147" y="287"/>
                    <a:pt x="156" y="392"/>
                    <a:pt x="148" y="893"/>
                  </a:cubicBezTo>
                  <a:cubicBezTo>
                    <a:pt x="138" y="1469"/>
                    <a:pt x="141" y="1500"/>
                    <a:pt x="237" y="1603"/>
                  </a:cubicBezTo>
                  <a:cubicBezTo>
                    <a:pt x="292" y="1660"/>
                    <a:pt x="429" y="1734"/>
                    <a:pt x="535" y="1764"/>
                  </a:cubicBezTo>
                  <a:cubicBezTo>
                    <a:pt x="593" y="1780"/>
                    <a:pt x="643" y="1788"/>
                    <a:pt x="691" y="1788"/>
                  </a:cubicBezTo>
                  <a:cubicBezTo>
                    <a:pt x="831" y="1788"/>
                    <a:pt x="950" y="1713"/>
                    <a:pt x="1156" y="1517"/>
                  </a:cubicBezTo>
                  <a:lnTo>
                    <a:pt x="1308" y="1372"/>
                  </a:lnTo>
                  <a:lnTo>
                    <a:pt x="1361" y="1569"/>
                  </a:lnTo>
                  <a:cubicBezTo>
                    <a:pt x="1421" y="1792"/>
                    <a:pt x="1404" y="1845"/>
                    <a:pt x="1271" y="1846"/>
                  </a:cubicBezTo>
                  <a:cubicBezTo>
                    <a:pt x="1148" y="1847"/>
                    <a:pt x="1023" y="1932"/>
                    <a:pt x="1098" y="1963"/>
                  </a:cubicBezTo>
                  <a:cubicBezTo>
                    <a:pt x="1127" y="1974"/>
                    <a:pt x="1152" y="2023"/>
                    <a:pt x="1152" y="2068"/>
                  </a:cubicBezTo>
                  <a:cubicBezTo>
                    <a:pt x="1152" y="2120"/>
                    <a:pt x="1165" y="2139"/>
                    <a:pt x="1215" y="2139"/>
                  </a:cubicBezTo>
                  <a:cubicBezTo>
                    <a:pt x="1233" y="2139"/>
                    <a:pt x="1255" y="2137"/>
                    <a:pt x="1283" y="2132"/>
                  </a:cubicBezTo>
                  <a:cubicBezTo>
                    <a:pt x="1308" y="2129"/>
                    <a:pt x="1330" y="2126"/>
                    <a:pt x="1347" y="2126"/>
                  </a:cubicBezTo>
                  <a:cubicBezTo>
                    <a:pt x="1436" y="2126"/>
                    <a:pt x="1425" y="2194"/>
                    <a:pt x="1343" y="2511"/>
                  </a:cubicBezTo>
                  <a:cubicBezTo>
                    <a:pt x="1248" y="2875"/>
                    <a:pt x="1077" y="3080"/>
                    <a:pt x="916" y="3080"/>
                  </a:cubicBezTo>
                  <a:cubicBezTo>
                    <a:pt x="822" y="3080"/>
                    <a:pt x="731" y="3010"/>
                    <a:pt x="660" y="2860"/>
                  </a:cubicBezTo>
                  <a:cubicBezTo>
                    <a:pt x="595" y="2720"/>
                    <a:pt x="595" y="2695"/>
                    <a:pt x="659" y="2560"/>
                  </a:cubicBezTo>
                  <a:cubicBezTo>
                    <a:pt x="697" y="2480"/>
                    <a:pt x="815" y="2347"/>
                    <a:pt x="918" y="2269"/>
                  </a:cubicBezTo>
                  <a:cubicBezTo>
                    <a:pt x="1127" y="2110"/>
                    <a:pt x="1151" y="2041"/>
                    <a:pt x="1009" y="2003"/>
                  </a:cubicBezTo>
                  <a:cubicBezTo>
                    <a:pt x="956" y="1989"/>
                    <a:pt x="917" y="1981"/>
                    <a:pt x="883" y="1981"/>
                  </a:cubicBezTo>
                  <a:cubicBezTo>
                    <a:pt x="813" y="1981"/>
                    <a:pt x="763" y="2016"/>
                    <a:pt x="655" y="2111"/>
                  </a:cubicBezTo>
                  <a:cubicBezTo>
                    <a:pt x="252" y="2466"/>
                    <a:pt x="233" y="2964"/>
                    <a:pt x="610" y="3251"/>
                  </a:cubicBezTo>
                  <a:cubicBezTo>
                    <a:pt x="711" y="3327"/>
                    <a:pt x="764" y="3354"/>
                    <a:pt x="856" y="3354"/>
                  </a:cubicBezTo>
                  <a:cubicBezTo>
                    <a:pt x="887" y="3354"/>
                    <a:pt x="921" y="3351"/>
                    <a:pt x="963" y="3346"/>
                  </a:cubicBezTo>
                  <a:cubicBezTo>
                    <a:pt x="1309" y="3305"/>
                    <a:pt x="1554" y="2980"/>
                    <a:pt x="1646" y="2433"/>
                  </a:cubicBezTo>
                  <a:cubicBezTo>
                    <a:pt x="1690" y="2177"/>
                    <a:pt x="1713" y="2126"/>
                    <a:pt x="1785" y="2115"/>
                  </a:cubicBezTo>
                  <a:cubicBezTo>
                    <a:pt x="1790" y="2115"/>
                    <a:pt x="1795" y="2114"/>
                    <a:pt x="1801" y="2114"/>
                  </a:cubicBezTo>
                  <a:cubicBezTo>
                    <a:pt x="1945" y="2114"/>
                    <a:pt x="2245" y="2369"/>
                    <a:pt x="2293" y="2539"/>
                  </a:cubicBezTo>
                  <a:cubicBezTo>
                    <a:pt x="2331" y="2678"/>
                    <a:pt x="2401" y="2755"/>
                    <a:pt x="2467" y="2755"/>
                  </a:cubicBezTo>
                  <a:cubicBezTo>
                    <a:pt x="2505" y="2755"/>
                    <a:pt x="2542" y="2730"/>
                    <a:pt x="2572" y="2675"/>
                  </a:cubicBezTo>
                  <a:cubicBezTo>
                    <a:pt x="2710" y="2414"/>
                    <a:pt x="2196" y="1845"/>
                    <a:pt x="1822" y="1845"/>
                  </a:cubicBezTo>
                  <a:cubicBezTo>
                    <a:pt x="1734" y="1845"/>
                    <a:pt x="1707" y="1816"/>
                    <a:pt x="1669" y="1685"/>
                  </a:cubicBezTo>
                  <a:cubicBezTo>
                    <a:pt x="1606" y="1462"/>
                    <a:pt x="1535" y="1093"/>
                    <a:pt x="1504" y="813"/>
                  </a:cubicBezTo>
                  <a:cubicBezTo>
                    <a:pt x="1479" y="595"/>
                    <a:pt x="1467" y="574"/>
                    <a:pt x="1362" y="561"/>
                  </a:cubicBezTo>
                  <a:cubicBezTo>
                    <a:pt x="1345" y="559"/>
                    <a:pt x="1330" y="557"/>
                    <a:pt x="1318" y="557"/>
                  </a:cubicBezTo>
                  <a:cubicBezTo>
                    <a:pt x="1250" y="557"/>
                    <a:pt x="1235" y="597"/>
                    <a:pt x="1193" y="777"/>
                  </a:cubicBezTo>
                  <a:cubicBezTo>
                    <a:pt x="1079" y="1266"/>
                    <a:pt x="905" y="1497"/>
                    <a:pt x="651" y="1500"/>
                  </a:cubicBezTo>
                  <a:cubicBezTo>
                    <a:pt x="648" y="1500"/>
                    <a:pt x="645" y="1500"/>
                    <a:pt x="641" y="1500"/>
                  </a:cubicBezTo>
                  <a:cubicBezTo>
                    <a:pt x="417" y="1500"/>
                    <a:pt x="360" y="1384"/>
                    <a:pt x="399" y="1019"/>
                  </a:cubicBezTo>
                  <a:cubicBezTo>
                    <a:pt x="445" y="583"/>
                    <a:pt x="432" y="124"/>
                    <a:pt x="372" y="54"/>
                  </a:cubicBezTo>
                  <a:cubicBezTo>
                    <a:pt x="341" y="17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3738400" y="2495025"/>
              <a:ext cx="59950" cy="42450"/>
            </a:xfrm>
            <a:custGeom>
              <a:avLst/>
              <a:gdLst/>
              <a:ahLst/>
              <a:cxnLst/>
              <a:rect l="l" t="t" r="r" b="b"/>
              <a:pathLst>
                <a:path w="2398" h="1698" extrusionOk="0">
                  <a:moveTo>
                    <a:pt x="1458" y="0"/>
                  </a:moveTo>
                  <a:cubicBezTo>
                    <a:pt x="1384" y="0"/>
                    <a:pt x="1314" y="14"/>
                    <a:pt x="1255" y="42"/>
                  </a:cubicBezTo>
                  <a:cubicBezTo>
                    <a:pt x="1207" y="66"/>
                    <a:pt x="1123" y="149"/>
                    <a:pt x="1068" y="231"/>
                  </a:cubicBezTo>
                  <a:lnTo>
                    <a:pt x="967" y="380"/>
                  </a:lnTo>
                  <a:lnTo>
                    <a:pt x="832" y="308"/>
                  </a:lnTo>
                  <a:cubicBezTo>
                    <a:pt x="747" y="263"/>
                    <a:pt x="535" y="236"/>
                    <a:pt x="354" y="236"/>
                  </a:cubicBezTo>
                  <a:cubicBezTo>
                    <a:pt x="248" y="236"/>
                    <a:pt x="153" y="245"/>
                    <a:pt x="100" y="266"/>
                  </a:cubicBezTo>
                  <a:cubicBezTo>
                    <a:pt x="19" y="297"/>
                    <a:pt x="0" y="508"/>
                    <a:pt x="80" y="518"/>
                  </a:cubicBezTo>
                  <a:cubicBezTo>
                    <a:pt x="108" y="521"/>
                    <a:pt x="244" y="526"/>
                    <a:pt x="375" y="530"/>
                  </a:cubicBezTo>
                  <a:cubicBezTo>
                    <a:pt x="692" y="538"/>
                    <a:pt x="776" y="606"/>
                    <a:pt x="741" y="828"/>
                  </a:cubicBezTo>
                  <a:cubicBezTo>
                    <a:pt x="708" y="1041"/>
                    <a:pt x="639" y="1146"/>
                    <a:pt x="466" y="1253"/>
                  </a:cubicBezTo>
                  <a:cubicBezTo>
                    <a:pt x="364" y="1316"/>
                    <a:pt x="326" y="1367"/>
                    <a:pt x="335" y="1432"/>
                  </a:cubicBezTo>
                  <a:cubicBezTo>
                    <a:pt x="346" y="1505"/>
                    <a:pt x="419" y="1542"/>
                    <a:pt x="510" y="1542"/>
                  </a:cubicBezTo>
                  <a:cubicBezTo>
                    <a:pt x="597" y="1542"/>
                    <a:pt x="700" y="1509"/>
                    <a:pt x="782" y="1442"/>
                  </a:cubicBezTo>
                  <a:lnTo>
                    <a:pt x="910" y="1337"/>
                  </a:lnTo>
                  <a:lnTo>
                    <a:pt x="1070" y="1492"/>
                  </a:lnTo>
                  <a:cubicBezTo>
                    <a:pt x="1211" y="1628"/>
                    <a:pt x="1384" y="1697"/>
                    <a:pt x="1579" y="1697"/>
                  </a:cubicBezTo>
                  <a:cubicBezTo>
                    <a:pt x="1683" y="1697"/>
                    <a:pt x="1793" y="1677"/>
                    <a:pt x="1908" y="1637"/>
                  </a:cubicBezTo>
                  <a:cubicBezTo>
                    <a:pt x="2237" y="1522"/>
                    <a:pt x="2398" y="1400"/>
                    <a:pt x="2369" y="1288"/>
                  </a:cubicBezTo>
                  <a:cubicBezTo>
                    <a:pt x="2350" y="1217"/>
                    <a:pt x="2323" y="1182"/>
                    <a:pt x="2266" y="1182"/>
                  </a:cubicBezTo>
                  <a:cubicBezTo>
                    <a:pt x="2212" y="1182"/>
                    <a:pt x="2131" y="1213"/>
                    <a:pt x="2007" y="1276"/>
                  </a:cubicBezTo>
                  <a:cubicBezTo>
                    <a:pt x="1846" y="1357"/>
                    <a:pt x="1707" y="1395"/>
                    <a:pt x="1563" y="1397"/>
                  </a:cubicBezTo>
                  <a:cubicBezTo>
                    <a:pt x="1558" y="1397"/>
                    <a:pt x="1553" y="1397"/>
                    <a:pt x="1549" y="1397"/>
                  </a:cubicBezTo>
                  <a:cubicBezTo>
                    <a:pt x="1376" y="1397"/>
                    <a:pt x="1336" y="1377"/>
                    <a:pt x="1230" y="1248"/>
                  </a:cubicBezTo>
                  <a:cubicBezTo>
                    <a:pt x="1160" y="1162"/>
                    <a:pt x="1107" y="1047"/>
                    <a:pt x="1107" y="975"/>
                  </a:cubicBezTo>
                  <a:cubicBezTo>
                    <a:pt x="1107" y="663"/>
                    <a:pt x="1361" y="384"/>
                    <a:pt x="1646" y="384"/>
                  </a:cubicBezTo>
                  <a:cubicBezTo>
                    <a:pt x="1913" y="384"/>
                    <a:pt x="1973" y="159"/>
                    <a:pt x="1732" y="58"/>
                  </a:cubicBezTo>
                  <a:cubicBezTo>
                    <a:pt x="1641" y="20"/>
                    <a:pt x="1546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3831875" y="2500800"/>
              <a:ext cx="33975" cy="28575"/>
            </a:xfrm>
            <a:custGeom>
              <a:avLst/>
              <a:gdLst/>
              <a:ahLst/>
              <a:cxnLst/>
              <a:rect l="l" t="t" r="r" b="b"/>
              <a:pathLst>
                <a:path w="1359" h="1143" extrusionOk="0">
                  <a:moveTo>
                    <a:pt x="667" y="0"/>
                  </a:moveTo>
                  <a:cubicBezTo>
                    <a:pt x="649" y="0"/>
                    <a:pt x="631" y="5"/>
                    <a:pt x="614" y="15"/>
                  </a:cubicBezTo>
                  <a:cubicBezTo>
                    <a:pt x="587" y="33"/>
                    <a:pt x="558" y="124"/>
                    <a:pt x="551" y="218"/>
                  </a:cubicBezTo>
                  <a:lnTo>
                    <a:pt x="536" y="391"/>
                  </a:lnTo>
                  <a:lnTo>
                    <a:pt x="315" y="418"/>
                  </a:lnTo>
                  <a:cubicBezTo>
                    <a:pt x="55" y="450"/>
                    <a:pt x="0" y="476"/>
                    <a:pt x="14" y="563"/>
                  </a:cubicBezTo>
                  <a:cubicBezTo>
                    <a:pt x="28" y="652"/>
                    <a:pt x="64" y="682"/>
                    <a:pt x="215" y="682"/>
                  </a:cubicBezTo>
                  <a:cubicBezTo>
                    <a:pt x="253" y="682"/>
                    <a:pt x="297" y="680"/>
                    <a:pt x="351" y="677"/>
                  </a:cubicBezTo>
                  <a:lnTo>
                    <a:pt x="614" y="662"/>
                  </a:lnTo>
                  <a:lnTo>
                    <a:pt x="586" y="835"/>
                  </a:lnTo>
                  <a:cubicBezTo>
                    <a:pt x="550" y="1057"/>
                    <a:pt x="584" y="1142"/>
                    <a:pt x="709" y="1142"/>
                  </a:cubicBezTo>
                  <a:cubicBezTo>
                    <a:pt x="828" y="1142"/>
                    <a:pt x="860" y="1069"/>
                    <a:pt x="860" y="793"/>
                  </a:cubicBezTo>
                  <a:cubicBezTo>
                    <a:pt x="860" y="588"/>
                    <a:pt x="864" y="584"/>
                    <a:pt x="1000" y="579"/>
                  </a:cubicBezTo>
                  <a:cubicBezTo>
                    <a:pt x="1234" y="572"/>
                    <a:pt x="1358" y="521"/>
                    <a:pt x="1358" y="432"/>
                  </a:cubicBezTo>
                  <a:cubicBezTo>
                    <a:pt x="1358" y="356"/>
                    <a:pt x="1221" y="302"/>
                    <a:pt x="1056" y="302"/>
                  </a:cubicBezTo>
                  <a:cubicBezTo>
                    <a:pt x="1019" y="302"/>
                    <a:pt x="981" y="304"/>
                    <a:pt x="943" y="310"/>
                  </a:cubicBezTo>
                  <a:cubicBezTo>
                    <a:pt x="917" y="314"/>
                    <a:pt x="896" y="317"/>
                    <a:pt x="880" y="317"/>
                  </a:cubicBezTo>
                  <a:cubicBezTo>
                    <a:pt x="826" y="317"/>
                    <a:pt x="820" y="289"/>
                    <a:pt x="820" y="198"/>
                  </a:cubicBezTo>
                  <a:cubicBezTo>
                    <a:pt x="820" y="88"/>
                    <a:pt x="744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8"/>
          <p:cNvGrpSpPr/>
          <p:nvPr/>
        </p:nvGrpSpPr>
        <p:grpSpPr>
          <a:xfrm>
            <a:off x="7969349" y="1319400"/>
            <a:ext cx="380246" cy="591894"/>
            <a:chOff x="4483000" y="3960650"/>
            <a:chExt cx="149550" cy="232800"/>
          </a:xfrm>
        </p:grpSpPr>
        <p:sp>
          <p:nvSpPr>
            <p:cNvPr id="1485" name="Google Shape;1485;p48"/>
            <p:cNvSpPr/>
            <p:nvPr/>
          </p:nvSpPr>
          <p:spPr>
            <a:xfrm>
              <a:off x="4555375" y="3960650"/>
              <a:ext cx="77175" cy="220100"/>
            </a:xfrm>
            <a:custGeom>
              <a:avLst/>
              <a:gdLst/>
              <a:ahLst/>
              <a:cxnLst/>
              <a:rect l="l" t="t" r="r" b="b"/>
              <a:pathLst>
                <a:path w="3087" h="8804" extrusionOk="0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483000" y="3967400"/>
              <a:ext cx="86800" cy="226050"/>
            </a:xfrm>
            <a:custGeom>
              <a:avLst/>
              <a:gdLst/>
              <a:ahLst/>
              <a:cxnLst/>
              <a:rect l="l" t="t" r="r" b="b"/>
              <a:pathLst>
                <a:path w="3472" h="9042" extrusionOk="0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48"/>
          <p:cNvGrpSpPr/>
          <p:nvPr/>
        </p:nvGrpSpPr>
        <p:grpSpPr>
          <a:xfrm rot="1489172">
            <a:off x="7778799" y="776102"/>
            <a:ext cx="303897" cy="248757"/>
            <a:chOff x="7194125" y="2470757"/>
            <a:chExt cx="235750" cy="192975"/>
          </a:xfrm>
        </p:grpSpPr>
        <p:sp>
          <p:nvSpPr>
            <p:cNvPr id="1488" name="Google Shape;1488;p48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93C9ECBA-9125-4F70-9121-06CE597A5F86}"/>
              </a:ext>
            </a:extLst>
          </p:cNvPr>
          <p:cNvSpPr txBox="1"/>
          <p:nvPr/>
        </p:nvSpPr>
        <p:spPr>
          <a:xfrm>
            <a:off x="1726565" y="857216"/>
            <a:ext cx="6213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      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24 : 3 = 8 (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24 - 8 = 16 (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16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902970" y="525780"/>
            <a:ext cx="7600949" cy="3075293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640081" y="637803"/>
            <a:ext cx="8314982" cy="23428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Xin </a:t>
            </a:r>
            <a:r>
              <a:rPr lang="en-US" sz="9600" dirty="0" err="1"/>
              <a:t>tạm</a:t>
            </a:r>
            <a:r>
              <a:rPr lang="en-US" sz="9600" dirty="0"/>
              <a:t> </a:t>
            </a:r>
            <a:r>
              <a:rPr lang="en-US" sz="9600" dirty="0" err="1"/>
              <a:t>biệt</a:t>
            </a:r>
            <a:endParaRPr sz="9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r>
              <a:rPr lang="en" dirty="0"/>
              <a:t>ục tiêu</a:t>
            </a:r>
            <a:endParaRPr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5B3982E-7DA6-401E-B352-B3C9DDD16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75000"/>
                </a:schemeClr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pt-BR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Yêu thích môn học</a:t>
            </a:r>
            <a:endParaRPr lang="en-US" sz="2400" dirty="0">
              <a:solidFill>
                <a:srgbClr val="7030A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1489742" y="1720340"/>
            <a:ext cx="6164515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chemeClr val="accent2">
                    <a:lumMod val="75000"/>
                  </a:schemeClr>
                </a:solidFill>
              </a:rPr>
              <a:t>Khám phá</a:t>
            </a:r>
            <a:endParaRPr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9"/>
          <p:cNvGrpSpPr/>
          <p:nvPr/>
        </p:nvGrpSpPr>
        <p:grpSpPr>
          <a:xfrm>
            <a:off x="1715358" y="223115"/>
            <a:ext cx="5713283" cy="735427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2255069" y="238246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ài toán</a:t>
            </a:r>
            <a:endParaRPr dirty="0"/>
          </a:p>
        </p:txBody>
      </p:sp>
      <p:grpSp>
        <p:nvGrpSpPr>
          <p:cNvPr id="51" name="Google Shape;1131;p43">
            <a:extLst>
              <a:ext uri="{FF2B5EF4-FFF2-40B4-BE49-F238E27FC236}">
                <a16:creationId xmlns:a16="http://schemas.microsoft.com/office/drawing/2014/main" id="{320FC4C7-E613-409A-85CF-9579E1CD13B7}"/>
              </a:ext>
            </a:extLst>
          </p:cNvPr>
          <p:cNvGrpSpPr/>
          <p:nvPr/>
        </p:nvGrpSpPr>
        <p:grpSpPr>
          <a:xfrm>
            <a:off x="149273" y="915080"/>
            <a:ext cx="8995410" cy="1963466"/>
            <a:chOff x="2646769" y="3458220"/>
            <a:chExt cx="1419425" cy="68597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2" name="Google Shape;1132;p43">
              <a:extLst>
                <a:ext uri="{FF2B5EF4-FFF2-40B4-BE49-F238E27FC236}">
                  <a16:creationId xmlns:a16="http://schemas.microsoft.com/office/drawing/2014/main" id="{52C14CFC-C548-4F8C-9EC4-FFC9AB6DFDAF}"/>
                </a:ext>
              </a:extLst>
            </p:cNvPr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Google Shape;1133;p43">
              <a:extLst>
                <a:ext uri="{FF2B5EF4-FFF2-40B4-BE49-F238E27FC236}">
                  <a16:creationId xmlns:a16="http://schemas.microsoft.com/office/drawing/2014/main" id="{5AAE1E12-DBA9-4B05-8D52-74C56828AF7D}"/>
                </a:ext>
              </a:extLst>
            </p:cNvPr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962" name="Google Shape;962;p39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343976" y="1378270"/>
            <a:ext cx="8721649" cy="8738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Một cửa hàng, ngày thứ bảy bán được 6 xe đạp, ngày chủ nhật bán được số xe đạp gấp đôi số xe đạp trên. Hỏi cả hai ngày cửa hàng đó bán được bao nhiêu xe đạp?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7F863877-5E31-48C3-B45E-1B223CB6C8FF}"/>
              </a:ext>
            </a:extLst>
          </p:cNvPr>
          <p:cNvCxnSpPr>
            <a:cxnSpLocks/>
          </p:cNvCxnSpPr>
          <p:nvPr/>
        </p:nvCxnSpPr>
        <p:spPr>
          <a:xfrm>
            <a:off x="2625170" y="1620809"/>
            <a:ext cx="347472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1003D372-164F-41BA-AC3D-FB23D62BC4AD}"/>
              </a:ext>
            </a:extLst>
          </p:cNvPr>
          <p:cNvCxnSpPr>
            <a:cxnSpLocks/>
          </p:cNvCxnSpPr>
          <p:nvPr/>
        </p:nvCxnSpPr>
        <p:spPr>
          <a:xfrm>
            <a:off x="6610026" y="1620809"/>
            <a:ext cx="23495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5A47ED3D-5A54-4AD3-8590-429D205DC319}"/>
              </a:ext>
            </a:extLst>
          </p:cNvPr>
          <p:cNvCxnSpPr>
            <a:cxnSpLocks/>
          </p:cNvCxnSpPr>
          <p:nvPr/>
        </p:nvCxnSpPr>
        <p:spPr>
          <a:xfrm>
            <a:off x="389124" y="2001809"/>
            <a:ext cx="483057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A92A327D-0C51-4A18-93A1-87C519006FF3}"/>
              </a:ext>
            </a:extLst>
          </p:cNvPr>
          <p:cNvCxnSpPr>
            <a:cxnSpLocks/>
          </p:cNvCxnSpPr>
          <p:nvPr/>
        </p:nvCxnSpPr>
        <p:spPr>
          <a:xfrm>
            <a:off x="5448300" y="2010848"/>
            <a:ext cx="326545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9">
            <a:extLst>
              <a:ext uri="{FF2B5EF4-FFF2-40B4-BE49-F238E27FC236}">
                <a16:creationId xmlns:a16="http://schemas.microsoft.com/office/drawing/2014/main" id="{34B414A8-F962-4EBA-93F2-46DD7A5E11C0}"/>
              </a:ext>
            </a:extLst>
          </p:cNvPr>
          <p:cNvCxnSpPr>
            <a:cxnSpLocks/>
          </p:cNvCxnSpPr>
          <p:nvPr/>
        </p:nvCxnSpPr>
        <p:spPr>
          <a:xfrm>
            <a:off x="5461000" y="2163248"/>
            <a:ext cx="325275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9EC46FBE-96EF-4BA7-8D7A-3A7BB48A2FD4}"/>
              </a:ext>
            </a:extLst>
          </p:cNvPr>
          <p:cNvCxnSpPr>
            <a:cxnSpLocks/>
          </p:cNvCxnSpPr>
          <p:nvPr/>
        </p:nvCxnSpPr>
        <p:spPr>
          <a:xfrm>
            <a:off x="615992" y="2419350"/>
            <a:ext cx="326545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9">
            <a:extLst>
              <a:ext uri="{FF2B5EF4-FFF2-40B4-BE49-F238E27FC236}">
                <a16:creationId xmlns:a16="http://schemas.microsoft.com/office/drawing/2014/main" id="{EC37548F-D6EA-4CFE-8504-9DFE0C901E8A}"/>
              </a:ext>
            </a:extLst>
          </p:cNvPr>
          <p:cNvCxnSpPr>
            <a:cxnSpLocks/>
          </p:cNvCxnSpPr>
          <p:nvPr/>
        </p:nvCxnSpPr>
        <p:spPr>
          <a:xfrm>
            <a:off x="628692" y="2571750"/>
            <a:ext cx="325275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3">
            <a:extLst>
              <a:ext uri="{FF2B5EF4-FFF2-40B4-BE49-F238E27FC236}">
                <a16:creationId xmlns:a16="http://schemas.microsoft.com/office/drawing/2014/main" id="{FA802F21-B1A8-41F4-8F4C-7FB6486C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8" y="256540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D09DB355-10F0-4E5F-87E1-E0B56408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8" y="3202438"/>
            <a:ext cx="243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CA628DEB-B291-4E13-A820-48D1B6BC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50" y="3725618"/>
            <a:ext cx="1828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1" name="Group 44">
            <a:extLst>
              <a:ext uri="{FF2B5EF4-FFF2-40B4-BE49-F238E27FC236}">
                <a16:creationId xmlns:a16="http://schemas.microsoft.com/office/drawing/2014/main" id="{E281F431-A34A-40E8-A70E-50F199A2777B}"/>
              </a:ext>
            </a:extLst>
          </p:cNvPr>
          <p:cNvGrpSpPr>
            <a:grpSpLocks/>
          </p:cNvGrpSpPr>
          <p:nvPr/>
        </p:nvGrpSpPr>
        <p:grpSpPr bwMode="auto">
          <a:xfrm>
            <a:off x="2511270" y="3891101"/>
            <a:ext cx="3097247" cy="240506"/>
            <a:chOff x="1200" y="2928"/>
            <a:chExt cx="1282" cy="101"/>
          </a:xfrm>
        </p:grpSpPr>
        <p:sp>
          <p:nvSpPr>
            <p:cNvPr id="32" name="Line 20">
              <a:extLst>
                <a:ext uri="{FF2B5EF4-FFF2-40B4-BE49-F238E27FC236}">
                  <a16:creationId xmlns:a16="http://schemas.microsoft.com/office/drawing/2014/main" id="{28220C8F-CB2C-4394-B040-D56503087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573759CF-68C0-4D82-A150-252B7E008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1B3659E1-C3B1-480D-8A06-8AC41B25B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5" name="Line 23">
              <a:extLst>
                <a:ext uri="{FF2B5EF4-FFF2-40B4-BE49-F238E27FC236}">
                  <a16:creationId xmlns:a16="http://schemas.microsoft.com/office/drawing/2014/main" id="{927D7B60-1056-41D9-BB35-B4A141758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" y="293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36" name="Line 24">
              <a:extLst>
                <a:ext uri="{FF2B5EF4-FFF2-40B4-BE49-F238E27FC236}">
                  <a16:creationId xmlns:a16="http://schemas.microsoft.com/office/drawing/2014/main" id="{25EBF42D-75DE-4C57-80F8-DEE4383D0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76"/>
              <a:ext cx="595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7" name="Line 25">
            <a:extLst>
              <a:ext uri="{FF2B5EF4-FFF2-40B4-BE49-F238E27FC236}">
                <a16:creationId xmlns:a16="http://schemas.microsoft.com/office/drawing/2014/main" id="{9A573CB5-4CF2-4F47-AA0C-408E6D7DD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606" y="35373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38" name="Line 26">
            <a:extLst>
              <a:ext uri="{FF2B5EF4-FFF2-40B4-BE49-F238E27FC236}">
                <a16:creationId xmlns:a16="http://schemas.microsoft.com/office/drawing/2014/main" id="{9F980C0D-4E07-42DF-99E7-C767F3224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4992" y="3480763"/>
            <a:ext cx="0" cy="5486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0" name="AutoShape 29">
            <a:extLst>
              <a:ext uri="{FF2B5EF4-FFF2-40B4-BE49-F238E27FC236}">
                <a16:creationId xmlns:a16="http://schemas.microsoft.com/office/drawing/2014/main" id="{28EEAC43-1EA7-4749-BFC6-EB1AC6946299}"/>
              </a:ext>
            </a:extLst>
          </p:cNvPr>
          <p:cNvSpPr>
            <a:spLocks/>
          </p:cNvSpPr>
          <p:nvPr/>
        </p:nvSpPr>
        <p:spPr bwMode="auto">
          <a:xfrm>
            <a:off x="5744762" y="3286537"/>
            <a:ext cx="163695" cy="82296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E12277D5-F813-4413-913C-FBF9CD2E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268" y="2947206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" name="Group 40">
            <a:extLst>
              <a:ext uri="{FF2B5EF4-FFF2-40B4-BE49-F238E27FC236}">
                <a16:creationId xmlns:a16="http://schemas.microsoft.com/office/drawing/2014/main" id="{28E1964D-7CBC-4F48-8726-29C7B4DCC97D}"/>
              </a:ext>
            </a:extLst>
          </p:cNvPr>
          <p:cNvGrpSpPr>
            <a:grpSpLocks/>
          </p:cNvGrpSpPr>
          <p:nvPr/>
        </p:nvGrpSpPr>
        <p:grpSpPr bwMode="auto">
          <a:xfrm>
            <a:off x="2501606" y="3386436"/>
            <a:ext cx="1642847" cy="196453"/>
            <a:chOff x="1196" y="2952"/>
            <a:chExt cx="680" cy="55"/>
          </a:xfrm>
        </p:grpSpPr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33F62C6E-4AC3-42B2-A234-AD342EF16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6118D7EC-A804-4B73-B11B-CFA8F7D10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6" y="2958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78C7391C-8D38-4994-A65F-1A88A0DC7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952"/>
              <a:ext cx="4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6" name="Text Box 33">
            <a:extLst>
              <a:ext uri="{FF2B5EF4-FFF2-40B4-BE49-F238E27FC236}">
                <a16:creationId xmlns:a16="http://schemas.microsoft.com/office/drawing/2014/main" id="{4EE56273-82E5-4CD5-9546-6EC2E9E5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978" y="3502694"/>
            <a:ext cx="1828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7" grpId="0" animBg="1"/>
      <p:bldP spid="38" grpId="0" animBg="1"/>
      <p:bldP spid="40" grpId="0" animBg="1"/>
      <p:bldP spid="41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ECEC4-D15C-4BC5-924B-A753B078C701}"/>
              </a:ext>
            </a:extLst>
          </p:cNvPr>
          <p:cNvSpPr txBox="1"/>
          <p:nvPr/>
        </p:nvSpPr>
        <p:spPr>
          <a:xfrm>
            <a:off x="3050313" y="381207"/>
            <a:ext cx="500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A347DEFF-1D34-4A9E-BB88-D377693C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34" y="95488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BA4489CA-4E6C-49CC-8A7E-E156C593D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34" y="1591918"/>
            <a:ext cx="243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3958CFEB-4F7F-4FBE-977E-5848A7505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66" y="2115098"/>
            <a:ext cx="1828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44">
            <a:extLst>
              <a:ext uri="{FF2B5EF4-FFF2-40B4-BE49-F238E27FC236}">
                <a16:creationId xmlns:a16="http://schemas.microsoft.com/office/drawing/2014/main" id="{0160C14B-4E63-4025-9AB2-EF1A20C6FC8D}"/>
              </a:ext>
            </a:extLst>
          </p:cNvPr>
          <p:cNvGrpSpPr>
            <a:grpSpLocks/>
          </p:cNvGrpSpPr>
          <p:nvPr/>
        </p:nvGrpSpPr>
        <p:grpSpPr bwMode="auto">
          <a:xfrm>
            <a:off x="2174386" y="2280581"/>
            <a:ext cx="3097247" cy="240506"/>
            <a:chOff x="1200" y="2928"/>
            <a:chExt cx="1282" cy="101"/>
          </a:xfrm>
        </p:grpSpPr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5E798663-6DA1-4C19-BEF7-D29C6EEBA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D15E17E6-D0AB-42F6-BBCC-58D693D8A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49882859-09B4-4B82-BD01-7348F3D70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24657780-E1B3-4A30-A754-A02CF71FF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" y="293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7E5B5681-1D76-4E3B-8D34-8FC4E8812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76"/>
              <a:ext cx="595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Line 25">
            <a:extLst>
              <a:ext uri="{FF2B5EF4-FFF2-40B4-BE49-F238E27FC236}">
                <a16:creationId xmlns:a16="http://schemas.microsoft.com/office/drawing/2014/main" id="{62E377CD-8FDC-4E13-BDEF-AB59E7E53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4722" y="192683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52E34D7C-0D9D-4806-9A26-9454C9E79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108" y="1870243"/>
            <a:ext cx="0" cy="5486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7" name="AutoShape 29">
            <a:extLst>
              <a:ext uri="{FF2B5EF4-FFF2-40B4-BE49-F238E27FC236}">
                <a16:creationId xmlns:a16="http://schemas.microsoft.com/office/drawing/2014/main" id="{C2990AA1-E035-4E3B-BCF2-8445CB339263}"/>
              </a:ext>
            </a:extLst>
          </p:cNvPr>
          <p:cNvSpPr>
            <a:spLocks/>
          </p:cNvSpPr>
          <p:nvPr/>
        </p:nvSpPr>
        <p:spPr bwMode="auto">
          <a:xfrm>
            <a:off x="5407878" y="1676017"/>
            <a:ext cx="163695" cy="82296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BA867D97-2FE4-4F26-8DF8-84E3A43A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384" y="1336686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" name="Group 40">
            <a:extLst>
              <a:ext uri="{FF2B5EF4-FFF2-40B4-BE49-F238E27FC236}">
                <a16:creationId xmlns:a16="http://schemas.microsoft.com/office/drawing/2014/main" id="{B144A529-DBF5-4928-ACD7-75CD04351336}"/>
              </a:ext>
            </a:extLst>
          </p:cNvPr>
          <p:cNvGrpSpPr>
            <a:grpSpLocks/>
          </p:cNvGrpSpPr>
          <p:nvPr/>
        </p:nvGrpSpPr>
        <p:grpSpPr bwMode="auto">
          <a:xfrm>
            <a:off x="2164722" y="1775916"/>
            <a:ext cx="1642847" cy="196453"/>
            <a:chOff x="1196" y="2952"/>
            <a:chExt cx="680" cy="55"/>
          </a:xfrm>
        </p:grpSpPr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B9C4EB36-9AC1-41E2-AA7C-A2B734FDC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E8C9E349-7BF9-45E0-B959-6A6F62BD5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6" y="2958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32" name="Line 43">
              <a:extLst>
                <a:ext uri="{FF2B5EF4-FFF2-40B4-BE49-F238E27FC236}">
                  <a16:creationId xmlns:a16="http://schemas.microsoft.com/office/drawing/2014/main" id="{5204F064-2627-4080-95C9-8AF435A23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952"/>
              <a:ext cx="4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Text Box 33">
            <a:extLst>
              <a:ext uri="{FF2B5EF4-FFF2-40B4-BE49-F238E27FC236}">
                <a16:creationId xmlns:a16="http://schemas.microsoft.com/office/drawing/2014/main" id="{0F3BD893-02CA-4B28-A15F-5C9538585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094" y="1892174"/>
            <a:ext cx="1828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F34A18-A919-450F-8A74-3E6A3915128C}"/>
              </a:ext>
            </a:extLst>
          </p:cNvPr>
          <p:cNvSpPr txBox="1"/>
          <p:nvPr/>
        </p:nvSpPr>
        <p:spPr>
          <a:xfrm>
            <a:off x="1325215" y="2950369"/>
            <a:ext cx="6730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6 x 2 = 12 (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298C030F-754B-4057-966A-3F6795469B61}"/>
              </a:ext>
            </a:extLst>
          </p:cNvPr>
          <p:cNvSpPr txBox="1"/>
          <p:nvPr/>
        </p:nvSpPr>
        <p:spPr>
          <a:xfrm>
            <a:off x="1325215" y="3878814"/>
            <a:ext cx="6730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6 + 12 = 18 (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F4C60AA-82A5-4293-A994-6230616C05D2}"/>
              </a:ext>
            </a:extLst>
          </p:cNvPr>
          <p:cNvSpPr txBox="1"/>
          <p:nvPr/>
        </p:nvSpPr>
        <p:spPr>
          <a:xfrm>
            <a:off x="1126565" y="2560194"/>
            <a:ext cx="6517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6 x 2 = 12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6 + 12 = 18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52"/>
          <p:cNvGrpSpPr/>
          <p:nvPr/>
        </p:nvGrpSpPr>
        <p:grpSpPr>
          <a:xfrm>
            <a:off x="1905898" y="367391"/>
            <a:ext cx="6200841" cy="1345814"/>
            <a:chOff x="7728915" y="1917859"/>
            <a:chExt cx="1034486" cy="222599"/>
          </a:xfrm>
        </p:grpSpPr>
        <p:sp>
          <p:nvSpPr>
            <p:cNvPr id="1757" name="Google Shape;1757;p52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2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2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2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2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2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52"/>
          <p:cNvSpPr txBox="1">
            <a:spLocks noGrp="1"/>
          </p:cNvSpPr>
          <p:nvPr>
            <p:ph type="title"/>
          </p:nvPr>
        </p:nvSpPr>
        <p:spPr>
          <a:xfrm>
            <a:off x="2909638" y="472851"/>
            <a:ext cx="417732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75000"/>
                  </a:schemeClr>
                </a:solidFill>
              </a:rPr>
              <a:t>KIẾN THỨC CẦN NHỚ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801" name="Google Shape;1801;p52"/>
          <p:cNvGrpSpPr/>
          <p:nvPr/>
        </p:nvGrpSpPr>
        <p:grpSpPr>
          <a:xfrm>
            <a:off x="6960785" y="4053451"/>
            <a:ext cx="817329" cy="1046959"/>
            <a:chOff x="5920700" y="3824000"/>
            <a:chExt cx="323900" cy="414900"/>
          </a:xfrm>
        </p:grpSpPr>
        <p:sp>
          <p:nvSpPr>
            <p:cNvPr id="1802" name="Google Shape;1802;p52"/>
            <p:cNvSpPr/>
            <p:nvPr/>
          </p:nvSpPr>
          <p:spPr>
            <a:xfrm>
              <a:off x="5920700" y="3824000"/>
              <a:ext cx="323900" cy="414900"/>
            </a:xfrm>
            <a:custGeom>
              <a:avLst/>
              <a:gdLst/>
              <a:ahLst/>
              <a:cxnLst/>
              <a:rect l="l" t="t" r="r" b="b"/>
              <a:pathLst>
                <a:path w="12956" h="16596" extrusionOk="0">
                  <a:moveTo>
                    <a:pt x="964" y="1279"/>
                  </a:moveTo>
                  <a:cubicBezTo>
                    <a:pt x="985" y="1279"/>
                    <a:pt x="1007" y="1286"/>
                    <a:pt x="1029" y="1301"/>
                  </a:cubicBezTo>
                  <a:cubicBezTo>
                    <a:pt x="1063" y="1324"/>
                    <a:pt x="1141" y="1421"/>
                    <a:pt x="1205" y="1517"/>
                  </a:cubicBezTo>
                  <a:cubicBezTo>
                    <a:pt x="1303" y="1663"/>
                    <a:pt x="1311" y="1699"/>
                    <a:pt x="1255" y="1761"/>
                  </a:cubicBezTo>
                  <a:cubicBezTo>
                    <a:pt x="1220" y="1802"/>
                    <a:pt x="1183" y="1831"/>
                    <a:pt x="1169" y="1831"/>
                  </a:cubicBezTo>
                  <a:cubicBezTo>
                    <a:pt x="1169" y="1831"/>
                    <a:pt x="1168" y="1831"/>
                    <a:pt x="1168" y="1831"/>
                  </a:cubicBezTo>
                  <a:cubicBezTo>
                    <a:pt x="1146" y="1827"/>
                    <a:pt x="998" y="1618"/>
                    <a:pt x="883" y="1432"/>
                  </a:cubicBezTo>
                  <a:cubicBezTo>
                    <a:pt x="837" y="1356"/>
                    <a:pt x="893" y="1279"/>
                    <a:pt x="964" y="1279"/>
                  </a:cubicBezTo>
                  <a:close/>
                  <a:moveTo>
                    <a:pt x="1899" y="2399"/>
                  </a:moveTo>
                  <a:lnTo>
                    <a:pt x="2064" y="2647"/>
                  </a:lnTo>
                  <a:cubicBezTo>
                    <a:pt x="2222" y="2883"/>
                    <a:pt x="2226" y="2899"/>
                    <a:pt x="2153" y="2972"/>
                  </a:cubicBezTo>
                  <a:cubicBezTo>
                    <a:pt x="2113" y="3010"/>
                    <a:pt x="2065" y="3041"/>
                    <a:pt x="2046" y="3041"/>
                  </a:cubicBezTo>
                  <a:cubicBezTo>
                    <a:pt x="2045" y="3041"/>
                    <a:pt x="2044" y="3041"/>
                    <a:pt x="2044" y="3041"/>
                  </a:cubicBezTo>
                  <a:cubicBezTo>
                    <a:pt x="2027" y="3038"/>
                    <a:pt x="1939" y="2926"/>
                    <a:pt x="1848" y="2789"/>
                  </a:cubicBezTo>
                  <a:lnTo>
                    <a:pt x="1684" y="2543"/>
                  </a:lnTo>
                  <a:lnTo>
                    <a:pt x="1792" y="2472"/>
                  </a:lnTo>
                  <a:lnTo>
                    <a:pt x="1899" y="2399"/>
                  </a:lnTo>
                  <a:close/>
                  <a:moveTo>
                    <a:pt x="5851" y="1829"/>
                  </a:moveTo>
                  <a:cubicBezTo>
                    <a:pt x="6021" y="1829"/>
                    <a:pt x="6144" y="1843"/>
                    <a:pt x="6164" y="1874"/>
                  </a:cubicBezTo>
                  <a:cubicBezTo>
                    <a:pt x="6174" y="1887"/>
                    <a:pt x="6174" y="1970"/>
                    <a:pt x="6165" y="2050"/>
                  </a:cubicBezTo>
                  <a:cubicBezTo>
                    <a:pt x="6153" y="2159"/>
                    <a:pt x="6100" y="2247"/>
                    <a:pt x="5965" y="2379"/>
                  </a:cubicBezTo>
                  <a:cubicBezTo>
                    <a:pt x="5838" y="2503"/>
                    <a:pt x="5732" y="2670"/>
                    <a:pt x="5625" y="2915"/>
                  </a:cubicBezTo>
                  <a:cubicBezTo>
                    <a:pt x="5538" y="3112"/>
                    <a:pt x="5423" y="3319"/>
                    <a:pt x="5368" y="3376"/>
                  </a:cubicBezTo>
                  <a:cubicBezTo>
                    <a:pt x="5228" y="3520"/>
                    <a:pt x="5197" y="3893"/>
                    <a:pt x="5302" y="4168"/>
                  </a:cubicBezTo>
                  <a:cubicBezTo>
                    <a:pt x="5428" y="4503"/>
                    <a:pt x="5369" y="4649"/>
                    <a:pt x="5007" y="4899"/>
                  </a:cubicBezTo>
                  <a:cubicBezTo>
                    <a:pt x="4630" y="5158"/>
                    <a:pt x="4521" y="5221"/>
                    <a:pt x="4440" y="5221"/>
                  </a:cubicBezTo>
                  <a:cubicBezTo>
                    <a:pt x="4435" y="5221"/>
                    <a:pt x="4431" y="5221"/>
                    <a:pt x="4426" y="5220"/>
                  </a:cubicBezTo>
                  <a:cubicBezTo>
                    <a:pt x="4302" y="5208"/>
                    <a:pt x="4165" y="5027"/>
                    <a:pt x="4054" y="4730"/>
                  </a:cubicBezTo>
                  <a:cubicBezTo>
                    <a:pt x="3953" y="4462"/>
                    <a:pt x="3936" y="4435"/>
                    <a:pt x="3797" y="4349"/>
                  </a:cubicBezTo>
                  <a:cubicBezTo>
                    <a:pt x="3722" y="4302"/>
                    <a:pt x="3657" y="4276"/>
                    <a:pt x="3583" y="4276"/>
                  </a:cubicBezTo>
                  <a:cubicBezTo>
                    <a:pt x="3469" y="4276"/>
                    <a:pt x="3333" y="4337"/>
                    <a:pt x="3104" y="4469"/>
                  </a:cubicBezTo>
                  <a:cubicBezTo>
                    <a:pt x="2696" y="4706"/>
                    <a:pt x="2606" y="4749"/>
                    <a:pt x="2345" y="4749"/>
                  </a:cubicBezTo>
                  <a:cubicBezTo>
                    <a:pt x="2302" y="4749"/>
                    <a:pt x="2255" y="4748"/>
                    <a:pt x="2202" y="4746"/>
                  </a:cubicBezTo>
                  <a:cubicBezTo>
                    <a:pt x="2159" y="4745"/>
                    <a:pt x="2120" y="4744"/>
                    <a:pt x="2085" y="4744"/>
                  </a:cubicBezTo>
                  <a:cubicBezTo>
                    <a:pt x="1890" y="4744"/>
                    <a:pt x="1795" y="4766"/>
                    <a:pt x="1704" y="4825"/>
                  </a:cubicBezTo>
                  <a:cubicBezTo>
                    <a:pt x="1628" y="4874"/>
                    <a:pt x="1495" y="4923"/>
                    <a:pt x="1412" y="4933"/>
                  </a:cubicBezTo>
                  <a:cubicBezTo>
                    <a:pt x="1388" y="4936"/>
                    <a:pt x="1366" y="4938"/>
                    <a:pt x="1348" y="4938"/>
                  </a:cubicBezTo>
                  <a:cubicBezTo>
                    <a:pt x="1271" y="4938"/>
                    <a:pt x="1239" y="4910"/>
                    <a:pt x="1196" y="4828"/>
                  </a:cubicBezTo>
                  <a:cubicBezTo>
                    <a:pt x="1140" y="4721"/>
                    <a:pt x="1149" y="4674"/>
                    <a:pt x="1282" y="4435"/>
                  </a:cubicBezTo>
                  <a:cubicBezTo>
                    <a:pt x="1754" y="3587"/>
                    <a:pt x="2507" y="2910"/>
                    <a:pt x="3669" y="2289"/>
                  </a:cubicBezTo>
                  <a:cubicBezTo>
                    <a:pt x="3793" y="2222"/>
                    <a:pt x="4031" y="2136"/>
                    <a:pt x="4191" y="2101"/>
                  </a:cubicBezTo>
                  <a:cubicBezTo>
                    <a:pt x="4350" y="2066"/>
                    <a:pt x="4582" y="2005"/>
                    <a:pt x="4699" y="1969"/>
                  </a:cubicBezTo>
                  <a:cubicBezTo>
                    <a:pt x="4960" y="1886"/>
                    <a:pt x="5504" y="1829"/>
                    <a:pt x="5851" y="1829"/>
                  </a:cubicBezTo>
                  <a:close/>
                  <a:moveTo>
                    <a:pt x="9588" y="4119"/>
                  </a:moveTo>
                  <a:cubicBezTo>
                    <a:pt x="9640" y="4119"/>
                    <a:pt x="9674" y="4174"/>
                    <a:pt x="9794" y="4385"/>
                  </a:cubicBezTo>
                  <a:cubicBezTo>
                    <a:pt x="10019" y="4782"/>
                    <a:pt x="10492" y="6014"/>
                    <a:pt x="10462" y="6126"/>
                  </a:cubicBezTo>
                  <a:cubicBezTo>
                    <a:pt x="10457" y="6145"/>
                    <a:pt x="10466" y="6278"/>
                    <a:pt x="10481" y="6427"/>
                  </a:cubicBezTo>
                  <a:cubicBezTo>
                    <a:pt x="10528" y="6874"/>
                    <a:pt x="10465" y="7623"/>
                    <a:pt x="10344" y="8060"/>
                  </a:cubicBezTo>
                  <a:lnTo>
                    <a:pt x="10291" y="8253"/>
                  </a:lnTo>
                  <a:lnTo>
                    <a:pt x="10068" y="8012"/>
                  </a:lnTo>
                  <a:cubicBezTo>
                    <a:pt x="9947" y="7881"/>
                    <a:pt x="9775" y="7738"/>
                    <a:pt x="9690" y="7700"/>
                  </a:cubicBezTo>
                  <a:cubicBezTo>
                    <a:pt x="9616" y="7666"/>
                    <a:pt x="9512" y="7650"/>
                    <a:pt x="9386" y="7650"/>
                  </a:cubicBezTo>
                  <a:cubicBezTo>
                    <a:pt x="9131" y="7650"/>
                    <a:pt x="8786" y="7717"/>
                    <a:pt x="8417" y="7844"/>
                  </a:cubicBezTo>
                  <a:cubicBezTo>
                    <a:pt x="8325" y="7876"/>
                    <a:pt x="8188" y="7909"/>
                    <a:pt x="8115" y="7918"/>
                  </a:cubicBezTo>
                  <a:cubicBezTo>
                    <a:pt x="8042" y="7926"/>
                    <a:pt x="7974" y="7950"/>
                    <a:pt x="7963" y="7972"/>
                  </a:cubicBezTo>
                  <a:cubicBezTo>
                    <a:pt x="7957" y="7986"/>
                    <a:pt x="7947" y="7992"/>
                    <a:pt x="7933" y="7992"/>
                  </a:cubicBezTo>
                  <a:cubicBezTo>
                    <a:pt x="7867" y="7992"/>
                    <a:pt x="7718" y="7845"/>
                    <a:pt x="7526" y="7585"/>
                  </a:cubicBezTo>
                  <a:cubicBezTo>
                    <a:pt x="7277" y="7247"/>
                    <a:pt x="7151" y="7144"/>
                    <a:pt x="6893" y="7144"/>
                  </a:cubicBezTo>
                  <a:cubicBezTo>
                    <a:pt x="6834" y="7144"/>
                    <a:pt x="6769" y="7149"/>
                    <a:pt x="6694" y="7158"/>
                  </a:cubicBezTo>
                  <a:cubicBezTo>
                    <a:pt x="6562" y="7174"/>
                    <a:pt x="6474" y="7184"/>
                    <a:pt x="6409" y="7184"/>
                  </a:cubicBezTo>
                  <a:cubicBezTo>
                    <a:pt x="6289" y="7184"/>
                    <a:pt x="6248" y="7151"/>
                    <a:pt x="6152" y="7060"/>
                  </a:cubicBezTo>
                  <a:cubicBezTo>
                    <a:pt x="6044" y="6959"/>
                    <a:pt x="6041" y="6943"/>
                    <a:pt x="6102" y="6857"/>
                  </a:cubicBezTo>
                  <a:cubicBezTo>
                    <a:pt x="6206" y="6711"/>
                    <a:pt x="7052" y="6164"/>
                    <a:pt x="7620" y="5874"/>
                  </a:cubicBezTo>
                  <a:cubicBezTo>
                    <a:pt x="8173" y="5593"/>
                    <a:pt x="8149" y="5617"/>
                    <a:pt x="8348" y="5218"/>
                  </a:cubicBezTo>
                  <a:cubicBezTo>
                    <a:pt x="8529" y="4853"/>
                    <a:pt x="8708" y="4655"/>
                    <a:pt x="9076" y="4407"/>
                  </a:cubicBezTo>
                  <a:cubicBezTo>
                    <a:pt x="9274" y="4274"/>
                    <a:pt x="9478" y="4151"/>
                    <a:pt x="9532" y="4132"/>
                  </a:cubicBezTo>
                  <a:cubicBezTo>
                    <a:pt x="9555" y="4124"/>
                    <a:pt x="9572" y="4119"/>
                    <a:pt x="9588" y="4119"/>
                  </a:cubicBezTo>
                  <a:close/>
                  <a:moveTo>
                    <a:pt x="5802" y="871"/>
                  </a:moveTo>
                  <a:cubicBezTo>
                    <a:pt x="5813" y="871"/>
                    <a:pt x="5823" y="871"/>
                    <a:pt x="5834" y="871"/>
                  </a:cubicBezTo>
                  <a:cubicBezTo>
                    <a:pt x="7089" y="886"/>
                    <a:pt x="7853" y="1110"/>
                    <a:pt x="8578" y="1674"/>
                  </a:cubicBezTo>
                  <a:cubicBezTo>
                    <a:pt x="8750" y="1806"/>
                    <a:pt x="8922" y="1934"/>
                    <a:pt x="8967" y="1962"/>
                  </a:cubicBezTo>
                  <a:cubicBezTo>
                    <a:pt x="9012" y="1990"/>
                    <a:pt x="9121" y="2080"/>
                    <a:pt x="9212" y="2162"/>
                  </a:cubicBezTo>
                  <a:cubicBezTo>
                    <a:pt x="9303" y="2245"/>
                    <a:pt x="9448" y="2375"/>
                    <a:pt x="9538" y="2451"/>
                  </a:cubicBezTo>
                  <a:cubicBezTo>
                    <a:pt x="9812" y="2689"/>
                    <a:pt x="10264" y="3251"/>
                    <a:pt x="10479" y="3621"/>
                  </a:cubicBezTo>
                  <a:cubicBezTo>
                    <a:pt x="10878" y="4310"/>
                    <a:pt x="11177" y="5170"/>
                    <a:pt x="11328" y="6058"/>
                  </a:cubicBezTo>
                  <a:cubicBezTo>
                    <a:pt x="11516" y="7168"/>
                    <a:pt x="11345" y="8101"/>
                    <a:pt x="10748" y="9233"/>
                  </a:cubicBezTo>
                  <a:cubicBezTo>
                    <a:pt x="10659" y="9400"/>
                    <a:pt x="10504" y="9697"/>
                    <a:pt x="10405" y="9888"/>
                  </a:cubicBezTo>
                  <a:cubicBezTo>
                    <a:pt x="10247" y="10192"/>
                    <a:pt x="9704" y="10889"/>
                    <a:pt x="9541" y="10998"/>
                  </a:cubicBezTo>
                  <a:cubicBezTo>
                    <a:pt x="9514" y="11016"/>
                    <a:pt x="9416" y="11126"/>
                    <a:pt x="9325" y="11241"/>
                  </a:cubicBezTo>
                  <a:cubicBezTo>
                    <a:pt x="9233" y="11356"/>
                    <a:pt x="9098" y="11499"/>
                    <a:pt x="9028" y="11555"/>
                  </a:cubicBezTo>
                  <a:lnTo>
                    <a:pt x="8899" y="11658"/>
                  </a:lnTo>
                  <a:lnTo>
                    <a:pt x="8742" y="11438"/>
                  </a:lnTo>
                  <a:cubicBezTo>
                    <a:pt x="8637" y="11290"/>
                    <a:pt x="8591" y="11193"/>
                    <a:pt x="8606" y="11145"/>
                  </a:cubicBezTo>
                  <a:cubicBezTo>
                    <a:pt x="8618" y="11107"/>
                    <a:pt x="8726" y="11011"/>
                    <a:pt x="8843" y="10935"/>
                  </a:cubicBezTo>
                  <a:cubicBezTo>
                    <a:pt x="8983" y="10845"/>
                    <a:pt x="9124" y="10708"/>
                    <a:pt x="9245" y="10549"/>
                  </a:cubicBezTo>
                  <a:cubicBezTo>
                    <a:pt x="9860" y="9731"/>
                    <a:pt x="9904" y="9668"/>
                    <a:pt x="10229" y="9122"/>
                  </a:cubicBezTo>
                  <a:cubicBezTo>
                    <a:pt x="10469" y="8719"/>
                    <a:pt x="10558" y="8476"/>
                    <a:pt x="10670" y="7910"/>
                  </a:cubicBezTo>
                  <a:cubicBezTo>
                    <a:pt x="10905" y="6731"/>
                    <a:pt x="10833" y="6126"/>
                    <a:pt x="10299" y="4754"/>
                  </a:cubicBezTo>
                  <a:cubicBezTo>
                    <a:pt x="10113" y="4275"/>
                    <a:pt x="9312" y="3070"/>
                    <a:pt x="8986" y="2779"/>
                  </a:cubicBezTo>
                  <a:cubicBezTo>
                    <a:pt x="8733" y="2553"/>
                    <a:pt x="8070" y="2141"/>
                    <a:pt x="7822" y="2055"/>
                  </a:cubicBezTo>
                  <a:cubicBezTo>
                    <a:pt x="7735" y="2025"/>
                    <a:pt x="7602" y="1965"/>
                    <a:pt x="7521" y="1921"/>
                  </a:cubicBezTo>
                  <a:cubicBezTo>
                    <a:pt x="7441" y="1876"/>
                    <a:pt x="7351" y="1832"/>
                    <a:pt x="7320" y="1822"/>
                  </a:cubicBezTo>
                  <a:cubicBezTo>
                    <a:pt x="6749" y="1645"/>
                    <a:pt x="6544" y="1597"/>
                    <a:pt x="6288" y="1580"/>
                  </a:cubicBezTo>
                  <a:cubicBezTo>
                    <a:pt x="6112" y="1568"/>
                    <a:pt x="5829" y="1562"/>
                    <a:pt x="5612" y="1562"/>
                  </a:cubicBezTo>
                  <a:cubicBezTo>
                    <a:pt x="5448" y="1562"/>
                    <a:pt x="5322" y="1565"/>
                    <a:pt x="5310" y="1573"/>
                  </a:cubicBezTo>
                  <a:cubicBezTo>
                    <a:pt x="5303" y="1579"/>
                    <a:pt x="5145" y="1606"/>
                    <a:pt x="4957" y="1636"/>
                  </a:cubicBezTo>
                  <a:cubicBezTo>
                    <a:pt x="4335" y="1734"/>
                    <a:pt x="4184" y="1768"/>
                    <a:pt x="3968" y="1856"/>
                  </a:cubicBezTo>
                  <a:cubicBezTo>
                    <a:pt x="3677" y="1976"/>
                    <a:pt x="2658" y="2563"/>
                    <a:pt x="2568" y="2662"/>
                  </a:cubicBezTo>
                  <a:cubicBezTo>
                    <a:pt x="2533" y="2701"/>
                    <a:pt x="2497" y="2731"/>
                    <a:pt x="2486" y="2731"/>
                  </a:cubicBezTo>
                  <a:cubicBezTo>
                    <a:pt x="2485" y="2731"/>
                    <a:pt x="2484" y="2731"/>
                    <a:pt x="2484" y="2730"/>
                  </a:cubicBezTo>
                  <a:cubicBezTo>
                    <a:pt x="2477" y="2724"/>
                    <a:pt x="2387" y="2610"/>
                    <a:pt x="2280" y="2474"/>
                  </a:cubicBezTo>
                  <a:cubicBezTo>
                    <a:pt x="2093" y="2238"/>
                    <a:pt x="2090" y="2227"/>
                    <a:pt x="2159" y="2153"/>
                  </a:cubicBezTo>
                  <a:cubicBezTo>
                    <a:pt x="2341" y="1964"/>
                    <a:pt x="2530" y="1843"/>
                    <a:pt x="3098" y="1554"/>
                  </a:cubicBezTo>
                  <a:cubicBezTo>
                    <a:pt x="3822" y="1187"/>
                    <a:pt x="5075" y="871"/>
                    <a:pt x="5802" y="871"/>
                  </a:cubicBezTo>
                  <a:close/>
                  <a:moveTo>
                    <a:pt x="538" y="7247"/>
                  </a:moveTo>
                  <a:cubicBezTo>
                    <a:pt x="593" y="7247"/>
                    <a:pt x="670" y="7253"/>
                    <a:pt x="747" y="7265"/>
                  </a:cubicBezTo>
                  <a:cubicBezTo>
                    <a:pt x="1015" y="7308"/>
                    <a:pt x="1055" y="7351"/>
                    <a:pt x="1233" y="7766"/>
                  </a:cubicBezTo>
                  <a:cubicBezTo>
                    <a:pt x="1316" y="7963"/>
                    <a:pt x="1342" y="7992"/>
                    <a:pt x="1523" y="8091"/>
                  </a:cubicBezTo>
                  <a:cubicBezTo>
                    <a:pt x="1646" y="8159"/>
                    <a:pt x="1829" y="8206"/>
                    <a:pt x="2003" y="8215"/>
                  </a:cubicBezTo>
                  <a:cubicBezTo>
                    <a:pt x="2392" y="8234"/>
                    <a:pt x="2560" y="8291"/>
                    <a:pt x="2703" y="8454"/>
                  </a:cubicBezTo>
                  <a:cubicBezTo>
                    <a:pt x="2769" y="8529"/>
                    <a:pt x="2859" y="8610"/>
                    <a:pt x="2901" y="8634"/>
                  </a:cubicBezTo>
                  <a:cubicBezTo>
                    <a:pt x="3100" y="8740"/>
                    <a:pt x="3116" y="8860"/>
                    <a:pt x="3002" y="9370"/>
                  </a:cubicBezTo>
                  <a:cubicBezTo>
                    <a:pt x="2876" y="9927"/>
                    <a:pt x="2801" y="10719"/>
                    <a:pt x="2859" y="10880"/>
                  </a:cubicBezTo>
                  <a:cubicBezTo>
                    <a:pt x="2880" y="10940"/>
                    <a:pt x="2959" y="11040"/>
                    <a:pt x="3037" y="11107"/>
                  </a:cubicBezTo>
                  <a:cubicBezTo>
                    <a:pt x="3504" y="11502"/>
                    <a:pt x="3588" y="11586"/>
                    <a:pt x="3644" y="11720"/>
                  </a:cubicBezTo>
                  <a:cubicBezTo>
                    <a:pt x="3676" y="11798"/>
                    <a:pt x="3702" y="11894"/>
                    <a:pt x="3702" y="11938"/>
                  </a:cubicBezTo>
                  <a:cubicBezTo>
                    <a:pt x="3702" y="11982"/>
                    <a:pt x="3699" y="12000"/>
                    <a:pt x="3681" y="12000"/>
                  </a:cubicBezTo>
                  <a:cubicBezTo>
                    <a:pt x="3670" y="12000"/>
                    <a:pt x="3655" y="11994"/>
                    <a:pt x="3633" y="11984"/>
                  </a:cubicBezTo>
                  <a:cubicBezTo>
                    <a:pt x="3595" y="11965"/>
                    <a:pt x="3491" y="11930"/>
                    <a:pt x="3397" y="11905"/>
                  </a:cubicBezTo>
                  <a:cubicBezTo>
                    <a:pt x="3156" y="11839"/>
                    <a:pt x="2065" y="11193"/>
                    <a:pt x="1981" y="11066"/>
                  </a:cubicBezTo>
                  <a:cubicBezTo>
                    <a:pt x="1959" y="11034"/>
                    <a:pt x="1860" y="10935"/>
                    <a:pt x="1758" y="10845"/>
                  </a:cubicBezTo>
                  <a:cubicBezTo>
                    <a:pt x="1267" y="10408"/>
                    <a:pt x="833" y="9665"/>
                    <a:pt x="640" y="8928"/>
                  </a:cubicBezTo>
                  <a:cubicBezTo>
                    <a:pt x="440" y="8172"/>
                    <a:pt x="350" y="7334"/>
                    <a:pt x="459" y="7257"/>
                  </a:cubicBezTo>
                  <a:cubicBezTo>
                    <a:pt x="469" y="7250"/>
                    <a:pt x="498" y="7247"/>
                    <a:pt x="538" y="7247"/>
                  </a:cubicBezTo>
                  <a:close/>
                  <a:moveTo>
                    <a:pt x="8327" y="11364"/>
                  </a:moveTo>
                  <a:lnTo>
                    <a:pt x="8499" y="11599"/>
                  </a:lnTo>
                  <a:lnTo>
                    <a:pt x="8671" y="11835"/>
                  </a:lnTo>
                  <a:lnTo>
                    <a:pt x="8509" y="11943"/>
                  </a:lnTo>
                  <a:lnTo>
                    <a:pt x="8347" y="12052"/>
                  </a:lnTo>
                  <a:lnTo>
                    <a:pt x="8178" y="11799"/>
                  </a:lnTo>
                  <a:lnTo>
                    <a:pt x="8009" y="11547"/>
                  </a:lnTo>
                  <a:lnTo>
                    <a:pt x="8168" y="11455"/>
                  </a:lnTo>
                  <a:lnTo>
                    <a:pt x="8327" y="11364"/>
                  </a:lnTo>
                  <a:close/>
                  <a:moveTo>
                    <a:pt x="7118" y="9882"/>
                  </a:moveTo>
                  <a:cubicBezTo>
                    <a:pt x="7137" y="9882"/>
                    <a:pt x="7156" y="9885"/>
                    <a:pt x="7178" y="9891"/>
                  </a:cubicBezTo>
                  <a:cubicBezTo>
                    <a:pt x="7237" y="9906"/>
                    <a:pt x="7312" y="9956"/>
                    <a:pt x="7342" y="10001"/>
                  </a:cubicBezTo>
                  <a:cubicBezTo>
                    <a:pt x="7369" y="10040"/>
                    <a:pt x="7413" y="10069"/>
                    <a:pt x="7442" y="10069"/>
                  </a:cubicBezTo>
                  <a:cubicBezTo>
                    <a:pt x="7445" y="10069"/>
                    <a:pt x="7448" y="10069"/>
                    <a:pt x="7451" y="10068"/>
                  </a:cubicBezTo>
                  <a:cubicBezTo>
                    <a:pt x="7461" y="10066"/>
                    <a:pt x="7468" y="10064"/>
                    <a:pt x="7475" y="10064"/>
                  </a:cubicBezTo>
                  <a:cubicBezTo>
                    <a:pt x="7498" y="10064"/>
                    <a:pt x="7503" y="10083"/>
                    <a:pt x="7498" y="10134"/>
                  </a:cubicBezTo>
                  <a:cubicBezTo>
                    <a:pt x="7486" y="10248"/>
                    <a:pt x="7626" y="10313"/>
                    <a:pt x="7793" y="10313"/>
                  </a:cubicBezTo>
                  <a:cubicBezTo>
                    <a:pt x="7908" y="10313"/>
                    <a:pt x="8036" y="10283"/>
                    <a:pt x="8138" y="10217"/>
                  </a:cubicBezTo>
                  <a:cubicBezTo>
                    <a:pt x="8281" y="10125"/>
                    <a:pt x="8585" y="10041"/>
                    <a:pt x="8757" y="10041"/>
                  </a:cubicBezTo>
                  <a:cubicBezTo>
                    <a:pt x="8776" y="10041"/>
                    <a:pt x="8794" y="10043"/>
                    <a:pt x="8810" y="10045"/>
                  </a:cubicBezTo>
                  <a:cubicBezTo>
                    <a:pt x="8985" y="10072"/>
                    <a:pt x="9131" y="10283"/>
                    <a:pt x="9023" y="10356"/>
                  </a:cubicBezTo>
                  <a:cubicBezTo>
                    <a:pt x="8981" y="10383"/>
                    <a:pt x="8873" y="10496"/>
                    <a:pt x="8786" y="10601"/>
                  </a:cubicBezTo>
                  <a:cubicBezTo>
                    <a:pt x="8394" y="11078"/>
                    <a:pt x="6619" y="12029"/>
                    <a:pt x="5998" y="12095"/>
                  </a:cubicBezTo>
                  <a:lnTo>
                    <a:pt x="5883" y="12107"/>
                  </a:lnTo>
                  <a:lnTo>
                    <a:pt x="5902" y="11951"/>
                  </a:lnTo>
                  <a:cubicBezTo>
                    <a:pt x="5923" y="11785"/>
                    <a:pt x="5985" y="11726"/>
                    <a:pt x="6263" y="11603"/>
                  </a:cubicBezTo>
                  <a:cubicBezTo>
                    <a:pt x="6412" y="11537"/>
                    <a:pt x="6428" y="11517"/>
                    <a:pt x="6439" y="11375"/>
                  </a:cubicBezTo>
                  <a:cubicBezTo>
                    <a:pt x="6446" y="11281"/>
                    <a:pt x="6423" y="11190"/>
                    <a:pt x="6379" y="11148"/>
                  </a:cubicBezTo>
                  <a:cubicBezTo>
                    <a:pt x="6340" y="11110"/>
                    <a:pt x="6320" y="11069"/>
                    <a:pt x="6335" y="11060"/>
                  </a:cubicBezTo>
                  <a:cubicBezTo>
                    <a:pt x="6349" y="11049"/>
                    <a:pt x="6357" y="10960"/>
                    <a:pt x="6352" y="10864"/>
                  </a:cubicBezTo>
                  <a:cubicBezTo>
                    <a:pt x="6340" y="10641"/>
                    <a:pt x="6507" y="10259"/>
                    <a:pt x="6644" y="10198"/>
                  </a:cubicBezTo>
                  <a:cubicBezTo>
                    <a:pt x="6698" y="10174"/>
                    <a:pt x="6816" y="10089"/>
                    <a:pt x="6905" y="10009"/>
                  </a:cubicBezTo>
                  <a:cubicBezTo>
                    <a:pt x="7009" y="9915"/>
                    <a:pt x="7059" y="9882"/>
                    <a:pt x="7118" y="9882"/>
                  </a:cubicBezTo>
                  <a:close/>
                  <a:moveTo>
                    <a:pt x="6493" y="1895"/>
                  </a:moveTo>
                  <a:cubicBezTo>
                    <a:pt x="6651" y="1895"/>
                    <a:pt x="7209" y="2076"/>
                    <a:pt x="7647" y="2275"/>
                  </a:cubicBezTo>
                  <a:cubicBezTo>
                    <a:pt x="8458" y="2644"/>
                    <a:pt x="8765" y="2883"/>
                    <a:pt x="9274" y="3541"/>
                  </a:cubicBezTo>
                  <a:lnTo>
                    <a:pt x="9521" y="3861"/>
                  </a:lnTo>
                  <a:lnTo>
                    <a:pt x="9314" y="3965"/>
                  </a:lnTo>
                  <a:cubicBezTo>
                    <a:pt x="9015" y="4117"/>
                    <a:pt x="8618" y="4382"/>
                    <a:pt x="8513" y="4498"/>
                  </a:cubicBezTo>
                  <a:cubicBezTo>
                    <a:pt x="8465" y="4553"/>
                    <a:pt x="8309" y="4789"/>
                    <a:pt x="8166" y="5025"/>
                  </a:cubicBezTo>
                  <a:lnTo>
                    <a:pt x="7906" y="5453"/>
                  </a:lnTo>
                  <a:lnTo>
                    <a:pt x="7468" y="5660"/>
                  </a:lnTo>
                  <a:cubicBezTo>
                    <a:pt x="7149" y="5809"/>
                    <a:pt x="6862" y="5982"/>
                    <a:pt x="6410" y="6297"/>
                  </a:cubicBezTo>
                  <a:cubicBezTo>
                    <a:pt x="5860" y="6680"/>
                    <a:pt x="5786" y="6743"/>
                    <a:pt x="5759" y="6847"/>
                  </a:cubicBezTo>
                  <a:cubicBezTo>
                    <a:pt x="5725" y="6990"/>
                    <a:pt x="5792" y="7102"/>
                    <a:pt x="6027" y="7296"/>
                  </a:cubicBezTo>
                  <a:cubicBezTo>
                    <a:pt x="6167" y="7411"/>
                    <a:pt x="6330" y="7481"/>
                    <a:pt x="6438" y="7481"/>
                  </a:cubicBezTo>
                  <a:cubicBezTo>
                    <a:pt x="6471" y="7481"/>
                    <a:pt x="6499" y="7475"/>
                    <a:pt x="6520" y="7461"/>
                  </a:cubicBezTo>
                  <a:cubicBezTo>
                    <a:pt x="6565" y="7430"/>
                    <a:pt x="6704" y="7414"/>
                    <a:pt x="6830" y="7414"/>
                  </a:cubicBezTo>
                  <a:cubicBezTo>
                    <a:pt x="6932" y="7414"/>
                    <a:pt x="7026" y="7424"/>
                    <a:pt x="7059" y="7447"/>
                  </a:cubicBezTo>
                  <a:cubicBezTo>
                    <a:pt x="7098" y="7472"/>
                    <a:pt x="7242" y="7651"/>
                    <a:pt x="7381" y="7844"/>
                  </a:cubicBezTo>
                  <a:cubicBezTo>
                    <a:pt x="7621" y="8179"/>
                    <a:pt x="7640" y="8197"/>
                    <a:pt x="7797" y="8219"/>
                  </a:cubicBezTo>
                  <a:cubicBezTo>
                    <a:pt x="7811" y="8221"/>
                    <a:pt x="7827" y="8222"/>
                    <a:pt x="7845" y="8222"/>
                  </a:cubicBezTo>
                  <a:cubicBezTo>
                    <a:pt x="7951" y="8222"/>
                    <a:pt x="8131" y="8192"/>
                    <a:pt x="8282" y="8147"/>
                  </a:cubicBezTo>
                  <a:cubicBezTo>
                    <a:pt x="8460" y="8094"/>
                    <a:pt x="8645" y="8043"/>
                    <a:pt x="8696" y="8033"/>
                  </a:cubicBezTo>
                  <a:cubicBezTo>
                    <a:pt x="9046" y="7965"/>
                    <a:pt x="9244" y="7935"/>
                    <a:pt x="9376" y="7935"/>
                  </a:cubicBezTo>
                  <a:cubicBezTo>
                    <a:pt x="9437" y="7935"/>
                    <a:pt x="9484" y="7941"/>
                    <a:pt x="9526" y="7953"/>
                  </a:cubicBezTo>
                  <a:cubicBezTo>
                    <a:pt x="9686" y="7999"/>
                    <a:pt x="9941" y="8234"/>
                    <a:pt x="10086" y="8469"/>
                  </a:cubicBezTo>
                  <a:cubicBezTo>
                    <a:pt x="10168" y="8602"/>
                    <a:pt x="10166" y="8628"/>
                    <a:pt x="10057" y="8828"/>
                  </a:cubicBezTo>
                  <a:cubicBezTo>
                    <a:pt x="9849" y="9212"/>
                    <a:pt x="9370" y="9916"/>
                    <a:pt x="9275" y="9980"/>
                  </a:cubicBezTo>
                  <a:cubicBezTo>
                    <a:pt x="9265" y="9986"/>
                    <a:pt x="9256" y="9989"/>
                    <a:pt x="9245" y="9989"/>
                  </a:cubicBezTo>
                  <a:cubicBezTo>
                    <a:pt x="9217" y="9989"/>
                    <a:pt x="9186" y="9966"/>
                    <a:pt x="9156" y="9921"/>
                  </a:cubicBezTo>
                  <a:cubicBezTo>
                    <a:pt x="9098" y="9833"/>
                    <a:pt x="8952" y="9786"/>
                    <a:pt x="8770" y="9786"/>
                  </a:cubicBezTo>
                  <a:cubicBezTo>
                    <a:pt x="8655" y="9786"/>
                    <a:pt x="8525" y="9805"/>
                    <a:pt x="8394" y="9844"/>
                  </a:cubicBezTo>
                  <a:cubicBezTo>
                    <a:pt x="8236" y="9890"/>
                    <a:pt x="8079" y="9948"/>
                    <a:pt x="8043" y="9971"/>
                  </a:cubicBezTo>
                  <a:cubicBezTo>
                    <a:pt x="7980" y="10013"/>
                    <a:pt x="7882" y="10037"/>
                    <a:pt x="7803" y="10037"/>
                  </a:cubicBezTo>
                  <a:cubicBezTo>
                    <a:pt x="7752" y="10037"/>
                    <a:pt x="7709" y="10028"/>
                    <a:pt x="7686" y="10007"/>
                  </a:cubicBezTo>
                  <a:cubicBezTo>
                    <a:pt x="7655" y="9982"/>
                    <a:pt x="7573" y="9895"/>
                    <a:pt x="7502" y="9815"/>
                  </a:cubicBezTo>
                  <a:cubicBezTo>
                    <a:pt x="7359" y="9657"/>
                    <a:pt x="7276" y="9614"/>
                    <a:pt x="7090" y="9614"/>
                  </a:cubicBezTo>
                  <a:cubicBezTo>
                    <a:pt x="7083" y="9614"/>
                    <a:pt x="7076" y="9614"/>
                    <a:pt x="7069" y="9614"/>
                  </a:cubicBezTo>
                  <a:cubicBezTo>
                    <a:pt x="6961" y="9615"/>
                    <a:pt x="6898" y="9643"/>
                    <a:pt x="6808" y="9732"/>
                  </a:cubicBezTo>
                  <a:cubicBezTo>
                    <a:pt x="6743" y="9796"/>
                    <a:pt x="6602" y="9913"/>
                    <a:pt x="6489" y="9997"/>
                  </a:cubicBezTo>
                  <a:cubicBezTo>
                    <a:pt x="6282" y="10152"/>
                    <a:pt x="6200" y="10310"/>
                    <a:pt x="6270" y="10425"/>
                  </a:cubicBezTo>
                  <a:cubicBezTo>
                    <a:pt x="6283" y="10448"/>
                    <a:pt x="6287" y="10458"/>
                    <a:pt x="6279" y="10458"/>
                  </a:cubicBezTo>
                  <a:cubicBezTo>
                    <a:pt x="6273" y="10458"/>
                    <a:pt x="6257" y="10449"/>
                    <a:pt x="6231" y="10432"/>
                  </a:cubicBezTo>
                  <a:cubicBezTo>
                    <a:pt x="6208" y="10415"/>
                    <a:pt x="6191" y="10405"/>
                    <a:pt x="6178" y="10405"/>
                  </a:cubicBezTo>
                  <a:cubicBezTo>
                    <a:pt x="6153" y="10405"/>
                    <a:pt x="6144" y="10446"/>
                    <a:pt x="6127" y="10561"/>
                  </a:cubicBezTo>
                  <a:cubicBezTo>
                    <a:pt x="6083" y="10830"/>
                    <a:pt x="6083" y="10866"/>
                    <a:pt x="6133" y="11114"/>
                  </a:cubicBezTo>
                  <a:lnTo>
                    <a:pt x="6178" y="11336"/>
                  </a:lnTo>
                  <a:lnTo>
                    <a:pt x="5936" y="11503"/>
                  </a:lnTo>
                  <a:cubicBezTo>
                    <a:pt x="5696" y="11669"/>
                    <a:pt x="5694" y="11671"/>
                    <a:pt x="5659" y="11921"/>
                  </a:cubicBezTo>
                  <a:lnTo>
                    <a:pt x="5625" y="12171"/>
                  </a:lnTo>
                  <a:lnTo>
                    <a:pt x="5307" y="12185"/>
                  </a:lnTo>
                  <a:cubicBezTo>
                    <a:pt x="5264" y="12187"/>
                    <a:pt x="5214" y="12187"/>
                    <a:pt x="5159" y="12187"/>
                  </a:cubicBezTo>
                  <a:cubicBezTo>
                    <a:pt x="4820" y="12187"/>
                    <a:pt x="4309" y="12152"/>
                    <a:pt x="4086" y="12110"/>
                  </a:cubicBezTo>
                  <a:lnTo>
                    <a:pt x="3949" y="12083"/>
                  </a:lnTo>
                  <a:lnTo>
                    <a:pt x="3955" y="11912"/>
                  </a:lnTo>
                  <a:cubicBezTo>
                    <a:pt x="3962" y="11675"/>
                    <a:pt x="3711" y="11304"/>
                    <a:pt x="3357" y="11027"/>
                  </a:cubicBezTo>
                  <a:cubicBezTo>
                    <a:pt x="3104" y="10830"/>
                    <a:pt x="3100" y="10826"/>
                    <a:pt x="3093" y="10675"/>
                  </a:cubicBezTo>
                  <a:cubicBezTo>
                    <a:pt x="3088" y="10589"/>
                    <a:pt x="3092" y="10478"/>
                    <a:pt x="3100" y="10420"/>
                  </a:cubicBezTo>
                  <a:cubicBezTo>
                    <a:pt x="3109" y="10364"/>
                    <a:pt x="3123" y="10239"/>
                    <a:pt x="3130" y="10145"/>
                  </a:cubicBezTo>
                  <a:cubicBezTo>
                    <a:pt x="3149" y="9893"/>
                    <a:pt x="3206" y="9587"/>
                    <a:pt x="3306" y="9183"/>
                  </a:cubicBezTo>
                  <a:cubicBezTo>
                    <a:pt x="3386" y="8865"/>
                    <a:pt x="3385" y="8820"/>
                    <a:pt x="3300" y="8691"/>
                  </a:cubicBezTo>
                  <a:cubicBezTo>
                    <a:pt x="3247" y="8612"/>
                    <a:pt x="3143" y="8507"/>
                    <a:pt x="3065" y="8454"/>
                  </a:cubicBezTo>
                  <a:cubicBezTo>
                    <a:pt x="2988" y="8402"/>
                    <a:pt x="2883" y="8297"/>
                    <a:pt x="2831" y="8218"/>
                  </a:cubicBezTo>
                  <a:cubicBezTo>
                    <a:pt x="2750" y="8098"/>
                    <a:pt x="2690" y="8065"/>
                    <a:pt x="2429" y="8002"/>
                  </a:cubicBezTo>
                  <a:cubicBezTo>
                    <a:pt x="2261" y="7962"/>
                    <a:pt x="2028" y="7926"/>
                    <a:pt x="1912" y="7923"/>
                  </a:cubicBezTo>
                  <a:cubicBezTo>
                    <a:pt x="1722" y="7920"/>
                    <a:pt x="1605" y="7874"/>
                    <a:pt x="1518" y="7768"/>
                  </a:cubicBezTo>
                  <a:cubicBezTo>
                    <a:pt x="1501" y="7749"/>
                    <a:pt x="1468" y="7658"/>
                    <a:pt x="1442" y="7562"/>
                  </a:cubicBezTo>
                  <a:cubicBezTo>
                    <a:pt x="1339" y="7186"/>
                    <a:pt x="1145" y="7029"/>
                    <a:pt x="735" y="6990"/>
                  </a:cubicBezTo>
                  <a:cubicBezTo>
                    <a:pt x="597" y="6976"/>
                    <a:pt x="479" y="6953"/>
                    <a:pt x="468" y="6938"/>
                  </a:cubicBezTo>
                  <a:cubicBezTo>
                    <a:pt x="431" y="6882"/>
                    <a:pt x="544" y="6275"/>
                    <a:pt x="663" y="5891"/>
                  </a:cubicBezTo>
                  <a:cubicBezTo>
                    <a:pt x="730" y="5679"/>
                    <a:pt x="784" y="5493"/>
                    <a:pt x="786" y="5476"/>
                  </a:cubicBezTo>
                  <a:cubicBezTo>
                    <a:pt x="792" y="5428"/>
                    <a:pt x="947" y="5070"/>
                    <a:pt x="971" y="5048"/>
                  </a:cubicBezTo>
                  <a:cubicBezTo>
                    <a:pt x="972" y="5048"/>
                    <a:pt x="974" y="5047"/>
                    <a:pt x="976" y="5047"/>
                  </a:cubicBezTo>
                  <a:cubicBezTo>
                    <a:pt x="996" y="5047"/>
                    <a:pt x="1070" y="5084"/>
                    <a:pt x="1149" y="5134"/>
                  </a:cubicBezTo>
                  <a:cubicBezTo>
                    <a:pt x="1228" y="5184"/>
                    <a:pt x="1311" y="5209"/>
                    <a:pt x="1398" y="5209"/>
                  </a:cubicBezTo>
                  <a:cubicBezTo>
                    <a:pt x="1518" y="5209"/>
                    <a:pt x="1647" y="5162"/>
                    <a:pt x="1785" y="5070"/>
                  </a:cubicBezTo>
                  <a:cubicBezTo>
                    <a:pt x="1873" y="5011"/>
                    <a:pt x="1938" y="4987"/>
                    <a:pt x="2037" y="4987"/>
                  </a:cubicBezTo>
                  <a:cubicBezTo>
                    <a:pt x="2073" y="4987"/>
                    <a:pt x="2113" y="4990"/>
                    <a:pt x="2161" y="4996"/>
                  </a:cubicBezTo>
                  <a:cubicBezTo>
                    <a:pt x="2260" y="5008"/>
                    <a:pt x="2351" y="5014"/>
                    <a:pt x="2433" y="5014"/>
                  </a:cubicBezTo>
                  <a:cubicBezTo>
                    <a:pt x="2639" y="5014"/>
                    <a:pt x="2791" y="4976"/>
                    <a:pt x="2892" y="4900"/>
                  </a:cubicBezTo>
                  <a:cubicBezTo>
                    <a:pt x="3091" y="4749"/>
                    <a:pt x="3486" y="4561"/>
                    <a:pt x="3595" y="4561"/>
                  </a:cubicBezTo>
                  <a:cubicBezTo>
                    <a:pt x="3601" y="4561"/>
                    <a:pt x="3607" y="4561"/>
                    <a:pt x="3611" y="4562"/>
                  </a:cubicBezTo>
                  <a:cubicBezTo>
                    <a:pt x="3658" y="4575"/>
                    <a:pt x="3713" y="4647"/>
                    <a:pt x="3772" y="4771"/>
                  </a:cubicBezTo>
                  <a:cubicBezTo>
                    <a:pt x="3975" y="5198"/>
                    <a:pt x="4035" y="5294"/>
                    <a:pt x="4156" y="5388"/>
                  </a:cubicBezTo>
                  <a:cubicBezTo>
                    <a:pt x="4237" y="5452"/>
                    <a:pt x="4310" y="5487"/>
                    <a:pt x="4397" y="5487"/>
                  </a:cubicBezTo>
                  <a:cubicBezTo>
                    <a:pt x="4540" y="5487"/>
                    <a:pt x="4721" y="5393"/>
                    <a:pt x="5040" y="5180"/>
                  </a:cubicBezTo>
                  <a:cubicBezTo>
                    <a:pt x="5660" y="4769"/>
                    <a:pt x="5713" y="4653"/>
                    <a:pt x="5555" y="4073"/>
                  </a:cubicBezTo>
                  <a:cubicBezTo>
                    <a:pt x="5486" y="3818"/>
                    <a:pt x="5478" y="3709"/>
                    <a:pt x="5522" y="3631"/>
                  </a:cubicBezTo>
                  <a:cubicBezTo>
                    <a:pt x="5555" y="3573"/>
                    <a:pt x="5650" y="3411"/>
                    <a:pt x="5736" y="3265"/>
                  </a:cubicBezTo>
                  <a:cubicBezTo>
                    <a:pt x="5821" y="3120"/>
                    <a:pt x="5911" y="2944"/>
                    <a:pt x="5938" y="2869"/>
                  </a:cubicBezTo>
                  <a:cubicBezTo>
                    <a:pt x="5964" y="2793"/>
                    <a:pt x="6060" y="2660"/>
                    <a:pt x="6153" y="2569"/>
                  </a:cubicBezTo>
                  <a:cubicBezTo>
                    <a:pt x="6383" y="2345"/>
                    <a:pt x="6456" y="2211"/>
                    <a:pt x="6434" y="2058"/>
                  </a:cubicBezTo>
                  <a:cubicBezTo>
                    <a:pt x="6424" y="1986"/>
                    <a:pt x="6434" y="1915"/>
                    <a:pt x="6458" y="1901"/>
                  </a:cubicBezTo>
                  <a:cubicBezTo>
                    <a:pt x="6465" y="1897"/>
                    <a:pt x="6477" y="1895"/>
                    <a:pt x="6493" y="1895"/>
                  </a:cubicBezTo>
                  <a:close/>
                  <a:moveTo>
                    <a:pt x="9201" y="12569"/>
                  </a:moveTo>
                  <a:lnTo>
                    <a:pt x="9366" y="12837"/>
                  </a:lnTo>
                  <a:cubicBezTo>
                    <a:pt x="9455" y="12985"/>
                    <a:pt x="9537" y="13119"/>
                    <a:pt x="9545" y="13136"/>
                  </a:cubicBezTo>
                  <a:cubicBezTo>
                    <a:pt x="9555" y="13154"/>
                    <a:pt x="9475" y="13219"/>
                    <a:pt x="9364" y="13283"/>
                  </a:cubicBezTo>
                  <a:lnTo>
                    <a:pt x="9166" y="13397"/>
                  </a:lnTo>
                  <a:lnTo>
                    <a:pt x="9004" y="13175"/>
                  </a:lnTo>
                  <a:cubicBezTo>
                    <a:pt x="8778" y="12866"/>
                    <a:pt x="8778" y="12851"/>
                    <a:pt x="9006" y="12698"/>
                  </a:cubicBezTo>
                  <a:lnTo>
                    <a:pt x="9201" y="12569"/>
                  </a:lnTo>
                  <a:close/>
                  <a:moveTo>
                    <a:pt x="5606" y="304"/>
                  </a:moveTo>
                  <a:cubicBezTo>
                    <a:pt x="5607" y="304"/>
                    <a:pt x="5608" y="304"/>
                    <a:pt x="5609" y="304"/>
                  </a:cubicBezTo>
                  <a:cubicBezTo>
                    <a:pt x="6739" y="310"/>
                    <a:pt x="7666" y="445"/>
                    <a:pt x="8200" y="686"/>
                  </a:cubicBezTo>
                  <a:cubicBezTo>
                    <a:pt x="8577" y="854"/>
                    <a:pt x="8752" y="969"/>
                    <a:pt x="9454" y="1503"/>
                  </a:cubicBezTo>
                  <a:cubicBezTo>
                    <a:pt x="10287" y="2137"/>
                    <a:pt x="10711" y="2586"/>
                    <a:pt x="11124" y="3269"/>
                  </a:cubicBezTo>
                  <a:cubicBezTo>
                    <a:pt x="11618" y="4085"/>
                    <a:pt x="11730" y="4323"/>
                    <a:pt x="11889" y="4888"/>
                  </a:cubicBezTo>
                  <a:cubicBezTo>
                    <a:pt x="12033" y="5404"/>
                    <a:pt x="12079" y="5662"/>
                    <a:pt x="12105" y="6117"/>
                  </a:cubicBezTo>
                  <a:cubicBezTo>
                    <a:pt x="12128" y="6541"/>
                    <a:pt x="12128" y="6514"/>
                    <a:pt x="12118" y="6894"/>
                  </a:cubicBezTo>
                  <a:cubicBezTo>
                    <a:pt x="12112" y="7080"/>
                    <a:pt x="12108" y="7365"/>
                    <a:pt x="12107" y="7529"/>
                  </a:cubicBezTo>
                  <a:cubicBezTo>
                    <a:pt x="12105" y="8009"/>
                    <a:pt x="11759" y="9104"/>
                    <a:pt x="11495" y="9464"/>
                  </a:cubicBezTo>
                  <a:cubicBezTo>
                    <a:pt x="11429" y="9555"/>
                    <a:pt x="11267" y="9790"/>
                    <a:pt x="11139" y="9982"/>
                  </a:cubicBezTo>
                  <a:cubicBezTo>
                    <a:pt x="10813" y="10471"/>
                    <a:pt x="10295" y="11063"/>
                    <a:pt x="9682" y="11646"/>
                  </a:cubicBezTo>
                  <a:cubicBezTo>
                    <a:pt x="9570" y="11752"/>
                    <a:pt x="9464" y="11869"/>
                    <a:pt x="9450" y="11903"/>
                  </a:cubicBezTo>
                  <a:cubicBezTo>
                    <a:pt x="9436" y="11937"/>
                    <a:pt x="9384" y="12000"/>
                    <a:pt x="9334" y="12043"/>
                  </a:cubicBezTo>
                  <a:cubicBezTo>
                    <a:pt x="8805" y="12501"/>
                    <a:pt x="8494" y="12743"/>
                    <a:pt x="7974" y="13105"/>
                  </a:cubicBezTo>
                  <a:lnTo>
                    <a:pt x="7363" y="13530"/>
                  </a:lnTo>
                  <a:lnTo>
                    <a:pt x="7283" y="13410"/>
                  </a:lnTo>
                  <a:cubicBezTo>
                    <a:pt x="7239" y="13346"/>
                    <a:pt x="7210" y="13274"/>
                    <a:pt x="7218" y="13255"/>
                  </a:cubicBezTo>
                  <a:cubicBezTo>
                    <a:pt x="7237" y="13211"/>
                    <a:pt x="7735" y="12837"/>
                    <a:pt x="8610" y="12210"/>
                  </a:cubicBezTo>
                  <a:cubicBezTo>
                    <a:pt x="9246" y="11756"/>
                    <a:pt x="9396" y="11617"/>
                    <a:pt x="10109" y="10814"/>
                  </a:cubicBezTo>
                  <a:cubicBezTo>
                    <a:pt x="10471" y="10407"/>
                    <a:pt x="10774" y="9901"/>
                    <a:pt x="11227" y="8942"/>
                  </a:cubicBezTo>
                  <a:cubicBezTo>
                    <a:pt x="11525" y="8310"/>
                    <a:pt x="11716" y="7482"/>
                    <a:pt x="11713" y="6828"/>
                  </a:cubicBezTo>
                  <a:cubicBezTo>
                    <a:pt x="11713" y="6577"/>
                    <a:pt x="11702" y="6356"/>
                    <a:pt x="11691" y="6339"/>
                  </a:cubicBezTo>
                  <a:cubicBezTo>
                    <a:pt x="11680" y="6323"/>
                    <a:pt x="11650" y="6159"/>
                    <a:pt x="11625" y="5978"/>
                  </a:cubicBezTo>
                  <a:cubicBezTo>
                    <a:pt x="11543" y="5379"/>
                    <a:pt x="11246" y="4488"/>
                    <a:pt x="10884" y="3755"/>
                  </a:cubicBezTo>
                  <a:cubicBezTo>
                    <a:pt x="10473" y="2923"/>
                    <a:pt x="9889" y="2281"/>
                    <a:pt x="8829" y="1495"/>
                  </a:cubicBezTo>
                  <a:cubicBezTo>
                    <a:pt x="8204" y="1033"/>
                    <a:pt x="7802" y="843"/>
                    <a:pt x="7187" y="720"/>
                  </a:cubicBezTo>
                  <a:cubicBezTo>
                    <a:pt x="6748" y="632"/>
                    <a:pt x="6342" y="587"/>
                    <a:pt x="5941" y="587"/>
                  </a:cubicBezTo>
                  <a:cubicBezTo>
                    <a:pt x="5405" y="587"/>
                    <a:pt x="4878" y="667"/>
                    <a:pt x="4293" y="829"/>
                  </a:cubicBezTo>
                  <a:cubicBezTo>
                    <a:pt x="3489" y="1052"/>
                    <a:pt x="3187" y="1177"/>
                    <a:pt x="2632" y="1515"/>
                  </a:cubicBezTo>
                  <a:cubicBezTo>
                    <a:pt x="2127" y="1823"/>
                    <a:pt x="1443" y="2369"/>
                    <a:pt x="1192" y="2666"/>
                  </a:cubicBezTo>
                  <a:cubicBezTo>
                    <a:pt x="1140" y="2728"/>
                    <a:pt x="1095" y="2759"/>
                    <a:pt x="1054" y="2759"/>
                  </a:cubicBezTo>
                  <a:cubicBezTo>
                    <a:pt x="1018" y="2759"/>
                    <a:pt x="985" y="2735"/>
                    <a:pt x="952" y="2686"/>
                  </a:cubicBezTo>
                  <a:cubicBezTo>
                    <a:pt x="880" y="2582"/>
                    <a:pt x="1139" y="2246"/>
                    <a:pt x="1673" y="1751"/>
                  </a:cubicBezTo>
                  <a:cubicBezTo>
                    <a:pt x="2051" y="1399"/>
                    <a:pt x="2856" y="894"/>
                    <a:pt x="3316" y="719"/>
                  </a:cubicBezTo>
                  <a:cubicBezTo>
                    <a:pt x="3529" y="638"/>
                    <a:pt x="3820" y="544"/>
                    <a:pt x="3958" y="510"/>
                  </a:cubicBezTo>
                  <a:cubicBezTo>
                    <a:pt x="4252" y="442"/>
                    <a:pt x="5352" y="304"/>
                    <a:pt x="5606" y="304"/>
                  </a:cubicBezTo>
                  <a:close/>
                  <a:moveTo>
                    <a:pt x="11880" y="12675"/>
                  </a:moveTo>
                  <a:cubicBezTo>
                    <a:pt x="11907" y="12675"/>
                    <a:pt x="11945" y="12696"/>
                    <a:pt x="11961" y="12720"/>
                  </a:cubicBezTo>
                  <a:cubicBezTo>
                    <a:pt x="11977" y="12744"/>
                    <a:pt x="12095" y="12795"/>
                    <a:pt x="12220" y="12830"/>
                  </a:cubicBezTo>
                  <a:cubicBezTo>
                    <a:pt x="12344" y="12865"/>
                    <a:pt x="12434" y="12905"/>
                    <a:pt x="12418" y="12915"/>
                  </a:cubicBezTo>
                  <a:cubicBezTo>
                    <a:pt x="12200" y="13063"/>
                    <a:pt x="11122" y="13838"/>
                    <a:pt x="11023" y="13921"/>
                  </a:cubicBezTo>
                  <a:cubicBezTo>
                    <a:pt x="10949" y="13980"/>
                    <a:pt x="10605" y="14235"/>
                    <a:pt x="10258" y="14484"/>
                  </a:cubicBezTo>
                  <a:cubicBezTo>
                    <a:pt x="9910" y="14734"/>
                    <a:pt x="9478" y="15048"/>
                    <a:pt x="9296" y="15181"/>
                  </a:cubicBezTo>
                  <a:cubicBezTo>
                    <a:pt x="8232" y="15963"/>
                    <a:pt x="7903" y="16196"/>
                    <a:pt x="7851" y="16196"/>
                  </a:cubicBezTo>
                  <a:cubicBezTo>
                    <a:pt x="7848" y="16196"/>
                    <a:pt x="7846" y="16195"/>
                    <a:pt x="7844" y="16193"/>
                  </a:cubicBezTo>
                  <a:cubicBezTo>
                    <a:pt x="7834" y="16176"/>
                    <a:pt x="7834" y="16084"/>
                    <a:pt x="7842" y="15994"/>
                  </a:cubicBezTo>
                  <a:cubicBezTo>
                    <a:pt x="7856" y="15862"/>
                    <a:pt x="7876" y="15827"/>
                    <a:pt x="7943" y="15826"/>
                  </a:cubicBezTo>
                  <a:cubicBezTo>
                    <a:pt x="7994" y="15825"/>
                    <a:pt x="8131" y="15742"/>
                    <a:pt x="8302" y="15605"/>
                  </a:cubicBezTo>
                  <a:cubicBezTo>
                    <a:pt x="8454" y="15485"/>
                    <a:pt x="8731" y="15269"/>
                    <a:pt x="8921" y="15123"/>
                  </a:cubicBezTo>
                  <a:cubicBezTo>
                    <a:pt x="9110" y="14977"/>
                    <a:pt x="9338" y="14799"/>
                    <a:pt x="9430" y="14724"/>
                  </a:cubicBezTo>
                  <a:cubicBezTo>
                    <a:pt x="9750" y="14462"/>
                    <a:pt x="10332" y="14048"/>
                    <a:pt x="11055" y="13568"/>
                  </a:cubicBezTo>
                  <a:cubicBezTo>
                    <a:pt x="11639" y="13178"/>
                    <a:pt x="11774" y="13076"/>
                    <a:pt x="11761" y="13023"/>
                  </a:cubicBezTo>
                  <a:cubicBezTo>
                    <a:pt x="11747" y="12966"/>
                    <a:pt x="11730" y="12931"/>
                    <a:pt x="11682" y="12931"/>
                  </a:cubicBezTo>
                  <a:cubicBezTo>
                    <a:pt x="11585" y="12931"/>
                    <a:pt x="11364" y="13072"/>
                    <a:pt x="10798" y="13452"/>
                  </a:cubicBezTo>
                  <a:cubicBezTo>
                    <a:pt x="10352" y="13751"/>
                    <a:pt x="9805" y="14134"/>
                    <a:pt x="9589" y="14299"/>
                  </a:cubicBezTo>
                  <a:cubicBezTo>
                    <a:pt x="9372" y="14463"/>
                    <a:pt x="9052" y="14704"/>
                    <a:pt x="8880" y="14829"/>
                  </a:cubicBezTo>
                  <a:cubicBezTo>
                    <a:pt x="8708" y="14956"/>
                    <a:pt x="8446" y="15157"/>
                    <a:pt x="8297" y="15277"/>
                  </a:cubicBezTo>
                  <a:cubicBezTo>
                    <a:pt x="8143" y="15403"/>
                    <a:pt x="8076" y="15454"/>
                    <a:pt x="8051" y="15454"/>
                  </a:cubicBezTo>
                  <a:cubicBezTo>
                    <a:pt x="8036" y="15454"/>
                    <a:pt x="8035" y="15439"/>
                    <a:pt x="8038" y="15412"/>
                  </a:cubicBezTo>
                  <a:cubicBezTo>
                    <a:pt x="8050" y="15288"/>
                    <a:pt x="8431" y="14715"/>
                    <a:pt x="8676" y="14454"/>
                  </a:cubicBezTo>
                  <a:cubicBezTo>
                    <a:pt x="8794" y="14327"/>
                    <a:pt x="8907" y="14192"/>
                    <a:pt x="8929" y="14151"/>
                  </a:cubicBezTo>
                  <a:cubicBezTo>
                    <a:pt x="8951" y="14111"/>
                    <a:pt x="8994" y="14071"/>
                    <a:pt x="9025" y="14063"/>
                  </a:cubicBezTo>
                  <a:cubicBezTo>
                    <a:pt x="9056" y="14054"/>
                    <a:pt x="9131" y="13995"/>
                    <a:pt x="9188" y="13933"/>
                  </a:cubicBezTo>
                  <a:cubicBezTo>
                    <a:pt x="9248" y="13871"/>
                    <a:pt x="9536" y="13668"/>
                    <a:pt x="9831" y="13483"/>
                  </a:cubicBezTo>
                  <a:cubicBezTo>
                    <a:pt x="10245" y="13221"/>
                    <a:pt x="10457" y="13112"/>
                    <a:pt x="10765" y="13003"/>
                  </a:cubicBezTo>
                  <a:cubicBezTo>
                    <a:pt x="11133" y="12872"/>
                    <a:pt x="11548" y="12778"/>
                    <a:pt x="11731" y="12778"/>
                  </a:cubicBezTo>
                  <a:cubicBezTo>
                    <a:pt x="11759" y="12778"/>
                    <a:pt x="11782" y="12780"/>
                    <a:pt x="11798" y="12785"/>
                  </a:cubicBezTo>
                  <a:cubicBezTo>
                    <a:pt x="11820" y="12792"/>
                    <a:pt x="11840" y="12794"/>
                    <a:pt x="11857" y="12794"/>
                  </a:cubicBezTo>
                  <a:cubicBezTo>
                    <a:pt x="11917" y="12794"/>
                    <a:pt x="11942" y="12758"/>
                    <a:pt x="11886" y="12718"/>
                  </a:cubicBezTo>
                  <a:cubicBezTo>
                    <a:pt x="11853" y="12694"/>
                    <a:pt x="11850" y="12676"/>
                    <a:pt x="11878" y="12675"/>
                  </a:cubicBezTo>
                  <a:cubicBezTo>
                    <a:pt x="11879" y="12675"/>
                    <a:pt x="11880" y="12675"/>
                    <a:pt x="11880" y="12675"/>
                  </a:cubicBezTo>
                  <a:close/>
                  <a:moveTo>
                    <a:pt x="5773" y="0"/>
                  </a:moveTo>
                  <a:cubicBezTo>
                    <a:pt x="5720" y="0"/>
                    <a:pt x="5671" y="3"/>
                    <a:pt x="5641" y="8"/>
                  </a:cubicBezTo>
                  <a:cubicBezTo>
                    <a:pt x="5579" y="20"/>
                    <a:pt x="5396" y="37"/>
                    <a:pt x="5229" y="47"/>
                  </a:cubicBezTo>
                  <a:cubicBezTo>
                    <a:pt x="4962" y="62"/>
                    <a:pt x="4707" y="93"/>
                    <a:pt x="4124" y="182"/>
                  </a:cubicBezTo>
                  <a:cubicBezTo>
                    <a:pt x="4017" y="198"/>
                    <a:pt x="3906" y="229"/>
                    <a:pt x="3874" y="251"/>
                  </a:cubicBezTo>
                  <a:cubicBezTo>
                    <a:pt x="3851" y="266"/>
                    <a:pt x="3820" y="275"/>
                    <a:pt x="3797" y="275"/>
                  </a:cubicBezTo>
                  <a:cubicBezTo>
                    <a:pt x="3788" y="275"/>
                    <a:pt x="3781" y="274"/>
                    <a:pt x="3775" y="271"/>
                  </a:cubicBezTo>
                  <a:cubicBezTo>
                    <a:pt x="3771" y="269"/>
                    <a:pt x="3765" y="268"/>
                    <a:pt x="3757" y="268"/>
                  </a:cubicBezTo>
                  <a:cubicBezTo>
                    <a:pt x="3631" y="268"/>
                    <a:pt x="3066" y="505"/>
                    <a:pt x="2450" y="819"/>
                  </a:cubicBezTo>
                  <a:cubicBezTo>
                    <a:pt x="2353" y="868"/>
                    <a:pt x="2117" y="1033"/>
                    <a:pt x="1921" y="1189"/>
                  </a:cubicBezTo>
                  <a:cubicBezTo>
                    <a:pt x="1688" y="1374"/>
                    <a:pt x="1572" y="1450"/>
                    <a:pt x="1523" y="1450"/>
                  </a:cubicBezTo>
                  <a:cubicBezTo>
                    <a:pt x="1518" y="1450"/>
                    <a:pt x="1514" y="1450"/>
                    <a:pt x="1511" y="1448"/>
                  </a:cubicBezTo>
                  <a:cubicBezTo>
                    <a:pt x="1480" y="1436"/>
                    <a:pt x="1392" y="1330"/>
                    <a:pt x="1312" y="1210"/>
                  </a:cubicBezTo>
                  <a:cubicBezTo>
                    <a:pt x="1188" y="1025"/>
                    <a:pt x="1099" y="940"/>
                    <a:pt x="997" y="940"/>
                  </a:cubicBezTo>
                  <a:cubicBezTo>
                    <a:pt x="933" y="940"/>
                    <a:pt x="865" y="973"/>
                    <a:pt x="780" y="1035"/>
                  </a:cubicBezTo>
                  <a:cubicBezTo>
                    <a:pt x="684" y="1105"/>
                    <a:pt x="584" y="1193"/>
                    <a:pt x="556" y="1231"/>
                  </a:cubicBezTo>
                  <a:cubicBezTo>
                    <a:pt x="480" y="1334"/>
                    <a:pt x="519" y="1433"/>
                    <a:pt x="764" y="1754"/>
                  </a:cubicBezTo>
                  <a:cubicBezTo>
                    <a:pt x="951" y="2000"/>
                    <a:pt x="972" y="2043"/>
                    <a:pt x="930" y="2096"/>
                  </a:cubicBezTo>
                  <a:cubicBezTo>
                    <a:pt x="688" y="2399"/>
                    <a:pt x="601" y="2563"/>
                    <a:pt x="636" y="2656"/>
                  </a:cubicBezTo>
                  <a:cubicBezTo>
                    <a:pt x="685" y="2794"/>
                    <a:pt x="959" y="3102"/>
                    <a:pt x="1069" y="3142"/>
                  </a:cubicBezTo>
                  <a:cubicBezTo>
                    <a:pt x="1096" y="3151"/>
                    <a:pt x="1116" y="3158"/>
                    <a:pt x="1132" y="3158"/>
                  </a:cubicBezTo>
                  <a:cubicBezTo>
                    <a:pt x="1170" y="3158"/>
                    <a:pt x="1193" y="3123"/>
                    <a:pt x="1262" y="3013"/>
                  </a:cubicBezTo>
                  <a:cubicBezTo>
                    <a:pt x="1343" y="2883"/>
                    <a:pt x="1398" y="2817"/>
                    <a:pt x="1458" y="2817"/>
                  </a:cubicBezTo>
                  <a:cubicBezTo>
                    <a:pt x="1518" y="2817"/>
                    <a:pt x="1582" y="2885"/>
                    <a:pt x="1683" y="3023"/>
                  </a:cubicBezTo>
                  <a:cubicBezTo>
                    <a:pt x="1843" y="3242"/>
                    <a:pt x="1849" y="3262"/>
                    <a:pt x="1780" y="3309"/>
                  </a:cubicBezTo>
                  <a:cubicBezTo>
                    <a:pt x="1739" y="3336"/>
                    <a:pt x="1712" y="3392"/>
                    <a:pt x="1722" y="3429"/>
                  </a:cubicBezTo>
                  <a:cubicBezTo>
                    <a:pt x="1733" y="3472"/>
                    <a:pt x="1712" y="3506"/>
                    <a:pt x="1671" y="3515"/>
                  </a:cubicBezTo>
                  <a:cubicBezTo>
                    <a:pt x="1497" y="3555"/>
                    <a:pt x="944" y="4411"/>
                    <a:pt x="683" y="5046"/>
                  </a:cubicBezTo>
                  <a:cubicBezTo>
                    <a:pt x="87" y="6491"/>
                    <a:pt x="0" y="7739"/>
                    <a:pt x="402" y="9107"/>
                  </a:cubicBezTo>
                  <a:cubicBezTo>
                    <a:pt x="626" y="9871"/>
                    <a:pt x="1097" y="10614"/>
                    <a:pt x="1708" y="11170"/>
                  </a:cubicBezTo>
                  <a:cubicBezTo>
                    <a:pt x="1745" y="11203"/>
                    <a:pt x="1827" y="11278"/>
                    <a:pt x="1893" y="11337"/>
                  </a:cubicBezTo>
                  <a:cubicBezTo>
                    <a:pt x="2131" y="11554"/>
                    <a:pt x="2975" y="12043"/>
                    <a:pt x="3319" y="12164"/>
                  </a:cubicBezTo>
                  <a:cubicBezTo>
                    <a:pt x="3889" y="12364"/>
                    <a:pt x="4473" y="12465"/>
                    <a:pt x="5057" y="12465"/>
                  </a:cubicBezTo>
                  <a:cubicBezTo>
                    <a:pt x="5413" y="12465"/>
                    <a:pt x="5768" y="12427"/>
                    <a:pt x="6120" y="12352"/>
                  </a:cubicBezTo>
                  <a:cubicBezTo>
                    <a:pt x="6399" y="12293"/>
                    <a:pt x="7246" y="11943"/>
                    <a:pt x="7577" y="11751"/>
                  </a:cubicBezTo>
                  <a:lnTo>
                    <a:pt x="7744" y="11654"/>
                  </a:lnTo>
                  <a:lnTo>
                    <a:pt x="7932" y="11912"/>
                  </a:lnTo>
                  <a:cubicBezTo>
                    <a:pt x="8047" y="12071"/>
                    <a:pt x="8109" y="12189"/>
                    <a:pt x="8095" y="12220"/>
                  </a:cubicBezTo>
                  <a:cubicBezTo>
                    <a:pt x="8083" y="12248"/>
                    <a:pt x="7968" y="12344"/>
                    <a:pt x="7837" y="12436"/>
                  </a:cubicBezTo>
                  <a:cubicBezTo>
                    <a:pt x="7223" y="12869"/>
                    <a:pt x="6996" y="13070"/>
                    <a:pt x="6956" y="13218"/>
                  </a:cubicBezTo>
                  <a:cubicBezTo>
                    <a:pt x="6919" y="13349"/>
                    <a:pt x="6931" y="13389"/>
                    <a:pt x="7074" y="13599"/>
                  </a:cubicBezTo>
                  <a:cubicBezTo>
                    <a:pt x="7180" y="13756"/>
                    <a:pt x="7240" y="13840"/>
                    <a:pt x="7336" y="13840"/>
                  </a:cubicBezTo>
                  <a:cubicBezTo>
                    <a:pt x="7452" y="13840"/>
                    <a:pt x="7621" y="13719"/>
                    <a:pt x="7988" y="13453"/>
                  </a:cubicBezTo>
                  <a:lnTo>
                    <a:pt x="8532" y="13055"/>
                  </a:lnTo>
                  <a:lnTo>
                    <a:pt x="8635" y="13157"/>
                  </a:lnTo>
                  <a:cubicBezTo>
                    <a:pt x="8692" y="13212"/>
                    <a:pt x="8804" y="13358"/>
                    <a:pt x="8884" y="13477"/>
                  </a:cubicBezTo>
                  <a:lnTo>
                    <a:pt x="9030" y="13696"/>
                  </a:lnTo>
                  <a:lnTo>
                    <a:pt x="8757" y="13968"/>
                  </a:lnTo>
                  <a:cubicBezTo>
                    <a:pt x="8104" y="14618"/>
                    <a:pt x="7750" y="15193"/>
                    <a:pt x="7628" y="15806"/>
                  </a:cubicBezTo>
                  <a:cubicBezTo>
                    <a:pt x="7550" y="16193"/>
                    <a:pt x="7566" y="16521"/>
                    <a:pt x="7664" y="16590"/>
                  </a:cubicBezTo>
                  <a:cubicBezTo>
                    <a:pt x="7669" y="16594"/>
                    <a:pt x="7676" y="16596"/>
                    <a:pt x="7685" y="16596"/>
                  </a:cubicBezTo>
                  <a:cubicBezTo>
                    <a:pt x="7739" y="16596"/>
                    <a:pt x="7867" y="16523"/>
                    <a:pt x="8138" y="16342"/>
                  </a:cubicBezTo>
                  <a:cubicBezTo>
                    <a:pt x="8624" y="16019"/>
                    <a:pt x="11050" y="14262"/>
                    <a:pt x="11447" y="13948"/>
                  </a:cubicBezTo>
                  <a:cubicBezTo>
                    <a:pt x="11594" y="13832"/>
                    <a:pt x="11926" y="13595"/>
                    <a:pt x="12186" y="13421"/>
                  </a:cubicBezTo>
                  <a:cubicBezTo>
                    <a:pt x="12893" y="12948"/>
                    <a:pt x="12955" y="12801"/>
                    <a:pt x="12519" y="12626"/>
                  </a:cubicBezTo>
                  <a:cubicBezTo>
                    <a:pt x="12346" y="12556"/>
                    <a:pt x="12148" y="12520"/>
                    <a:pt x="11939" y="12520"/>
                  </a:cubicBezTo>
                  <a:cubicBezTo>
                    <a:pt x="11893" y="12520"/>
                    <a:pt x="11847" y="12522"/>
                    <a:pt x="11800" y="12525"/>
                  </a:cubicBezTo>
                  <a:cubicBezTo>
                    <a:pt x="11721" y="12531"/>
                    <a:pt x="11582" y="12539"/>
                    <a:pt x="11497" y="12544"/>
                  </a:cubicBezTo>
                  <a:cubicBezTo>
                    <a:pt x="11262" y="12555"/>
                    <a:pt x="10676" y="12736"/>
                    <a:pt x="10272" y="12922"/>
                  </a:cubicBezTo>
                  <a:cubicBezTo>
                    <a:pt x="10075" y="13011"/>
                    <a:pt x="9894" y="13085"/>
                    <a:pt x="9868" y="13086"/>
                  </a:cubicBezTo>
                  <a:cubicBezTo>
                    <a:pt x="9868" y="13086"/>
                    <a:pt x="9868" y="13086"/>
                    <a:pt x="9867" y="13086"/>
                  </a:cubicBezTo>
                  <a:cubicBezTo>
                    <a:pt x="9807" y="13086"/>
                    <a:pt x="9405" y="12446"/>
                    <a:pt x="9421" y="12375"/>
                  </a:cubicBezTo>
                  <a:cubicBezTo>
                    <a:pt x="9429" y="12344"/>
                    <a:pt x="9509" y="12257"/>
                    <a:pt x="9601" y="12180"/>
                  </a:cubicBezTo>
                  <a:cubicBezTo>
                    <a:pt x="9694" y="12103"/>
                    <a:pt x="9789" y="12013"/>
                    <a:pt x="9813" y="11977"/>
                  </a:cubicBezTo>
                  <a:cubicBezTo>
                    <a:pt x="9852" y="11923"/>
                    <a:pt x="10142" y="11611"/>
                    <a:pt x="10836" y="10881"/>
                  </a:cubicBezTo>
                  <a:cubicBezTo>
                    <a:pt x="10942" y="10768"/>
                    <a:pt x="11116" y="10549"/>
                    <a:pt x="11214" y="10401"/>
                  </a:cubicBezTo>
                  <a:cubicBezTo>
                    <a:pt x="11313" y="10253"/>
                    <a:pt x="11480" y="10010"/>
                    <a:pt x="11580" y="9865"/>
                  </a:cubicBezTo>
                  <a:cubicBezTo>
                    <a:pt x="11874" y="9448"/>
                    <a:pt x="12071" y="9056"/>
                    <a:pt x="12162" y="8703"/>
                  </a:cubicBezTo>
                  <a:cubicBezTo>
                    <a:pt x="12210" y="8523"/>
                    <a:pt x="12283" y="8269"/>
                    <a:pt x="12328" y="8133"/>
                  </a:cubicBezTo>
                  <a:cubicBezTo>
                    <a:pt x="12373" y="7995"/>
                    <a:pt x="12410" y="7777"/>
                    <a:pt x="12412" y="7637"/>
                  </a:cubicBezTo>
                  <a:cubicBezTo>
                    <a:pt x="12423" y="6913"/>
                    <a:pt x="12406" y="6067"/>
                    <a:pt x="12376" y="5833"/>
                  </a:cubicBezTo>
                  <a:cubicBezTo>
                    <a:pt x="12357" y="5686"/>
                    <a:pt x="12347" y="5554"/>
                    <a:pt x="12355" y="5536"/>
                  </a:cubicBezTo>
                  <a:cubicBezTo>
                    <a:pt x="12361" y="5517"/>
                    <a:pt x="12323" y="5344"/>
                    <a:pt x="12269" y="5152"/>
                  </a:cubicBezTo>
                  <a:cubicBezTo>
                    <a:pt x="12216" y="4961"/>
                    <a:pt x="12137" y="4674"/>
                    <a:pt x="12094" y="4516"/>
                  </a:cubicBezTo>
                  <a:cubicBezTo>
                    <a:pt x="12040" y="4315"/>
                    <a:pt x="11959" y="4144"/>
                    <a:pt x="11826" y="3942"/>
                  </a:cubicBezTo>
                  <a:cubicBezTo>
                    <a:pt x="11722" y="3784"/>
                    <a:pt x="11642" y="3636"/>
                    <a:pt x="11650" y="3615"/>
                  </a:cubicBezTo>
                  <a:cubicBezTo>
                    <a:pt x="11676" y="3540"/>
                    <a:pt x="11095" y="2626"/>
                    <a:pt x="10876" y="2397"/>
                  </a:cubicBezTo>
                  <a:cubicBezTo>
                    <a:pt x="10400" y="1899"/>
                    <a:pt x="10201" y="1712"/>
                    <a:pt x="9950" y="1523"/>
                  </a:cubicBezTo>
                  <a:cubicBezTo>
                    <a:pt x="9804" y="1413"/>
                    <a:pt x="9633" y="1277"/>
                    <a:pt x="9568" y="1220"/>
                  </a:cubicBezTo>
                  <a:cubicBezTo>
                    <a:pt x="9298" y="980"/>
                    <a:pt x="8799" y="646"/>
                    <a:pt x="8463" y="480"/>
                  </a:cubicBezTo>
                  <a:cubicBezTo>
                    <a:pt x="8058" y="281"/>
                    <a:pt x="7017" y="52"/>
                    <a:pt x="6449" y="38"/>
                  </a:cubicBezTo>
                  <a:cubicBezTo>
                    <a:pt x="6263" y="34"/>
                    <a:pt x="6032" y="20"/>
                    <a:pt x="5933" y="8"/>
                  </a:cubicBezTo>
                  <a:cubicBezTo>
                    <a:pt x="5885" y="3"/>
                    <a:pt x="5827" y="0"/>
                    <a:pt x="5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5977675" y="3988375"/>
              <a:ext cx="15800" cy="15425"/>
            </a:xfrm>
            <a:custGeom>
              <a:avLst/>
              <a:gdLst/>
              <a:ahLst/>
              <a:cxnLst/>
              <a:rect l="l" t="t" r="r" b="b"/>
              <a:pathLst>
                <a:path w="632" h="617" extrusionOk="0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30" y="2"/>
                    <a:pt x="1" y="25"/>
                    <a:pt x="3" y="90"/>
                  </a:cubicBezTo>
                  <a:cubicBezTo>
                    <a:pt x="4" y="120"/>
                    <a:pt x="110" y="256"/>
                    <a:pt x="240" y="396"/>
                  </a:cubicBezTo>
                  <a:cubicBezTo>
                    <a:pt x="394" y="561"/>
                    <a:pt x="452" y="617"/>
                    <a:pt x="500" y="617"/>
                  </a:cubicBezTo>
                  <a:cubicBezTo>
                    <a:pt x="519" y="617"/>
                    <a:pt x="537" y="608"/>
                    <a:pt x="559" y="593"/>
                  </a:cubicBezTo>
                  <a:cubicBezTo>
                    <a:pt x="631" y="545"/>
                    <a:pt x="631" y="520"/>
                    <a:pt x="564" y="422"/>
                  </a:cubicBezTo>
                  <a:cubicBezTo>
                    <a:pt x="416" y="210"/>
                    <a:pt x="19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6090925" y="3919700"/>
              <a:ext cx="17125" cy="12525"/>
            </a:xfrm>
            <a:custGeom>
              <a:avLst/>
              <a:gdLst/>
              <a:ahLst/>
              <a:cxnLst/>
              <a:rect l="l" t="t" r="r" b="b"/>
              <a:pathLst>
                <a:path w="685" h="501" extrusionOk="0">
                  <a:moveTo>
                    <a:pt x="560" y="0"/>
                  </a:moveTo>
                  <a:cubicBezTo>
                    <a:pt x="551" y="0"/>
                    <a:pt x="540" y="1"/>
                    <a:pt x="529" y="4"/>
                  </a:cubicBezTo>
                  <a:cubicBezTo>
                    <a:pt x="417" y="29"/>
                    <a:pt x="93" y="262"/>
                    <a:pt x="52" y="348"/>
                  </a:cubicBezTo>
                  <a:cubicBezTo>
                    <a:pt x="0" y="453"/>
                    <a:pt x="44" y="500"/>
                    <a:pt x="129" y="500"/>
                  </a:cubicBezTo>
                  <a:cubicBezTo>
                    <a:pt x="254" y="500"/>
                    <a:pt x="468" y="399"/>
                    <a:pt x="597" y="233"/>
                  </a:cubicBezTo>
                  <a:cubicBezTo>
                    <a:pt x="685" y="122"/>
                    <a:pt x="659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6007850" y="3984450"/>
              <a:ext cx="19775" cy="10375"/>
            </a:xfrm>
            <a:custGeom>
              <a:avLst/>
              <a:gdLst/>
              <a:ahLst/>
              <a:cxnLst/>
              <a:rect l="l" t="t" r="r" b="b"/>
              <a:pathLst>
                <a:path w="791" h="415" extrusionOk="0">
                  <a:moveTo>
                    <a:pt x="636" y="0"/>
                  </a:moveTo>
                  <a:cubicBezTo>
                    <a:pt x="526" y="0"/>
                    <a:pt x="360" y="46"/>
                    <a:pt x="165" y="137"/>
                  </a:cubicBezTo>
                  <a:cubicBezTo>
                    <a:pt x="22" y="203"/>
                    <a:pt x="1" y="228"/>
                    <a:pt x="11" y="315"/>
                  </a:cubicBezTo>
                  <a:cubicBezTo>
                    <a:pt x="17" y="381"/>
                    <a:pt x="27" y="415"/>
                    <a:pt x="80" y="415"/>
                  </a:cubicBezTo>
                  <a:cubicBezTo>
                    <a:pt x="137" y="415"/>
                    <a:pt x="243" y="377"/>
                    <a:pt x="449" y="301"/>
                  </a:cubicBezTo>
                  <a:cubicBezTo>
                    <a:pt x="681" y="215"/>
                    <a:pt x="765" y="168"/>
                    <a:pt x="774" y="116"/>
                  </a:cubicBezTo>
                  <a:cubicBezTo>
                    <a:pt x="790" y="39"/>
                    <a:pt x="737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6034275" y="4055550"/>
              <a:ext cx="12625" cy="17225"/>
            </a:xfrm>
            <a:custGeom>
              <a:avLst/>
              <a:gdLst/>
              <a:ahLst/>
              <a:cxnLst/>
              <a:rect l="l" t="t" r="r" b="b"/>
              <a:pathLst>
                <a:path w="505" h="689" extrusionOk="0">
                  <a:moveTo>
                    <a:pt x="90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1" y="20"/>
                    <a:pt x="0" y="54"/>
                    <a:pt x="0" y="78"/>
                  </a:cubicBezTo>
                  <a:cubicBezTo>
                    <a:pt x="0" y="102"/>
                    <a:pt x="57" y="242"/>
                    <a:pt x="128" y="393"/>
                  </a:cubicBezTo>
                  <a:cubicBezTo>
                    <a:pt x="233" y="619"/>
                    <a:pt x="270" y="667"/>
                    <a:pt x="344" y="684"/>
                  </a:cubicBezTo>
                  <a:cubicBezTo>
                    <a:pt x="361" y="687"/>
                    <a:pt x="376" y="689"/>
                    <a:pt x="389" y="689"/>
                  </a:cubicBezTo>
                  <a:cubicBezTo>
                    <a:pt x="497" y="689"/>
                    <a:pt x="504" y="579"/>
                    <a:pt x="404" y="381"/>
                  </a:cubicBezTo>
                  <a:cubicBezTo>
                    <a:pt x="282" y="137"/>
                    <a:pt x="168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6085875" y="404027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132" y="0"/>
                  </a:moveTo>
                  <a:cubicBezTo>
                    <a:pt x="74" y="0"/>
                    <a:pt x="27" y="25"/>
                    <a:pt x="19" y="69"/>
                  </a:cubicBezTo>
                  <a:cubicBezTo>
                    <a:pt x="0" y="161"/>
                    <a:pt x="124" y="266"/>
                    <a:pt x="365" y="362"/>
                  </a:cubicBezTo>
                  <a:cubicBezTo>
                    <a:pt x="483" y="409"/>
                    <a:pt x="585" y="432"/>
                    <a:pt x="665" y="432"/>
                  </a:cubicBezTo>
                  <a:cubicBezTo>
                    <a:pt x="752" y="432"/>
                    <a:pt x="812" y="405"/>
                    <a:pt x="838" y="350"/>
                  </a:cubicBezTo>
                  <a:cubicBezTo>
                    <a:pt x="875" y="271"/>
                    <a:pt x="837" y="243"/>
                    <a:pt x="568" y="151"/>
                  </a:cubicBezTo>
                  <a:cubicBezTo>
                    <a:pt x="431" y="105"/>
                    <a:pt x="279" y="48"/>
                    <a:pt x="232" y="24"/>
                  </a:cubicBezTo>
                  <a:cubicBezTo>
                    <a:pt x="199" y="8"/>
                    <a:pt x="16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52"/>
          <p:cNvGrpSpPr/>
          <p:nvPr/>
        </p:nvGrpSpPr>
        <p:grpSpPr>
          <a:xfrm>
            <a:off x="631943" y="798985"/>
            <a:ext cx="689657" cy="893532"/>
            <a:chOff x="5161575" y="2914000"/>
            <a:chExt cx="322375" cy="417675"/>
          </a:xfrm>
        </p:grpSpPr>
        <p:sp>
          <p:nvSpPr>
            <p:cNvPr id="1809" name="Google Shape;1809;p52"/>
            <p:cNvSpPr/>
            <p:nvPr/>
          </p:nvSpPr>
          <p:spPr>
            <a:xfrm>
              <a:off x="5161575" y="2914000"/>
              <a:ext cx="322375" cy="417675"/>
            </a:xfrm>
            <a:custGeom>
              <a:avLst/>
              <a:gdLst/>
              <a:ahLst/>
              <a:cxnLst/>
              <a:rect l="l" t="t" r="r" b="b"/>
              <a:pathLst>
                <a:path w="12895" h="16707" extrusionOk="0">
                  <a:moveTo>
                    <a:pt x="12492" y="282"/>
                  </a:moveTo>
                  <a:cubicBezTo>
                    <a:pt x="12543" y="282"/>
                    <a:pt x="12533" y="356"/>
                    <a:pt x="12460" y="472"/>
                  </a:cubicBezTo>
                  <a:cubicBezTo>
                    <a:pt x="12405" y="559"/>
                    <a:pt x="12272" y="796"/>
                    <a:pt x="12161" y="999"/>
                  </a:cubicBezTo>
                  <a:lnTo>
                    <a:pt x="11963" y="1370"/>
                  </a:lnTo>
                  <a:lnTo>
                    <a:pt x="11860" y="1304"/>
                  </a:lnTo>
                  <a:lnTo>
                    <a:pt x="11758" y="1240"/>
                  </a:lnTo>
                  <a:lnTo>
                    <a:pt x="12076" y="780"/>
                  </a:lnTo>
                  <a:cubicBezTo>
                    <a:pt x="12252" y="527"/>
                    <a:pt x="12417" y="310"/>
                    <a:pt x="12442" y="297"/>
                  </a:cubicBezTo>
                  <a:cubicBezTo>
                    <a:pt x="12463" y="287"/>
                    <a:pt x="12480" y="282"/>
                    <a:pt x="12492" y="282"/>
                  </a:cubicBezTo>
                  <a:close/>
                  <a:moveTo>
                    <a:pt x="11342" y="1284"/>
                  </a:moveTo>
                  <a:lnTo>
                    <a:pt x="11682" y="1530"/>
                  </a:lnTo>
                  <a:cubicBezTo>
                    <a:pt x="11869" y="1664"/>
                    <a:pt x="12028" y="1794"/>
                    <a:pt x="12033" y="1816"/>
                  </a:cubicBezTo>
                  <a:cubicBezTo>
                    <a:pt x="12040" y="1838"/>
                    <a:pt x="11910" y="2094"/>
                    <a:pt x="11749" y="2380"/>
                  </a:cubicBezTo>
                  <a:cubicBezTo>
                    <a:pt x="11536" y="2757"/>
                    <a:pt x="11476" y="2861"/>
                    <a:pt x="11438" y="2861"/>
                  </a:cubicBezTo>
                  <a:cubicBezTo>
                    <a:pt x="11425" y="2861"/>
                    <a:pt x="11415" y="2849"/>
                    <a:pt x="11402" y="2832"/>
                  </a:cubicBezTo>
                  <a:cubicBezTo>
                    <a:pt x="11318" y="2714"/>
                    <a:pt x="10966" y="2443"/>
                    <a:pt x="10762" y="2336"/>
                  </a:cubicBezTo>
                  <a:lnTo>
                    <a:pt x="10572" y="2237"/>
                  </a:lnTo>
                  <a:lnTo>
                    <a:pt x="10706" y="2074"/>
                  </a:lnTo>
                  <a:cubicBezTo>
                    <a:pt x="10779" y="1985"/>
                    <a:pt x="10912" y="1817"/>
                    <a:pt x="10997" y="1705"/>
                  </a:cubicBezTo>
                  <a:cubicBezTo>
                    <a:pt x="11081" y="1593"/>
                    <a:pt x="11196" y="1451"/>
                    <a:pt x="11247" y="1392"/>
                  </a:cubicBezTo>
                  <a:lnTo>
                    <a:pt x="11342" y="1284"/>
                  </a:lnTo>
                  <a:close/>
                  <a:moveTo>
                    <a:pt x="10109" y="2478"/>
                  </a:moveTo>
                  <a:cubicBezTo>
                    <a:pt x="10135" y="2478"/>
                    <a:pt x="10161" y="2478"/>
                    <a:pt x="10186" y="2479"/>
                  </a:cubicBezTo>
                  <a:cubicBezTo>
                    <a:pt x="10467" y="2493"/>
                    <a:pt x="10525" y="2513"/>
                    <a:pt x="10795" y="2677"/>
                  </a:cubicBezTo>
                  <a:cubicBezTo>
                    <a:pt x="11058" y="2838"/>
                    <a:pt x="11110" y="2890"/>
                    <a:pt x="11245" y="3112"/>
                  </a:cubicBezTo>
                  <a:cubicBezTo>
                    <a:pt x="11542" y="3602"/>
                    <a:pt x="11519" y="4130"/>
                    <a:pt x="11182" y="4591"/>
                  </a:cubicBezTo>
                  <a:cubicBezTo>
                    <a:pt x="10987" y="4857"/>
                    <a:pt x="10768" y="5006"/>
                    <a:pt x="10432" y="5100"/>
                  </a:cubicBezTo>
                  <a:cubicBezTo>
                    <a:pt x="10327" y="5129"/>
                    <a:pt x="10223" y="5143"/>
                    <a:pt x="10119" y="5143"/>
                  </a:cubicBezTo>
                  <a:cubicBezTo>
                    <a:pt x="9317" y="5143"/>
                    <a:pt x="8595" y="4322"/>
                    <a:pt x="8806" y="3514"/>
                  </a:cubicBezTo>
                  <a:cubicBezTo>
                    <a:pt x="8871" y="3264"/>
                    <a:pt x="9143" y="2834"/>
                    <a:pt x="9312" y="2711"/>
                  </a:cubicBezTo>
                  <a:cubicBezTo>
                    <a:pt x="9518" y="2563"/>
                    <a:pt x="9811" y="2478"/>
                    <a:pt x="10109" y="2478"/>
                  </a:cubicBezTo>
                  <a:close/>
                  <a:moveTo>
                    <a:pt x="2245" y="9593"/>
                  </a:moveTo>
                  <a:cubicBezTo>
                    <a:pt x="2277" y="9593"/>
                    <a:pt x="2240" y="9629"/>
                    <a:pt x="2128" y="9725"/>
                  </a:cubicBezTo>
                  <a:cubicBezTo>
                    <a:pt x="1692" y="10102"/>
                    <a:pt x="1502" y="10253"/>
                    <a:pt x="1459" y="10253"/>
                  </a:cubicBezTo>
                  <a:cubicBezTo>
                    <a:pt x="1457" y="10253"/>
                    <a:pt x="1455" y="10252"/>
                    <a:pt x="1453" y="10251"/>
                  </a:cubicBezTo>
                  <a:cubicBezTo>
                    <a:pt x="1357" y="10190"/>
                    <a:pt x="1913" y="9687"/>
                    <a:pt x="2159" y="9613"/>
                  </a:cubicBezTo>
                  <a:cubicBezTo>
                    <a:pt x="2202" y="9601"/>
                    <a:pt x="2231" y="9593"/>
                    <a:pt x="2245" y="9593"/>
                  </a:cubicBezTo>
                  <a:close/>
                  <a:moveTo>
                    <a:pt x="8562" y="4380"/>
                  </a:moveTo>
                  <a:cubicBezTo>
                    <a:pt x="8563" y="4380"/>
                    <a:pt x="8564" y="4381"/>
                    <a:pt x="8565" y="4381"/>
                  </a:cubicBezTo>
                  <a:cubicBezTo>
                    <a:pt x="8576" y="4388"/>
                    <a:pt x="8653" y="4502"/>
                    <a:pt x="8733" y="4629"/>
                  </a:cubicBezTo>
                  <a:cubicBezTo>
                    <a:pt x="8838" y="4794"/>
                    <a:pt x="8868" y="4882"/>
                    <a:pt x="8836" y="4933"/>
                  </a:cubicBezTo>
                  <a:cubicBezTo>
                    <a:pt x="8811" y="4972"/>
                    <a:pt x="8584" y="5206"/>
                    <a:pt x="8328" y="5454"/>
                  </a:cubicBezTo>
                  <a:cubicBezTo>
                    <a:pt x="8074" y="5701"/>
                    <a:pt x="7710" y="6056"/>
                    <a:pt x="7518" y="6244"/>
                  </a:cubicBezTo>
                  <a:cubicBezTo>
                    <a:pt x="7324" y="6433"/>
                    <a:pt x="7001" y="6730"/>
                    <a:pt x="6791" y="6909"/>
                  </a:cubicBezTo>
                  <a:cubicBezTo>
                    <a:pt x="6583" y="7087"/>
                    <a:pt x="6206" y="7421"/>
                    <a:pt x="5952" y="7654"/>
                  </a:cubicBezTo>
                  <a:cubicBezTo>
                    <a:pt x="5360" y="8196"/>
                    <a:pt x="5057" y="8449"/>
                    <a:pt x="4785" y="8630"/>
                  </a:cubicBezTo>
                  <a:cubicBezTo>
                    <a:pt x="4665" y="8710"/>
                    <a:pt x="4518" y="8824"/>
                    <a:pt x="4456" y="8884"/>
                  </a:cubicBezTo>
                  <a:cubicBezTo>
                    <a:pt x="4001" y="9330"/>
                    <a:pt x="2779" y="10389"/>
                    <a:pt x="2495" y="10582"/>
                  </a:cubicBezTo>
                  <a:cubicBezTo>
                    <a:pt x="2427" y="10628"/>
                    <a:pt x="2261" y="10774"/>
                    <a:pt x="2121" y="10909"/>
                  </a:cubicBezTo>
                  <a:cubicBezTo>
                    <a:pt x="1648" y="11368"/>
                    <a:pt x="1382" y="11587"/>
                    <a:pt x="1301" y="11587"/>
                  </a:cubicBezTo>
                  <a:cubicBezTo>
                    <a:pt x="1293" y="11587"/>
                    <a:pt x="1287" y="11585"/>
                    <a:pt x="1282" y="11580"/>
                  </a:cubicBezTo>
                  <a:cubicBezTo>
                    <a:pt x="1259" y="11555"/>
                    <a:pt x="1157" y="11470"/>
                    <a:pt x="1059" y="11394"/>
                  </a:cubicBezTo>
                  <a:cubicBezTo>
                    <a:pt x="962" y="11318"/>
                    <a:pt x="879" y="11240"/>
                    <a:pt x="878" y="11222"/>
                  </a:cubicBezTo>
                  <a:cubicBezTo>
                    <a:pt x="877" y="11205"/>
                    <a:pt x="1063" y="11020"/>
                    <a:pt x="1291" y="10814"/>
                  </a:cubicBezTo>
                  <a:cubicBezTo>
                    <a:pt x="1518" y="10608"/>
                    <a:pt x="1749" y="10399"/>
                    <a:pt x="1804" y="10348"/>
                  </a:cubicBezTo>
                  <a:cubicBezTo>
                    <a:pt x="1859" y="10299"/>
                    <a:pt x="1983" y="10193"/>
                    <a:pt x="2078" y="10111"/>
                  </a:cubicBezTo>
                  <a:cubicBezTo>
                    <a:pt x="2611" y="9655"/>
                    <a:pt x="3481" y="8874"/>
                    <a:pt x="3722" y="8635"/>
                  </a:cubicBezTo>
                  <a:cubicBezTo>
                    <a:pt x="3865" y="8493"/>
                    <a:pt x="3908" y="8432"/>
                    <a:pt x="3876" y="8412"/>
                  </a:cubicBezTo>
                  <a:cubicBezTo>
                    <a:pt x="3848" y="8395"/>
                    <a:pt x="3857" y="8384"/>
                    <a:pt x="3900" y="8384"/>
                  </a:cubicBezTo>
                  <a:cubicBezTo>
                    <a:pt x="3939" y="8384"/>
                    <a:pt x="4101" y="8262"/>
                    <a:pt x="4263" y="8116"/>
                  </a:cubicBezTo>
                  <a:cubicBezTo>
                    <a:pt x="5003" y="7441"/>
                    <a:pt x="5524" y="6976"/>
                    <a:pt x="5565" y="6956"/>
                  </a:cubicBezTo>
                  <a:cubicBezTo>
                    <a:pt x="5590" y="6942"/>
                    <a:pt x="5619" y="6925"/>
                    <a:pt x="5628" y="6917"/>
                  </a:cubicBezTo>
                  <a:cubicBezTo>
                    <a:pt x="5637" y="6909"/>
                    <a:pt x="5670" y="6885"/>
                    <a:pt x="5703" y="6862"/>
                  </a:cubicBezTo>
                  <a:cubicBezTo>
                    <a:pt x="5930" y="6702"/>
                    <a:pt x="6432" y="6296"/>
                    <a:pt x="6712" y="6045"/>
                  </a:cubicBezTo>
                  <a:cubicBezTo>
                    <a:pt x="7117" y="5681"/>
                    <a:pt x="7542" y="5306"/>
                    <a:pt x="7994" y="4915"/>
                  </a:cubicBezTo>
                  <a:cubicBezTo>
                    <a:pt x="8179" y="4755"/>
                    <a:pt x="8380" y="4565"/>
                    <a:pt x="8436" y="4495"/>
                  </a:cubicBezTo>
                  <a:cubicBezTo>
                    <a:pt x="8490" y="4429"/>
                    <a:pt x="8544" y="4380"/>
                    <a:pt x="8562" y="4380"/>
                  </a:cubicBezTo>
                  <a:close/>
                  <a:moveTo>
                    <a:pt x="742" y="11474"/>
                  </a:moveTo>
                  <a:lnTo>
                    <a:pt x="842" y="11568"/>
                  </a:lnTo>
                  <a:cubicBezTo>
                    <a:pt x="898" y="11621"/>
                    <a:pt x="965" y="11677"/>
                    <a:pt x="992" y="11695"/>
                  </a:cubicBezTo>
                  <a:cubicBezTo>
                    <a:pt x="1074" y="11746"/>
                    <a:pt x="1008" y="11801"/>
                    <a:pt x="742" y="11906"/>
                  </a:cubicBezTo>
                  <a:cubicBezTo>
                    <a:pt x="649" y="11943"/>
                    <a:pt x="584" y="11962"/>
                    <a:pt x="544" y="11962"/>
                  </a:cubicBezTo>
                  <a:cubicBezTo>
                    <a:pt x="460" y="11962"/>
                    <a:pt x="489" y="11875"/>
                    <a:pt x="617" y="11672"/>
                  </a:cubicBezTo>
                  <a:lnTo>
                    <a:pt x="742" y="11474"/>
                  </a:lnTo>
                  <a:close/>
                  <a:moveTo>
                    <a:pt x="7712" y="12748"/>
                  </a:moveTo>
                  <a:cubicBezTo>
                    <a:pt x="7732" y="12748"/>
                    <a:pt x="7756" y="12778"/>
                    <a:pt x="7794" y="12828"/>
                  </a:cubicBezTo>
                  <a:cubicBezTo>
                    <a:pt x="7842" y="12890"/>
                    <a:pt x="7883" y="13027"/>
                    <a:pt x="7886" y="13141"/>
                  </a:cubicBezTo>
                  <a:cubicBezTo>
                    <a:pt x="7890" y="13275"/>
                    <a:pt x="7863" y="13387"/>
                    <a:pt x="7806" y="13469"/>
                  </a:cubicBezTo>
                  <a:cubicBezTo>
                    <a:pt x="7716" y="13601"/>
                    <a:pt x="7481" y="13765"/>
                    <a:pt x="7389" y="13765"/>
                  </a:cubicBezTo>
                  <a:cubicBezTo>
                    <a:pt x="7383" y="13765"/>
                    <a:pt x="7379" y="13765"/>
                    <a:pt x="7375" y="13764"/>
                  </a:cubicBezTo>
                  <a:cubicBezTo>
                    <a:pt x="7349" y="13757"/>
                    <a:pt x="7367" y="13646"/>
                    <a:pt x="7415" y="13512"/>
                  </a:cubicBezTo>
                  <a:cubicBezTo>
                    <a:pt x="7461" y="13380"/>
                    <a:pt x="7538" y="13160"/>
                    <a:pt x="7585" y="13023"/>
                  </a:cubicBezTo>
                  <a:cubicBezTo>
                    <a:pt x="7652" y="12825"/>
                    <a:pt x="7679" y="12748"/>
                    <a:pt x="7712" y="12748"/>
                  </a:cubicBezTo>
                  <a:close/>
                  <a:moveTo>
                    <a:pt x="9503" y="5309"/>
                  </a:moveTo>
                  <a:cubicBezTo>
                    <a:pt x="9539" y="5309"/>
                    <a:pt x="9591" y="5321"/>
                    <a:pt x="9646" y="5344"/>
                  </a:cubicBezTo>
                  <a:cubicBezTo>
                    <a:pt x="9728" y="5377"/>
                    <a:pt x="9830" y="5401"/>
                    <a:pt x="9888" y="5401"/>
                  </a:cubicBezTo>
                  <a:cubicBezTo>
                    <a:pt x="9893" y="5401"/>
                    <a:pt x="9898" y="5400"/>
                    <a:pt x="9902" y="5400"/>
                  </a:cubicBezTo>
                  <a:cubicBezTo>
                    <a:pt x="9917" y="5399"/>
                    <a:pt x="9930" y="5398"/>
                    <a:pt x="9942" y="5398"/>
                  </a:cubicBezTo>
                  <a:cubicBezTo>
                    <a:pt x="10052" y="5398"/>
                    <a:pt x="10059" y="5458"/>
                    <a:pt x="9982" y="5633"/>
                  </a:cubicBezTo>
                  <a:cubicBezTo>
                    <a:pt x="9939" y="5732"/>
                    <a:pt x="9882" y="5866"/>
                    <a:pt x="9855" y="5933"/>
                  </a:cubicBezTo>
                  <a:cubicBezTo>
                    <a:pt x="9827" y="6001"/>
                    <a:pt x="9770" y="6135"/>
                    <a:pt x="9726" y="6233"/>
                  </a:cubicBezTo>
                  <a:cubicBezTo>
                    <a:pt x="9683" y="6332"/>
                    <a:pt x="9570" y="6640"/>
                    <a:pt x="9475" y="6915"/>
                  </a:cubicBezTo>
                  <a:cubicBezTo>
                    <a:pt x="9380" y="7191"/>
                    <a:pt x="9256" y="7516"/>
                    <a:pt x="9200" y="7636"/>
                  </a:cubicBezTo>
                  <a:cubicBezTo>
                    <a:pt x="9145" y="7757"/>
                    <a:pt x="9087" y="7925"/>
                    <a:pt x="9072" y="8010"/>
                  </a:cubicBezTo>
                  <a:cubicBezTo>
                    <a:pt x="9057" y="8097"/>
                    <a:pt x="9016" y="8211"/>
                    <a:pt x="8979" y="8270"/>
                  </a:cubicBezTo>
                  <a:cubicBezTo>
                    <a:pt x="8943" y="8327"/>
                    <a:pt x="8872" y="8513"/>
                    <a:pt x="8822" y="8685"/>
                  </a:cubicBezTo>
                  <a:cubicBezTo>
                    <a:pt x="8772" y="8857"/>
                    <a:pt x="8659" y="9179"/>
                    <a:pt x="8570" y="9405"/>
                  </a:cubicBezTo>
                  <a:cubicBezTo>
                    <a:pt x="8482" y="9630"/>
                    <a:pt x="8302" y="10115"/>
                    <a:pt x="8170" y="10479"/>
                  </a:cubicBezTo>
                  <a:cubicBezTo>
                    <a:pt x="8040" y="10843"/>
                    <a:pt x="7866" y="11323"/>
                    <a:pt x="7787" y="11540"/>
                  </a:cubicBezTo>
                  <a:cubicBezTo>
                    <a:pt x="7523" y="12262"/>
                    <a:pt x="7438" y="12514"/>
                    <a:pt x="7349" y="12841"/>
                  </a:cubicBezTo>
                  <a:cubicBezTo>
                    <a:pt x="7300" y="13019"/>
                    <a:pt x="7226" y="13244"/>
                    <a:pt x="7186" y="13334"/>
                  </a:cubicBezTo>
                  <a:cubicBezTo>
                    <a:pt x="7147" y="13425"/>
                    <a:pt x="7035" y="13785"/>
                    <a:pt x="6938" y="14136"/>
                  </a:cubicBezTo>
                  <a:lnTo>
                    <a:pt x="6760" y="14772"/>
                  </a:lnTo>
                  <a:lnTo>
                    <a:pt x="6526" y="14750"/>
                  </a:lnTo>
                  <a:cubicBezTo>
                    <a:pt x="6224" y="14721"/>
                    <a:pt x="6171" y="14685"/>
                    <a:pt x="6223" y="14546"/>
                  </a:cubicBezTo>
                  <a:cubicBezTo>
                    <a:pt x="6245" y="14484"/>
                    <a:pt x="6286" y="14326"/>
                    <a:pt x="6312" y="14201"/>
                  </a:cubicBezTo>
                  <a:cubicBezTo>
                    <a:pt x="6336" y="14074"/>
                    <a:pt x="6465" y="13674"/>
                    <a:pt x="6599" y="13311"/>
                  </a:cubicBezTo>
                  <a:cubicBezTo>
                    <a:pt x="6732" y="12949"/>
                    <a:pt x="6894" y="12456"/>
                    <a:pt x="6959" y="12215"/>
                  </a:cubicBezTo>
                  <a:cubicBezTo>
                    <a:pt x="7024" y="11974"/>
                    <a:pt x="7191" y="11470"/>
                    <a:pt x="7331" y="11096"/>
                  </a:cubicBezTo>
                  <a:cubicBezTo>
                    <a:pt x="7470" y="10722"/>
                    <a:pt x="7642" y="10212"/>
                    <a:pt x="7711" y="9962"/>
                  </a:cubicBezTo>
                  <a:cubicBezTo>
                    <a:pt x="7823" y="9565"/>
                    <a:pt x="8093" y="8775"/>
                    <a:pt x="8293" y="8264"/>
                  </a:cubicBezTo>
                  <a:cubicBezTo>
                    <a:pt x="8327" y="8175"/>
                    <a:pt x="8367" y="8072"/>
                    <a:pt x="8380" y="8038"/>
                  </a:cubicBezTo>
                  <a:cubicBezTo>
                    <a:pt x="8417" y="7933"/>
                    <a:pt x="8886" y="6871"/>
                    <a:pt x="9024" y="6578"/>
                  </a:cubicBezTo>
                  <a:cubicBezTo>
                    <a:pt x="9170" y="6269"/>
                    <a:pt x="9265" y="6003"/>
                    <a:pt x="9364" y="5627"/>
                  </a:cubicBezTo>
                  <a:cubicBezTo>
                    <a:pt x="9400" y="5486"/>
                    <a:pt x="9444" y="5348"/>
                    <a:pt x="9460" y="5323"/>
                  </a:cubicBezTo>
                  <a:cubicBezTo>
                    <a:pt x="9466" y="5313"/>
                    <a:pt x="9481" y="5309"/>
                    <a:pt x="9503" y="5309"/>
                  </a:cubicBezTo>
                  <a:close/>
                  <a:moveTo>
                    <a:pt x="12444" y="1"/>
                  </a:moveTo>
                  <a:cubicBezTo>
                    <a:pt x="12431" y="1"/>
                    <a:pt x="12418" y="1"/>
                    <a:pt x="12405" y="3"/>
                  </a:cubicBezTo>
                  <a:cubicBezTo>
                    <a:pt x="12300" y="18"/>
                    <a:pt x="12249" y="76"/>
                    <a:pt x="11917" y="555"/>
                  </a:cubicBezTo>
                  <a:lnTo>
                    <a:pt x="11545" y="1092"/>
                  </a:lnTo>
                  <a:lnTo>
                    <a:pt x="11409" y="1053"/>
                  </a:lnTo>
                  <a:cubicBezTo>
                    <a:pt x="11386" y="1047"/>
                    <a:pt x="11362" y="1043"/>
                    <a:pt x="11339" y="1043"/>
                  </a:cubicBezTo>
                  <a:cubicBezTo>
                    <a:pt x="11199" y="1043"/>
                    <a:pt x="11061" y="1169"/>
                    <a:pt x="10856" y="1473"/>
                  </a:cubicBezTo>
                  <a:cubicBezTo>
                    <a:pt x="10623" y="1820"/>
                    <a:pt x="10276" y="2200"/>
                    <a:pt x="10194" y="2200"/>
                  </a:cubicBezTo>
                  <a:cubicBezTo>
                    <a:pt x="10193" y="2200"/>
                    <a:pt x="10193" y="2200"/>
                    <a:pt x="10193" y="2200"/>
                  </a:cubicBezTo>
                  <a:cubicBezTo>
                    <a:pt x="10170" y="2199"/>
                    <a:pt x="10148" y="2198"/>
                    <a:pt x="10125" y="2198"/>
                  </a:cubicBezTo>
                  <a:cubicBezTo>
                    <a:pt x="9600" y="2198"/>
                    <a:pt x="9129" y="2438"/>
                    <a:pt x="8823" y="2864"/>
                  </a:cubicBezTo>
                  <a:cubicBezTo>
                    <a:pt x="8608" y="3163"/>
                    <a:pt x="8536" y="3392"/>
                    <a:pt x="8516" y="3836"/>
                  </a:cubicBezTo>
                  <a:cubicBezTo>
                    <a:pt x="8503" y="4131"/>
                    <a:pt x="8526" y="4100"/>
                    <a:pt x="7947" y="4604"/>
                  </a:cubicBezTo>
                  <a:cubicBezTo>
                    <a:pt x="7732" y="4791"/>
                    <a:pt x="7316" y="5164"/>
                    <a:pt x="7025" y="5428"/>
                  </a:cubicBezTo>
                  <a:cubicBezTo>
                    <a:pt x="6568" y="5844"/>
                    <a:pt x="6017" y="6298"/>
                    <a:pt x="5165" y="6961"/>
                  </a:cubicBezTo>
                  <a:cubicBezTo>
                    <a:pt x="4925" y="7148"/>
                    <a:pt x="4580" y="7461"/>
                    <a:pt x="3906" y="8105"/>
                  </a:cubicBezTo>
                  <a:cubicBezTo>
                    <a:pt x="3422" y="8568"/>
                    <a:pt x="3417" y="8574"/>
                    <a:pt x="2935" y="9003"/>
                  </a:cubicBezTo>
                  <a:cubicBezTo>
                    <a:pt x="2636" y="9270"/>
                    <a:pt x="2607" y="9292"/>
                    <a:pt x="2414" y="9292"/>
                  </a:cubicBezTo>
                  <a:cubicBezTo>
                    <a:pt x="2400" y="9292"/>
                    <a:pt x="2386" y="9292"/>
                    <a:pt x="2371" y="9292"/>
                  </a:cubicBezTo>
                  <a:cubicBezTo>
                    <a:pt x="2365" y="9292"/>
                    <a:pt x="2359" y="9292"/>
                    <a:pt x="2354" y="9292"/>
                  </a:cubicBezTo>
                  <a:cubicBezTo>
                    <a:pt x="2166" y="9292"/>
                    <a:pt x="2069" y="9328"/>
                    <a:pt x="1809" y="9490"/>
                  </a:cubicBezTo>
                  <a:cubicBezTo>
                    <a:pt x="1526" y="9666"/>
                    <a:pt x="1466" y="9722"/>
                    <a:pt x="1312" y="9964"/>
                  </a:cubicBezTo>
                  <a:cubicBezTo>
                    <a:pt x="1129" y="10251"/>
                    <a:pt x="1032" y="10482"/>
                    <a:pt x="1048" y="10593"/>
                  </a:cubicBezTo>
                  <a:cubicBezTo>
                    <a:pt x="1053" y="10636"/>
                    <a:pt x="981" y="10727"/>
                    <a:pt x="829" y="10864"/>
                  </a:cubicBezTo>
                  <a:cubicBezTo>
                    <a:pt x="703" y="10979"/>
                    <a:pt x="573" y="11130"/>
                    <a:pt x="534" y="11205"/>
                  </a:cubicBezTo>
                  <a:cubicBezTo>
                    <a:pt x="497" y="11280"/>
                    <a:pt x="375" y="11519"/>
                    <a:pt x="260" y="11744"/>
                  </a:cubicBezTo>
                  <a:cubicBezTo>
                    <a:pt x="22" y="12205"/>
                    <a:pt x="0" y="12280"/>
                    <a:pt x="79" y="12373"/>
                  </a:cubicBezTo>
                  <a:cubicBezTo>
                    <a:pt x="110" y="12409"/>
                    <a:pt x="133" y="12430"/>
                    <a:pt x="177" y="12430"/>
                  </a:cubicBezTo>
                  <a:cubicBezTo>
                    <a:pt x="241" y="12430"/>
                    <a:pt x="350" y="12384"/>
                    <a:pt x="598" y="12277"/>
                  </a:cubicBezTo>
                  <a:cubicBezTo>
                    <a:pt x="1471" y="11899"/>
                    <a:pt x="1337" y="11989"/>
                    <a:pt x="2177" y="11222"/>
                  </a:cubicBezTo>
                  <a:cubicBezTo>
                    <a:pt x="2537" y="10895"/>
                    <a:pt x="3523" y="10072"/>
                    <a:pt x="3726" y="9930"/>
                  </a:cubicBezTo>
                  <a:cubicBezTo>
                    <a:pt x="3791" y="9885"/>
                    <a:pt x="3916" y="9779"/>
                    <a:pt x="4005" y="9695"/>
                  </a:cubicBezTo>
                  <a:cubicBezTo>
                    <a:pt x="4095" y="9610"/>
                    <a:pt x="4232" y="9509"/>
                    <a:pt x="4312" y="9467"/>
                  </a:cubicBezTo>
                  <a:cubicBezTo>
                    <a:pt x="4392" y="9427"/>
                    <a:pt x="4474" y="9354"/>
                    <a:pt x="4499" y="9304"/>
                  </a:cubicBezTo>
                  <a:cubicBezTo>
                    <a:pt x="4563" y="9172"/>
                    <a:pt x="4736" y="9011"/>
                    <a:pt x="4958" y="8880"/>
                  </a:cubicBezTo>
                  <a:cubicBezTo>
                    <a:pt x="5065" y="8815"/>
                    <a:pt x="5165" y="8742"/>
                    <a:pt x="5180" y="8716"/>
                  </a:cubicBezTo>
                  <a:cubicBezTo>
                    <a:pt x="5195" y="8689"/>
                    <a:pt x="5354" y="8542"/>
                    <a:pt x="5534" y="8387"/>
                  </a:cubicBezTo>
                  <a:cubicBezTo>
                    <a:pt x="7088" y="7050"/>
                    <a:pt x="7563" y="6621"/>
                    <a:pt x="8222" y="5952"/>
                  </a:cubicBezTo>
                  <a:cubicBezTo>
                    <a:pt x="8349" y="5823"/>
                    <a:pt x="8495" y="5682"/>
                    <a:pt x="8542" y="5642"/>
                  </a:cubicBezTo>
                  <a:cubicBezTo>
                    <a:pt x="8591" y="5601"/>
                    <a:pt x="8739" y="5462"/>
                    <a:pt x="8873" y="5329"/>
                  </a:cubicBezTo>
                  <a:cubicBezTo>
                    <a:pt x="9017" y="5187"/>
                    <a:pt x="9109" y="5113"/>
                    <a:pt x="9157" y="5113"/>
                  </a:cubicBezTo>
                  <a:cubicBezTo>
                    <a:pt x="9225" y="5113"/>
                    <a:pt x="9204" y="5262"/>
                    <a:pt x="9113" y="5581"/>
                  </a:cubicBezTo>
                  <a:cubicBezTo>
                    <a:pt x="8991" y="6001"/>
                    <a:pt x="8962" y="6073"/>
                    <a:pt x="8559" y="6951"/>
                  </a:cubicBezTo>
                  <a:cubicBezTo>
                    <a:pt x="8113" y="7928"/>
                    <a:pt x="7684" y="9064"/>
                    <a:pt x="7388" y="10064"/>
                  </a:cubicBezTo>
                  <a:cubicBezTo>
                    <a:pt x="7293" y="10384"/>
                    <a:pt x="7168" y="10764"/>
                    <a:pt x="7110" y="10908"/>
                  </a:cubicBezTo>
                  <a:cubicBezTo>
                    <a:pt x="6906" y="11411"/>
                    <a:pt x="6742" y="11910"/>
                    <a:pt x="6626" y="12391"/>
                  </a:cubicBezTo>
                  <a:cubicBezTo>
                    <a:pt x="6582" y="12571"/>
                    <a:pt x="6511" y="12771"/>
                    <a:pt x="6392" y="13060"/>
                  </a:cubicBezTo>
                  <a:cubicBezTo>
                    <a:pt x="6267" y="13364"/>
                    <a:pt x="6049" y="14081"/>
                    <a:pt x="6002" y="14344"/>
                  </a:cubicBezTo>
                  <a:cubicBezTo>
                    <a:pt x="5918" y="14816"/>
                    <a:pt x="5928" y="14872"/>
                    <a:pt x="6101" y="14946"/>
                  </a:cubicBezTo>
                  <a:lnTo>
                    <a:pt x="6251" y="15010"/>
                  </a:lnTo>
                  <a:lnTo>
                    <a:pt x="6133" y="15381"/>
                  </a:lnTo>
                  <a:cubicBezTo>
                    <a:pt x="6070" y="15583"/>
                    <a:pt x="5987" y="15848"/>
                    <a:pt x="5950" y="15964"/>
                  </a:cubicBezTo>
                  <a:cubicBezTo>
                    <a:pt x="5914" y="16082"/>
                    <a:pt x="5858" y="16258"/>
                    <a:pt x="5824" y="16359"/>
                  </a:cubicBezTo>
                  <a:cubicBezTo>
                    <a:pt x="5764" y="16539"/>
                    <a:pt x="5809" y="16705"/>
                    <a:pt x="5921" y="16707"/>
                  </a:cubicBezTo>
                  <a:cubicBezTo>
                    <a:pt x="5921" y="16707"/>
                    <a:pt x="5921" y="16707"/>
                    <a:pt x="5921" y="16707"/>
                  </a:cubicBezTo>
                  <a:cubicBezTo>
                    <a:pt x="6006" y="16707"/>
                    <a:pt x="6151" y="16377"/>
                    <a:pt x="6340" y="15756"/>
                  </a:cubicBezTo>
                  <a:cubicBezTo>
                    <a:pt x="6433" y="15451"/>
                    <a:pt x="6518" y="15163"/>
                    <a:pt x="6526" y="15121"/>
                  </a:cubicBezTo>
                  <a:cubicBezTo>
                    <a:pt x="6534" y="15076"/>
                    <a:pt x="6569" y="15056"/>
                    <a:pt x="6650" y="15056"/>
                  </a:cubicBezTo>
                  <a:cubicBezTo>
                    <a:pt x="6675" y="15056"/>
                    <a:pt x="6704" y="15058"/>
                    <a:pt x="6738" y="15062"/>
                  </a:cubicBezTo>
                  <a:cubicBezTo>
                    <a:pt x="6764" y="15064"/>
                    <a:pt x="6789" y="15066"/>
                    <a:pt x="6813" y="15066"/>
                  </a:cubicBezTo>
                  <a:cubicBezTo>
                    <a:pt x="6890" y="15066"/>
                    <a:pt x="6951" y="15053"/>
                    <a:pt x="6964" y="15032"/>
                  </a:cubicBezTo>
                  <a:cubicBezTo>
                    <a:pt x="6981" y="15005"/>
                    <a:pt x="7050" y="14787"/>
                    <a:pt x="7117" y="14544"/>
                  </a:cubicBezTo>
                  <a:lnTo>
                    <a:pt x="7239" y="14102"/>
                  </a:lnTo>
                  <a:lnTo>
                    <a:pt x="7474" y="14047"/>
                  </a:lnTo>
                  <a:cubicBezTo>
                    <a:pt x="7802" y="13969"/>
                    <a:pt x="8098" y="13677"/>
                    <a:pt x="8161" y="13372"/>
                  </a:cubicBezTo>
                  <a:cubicBezTo>
                    <a:pt x="8234" y="13015"/>
                    <a:pt x="8128" y="12695"/>
                    <a:pt x="7870" y="12499"/>
                  </a:cubicBezTo>
                  <a:cubicBezTo>
                    <a:pt x="7772" y="12424"/>
                    <a:pt x="7773" y="12409"/>
                    <a:pt x="7889" y="12090"/>
                  </a:cubicBezTo>
                  <a:cubicBezTo>
                    <a:pt x="7957" y="11908"/>
                    <a:pt x="8058" y="11626"/>
                    <a:pt x="8116" y="11467"/>
                  </a:cubicBezTo>
                  <a:cubicBezTo>
                    <a:pt x="8175" y="11308"/>
                    <a:pt x="8287" y="11000"/>
                    <a:pt x="8368" y="10783"/>
                  </a:cubicBezTo>
                  <a:cubicBezTo>
                    <a:pt x="8448" y="10566"/>
                    <a:pt x="8576" y="10212"/>
                    <a:pt x="8653" y="9994"/>
                  </a:cubicBezTo>
                  <a:cubicBezTo>
                    <a:pt x="8730" y="9776"/>
                    <a:pt x="8850" y="9440"/>
                    <a:pt x="8920" y="9245"/>
                  </a:cubicBezTo>
                  <a:cubicBezTo>
                    <a:pt x="8992" y="9048"/>
                    <a:pt x="9120" y="8685"/>
                    <a:pt x="9208" y="8430"/>
                  </a:cubicBezTo>
                  <a:cubicBezTo>
                    <a:pt x="9296" y="8175"/>
                    <a:pt x="9426" y="7824"/>
                    <a:pt x="9498" y="7645"/>
                  </a:cubicBezTo>
                  <a:cubicBezTo>
                    <a:pt x="9571" y="7466"/>
                    <a:pt x="9680" y="7166"/>
                    <a:pt x="9740" y="6980"/>
                  </a:cubicBezTo>
                  <a:cubicBezTo>
                    <a:pt x="9800" y="6794"/>
                    <a:pt x="9872" y="6587"/>
                    <a:pt x="9902" y="6522"/>
                  </a:cubicBezTo>
                  <a:cubicBezTo>
                    <a:pt x="9931" y="6456"/>
                    <a:pt x="10046" y="6178"/>
                    <a:pt x="10157" y="5903"/>
                  </a:cubicBezTo>
                  <a:lnTo>
                    <a:pt x="10360" y="5404"/>
                  </a:lnTo>
                  <a:lnTo>
                    <a:pt x="10543" y="5354"/>
                  </a:lnTo>
                  <a:cubicBezTo>
                    <a:pt x="10986" y="5234"/>
                    <a:pt x="11401" y="4875"/>
                    <a:pt x="11581" y="4455"/>
                  </a:cubicBezTo>
                  <a:cubicBezTo>
                    <a:pt x="11696" y="4191"/>
                    <a:pt x="11759" y="3741"/>
                    <a:pt x="11688" y="3696"/>
                  </a:cubicBezTo>
                  <a:cubicBezTo>
                    <a:pt x="11658" y="3678"/>
                    <a:pt x="11617" y="3608"/>
                    <a:pt x="11593" y="3537"/>
                  </a:cubicBezTo>
                  <a:lnTo>
                    <a:pt x="11551" y="3411"/>
                  </a:lnTo>
                  <a:lnTo>
                    <a:pt x="11551" y="3411"/>
                  </a:lnTo>
                  <a:lnTo>
                    <a:pt x="11632" y="3488"/>
                  </a:lnTo>
                  <a:cubicBezTo>
                    <a:pt x="11658" y="3514"/>
                    <a:pt x="11675" y="3529"/>
                    <a:pt x="11684" y="3529"/>
                  </a:cubicBezTo>
                  <a:cubicBezTo>
                    <a:pt x="11700" y="3529"/>
                    <a:pt x="11689" y="3481"/>
                    <a:pt x="11656" y="3361"/>
                  </a:cubicBezTo>
                  <a:lnTo>
                    <a:pt x="11601" y="3156"/>
                  </a:lnTo>
                  <a:lnTo>
                    <a:pt x="11867" y="2717"/>
                  </a:lnTo>
                  <a:cubicBezTo>
                    <a:pt x="12382" y="1865"/>
                    <a:pt x="12431" y="1717"/>
                    <a:pt x="12235" y="1593"/>
                  </a:cubicBezTo>
                  <a:cubicBezTo>
                    <a:pt x="12151" y="1540"/>
                    <a:pt x="12154" y="1528"/>
                    <a:pt x="12344" y="1216"/>
                  </a:cubicBezTo>
                  <a:cubicBezTo>
                    <a:pt x="12529" y="910"/>
                    <a:pt x="12733" y="559"/>
                    <a:pt x="12808" y="416"/>
                  </a:cubicBezTo>
                  <a:cubicBezTo>
                    <a:pt x="12895" y="249"/>
                    <a:pt x="12665" y="1"/>
                    <a:pt x="12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5393725" y="2990250"/>
              <a:ext cx="38100" cy="37775"/>
            </a:xfrm>
            <a:custGeom>
              <a:avLst/>
              <a:gdLst/>
              <a:ahLst/>
              <a:cxnLst/>
              <a:rect l="l" t="t" r="r" b="b"/>
              <a:pathLst>
                <a:path w="1524" h="1511" extrusionOk="0">
                  <a:moveTo>
                    <a:pt x="819" y="275"/>
                  </a:moveTo>
                  <a:cubicBezTo>
                    <a:pt x="878" y="275"/>
                    <a:pt x="924" y="301"/>
                    <a:pt x="1004" y="371"/>
                  </a:cubicBezTo>
                  <a:cubicBezTo>
                    <a:pt x="1076" y="434"/>
                    <a:pt x="1144" y="524"/>
                    <a:pt x="1154" y="573"/>
                  </a:cubicBezTo>
                  <a:cubicBezTo>
                    <a:pt x="1165" y="623"/>
                    <a:pt x="1188" y="686"/>
                    <a:pt x="1208" y="722"/>
                  </a:cubicBezTo>
                  <a:cubicBezTo>
                    <a:pt x="1226" y="756"/>
                    <a:pt x="1214" y="855"/>
                    <a:pt x="1180" y="936"/>
                  </a:cubicBezTo>
                  <a:cubicBezTo>
                    <a:pt x="1130" y="1054"/>
                    <a:pt x="1079" y="1102"/>
                    <a:pt x="929" y="1169"/>
                  </a:cubicBezTo>
                  <a:cubicBezTo>
                    <a:pt x="851" y="1203"/>
                    <a:pt x="780" y="1221"/>
                    <a:pt x="726" y="1221"/>
                  </a:cubicBezTo>
                  <a:cubicBezTo>
                    <a:pt x="699" y="1221"/>
                    <a:pt x="675" y="1216"/>
                    <a:pt x="658" y="1207"/>
                  </a:cubicBezTo>
                  <a:cubicBezTo>
                    <a:pt x="493" y="1121"/>
                    <a:pt x="325" y="983"/>
                    <a:pt x="304" y="920"/>
                  </a:cubicBezTo>
                  <a:cubicBezTo>
                    <a:pt x="248" y="750"/>
                    <a:pt x="544" y="330"/>
                    <a:pt x="754" y="283"/>
                  </a:cubicBezTo>
                  <a:cubicBezTo>
                    <a:pt x="778" y="278"/>
                    <a:pt x="799" y="275"/>
                    <a:pt x="819" y="275"/>
                  </a:cubicBezTo>
                  <a:close/>
                  <a:moveTo>
                    <a:pt x="782" y="1"/>
                  </a:moveTo>
                  <a:cubicBezTo>
                    <a:pt x="499" y="1"/>
                    <a:pt x="107" y="417"/>
                    <a:pt x="46" y="784"/>
                  </a:cubicBezTo>
                  <a:cubicBezTo>
                    <a:pt x="1" y="1048"/>
                    <a:pt x="108" y="1225"/>
                    <a:pt x="398" y="1372"/>
                  </a:cubicBezTo>
                  <a:cubicBezTo>
                    <a:pt x="531" y="1439"/>
                    <a:pt x="694" y="1502"/>
                    <a:pt x="758" y="1509"/>
                  </a:cubicBezTo>
                  <a:cubicBezTo>
                    <a:pt x="764" y="1510"/>
                    <a:pt x="771" y="1511"/>
                    <a:pt x="778" y="1511"/>
                  </a:cubicBezTo>
                  <a:cubicBezTo>
                    <a:pt x="933" y="1511"/>
                    <a:pt x="1269" y="1306"/>
                    <a:pt x="1387" y="1133"/>
                  </a:cubicBezTo>
                  <a:cubicBezTo>
                    <a:pt x="1523" y="936"/>
                    <a:pt x="1508" y="574"/>
                    <a:pt x="1355" y="361"/>
                  </a:cubicBezTo>
                  <a:cubicBezTo>
                    <a:pt x="1194" y="138"/>
                    <a:pt x="981" y="4"/>
                    <a:pt x="785" y="1"/>
                  </a:cubicBezTo>
                  <a:cubicBezTo>
                    <a:pt x="784" y="1"/>
                    <a:pt x="783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2"/>
          <p:cNvGrpSpPr/>
          <p:nvPr/>
        </p:nvGrpSpPr>
        <p:grpSpPr>
          <a:xfrm rot="-1180752">
            <a:off x="887252" y="3899963"/>
            <a:ext cx="609299" cy="344262"/>
            <a:chOff x="2270592" y="2346158"/>
            <a:chExt cx="358211" cy="202383"/>
          </a:xfrm>
        </p:grpSpPr>
        <p:sp>
          <p:nvSpPr>
            <p:cNvPr id="1812" name="Google Shape;1812;p52"/>
            <p:cNvSpPr/>
            <p:nvPr/>
          </p:nvSpPr>
          <p:spPr>
            <a:xfrm>
              <a:off x="2270592" y="2346158"/>
              <a:ext cx="358211" cy="202383"/>
            </a:xfrm>
            <a:custGeom>
              <a:avLst/>
              <a:gdLst/>
              <a:ahLst/>
              <a:cxnLst/>
              <a:rect l="l" t="t" r="r" b="b"/>
              <a:pathLst>
                <a:path w="19282" h="10894" extrusionOk="0">
                  <a:moveTo>
                    <a:pt x="13377" y="671"/>
                  </a:moveTo>
                  <a:lnTo>
                    <a:pt x="13377" y="671"/>
                  </a:lnTo>
                  <a:cubicBezTo>
                    <a:pt x="14311" y="1438"/>
                    <a:pt x="15245" y="2172"/>
                    <a:pt x="16146" y="2939"/>
                  </a:cubicBezTo>
                  <a:cubicBezTo>
                    <a:pt x="16980" y="3673"/>
                    <a:pt x="17780" y="4507"/>
                    <a:pt x="18681" y="5174"/>
                  </a:cubicBezTo>
                  <a:cubicBezTo>
                    <a:pt x="17747" y="5975"/>
                    <a:pt x="17113" y="7075"/>
                    <a:pt x="16312" y="8009"/>
                  </a:cubicBezTo>
                  <a:cubicBezTo>
                    <a:pt x="15445" y="8977"/>
                    <a:pt x="14444" y="9744"/>
                    <a:pt x="13377" y="10478"/>
                  </a:cubicBezTo>
                  <a:cubicBezTo>
                    <a:pt x="13577" y="10078"/>
                    <a:pt x="13510" y="9577"/>
                    <a:pt x="13510" y="9110"/>
                  </a:cubicBezTo>
                  <a:cubicBezTo>
                    <a:pt x="13510" y="8610"/>
                    <a:pt x="13444" y="8076"/>
                    <a:pt x="13344" y="7576"/>
                  </a:cubicBezTo>
                  <a:cubicBezTo>
                    <a:pt x="13321" y="7462"/>
                    <a:pt x="13251" y="7410"/>
                    <a:pt x="13167" y="7410"/>
                  </a:cubicBezTo>
                  <a:cubicBezTo>
                    <a:pt x="13128" y="7410"/>
                    <a:pt x="13086" y="7421"/>
                    <a:pt x="13043" y="7442"/>
                  </a:cubicBezTo>
                  <a:cubicBezTo>
                    <a:pt x="13043" y="7442"/>
                    <a:pt x="13010" y="7442"/>
                    <a:pt x="12977" y="7409"/>
                  </a:cubicBezTo>
                  <a:cubicBezTo>
                    <a:pt x="12471" y="7393"/>
                    <a:pt x="11962" y="7387"/>
                    <a:pt x="11451" y="7387"/>
                  </a:cubicBezTo>
                  <a:cubicBezTo>
                    <a:pt x="9836" y="7387"/>
                    <a:pt x="8202" y="7450"/>
                    <a:pt x="6606" y="7476"/>
                  </a:cubicBezTo>
                  <a:cubicBezTo>
                    <a:pt x="6024" y="7476"/>
                    <a:pt x="5443" y="7473"/>
                    <a:pt x="4861" y="7473"/>
                  </a:cubicBezTo>
                  <a:cubicBezTo>
                    <a:pt x="3408" y="7473"/>
                    <a:pt x="1955" y="7490"/>
                    <a:pt x="501" y="7609"/>
                  </a:cubicBezTo>
                  <a:cubicBezTo>
                    <a:pt x="635" y="6975"/>
                    <a:pt x="601" y="6342"/>
                    <a:pt x="635" y="5708"/>
                  </a:cubicBezTo>
                  <a:cubicBezTo>
                    <a:pt x="635" y="4941"/>
                    <a:pt x="701" y="4140"/>
                    <a:pt x="635" y="3373"/>
                  </a:cubicBezTo>
                  <a:lnTo>
                    <a:pt x="635" y="3373"/>
                  </a:lnTo>
                  <a:cubicBezTo>
                    <a:pt x="1766" y="3599"/>
                    <a:pt x="2911" y="3671"/>
                    <a:pt x="4062" y="3671"/>
                  </a:cubicBezTo>
                  <a:cubicBezTo>
                    <a:pt x="6055" y="3671"/>
                    <a:pt x="8067" y="3456"/>
                    <a:pt x="10064" y="3456"/>
                  </a:cubicBezTo>
                  <a:cubicBezTo>
                    <a:pt x="10995" y="3456"/>
                    <a:pt x="11923" y="3503"/>
                    <a:pt x="12843" y="3640"/>
                  </a:cubicBezTo>
                  <a:cubicBezTo>
                    <a:pt x="12872" y="3646"/>
                    <a:pt x="12900" y="3649"/>
                    <a:pt x="12926" y="3649"/>
                  </a:cubicBezTo>
                  <a:cubicBezTo>
                    <a:pt x="13167" y="3649"/>
                    <a:pt x="13270" y="3387"/>
                    <a:pt x="13210" y="3206"/>
                  </a:cubicBezTo>
                  <a:cubicBezTo>
                    <a:pt x="13377" y="2839"/>
                    <a:pt x="13377" y="2405"/>
                    <a:pt x="13377" y="2005"/>
                  </a:cubicBezTo>
                  <a:cubicBezTo>
                    <a:pt x="13410" y="1572"/>
                    <a:pt x="13410" y="1105"/>
                    <a:pt x="13377" y="671"/>
                  </a:cubicBezTo>
                  <a:close/>
                  <a:moveTo>
                    <a:pt x="13123" y="1"/>
                  </a:moveTo>
                  <a:cubicBezTo>
                    <a:pt x="13072" y="1"/>
                    <a:pt x="13018" y="29"/>
                    <a:pt x="12977" y="70"/>
                  </a:cubicBezTo>
                  <a:cubicBezTo>
                    <a:pt x="12877" y="104"/>
                    <a:pt x="12810" y="204"/>
                    <a:pt x="12810" y="337"/>
                  </a:cubicBezTo>
                  <a:cubicBezTo>
                    <a:pt x="12810" y="904"/>
                    <a:pt x="12810" y="1438"/>
                    <a:pt x="12810" y="2005"/>
                  </a:cubicBezTo>
                  <a:cubicBezTo>
                    <a:pt x="12810" y="2339"/>
                    <a:pt x="12777" y="2706"/>
                    <a:pt x="12877" y="3006"/>
                  </a:cubicBezTo>
                  <a:cubicBezTo>
                    <a:pt x="11657" y="2857"/>
                    <a:pt x="10429" y="2809"/>
                    <a:pt x="9196" y="2809"/>
                  </a:cubicBezTo>
                  <a:cubicBezTo>
                    <a:pt x="6881" y="2809"/>
                    <a:pt x="4551" y="2980"/>
                    <a:pt x="2234" y="2980"/>
                  </a:cubicBezTo>
                  <a:cubicBezTo>
                    <a:pt x="1633" y="2980"/>
                    <a:pt x="1033" y="2968"/>
                    <a:pt x="434" y="2939"/>
                  </a:cubicBezTo>
                  <a:cubicBezTo>
                    <a:pt x="421" y="2935"/>
                    <a:pt x="408" y="2933"/>
                    <a:pt x="396" y="2933"/>
                  </a:cubicBezTo>
                  <a:cubicBezTo>
                    <a:pt x="318" y="2933"/>
                    <a:pt x="268" y="3019"/>
                    <a:pt x="268" y="3106"/>
                  </a:cubicBezTo>
                  <a:cubicBezTo>
                    <a:pt x="201" y="3106"/>
                    <a:pt x="134" y="3173"/>
                    <a:pt x="101" y="3273"/>
                  </a:cubicBezTo>
                  <a:cubicBezTo>
                    <a:pt x="1" y="4007"/>
                    <a:pt x="34" y="4774"/>
                    <a:pt x="34" y="5541"/>
                  </a:cubicBezTo>
                  <a:cubicBezTo>
                    <a:pt x="34" y="6242"/>
                    <a:pt x="1" y="7009"/>
                    <a:pt x="134" y="7709"/>
                  </a:cubicBezTo>
                  <a:cubicBezTo>
                    <a:pt x="68" y="7809"/>
                    <a:pt x="101" y="7943"/>
                    <a:pt x="234" y="7943"/>
                  </a:cubicBezTo>
                  <a:cubicBezTo>
                    <a:pt x="1129" y="8014"/>
                    <a:pt x="2036" y="8036"/>
                    <a:pt x="2945" y="8036"/>
                  </a:cubicBezTo>
                  <a:cubicBezTo>
                    <a:pt x="4170" y="8036"/>
                    <a:pt x="5399" y="7995"/>
                    <a:pt x="6606" y="7976"/>
                  </a:cubicBezTo>
                  <a:cubicBezTo>
                    <a:pt x="7306" y="7965"/>
                    <a:pt x="8010" y="7965"/>
                    <a:pt x="8716" y="7965"/>
                  </a:cubicBezTo>
                  <a:cubicBezTo>
                    <a:pt x="10127" y="7965"/>
                    <a:pt x="11542" y="7965"/>
                    <a:pt x="12943" y="7876"/>
                  </a:cubicBezTo>
                  <a:lnTo>
                    <a:pt x="12943" y="7876"/>
                  </a:lnTo>
                  <a:cubicBezTo>
                    <a:pt x="12943" y="8276"/>
                    <a:pt x="12943" y="8710"/>
                    <a:pt x="12910" y="9144"/>
                  </a:cubicBezTo>
                  <a:cubicBezTo>
                    <a:pt x="12910" y="9577"/>
                    <a:pt x="12843" y="10044"/>
                    <a:pt x="12977" y="10478"/>
                  </a:cubicBezTo>
                  <a:cubicBezTo>
                    <a:pt x="13032" y="10560"/>
                    <a:pt x="13132" y="10620"/>
                    <a:pt x="13221" y="10620"/>
                  </a:cubicBezTo>
                  <a:cubicBezTo>
                    <a:pt x="13240" y="10620"/>
                    <a:pt x="13259" y="10617"/>
                    <a:pt x="13277" y="10611"/>
                  </a:cubicBezTo>
                  <a:lnTo>
                    <a:pt x="13277" y="10611"/>
                  </a:lnTo>
                  <a:cubicBezTo>
                    <a:pt x="13221" y="10752"/>
                    <a:pt x="13307" y="10893"/>
                    <a:pt x="13456" y="10893"/>
                  </a:cubicBezTo>
                  <a:cubicBezTo>
                    <a:pt x="13483" y="10893"/>
                    <a:pt x="13513" y="10889"/>
                    <a:pt x="13544" y="10878"/>
                  </a:cubicBezTo>
                  <a:cubicBezTo>
                    <a:pt x="16046" y="9677"/>
                    <a:pt x="17280" y="7442"/>
                    <a:pt x="19148" y="5541"/>
                  </a:cubicBezTo>
                  <a:cubicBezTo>
                    <a:pt x="19248" y="5474"/>
                    <a:pt x="19248" y="5374"/>
                    <a:pt x="19248" y="5308"/>
                  </a:cubicBezTo>
                  <a:cubicBezTo>
                    <a:pt x="19281" y="5207"/>
                    <a:pt x="19281" y="5107"/>
                    <a:pt x="19215" y="5041"/>
                  </a:cubicBezTo>
                  <a:cubicBezTo>
                    <a:pt x="18414" y="3973"/>
                    <a:pt x="17213" y="3106"/>
                    <a:pt x="16212" y="2272"/>
                  </a:cubicBezTo>
                  <a:cubicBezTo>
                    <a:pt x="15245" y="1471"/>
                    <a:pt x="14278" y="704"/>
                    <a:pt x="13210" y="37"/>
                  </a:cubicBezTo>
                  <a:cubicBezTo>
                    <a:pt x="13185" y="12"/>
                    <a:pt x="13154" y="1"/>
                    <a:pt x="13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2279899" y="2358605"/>
              <a:ext cx="337739" cy="182208"/>
            </a:xfrm>
            <a:custGeom>
              <a:avLst/>
              <a:gdLst/>
              <a:ahLst/>
              <a:cxnLst/>
              <a:rect l="l" t="t" r="r" b="b"/>
              <a:pathLst>
                <a:path w="18180" h="9808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2909" y="468"/>
                    <a:pt x="12909" y="902"/>
                    <a:pt x="12876" y="1369"/>
                  </a:cubicBezTo>
                  <a:cubicBezTo>
                    <a:pt x="12876" y="1735"/>
                    <a:pt x="12876" y="2169"/>
                    <a:pt x="12709" y="2536"/>
                  </a:cubicBezTo>
                  <a:cubicBezTo>
                    <a:pt x="12772" y="2726"/>
                    <a:pt x="12656" y="3006"/>
                    <a:pt x="12388" y="3006"/>
                  </a:cubicBezTo>
                  <a:cubicBezTo>
                    <a:pt x="12373" y="3006"/>
                    <a:pt x="12358" y="3005"/>
                    <a:pt x="12342" y="3003"/>
                  </a:cubicBezTo>
                  <a:cubicBezTo>
                    <a:pt x="11400" y="2855"/>
                    <a:pt x="10450" y="2805"/>
                    <a:pt x="9497" y="2805"/>
                  </a:cubicBezTo>
                  <a:cubicBezTo>
                    <a:pt x="7536" y="2805"/>
                    <a:pt x="5560" y="3016"/>
                    <a:pt x="3603" y="3016"/>
                  </a:cubicBezTo>
                  <a:cubicBezTo>
                    <a:pt x="2438" y="3016"/>
                    <a:pt x="1279" y="2941"/>
                    <a:pt x="134" y="2703"/>
                  </a:cubicBezTo>
                  <a:lnTo>
                    <a:pt x="134" y="2703"/>
                  </a:lnTo>
                  <a:cubicBezTo>
                    <a:pt x="200" y="3470"/>
                    <a:pt x="134" y="4271"/>
                    <a:pt x="134" y="5038"/>
                  </a:cubicBezTo>
                  <a:cubicBezTo>
                    <a:pt x="100" y="5672"/>
                    <a:pt x="134" y="6339"/>
                    <a:pt x="0" y="6973"/>
                  </a:cubicBezTo>
                  <a:cubicBezTo>
                    <a:pt x="2035" y="6772"/>
                    <a:pt x="4070" y="6839"/>
                    <a:pt x="6105" y="6806"/>
                  </a:cubicBezTo>
                  <a:cubicBezTo>
                    <a:pt x="7540" y="6783"/>
                    <a:pt x="9006" y="6729"/>
                    <a:pt x="10461" y="6729"/>
                  </a:cubicBezTo>
                  <a:cubicBezTo>
                    <a:pt x="11137" y="6729"/>
                    <a:pt x="11810" y="6741"/>
                    <a:pt x="12476" y="6772"/>
                  </a:cubicBezTo>
                  <a:lnTo>
                    <a:pt x="12542" y="6772"/>
                  </a:lnTo>
                  <a:cubicBezTo>
                    <a:pt x="12585" y="6751"/>
                    <a:pt x="12627" y="6740"/>
                    <a:pt x="12666" y="6740"/>
                  </a:cubicBezTo>
                  <a:cubicBezTo>
                    <a:pt x="12750" y="6740"/>
                    <a:pt x="12820" y="6792"/>
                    <a:pt x="12843" y="6906"/>
                  </a:cubicBezTo>
                  <a:cubicBezTo>
                    <a:pt x="12943" y="7406"/>
                    <a:pt x="12976" y="7940"/>
                    <a:pt x="13009" y="8474"/>
                  </a:cubicBezTo>
                  <a:cubicBezTo>
                    <a:pt x="13009" y="8907"/>
                    <a:pt x="13076" y="9408"/>
                    <a:pt x="12876" y="9808"/>
                  </a:cubicBezTo>
                  <a:cubicBezTo>
                    <a:pt x="13943" y="9074"/>
                    <a:pt x="14944" y="8307"/>
                    <a:pt x="15811" y="7339"/>
                  </a:cubicBezTo>
                  <a:cubicBezTo>
                    <a:pt x="16612" y="6405"/>
                    <a:pt x="17246" y="5305"/>
                    <a:pt x="18180" y="4504"/>
                  </a:cubicBezTo>
                  <a:cubicBezTo>
                    <a:pt x="17279" y="3837"/>
                    <a:pt x="16479" y="3003"/>
                    <a:pt x="15645" y="2269"/>
                  </a:cubicBezTo>
                  <a:cubicBezTo>
                    <a:pt x="14744" y="1502"/>
                    <a:pt x="13810" y="768"/>
                    <a:pt x="12876" y="1"/>
                  </a:cubicBezTo>
                  <a:close/>
                </a:path>
              </a:pathLst>
            </a:custGeom>
            <a:solidFill>
              <a:srgbClr val="D7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9">
            <a:extLst>
              <a:ext uri="{FF2B5EF4-FFF2-40B4-BE49-F238E27FC236}">
                <a16:creationId xmlns:a16="http://schemas.microsoft.com/office/drawing/2014/main" id="{9366D24F-3FB3-4F9C-8C09-FC3979D375FF}"/>
              </a:ext>
            </a:extLst>
          </p:cNvPr>
          <p:cNvSpPr txBox="1"/>
          <p:nvPr/>
        </p:nvSpPr>
        <p:spPr>
          <a:xfrm>
            <a:off x="456462" y="1996044"/>
            <a:ext cx="9010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0" name="TextBox 10">
            <a:extLst>
              <a:ext uri="{FF2B5EF4-FFF2-40B4-BE49-F238E27FC236}">
                <a16:creationId xmlns:a16="http://schemas.microsoft.com/office/drawing/2014/main" id="{FF693AD4-7C3F-4FD5-9037-41E29157A068}"/>
              </a:ext>
            </a:extLst>
          </p:cNvPr>
          <p:cNvSpPr txBox="1"/>
          <p:nvPr/>
        </p:nvSpPr>
        <p:spPr>
          <a:xfrm>
            <a:off x="1956845" y="2689031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11">
            <a:extLst>
              <a:ext uri="{FF2B5EF4-FFF2-40B4-BE49-F238E27FC236}">
                <a16:creationId xmlns:a16="http://schemas.microsoft.com/office/drawing/2014/main" id="{E13B4E31-A378-4097-9FD1-4C3E879BB213}"/>
              </a:ext>
            </a:extLst>
          </p:cNvPr>
          <p:cNvSpPr txBox="1"/>
          <p:nvPr/>
        </p:nvSpPr>
        <p:spPr>
          <a:xfrm>
            <a:off x="1963461" y="3305122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41"/>
          <p:cNvGrpSpPr/>
          <p:nvPr/>
        </p:nvGrpSpPr>
        <p:grpSpPr>
          <a:xfrm>
            <a:off x="1125388" y="1038209"/>
            <a:ext cx="7278588" cy="2465378"/>
            <a:chOff x="7728915" y="1917859"/>
            <a:chExt cx="1034486" cy="222599"/>
          </a:xfrm>
        </p:grpSpPr>
        <p:sp>
          <p:nvSpPr>
            <p:cNvPr id="980" name="Google Shape;980;p4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1"/>
          <p:cNvSpPr txBox="1">
            <a:spLocks noGrp="1"/>
          </p:cNvSpPr>
          <p:nvPr>
            <p:ph type="title"/>
          </p:nvPr>
        </p:nvSpPr>
        <p:spPr>
          <a:xfrm>
            <a:off x="2147701" y="1707331"/>
            <a:ext cx="50996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Thực hành</a:t>
            </a:r>
            <a:endParaRPr sz="7200" dirty="0"/>
          </a:p>
        </p:txBody>
      </p:sp>
      <p:grpSp>
        <p:nvGrpSpPr>
          <p:cNvPr id="1020" name="Google Shape;1020;p41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21" name="Google Shape;1021;p41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5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031" name="Google Shape;1031;p41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1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0" name="Google Shape;1040;p41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41" name="Google Shape;1041;p41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44"/>
          <p:cNvGrpSpPr/>
          <p:nvPr/>
        </p:nvGrpSpPr>
        <p:grpSpPr>
          <a:xfrm>
            <a:off x="0" y="150528"/>
            <a:ext cx="2946218" cy="789962"/>
            <a:chOff x="7728915" y="1917859"/>
            <a:chExt cx="1034486" cy="222599"/>
          </a:xfrm>
        </p:grpSpPr>
        <p:sp>
          <p:nvSpPr>
            <p:cNvPr id="1159" name="Google Shape;1159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44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4"/>
          <p:cNvSpPr txBox="1">
            <a:spLocks noGrp="1"/>
          </p:cNvSpPr>
          <p:nvPr>
            <p:ph type="title"/>
          </p:nvPr>
        </p:nvSpPr>
        <p:spPr>
          <a:xfrm>
            <a:off x="80285" y="878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1: </a:t>
            </a:r>
            <a:endParaRPr dirty="0"/>
          </a:p>
        </p:txBody>
      </p:sp>
      <p:grpSp>
        <p:nvGrpSpPr>
          <p:cNvPr id="1203" name="Google Shape;1203;p44"/>
          <p:cNvGrpSpPr/>
          <p:nvPr/>
        </p:nvGrpSpPr>
        <p:grpSpPr>
          <a:xfrm>
            <a:off x="8147220" y="223051"/>
            <a:ext cx="792707" cy="702905"/>
            <a:chOff x="3725850" y="3874550"/>
            <a:chExt cx="232875" cy="206500"/>
          </a:xfrm>
        </p:grpSpPr>
        <p:sp>
          <p:nvSpPr>
            <p:cNvPr id="1204" name="Google Shape;1204;p44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4"/>
          <p:cNvGrpSpPr/>
          <p:nvPr/>
        </p:nvGrpSpPr>
        <p:grpSpPr>
          <a:xfrm>
            <a:off x="7699087" y="4612077"/>
            <a:ext cx="467381" cy="453537"/>
            <a:chOff x="5244650" y="4666550"/>
            <a:chExt cx="154450" cy="149875"/>
          </a:xfrm>
        </p:grpSpPr>
        <p:sp>
          <p:nvSpPr>
            <p:cNvPr id="1208" name="Google Shape;1208;p44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4"/>
          <p:cNvGrpSpPr/>
          <p:nvPr/>
        </p:nvGrpSpPr>
        <p:grpSpPr>
          <a:xfrm>
            <a:off x="118972" y="4119160"/>
            <a:ext cx="924382" cy="1002619"/>
            <a:chOff x="4427950" y="2495000"/>
            <a:chExt cx="259250" cy="281200"/>
          </a:xfrm>
        </p:grpSpPr>
        <p:sp>
          <p:nvSpPr>
            <p:cNvPr id="1211" name="Google Shape;1211;p44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44"/>
          <p:cNvGrpSpPr/>
          <p:nvPr/>
        </p:nvGrpSpPr>
        <p:grpSpPr>
          <a:xfrm rot="-1464194">
            <a:off x="861313" y="691245"/>
            <a:ext cx="400890" cy="308761"/>
            <a:chOff x="6060100" y="2504357"/>
            <a:chExt cx="256950" cy="197900"/>
          </a:xfrm>
        </p:grpSpPr>
        <p:sp>
          <p:nvSpPr>
            <p:cNvPr id="1215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 Box 9">
            <a:extLst>
              <a:ext uri="{FF2B5EF4-FFF2-40B4-BE49-F238E27FC236}">
                <a16:creationId xmlns:a16="http://schemas.microsoft.com/office/drawing/2014/main" id="{8037AD77-FF45-4481-A87C-5DA37AA9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9" y="1022602"/>
            <a:ext cx="87706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5km,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31C287BC-624E-4EA6-8677-EAB708483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519488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Line 12">
            <a:extLst>
              <a:ext uri="{FF2B5EF4-FFF2-40B4-BE49-F238E27FC236}">
                <a16:creationId xmlns:a16="http://schemas.microsoft.com/office/drawing/2014/main" id="{92AC2A9F-4CB8-4841-B718-83A45EE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400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Line 13">
            <a:extLst>
              <a:ext uri="{FF2B5EF4-FFF2-40B4-BE49-F238E27FC236}">
                <a16:creationId xmlns:a16="http://schemas.microsoft.com/office/drawing/2014/main" id="{94832044-8F7E-4565-8A9B-8FA827544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9125" y="3395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Line 14">
            <a:extLst>
              <a:ext uri="{FF2B5EF4-FFF2-40B4-BE49-F238E27FC236}">
                <a16:creationId xmlns:a16="http://schemas.microsoft.com/office/drawing/2014/main" id="{8A306FA9-51BC-4A9A-ACDB-5615927BE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8913" y="3395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Line 15">
            <a:extLst>
              <a:ext uri="{FF2B5EF4-FFF2-40B4-BE49-F238E27FC236}">
                <a16:creationId xmlns:a16="http://schemas.microsoft.com/office/drawing/2014/main" id="{C3196F90-8C40-4970-8132-10F23D25D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6513" y="3395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Line 16">
            <a:extLst>
              <a:ext uri="{FF2B5EF4-FFF2-40B4-BE49-F238E27FC236}">
                <a16:creationId xmlns:a16="http://schemas.microsoft.com/office/drawing/2014/main" id="{7980EE78-D5B2-4A10-9154-D7B0E332E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395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Text Box 17">
            <a:extLst>
              <a:ext uri="{FF2B5EF4-FFF2-40B4-BE49-F238E27FC236}">
                <a16:creationId xmlns:a16="http://schemas.microsoft.com/office/drawing/2014/main" id="{DC51A52F-00F4-4BBE-8472-7A635C24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8607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Nhà </a:t>
            </a:r>
          </a:p>
        </p:txBody>
      </p:sp>
      <p:sp>
        <p:nvSpPr>
          <p:cNvPr id="78" name="Text Box 18">
            <a:extLst>
              <a:ext uri="{FF2B5EF4-FFF2-40B4-BE49-F238E27FC236}">
                <a16:creationId xmlns:a16="http://schemas.microsoft.com/office/drawing/2014/main" id="{A4FDC4FF-BD4E-4FDB-A55B-1E460D94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9" y="2909888"/>
            <a:ext cx="1909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A098F9F6-6590-4130-B43E-90FE0398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5" y="2938368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Bưu điện tỉnh</a:t>
            </a:r>
          </a:p>
        </p:txBody>
      </p:sp>
      <p:sp>
        <p:nvSpPr>
          <p:cNvPr id="80" name="AutoShape 20">
            <a:extLst>
              <a:ext uri="{FF2B5EF4-FFF2-40B4-BE49-F238E27FC236}">
                <a16:creationId xmlns:a16="http://schemas.microsoft.com/office/drawing/2014/main" id="{61AE018E-2272-48F2-BDD8-6DB9102D2A6C}"/>
              </a:ext>
            </a:extLst>
          </p:cNvPr>
          <p:cNvSpPr>
            <a:spLocks/>
          </p:cNvSpPr>
          <p:nvPr/>
        </p:nvSpPr>
        <p:spPr bwMode="auto">
          <a:xfrm rot="16200000">
            <a:off x="1733550" y="2547938"/>
            <a:ext cx="152400" cy="1790700"/>
          </a:xfrm>
          <a:prstGeom prst="rightBracket">
            <a:avLst>
              <a:gd name="adj" fmla="val 9791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" name="AutoShape 22">
            <a:extLst>
              <a:ext uri="{FF2B5EF4-FFF2-40B4-BE49-F238E27FC236}">
                <a16:creationId xmlns:a16="http://schemas.microsoft.com/office/drawing/2014/main" id="{5D056750-DEC9-4513-B34C-B9984E971BFA}"/>
              </a:ext>
            </a:extLst>
          </p:cNvPr>
          <p:cNvSpPr>
            <a:spLocks/>
          </p:cNvSpPr>
          <p:nvPr/>
        </p:nvSpPr>
        <p:spPr bwMode="auto">
          <a:xfrm rot="16200000">
            <a:off x="4467726" y="90488"/>
            <a:ext cx="228600" cy="7239000"/>
          </a:xfrm>
          <a:prstGeom prst="leftBracket">
            <a:avLst>
              <a:gd name="adj" fmla="val 263889"/>
            </a:avLst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Text Box 23">
            <a:extLst>
              <a:ext uri="{FF2B5EF4-FFF2-40B4-BE49-F238E27FC236}">
                <a16:creationId xmlns:a16="http://schemas.microsoft.com/office/drawing/2014/main" id="{7408BA15-E2B9-4EA2-81B1-CF6D0597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8242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7" grpId="0"/>
      <p:bldP spid="78" grpId="0"/>
      <p:bldP spid="79" grpId="0"/>
      <p:bldP spid="80" grpId="0" animBg="1"/>
      <p:bldP spid="81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3"/>
          <p:cNvGrpSpPr/>
          <p:nvPr/>
        </p:nvGrpSpPr>
        <p:grpSpPr>
          <a:xfrm rot="10800000">
            <a:off x="1862275" y="3675025"/>
            <a:ext cx="856150" cy="255250"/>
            <a:chOff x="1654700" y="3490157"/>
            <a:chExt cx="856150" cy="255250"/>
          </a:xfrm>
        </p:grpSpPr>
        <p:sp>
          <p:nvSpPr>
            <p:cNvPr id="1112" name="Google Shape;111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43"/>
          <p:cNvGrpSpPr/>
          <p:nvPr/>
        </p:nvGrpSpPr>
        <p:grpSpPr>
          <a:xfrm>
            <a:off x="6440125" y="3675025"/>
            <a:ext cx="856150" cy="255250"/>
            <a:chOff x="1654700" y="3490157"/>
            <a:chExt cx="856150" cy="255250"/>
          </a:xfrm>
        </p:grpSpPr>
        <p:sp>
          <p:nvSpPr>
            <p:cNvPr id="1122" name="Google Shape;112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3"/>
          <p:cNvGrpSpPr/>
          <p:nvPr/>
        </p:nvGrpSpPr>
        <p:grpSpPr>
          <a:xfrm>
            <a:off x="1217844" y="1106138"/>
            <a:ext cx="7356949" cy="3465861"/>
            <a:chOff x="2646769" y="3458220"/>
            <a:chExt cx="1419425" cy="68597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136" name="Google Shape;1136;p43"/>
          <p:cNvGrpSpPr/>
          <p:nvPr/>
        </p:nvGrpSpPr>
        <p:grpSpPr>
          <a:xfrm>
            <a:off x="7381594" y="703985"/>
            <a:ext cx="1193200" cy="990119"/>
            <a:chOff x="2920875" y="1580725"/>
            <a:chExt cx="346800" cy="287775"/>
          </a:xfrm>
        </p:grpSpPr>
        <p:sp>
          <p:nvSpPr>
            <p:cNvPr id="1137" name="Google Shape;1137;p43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43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4" name="Google Shape;1144;p43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875D5D8-CE59-407E-8052-9F2466FF4707}"/>
              </a:ext>
            </a:extLst>
          </p:cNvPr>
          <p:cNvSpPr txBox="1"/>
          <p:nvPr/>
        </p:nvSpPr>
        <p:spPr>
          <a:xfrm>
            <a:off x="1357891" y="1405226"/>
            <a:ext cx="7356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     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5 x 3 = 15 ( km)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5 + 15 = 20 ( km)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530</Words>
  <Application>Microsoft Office PowerPoint</Application>
  <PresentationFormat>Trình chiếu Trên màn hình (16:9)</PresentationFormat>
  <Paragraphs>60</Paragraphs>
  <Slides>12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Cambria</vt:lpstr>
      <vt:lpstr>Gloria Hallelujah</vt:lpstr>
      <vt:lpstr>Raleway</vt:lpstr>
      <vt:lpstr>.VnTime</vt:lpstr>
      <vt:lpstr>Fira Sans Extra Condensed</vt:lpstr>
      <vt:lpstr>Arial</vt:lpstr>
      <vt:lpstr>Raleway Thin</vt:lpstr>
      <vt:lpstr>Times New Roman</vt:lpstr>
      <vt:lpstr>Team Building Class for Elementary by Slidesgo</vt:lpstr>
      <vt:lpstr>Toán  Bài toán giải bằng hai phép tính ( tiếp)</vt:lpstr>
      <vt:lpstr>Mục tiêu</vt:lpstr>
      <vt:lpstr>Khám phá</vt:lpstr>
      <vt:lpstr>Bài toán</vt:lpstr>
      <vt:lpstr>Bản trình bày PowerPoint</vt:lpstr>
      <vt:lpstr>KIẾN THỨC CẦN NHỚ</vt:lpstr>
      <vt:lpstr>Thực hành</vt:lpstr>
      <vt:lpstr>Bài 1: </vt:lpstr>
      <vt:lpstr>Bản trình bày PowerPoint</vt:lpstr>
      <vt:lpstr>Bài 2</vt:lpstr>
      <vt:lpstr>Bản trình bày PowerPoint</vt:lpstr>
      <vt:lpstr>Xin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 Bài toán giải bằng hai phép tính ( tiếp)</dc:title>
  <dc:creator>HIEN</dc:creator>
  <cp:lastModifiedBy>Windows 10</cp:lastModifiedBy>
  <cp:revision>4</cp:revision>
  <dcterms:modified xsi:type="dcterms:W3CDTF">2021-11-14T23:14:57Z</dcterms:modified>
</cp:coreProperties>
</file>