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vml" ContentType="application/vnd.openxmlformats-officedocument.vmlDrawing"/>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35"/>
  </p:notesMasterIdLst>
  <p:sldIdLst>
    <p:sldId id="256" r:id="rId6"/>
    <p:sldId id="258" r:id="rId7"/>
    <p:sldId id="261" r:id="rId8"/>
    <p:sldId id="262" r:id="rId9"/>
    <p:sldId id="263" r:id="rId10"/>
    <p:sldId id="281" r:id="rId11"/>
    <p:sldId id="265" r:id="rId12"/>
    <p:sldId id="267" r:id="rId13"/>
    <p:sldId id="273" r:id="rId14"/>
    <p:sldId id="282" r:id="rId15"/>
    <p:sldId id="283" r:id="rId16"/>
    <p:sldId id="284" r:id="rId17"/>
    <p:sldId id="285" r:id="rId18"/>
    <p:sldId id="286" r:id="rId19"/>
    <p:sldId id="287" r:id="rId20"/>
    <p:sldId id="288" r:id="rId21"/>
    <p:sldId id="289" r:id="rId22"/>
    <p:sldId id="290" r:id="rId23"/>
    <p:sldId id="298" r:id="rId24"/>
    <p:sldId id="291" r:id="rId25"/>
    <p:sldId id="297" r:id="rId26"/>
    <p:sldId id="293" r:id="rId27"/>
    <p:sldId id="295" r:id="rId28"/>
    <p:sldId id="299" r:id="rId29"/>
    <p:sldId id="296" r:id="rId30"/>
    <p:sldId id="275" r:id="rId31"/>
    <p:sldId id="280" r:id="rId32"/>
    <p:sldId id="271" r:id="rId33"/>
    <p:sldId id="27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ADAA"/>
    <a:srgbClr val="D5A3A7"/>
    <a:srgbClr val="CCFFCC"/>
    <a:srgbClr val="FF6699"/>
    <a:srgbClr val="CCFF99"/>
    <a:srgbClr val="7B84A7"/>
    <a:srgbClr val="828B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03" autoAdjust="0"/>
  </p:normalViewPr>
  <p:slideViewPr>
    <p:cSldViewPr snapToGrid="0">
      <p:cViewPr varScale="1">
        <p:scale>
          <a:sx n="79" d="100"/>
          <a:sy n="79" d="100"/>
        </p:scale>
        <p:origin x="3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584702-A295-44E0-9188-DDCC60008E46}" type="datetimeFigureOut">
              <a:rPr lang="en-US" smtClean="0"/>
              <a:t>11/8/2021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75EC52-4475-42CB-B151-C4D17332F483}" type="slidenum">
              <a:rPr lang="en-US" smtClean="0"/>
              <a:t>‹#›</a:t>
            </a:fld>
            <a:endParaRPr lang="en-US"/>
          </a:p>
        </p:txBody>
      </p:sp>
    </p:spTree>
    <p:extLst>
      <p:ext uri="{BB962C8B-B14F-4D97-AF65-F5344CB8AC3E}">
        <p14:creationId xmlns:p14="http://schemas.microsoft.com/office/powerpoint/2010/main" val="517349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77E7FE-2469-4953-91D0-4F521E4588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2668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77E7FE-2469-4953-91D0-4F521E4588AF}" type="slidenum">
              <a:rPr lang="en-US" smtClean="0"/>
              <a:t>29</a:t>
            </a:fld>
            <a:endParaRPr lang="en-US"/>
          </a:p>
        </p:txBody>
      </p:sp>
    </p:spTree>
    <p:extLst>
      <p:ext uri="{BB962C8B-B14F-4D97-AF65-F5344CB8AC3E}">
        <p14:creationId xmlns:p14="http://schemas.microsoft.com/office/powerpoint/2010/main" val="1219255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75EC52-4475-42CB-B151-C4D17332F483}" type="slidenum">
              <a:rPr lang="en-US" smtClean="0"/>
              <a:t>2</a:t>
            </a:fld>
            <a:endParaRPr lang="en-US"/>
          </a:p>
        </p:txBody>
      </p:sp>
    </p:spTree>
    <p:extLst>
      <p:ext uri="{BB962C8B-B14F-4D97-AF65-F5344CB8AC3E}">
        <p14:creationId xmlns:p14="http://schemas.microsoft.com/office/powerpoint/2010/main" val="2924993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75EC52-4475-42CB-B151-C4D17332F483}" type="slidenum">
              <a:rPr lang="en-US" smtClean="0"/>
              <a:t>3</a:t>
            </a:fld>
            <a:endParaRPr lang="en-US"/>
          </a:p>
        </p:txBody>
      </p:sp>
    </p:spTree>
    <p:extLst>
      <p:ext uri="{BB962C8B-B14F-4D97-AF65-F5344CB8AC3E}">
        <p14:creationId xmlns:p14="http://schemas.microsoft.com/office/powerpoint/2010/main" val="2352663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75EC52-4475-42CB-B151-C4D17332F483}" type="slidenum">
              <a:rPr lang="en-US" smtClean="0"/>
              <a:t>4</a:t>
            </a:fld>
            <a:endParaRPr lang="en-US"/>
          </a:p>
        </p:txBody>
      </p:sp>
    </p:spTree>
    <p:extLst>
      <p:ext uri="{BB962C8B-B14F-4D97-AF65-F5344CB8AC3E}">
        <p14:creationId xmlns:p14="http://schemas.microsoft.com/office/powerpoint/2010/main" val="3040530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75EC52-4475-42CB-B151-C4D17332F483}" type="slidenum">
              <a:rPr lang="en-US" smtClean="0"/>
              <a:t>5</a:t>
            </a:fld>
            <a:endParaRPr lang="en-US"/>
          </a:p>
        </p:txBody>
      </p:sp>
    </p:spTree>
    <p:extLst>
      <p:ext uri="{BB962C8B-B14F-4D97-AF65-F5344CB8AC3E}">
        <p14:creationId xmlns:p14="http://schemas.microsoft.com/office/powerpoint/2010/main" val="4269487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75EC52-4475-42CB-B151-C4D17332F483}" type="slidenum">
              <a:rPr lang="en-US" smtClean="0"/>
              <a:t>7</a:t>
            </a:fld>
            <a:endParaRPr lang="en-US"/>
          </a:p>
        </p:txBody>
      </p:sp>
    </p:spTree>
    <p:extLst>
      <p:ext uri="{BB962C8B-B14F-4D97-AF65-F5344CB8AC3E}">
        <p14:creationId xmlns:p14="http://schemas.microsoft.com/office/powerpoint/2010/main" val="3007161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75EC52-4475-42CB-B151-C4D17332F483}" type="slidenum">
              <a:rPr lang="en-US" smtClean="0"/>
              <a:t>8</a:t>
            </a:fld>
            <a:endParaRPr lang="en-US"/>
          </a:p>
        </p:txBody>
      </p:sp>
    </p:spTree>
    <p:extLst>
      <p:ext uri="{BB962C8B-B14F-4D97-AF65-F5344CB8AC3E}">
        <p14:creationId xmlns:p14="http://schemas.microsoft.com/office/powerpoint/2010/main" val="1420186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atin typeface="Calibri" panose="020F0502020204030204" pitchFamily="34" charset="0"/>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hangingPunct="1"/>
            <a:fld id="{DFAACCCE-6402-4D16-B400-FF679FC52AF2}" type="slidenum">
              <a:rPr lang="vi-VN" sz="1200">
                <a:solidFill>
                  <a:prstClr val="black"/>
                </a:solidFill>
              </a:rPr>
              <a:pPr eaLnBrk="1" hangingPunct="1"/>
              <a:t>18</a:t>
            </a:fld>
            <a:endParaRPr lang="vi-VN" sz="1200">
              <a:solidFill>
                <a:prstClr val="black"/>
              </a:solidFill>
            </a:endParaRPr>
          </a:p>
        </p:txBody>
      </p:sp>
    </p:spTree>
    <p:extLst>
      <p:ext uri="{BB962C8B-B14F-4D97-AF65-F5344CB8AC3E}">
        <p14:creationId xmlns:p14="http://schemas.microsoft.com/office/powerpoint/2010/main" val="2642990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77E7FE-2469-4953-91D0-4F521E4588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3682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FBD303F-5540-49C6-9E4E-43F2E047E97A}"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49F2A-8AB1-4246-A7EE-B1BABB5CF77D}" type="slidenum">
              <a:rPr lang="en-US" smtClean="0"/>
              <a:t>‹#›</a:t>
            </a:fld>
            <a:endParaRPr lang="en-US"/>
          </a:p>
        </p:txBody>
      </p:sp>
    </p:spTree>
    <p:extLst>
      <p:ext uri="{BB962C8B-B14F-4D97-AF65-F5344CB8AC3E}">
        <p14:creationId xmlns:p14="http://schemas.microsoft.com/office/powerpoint/2010/main" val="247978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BD303F-5540-49C6-9E4E-43F2E047E97A}"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49F2A-8AB1-4246-A7EE-B1BABB5CF77D}" type="slidenum">
              <a:rPr lang="en-US" smtClean="0"/>
              <a:t>‹#›</a:t>
            </a:fld>
            <a:endParaRPr lang="en-US"/>
          </a:p>
        </p:txBody>
      </p:sp>
    </p:spTree>
    <p:extLst>
      <p:ext uri="{BB962C8B-B14F-4D97-AF65-F5344CB8AC3E}">
        <p14:creationId xmlns:p14="http://schemas.microsoft.com/office/powerpoint/2010/main" val="3419738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BD303F-5540-49C6-9E4E-43F2E047E97A}"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49F2A-8AB1-4246-A7EE-B1BABB5CF77D}" type="slidenum">
              <a:rPr lang="en-US" smtClean="0"/>
              <a:t>‹#›</a:t>
            </a:fld>
            <a:endParaRPr lang="en-US"/>
          </a:p>
        </p:txBody>
      </p:sp>
    </p:spTree>
    <p:extLst>
      <p:ext uri="{BB962C8B-B14F-4D97-AF65-F5344CB8AC3E}">
        <p14:creationId xmlns:p14="http://schemas.microsoft.com/office/powerpoint/2010/main" val="385887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8494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0062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2592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7109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4894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323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73909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1880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BD303F-5540-49C6-9E4E-43F2E047E97A}"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49F2A-8AB1-4246-A7EE-B1BABB5CF77D}" type="slidenum">
              <a:rPr lang="en-US" smtClean="0"/>
              <a:t>‹#›</a:t>
            </a:fld>
            <a:endParaRPr lang="en-US"/>
          </a:p>
        </p:txBody>
      </p:sp>
    </p:spTree>
    <p:extLst>
      <p:ext uri="{BB962C8B-B14F-4D97-AF65-F5344CB8AC3E}">
        <p14:creationId xmlns:p14="http://schemas.microsoft.com/office/powerpoint/2010/main" val="1250728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81193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2422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35306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1"/>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FC8CC022-FC40-4A08-89B7-77126759931E}"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08/11/2021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5ED74FCC-17E7-48E3-80FA-5B3933C15277}"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78272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A573336B-8CA2-4836-ACF4-E8910EA247F7}"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08/11/2021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B2C818F6-58B9-437B-B592-AB28C7D211D9}"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77508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3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BE73C958-0197-4B0C-9085-85B38B64E90D}"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08/11/2021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8DD2F8BF-5FD3-4128-92BC-EE2472B27607}"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140139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4"/>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4"/>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6B24F2CB-F822-46EF-8982-15201FAEFF25}"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08/11/2021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1FB345D3-2274-484E-8FA9-9A494B3A688F}"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516819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3" y="1535116"/>
            <a:ext cx="5386917" cy="639763"/>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3"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72" y="1535116"/>
            <a:ext cx="5389033" cy="639763"/>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F2725160-20CE-47F4-AAFB-BF413F5940C0}"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08/11/2021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2A152573-5AD1-4BD9-9DFF-79AFD43FC564}"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16932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2CAD58FE-ACCB-4153-9BE7-1B044CB732EB}"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08/11/2021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90495C63-3A25-4500-98A0-C9BB37FB1DD8}"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858460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FCBE2453-13BA-42A5-BD7B-35B9D9DADB6B}"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08/11/2021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BC59BF4C-5E94-482C-9A09-5B23D07FDF5C}"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7652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FBD303F-5540-49C6-9E4E-43F2E047E97A}"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49F2A-8AB1-4246-A7EE-B1BABB5CF77D}" type="slidenum">
              <a:rPr lang="en-US" smtClean="0"/>
              <a:t>‹#›</a:t>
            </a:fld>
            <a:endParaRPr lang="en-US"/>
          </a:p>
        </p:txBody>
      </p:sp>
    </p:spTree>
    <p:extLst>
      <p:ext uri="{BB962C8B-B14F-4D97-AF65-F5344CB8AC3E}">
        <p14:creationId xmlns:p14="http://schemas.microsoft.com/office/powerpoint/2010/main" val="33094879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2"/>
            <a:ext cx="4011084" cy="1162051"/>
          </a:xfrm>
        </p:spPr>
        <p:txBody>
          <a:bodyPr anchor="b"/>
          <a:lstStyle>
            <a:lvl1pPr algn="l">
              <a:defRPr sz="1500" b="1"/>
            </a:lvl1pPr>
          </a:lstStyle>
          <a:p>
            <a:r>
              <a:rPr lang="en-US"/>
              <a:t>Click to edit Master title style</a:t>
            </a:r>
            <a:endParaRPr lang="vi-VN"/>
          </a:p>
        </p:txBody>
      </p:sp>
      <p:sp>
        <p:nvSpPr>
          <p:cNvPr id="3" name="Content Placeholder 2"/>
          <p:cNvSpPr>
            <a:spLocks noGrp="1"/>
          </p:cNvSpPr>
          <p:nvPr>
            <p:ph idx="1"/>
          </p:nvPr>
        </p:nvSpPr>
        <p:spPr>
          <a:xfrm>
            <a:off x="4766735" y="273056"/>
            <a:ext cx="6815668"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24D052F8-D643-45F7-B45A-A745289BB5B2}"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08/11/2021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FCBB7BD7-412E-431B-B18D-0C2A6F2E7DED}"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068922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3"/>
            <a:ext cx="7315200" cy="566739"/>
          </a:xfrm>
        </p:spPr>
        <p:txBody>
          <a:bodyPr anchor="b"/>
          <a:lstStyle>
            <a:lvl1pPr algn="l">
              <a:defRPr sz="15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vi-VN" noProof="0"/>
          </a:p>
        </p:txBody>
      </p:sp>
      <p:sp>
        <p:nvSpPr>
          <p:cNvPr id="4" name="Text Placeholder 3"/>
          <p:cNvSpPr>
            <a:spLocks noGrp="1"/>
          </p:cNvSpPr>
          <p:nvPr>
            <p:ph type="body" sz="half" idx="2"/>
          </p:nvPr>
        </p:nvSpPr>
        <p:spPr>
          <a:xfrm>
            <a:off x="2389717" y="5367342"/>
            <a:ext cx="7315200" cy="8048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98F272DB-3754-42B5-A203-E1EEC3F5AA77}"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08/11/2021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858B939B-8374-4A1F-8329-799C9AA29016}"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40935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4F02C391-0A38-4D9E-9C41-EB0651E3132A}"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08/11/2021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693B927F-AF90-47A4-A1D0-CB8B3DF1D49D}"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188598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320312E0-FC08-4C4F-BCFC-4B88AF94F671}"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08/11/2021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EEF57273-5732-4B12-A3AF-87C78CAE4535}"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63551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914400" y="2130425"/>
            <a:ext cx="10363200" cy="1470025"/>
          </a:xfrm>
        </p:spPr>
        <p:txBody>
          <a:bodyPr/>
          <a:lstStyle/>
          <a:p>
            <a:r>
              <a:rPr lang="en-US" noProof="1"/>
              <a:t>Click to edit Master title style</a:t>
            </a:r>
          </a:p>
        </p:txBody>
      </p:sp>
      <p:sp>
        <p:nvSpPr>
          <p:cNvPr id="3" name="Tiêu đề phụ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1"/>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46B461C-9F52-415C-9417-A70908D62380}"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2300384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en-US" noProof="1"/>
              <a:t>Click to edit Master title style</a:t>
            </a:r>
          </a:p>
        </p:txBody>
      </p:sp>
      <p:sp>
        <p:nvSpPr>
          <p:cNvPr id="3" name="Nơi giữ chỗ cho Nội dung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2FCDE59-6B77-435F-9A6A-9F9A718FABC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4648662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963084" y="4406900"/>
            <a:ext cx="10363200" cy="1362075"/>
          </a:xfrm>
        </p:spPr>
        <p:txBody>
          <a:bodyPr anchor="t"/>
          <a:lstStyle>
            <a:lvl1pPr algn="l">
              <a:defRPr sz="4000" b="1" cap="all"/>
            </a:lvl1pPr>
          </a:lstStyle>
          <a:p>
            <a:r>
              <a:rPr lang="en-US" noProof="1"/>
              <a:t>Click to edit Master title style</a:t>
            </a:r>
          </a:p>
        </p:txBody>
      </p:sp>
      <p:sp>
        <p:nvSpPr>
          <p:cNvPr id="3" name="Nơi giữ chỗ cho Văn bản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2378A0B-DB35-408F-9D0F-38B20FEBA6D8}"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5238477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en-US" noProof="1"/>
              <a:t>Click to edit Master title style</a:t>
            </a:r>
          </a:p>
        </p:txBody>
      </p:sp>
      <p:sp>
        <p:nvSpPr>
          <p:cNvPr id="3" name="Nơi giữ chỗ cho Nội dung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Nơi giữ chỗ cho Nội dung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340ECA5-7BB1-41A5-9ACB-A78892362D1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4582269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en-US" noProof="1"/>
              <a:t>Click to edit Master title style</a:t>
            </a:r>
          </a:p>
        </p:txBody>
      </p:sp>
      <p:sp>
        <p:nvSpPr>
          <p:cNvPr id="3" name="Nơi giữ chỗ cho Văn bản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Nơi giữ chỗ cho Nội dung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Nơi giữ chỗ cho Văn bản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Nơi giữ chỗ cho Nội dung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1B1533EC-0A38-489A-AF6D-B1955587C0A1}"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3177398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en-US" noProof="1"/>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476A5E3-401E-433C-823A-331ACAABDB9E}"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542355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BD303F-5540-49C6-9E4E-43F2E047E97A}" type="datetimeFigureOut">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C49F2A-8AB1-4246-A7EE-B1BABB5CF77D}" type="slidenum">
              <a:rPr lang="en-US" smtClean="0"/>
              <a:t>‹#›</a:t>
            </a:fld>
            <a:endParaRPr lang="en-US"/>
          </a:p>
        </p:txBody>
      </p:sp>
    </p:spTree>
    <p:extLst>
      <p:ext uri="{BB962C8B-B14F-4D97-AF65-F5344CB8AC3E}">
        <p14:creationId xmlns:p14="http://schemas.microsoft.com/office/powerpoint/2010/main" val="33809418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050192F-F8B8-4064-8A36-CE490FCE3222}"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2981959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609600" y="273050"/>
            <a:ext cx="4011084" cy="1162050"/>
          </a:xfrm>
        </p:spPr>
        <p:txBody>
          <a:bodyPr anchor="b"/>
          <a:lstStyle>
            <a:lvl1pPr algn="l">
              <a:defRPr sz="2000" b="1"/>
            </a:lvl1pPr>
          </a:lstStyle>
          <a:p>
            <a:r>
              <a:rPr lang="en-US" noProof="1"/>
              <a:t>Click to edit Master title style</a:t>
            </a:r>
          </a:p>
        </p:txBody>
      </p:sp>
      <p:sp>
        <p:nvSpPr>
          <p:cNvPr id="3" name="Nơi giữ chỗ cho Nội dung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Nơi giữ chỗ cho Văn bản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9BE40F0-C01A-4B84-953C-14550CF768D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2526315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389717" y="4800600"/>
            <a:ext cx="7315200" cy="566738"/>
          </a:xfrm>
        </p:spPr>
        <p:txBody>
          <a:bodyPr anchor="b"/>
          <a:lstStyle>
            <a:lvl1pPr algn="l">
              <a:defRPr sz="2000" b="1"/>
            </a:lvl1pPr>
          </a:lstStyle>
          <a:p>
            <a:r>
              <a:rPr lang="en-US" noProof="1"/>
              <a:t>Click to edit Master title style</a:t>
            </a:r>
          </a:p>
        </p:txBody>
      </p:sp>
      <p:sp>
        <p:nvSpPr>
          <p:cNvPr id="3" name="Nơi giữ chỗ cho Hình ảnh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9126854-026B-433A-B6CE-10265BFE525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2326137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en-US" noProof="1"/>
              <a:t>Click to edit Master title style</a:t>
            </a:r>
          </a:p>
        </p:txBody>
      </p:sp>
      <p:sp>
        <p:nvSpPr>
          <p:cNvPr id="3" name="Nơi giữ chỗ cho Văn bản Dọc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1407DEB-F3CA-4921-BCA2-5C2C4823959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9644680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839200" y="274638"/>
            <a:ext cx="2743200" cy="5851525"/>
          </a:xfrm>
        </p:spPr>
        <p:txBody>
          <a:bodyPr vert="eaVert"/>
          <a:lstStyle/>
          <a:p>
            <a:r>
              <a:rPr lang="en-US" noProof="1"/>
              <a:t>Click to edit Master title style</a:t>
            </a:r>
          </a:p>
        </p:txBody>
      </p:sp>
      <p:sp>
        <p:nvSpPr>
          <p:cNvPr id="3" name="Nơi giữ chỗ cho Văn bản Dọc 2"/>
          <p:cNvSpPr>
            <a:spLocks noGrp="1"/>
          </p:cNvSpPr>
          <p:nvPr>
            <p:ph type="body" orient="vert" idx="1"/>
          </p:nvPr>
        </p:nvSpPr>
        <p:spPr>
          <a:xfrm>
            <a:off x="609600" y="274638"/>
            <a:ext cx="80264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BEF05D4-A333-407B-BC3D-E3C5EE359FF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5858081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914400" y="2130425"/>
            <a:ext cx="10363200" cy="1470025"/>
          </a:xfrm>
        </p:spPr>
        <p:txBody>
          <a:bodyPr/>
          <a:lstStyle/>
          <a:p>
            <a:r>
              <a:rPr lang="en-US" noProof="1"/>
              <a:t>Click to edit Master title style</a:t>
            </a:r>
          </a:p>
        </p:txBody>
      </p:sp>
      <p:sp>
        <p:nvSpPr>
          <p:cNvPr id="3" name="Tiêu đề phụ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1"/>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46B461C-9F52-415C-9417-A70908D62380}"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5669722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en-US" noProof="1"/>
              <a:t>Click to edit Master title style</a:t>
            </a:r>
          </a:p>
        </p:txBody>
      </p:sp>
      <p:sp>
        <p:nvSpPr>
          <p:cNvPr id="3" name="Nơi giữ chỗ cho Nội dung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2FCDE59-6B77-435F-9A6A-9F9A718FABC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7573762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963084" y="4406900"/>
            <a:ext cx="10363200" cy="1362075"/>
          </a:xfrm>
        </p:spPr>
        <p:txBody>
          <a:bodyPr anchor="t"/>
          <a:lstStyle>
            <a:lvl1pPr algn="l">
              <a:defRPr sz="4000" b="1" cap="all"/>
            </a:lvl1pPr>
          </a:lstStyle>
          <a:p>
            <a:r>
              <a:rPr lang="en-US" noProof="1"/>
              <a:t>Click to edit Master title style</a:t>
            </a:r>
          </a:p>
        </p:txBody>
      </p:sp>
      <p:sp>
        <p:nvSpPr>
          <p:cNvPr id="3" name="Nơi giữ chỗ cho Văn bản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2378A0B-DB35-408F-9D0F-38B20FEBA6D8}"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8697324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en-US" noProof="1"/>
              <a:t>Click to edit Master title style</a:t>
            </a:r>
          </a:p>
        </p:txBody>
      </p:sp>
      <p:sp>
        <p:nvSpPr>
          <p:cNvPr id="3" name="Nơi giữ chỗ cho Nội dung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Nơi giữ chỗ cho Nội dung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340ECA5-7BB1-41A5-9ACB-A78892362D1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2517429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en-US" noProof="1"/>
              <a:t>Click to edit Master title style</a:t>
            </a:r>
          </a:p>
        </p:txBody>
      </p:sp>
      <p:sp>
        <p:nvSpPr>
          <p:cNvPr id="3" name="Nơi giữ chỗ cho Văn bản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Nơi giữ chỗ cho Nội dung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Nơi giữ chỗ cho Văn bản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Nơi giữ chỗ cho Nội dung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1B1533EC-0A38-489A-AF6D-B1955587C0A1}"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36585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BD303F-5540-49C6-9E4E-43F2E047E97A}" type="datetimeFigureOut">
              <a:rPr lang="en-US" smtClean="0"/>
              <a:t>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C49F2A-8AB1-4246-A7EE-B1BABB5CF77D}" type="slidenum">
              <a:rPr lang="en-US" smtClean="0"/>
              <a:t>‹#›</a:t>
            </a:fld>
            <a:endParaRPr lang="en-US"/>
          </a:p>
        </p:txBody>
      </p:sp>
    </p:spTree>
    <p:extLst>
      <p:ext uri="{BB962C8B-B14F-4D97-AF65-F5344CB8AC3E}">
        <p14:creationId xmlns:p14="http://schemas.microsoft.com/office/powerpoint/2010/main" val="39961357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en-US" noProof="1"/>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476A5E3-401E-433C-823A-331ACAABDB9E}"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7866286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050192F-F8B8-4064-8A36-CE490FCE3222}"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1625935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609600" y="273050"/>
            <a:ext cx="4011084" cy="1162050"/>
          </a:xfrm>
        </p:spPr>
        <p:txBody>
          <a:bodyPr anchor="b"/>
          <a:lstStyle>
            <a:lvl1pPr algn="l">
              <a:defRPr sz="2000" b="1"/>
            </a:lvl1pPr>
          </a:lstStyle>
          <a:p>
            <a:r>
              <a:rPr lang="en-US" noProof="1"/>
              <a:t>Click to edit Master title style</a:t>
            </a:r>
          </a:p>
        </p:txBody>
      </p:sp>
      <p:sp>
        <p:nvSpPr>
          <p:cNvPr id="3" name="Nơi giữ chỗ cho Nội dung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Nơi giữ chỗ cho Văn bản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9BE40F0-C01A-4B84-953C-14550CF768D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9843783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389717" y="4800600"/>
            <a:ext cx="7315200" cy="566738"/>
          </a:xfrm>
        </p:spPr>
        <p:txBody>
          <a:bodyPr anchor="b"/>
          <a:lstStyle>
            <a:lvl1pPr algn="l">
              <a:defRPr sz="2000" b="1"/>
            </a:lvl1pPr>
          </a:lstStyle>
          <a:p>
            <a:r>
              <a:rPr lang="en-US" noProof="1"/>
              <a:t>Click to edit Master title style</a:t>
            </a:r>
          </a:p>
        </p:txBody>
      </p:sp>
      <p:sp>
        <p:nvSpPr>
          <p:cNvPr id="3" name="Nơi giữ chỗ cho Hình ảnh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9126854-026B-433A-B6CE-10265BFE525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5752371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en-US" noProof="1"/>
              <a:t>Click to edit Master title style</a:t>
            </a:r>
          </a:p>
        </p:txBody>
      </p:sp>
      <p:sp>
        <p:nvSpPr>
          <p:cNvPr id="3" name="Nơi giữ chỗ cho Văn bản Dọc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1407DEB-F3CA-4921-BCA2-5C2C4823959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7557347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839200" y="274638"/>
            <a:ext cx="2743200" cy="5851525"/>
          </a:xfrm>
        </p:spPr>
        <p:txBody>
          <a:bodyPr vert="eaVert"/>
          <a:lstStyle/>
          <a:p>
            <a:r>
              <a:rPr lang="en-US" noProof="1"/>
              <a:t>Click to edit Master title style</a:t>
            </a:r>
          </a:p>
        </p:txBody>
      </p:sp>
      <p:sp>
        <p:nvSpPr>
          <p:cNvPr id="3" name="Nơi giữ chỗ cho Văn bản Dọc 2"/>
          <p:cNvSpPr>
            <a:spLocks noGrp="1"/>
          </p:cNvSpPr>
          <p:nvPr>
            <p:ph type="body" orient="vert" idx="1"/>
          </p:nvPr>
        </p:nvSpPr>
        <p:spPr>
          <a:xfrm>
            <a:off x="609600" y="274638"/>
            <a:ext cx="80264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BEF05D4-A333-407B-BC3D-E3C5EE359FF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403962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BD303F-5540-49C6-9E4E-43F2E047E97A}" type="datetimeFigureOut">
              <a:rPr lang="en-US" smtClean="0"/>
              <a:t>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C49F2A-8AB1-4246-A7EE-B1BABB5CF77D}" type="slidenum">
              <a:rPr lang="en-US" smtClean="0"/>
              <a:t>‹#›</a:t>
            </a:fld>
            <a:endParaRPr lang="en-US"/>
          </a:p>
        </p:txBody>
      </p:sp>
    </p:spTree>
    <p:extLst>
      <p:ext uri="{BB962C8B-B14F-4D97-AF65-F5344CB8AC3E}">
        <p14:creationId xmlns:p14="http://schemas.microsoft.com/office/powerpoint/2010/main" val="310593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BD303F-5540-49C6-9E4E-43F2E047E97A}" type="datetimeFigureOut">
              <a:rPr lang="en-US" smtClean="0"/>
              <a:t>11/8/2021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C49F2A-8AB1-4246-A7EE-B1BABB5CF77D}" type="slidenum">
              <a:rPr lang="en-US" smtClean="0"/>
              <a:t>‹#›</a:t>
            </a:fld>
            <a:endParaRPr lang="en-US"/>
          </a:p>
        </p:txBody>
      </p:sp>
    </p:spTree>
    <p:extLst>
      <p:ext uri="{BB962C8B-B14F-4D97-AF65-F5344CB8AC3E}">
        <p14:creationId xmlns:p14="http://schemas.microsoft.com/office/powerpoint/2010/main" val="1082314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BD303F-5540-49C6-9E4E-43F2E047E97A}" type="datetimeFigureOut">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C49F2A-8AB1-4246-A7EE-B1BABB5CF77D}" type="slidenum">
              <a:rPr lang="en-US" smtClean="0"/>
              <a:t>‹#›</a:t>
            </a:fld>
            <a:endParaRPr lang="en-US"/>
          </a:p>
        </p:txBody>
      </p:sp>
    </p:spTree>
    <p:extLst>
      <p:ext uri="{BB962C8B-B14F-4D97-AF65-F5344CB8AC3E}">
        <p14:creationId xmlns:p14="http://schemas.microsoft.com/office/powerpoint/2010/main" val="3498280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BD303F-5540-49C6-9E4E-43F2E047E97A}" type="datetimeFigureOut">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C49F2A-8AB1-4246-A7EE-B1BABB5CF77D}" type="slidenum">
              <a:rPr lang="en-US" smtClean="0"/>
              <a:t>‹#›</a:t>
            </a:fld>
            <a:endParaRPr lang="en-US"/>
          </a:p>
        </p:txBody>
      </p:sp>
    </p:spTree>
    <p:extLst>
      <p:ext uri="{BB962C8B-B14F-4D97-AF65-F5344CB8AC3E}">
        <p14:creationId xmlns:p14="http://schemas.microsoft.com/office/powerpoint/2010/main" val="3001321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BD303F-5540-49C6-9E4E-43F2E047E97A}" type="datetimeFigureOut">
              <a:rPr lang="en-US" smtClean="0"/>
              <a:t>11/8/2021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C49F2A-8AB1-4246-A7EE-B1BABB5CF77D}" type="slidenum">
              <a:rPr lang="en-US" smtClean="0"/>
              <a:t>‹#›</a:t>
            </a:fld>
            <a:endParaRPr lang="en-US"/>
          </a:p>
        </p:txBody>
      </p:sp>
    </p:spTree>
    <p:extLst>
      <p:ext uri="{BB962C8B-B14F-4D97-AF65-F5344CB8AC3E}">
        <p14:creationId xmlns:p14="http://schemas.microsoft.com/office/powerpoint/2010/main" val="2178294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3000" t="-43000" r="-8000" b="-3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1861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3000" t="-43000" r="-8000" b="-36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vi-VN" altLang="en-US"/>
          </a:p>
        </p:txBody>
      </p:sp>
      <p:sp>
        <p:nvSpPr>
          <p:cNvPr id="5123"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vi-VN" alt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defTabSz="914378" eaLnBrk="1" fontAlgn="auto" hangingPunct="1">
              <a:spcBef>
                <a:spcPts val="0"/>
              </a:spcBef>
              <a:spcAft>
                <a:spcPts val="0"/>
              </a:spcAft>
              <a:defRPr sz="900">
                <a:solidFill>
                  <a:prstClr val="black">
                    <a:tint val="75000"/>
                  </a:prstClr>
                </a:solidFill>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642EF21E-48BA-4425-86C4-325B9FE559CD}"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08/11/2021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defTabSz="914378" eaLnBrk="1" fontAlgn="auto" hangingPunct="1">
              <a:spcBef>
                <a:spcPts val="0"/>
              </a:spcBef>
              <a:spcAft>
                <a:spcPts val="0"/>
              </a:spcAft>
              <a:defRPr sz="900">
                <a:solidFill>
                  <a:prstClr val="black">
                    <a:tint val="75000"/>
                  </a:prstClr>
                </a:solidFill>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defTabSz="914378" eaLnBrk="1" fontAlgn="auto" hangingPunct="1">
              <a:spcBef>
                <a:spcPts val="0"/>
              </a:spcBef>
              <a:spcAft>
                <a:spcPts val="0"/>
              </a:spcAft>
              <a:defRPr sz="900">
                <a:solidFill>
                  <a:prstClr val="black">
                    <a:tint val="75000"/>
                  </a:prstClr>
                </a:solidFill>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A56A71EE-254C-4F2F-8993-791CAB332325}"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74524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84213" rtl="0" eaLnBrk="0" fontAlgn="base" hangingPunct="0">
        <a:spcBef>
          <a:spcPct val="0"/>
        </a:spcBef>
        <a:spcAft>
          <a:spcPct val="0"/>
        </a:spcAft>
        <a:defRPr sz="3300" kern="1200">
          <a:solidFill>
            <a:schemeClr val="tx1"/>
          </a:solidFill>
          <a:latin typeface="+mj-lt"/>
          <a:ea typeface="+mj-ea"/>
          <a:cs typeface="+mj-cs"/>
        </a:defRPr>
      </a:lvl1pPr>
      <a:lvl2pPr algn="ctr" defTabSz="684213" rtl="0" eaLnBrk="0" fontAlgn="base" hangingPunct="0">
        <a:spcBef>
          <a:spcPct val="0"/>
        </a:spcBef>
        <a:spcAft>
          <a:spcPct val="0"/>
        </a:spcAft>
        <a:defRPr sz="3300">
          <a:solidFill>
            <a:schemeClr val="tx1"/>
          </a:solidFill>
          <a:latin typeface="Calibri" panose="020F0502020204030204" pitchFamily="34" charset="0"/>
        </a:defRPr>
      </a:lvl2pPr>
      <a:lvl3pPr algn="ctr" defTabSz="684213" rtl="0" eaLnBrk="0" fontAlgn="base" hangingPunct="0">
        <a:spcBef>
          <a:spcPct val="0"/>
        </a:spcBef>
        <a:spcAft>
          <a:spcPct val="0"/>
        </a:spcAft>
        <a:defRPr sz="3300">
          <a:solidFill>
            <a:schemeClr val="tx1"/>
          </a:solidFill>
          <a:latin typeface="Calibri" panose="020F0502020204030204" pitchFamily="34" charset="0"/>
        </a:defRPr>
      </a:lvl3pPr>
      <a:lvl4pPr algn="ctr" defTabSz="684213" rtl="0" eaLnBrk="0" fontAlgn="base" hangingPunct="0">
        <a:spcBef>
          <a:spcPct val="0"/>
        </a:spcBef>
        <a:spcAft>
          <a:spcPct val="0"/>
        </a:spcAft>
        <a:defRPr sz="3300">
          <a:solidFill>
            <a:schemeClr val="tx1"/>
          </a:solidFill>
          <a:latin typeface="Calibri" panose="020F0502020204030204" pitchFamily="34" charset="0"/>
        </a:defRPr>
      </a:lvl4pPr>
      <a:lvl5pPr algn="ctr" defTabSz="684213" rtl="0" eaLnBrk="0" fontAlgn="base" hangingPunct="0">
        <a:spcBef>
          <a:spcPct val="0"/>
        </a:spcBef>
        <a:spcAft>
          <a:spcPct val="0"/>
        </a:spcAft>
        <a:defRPr sz="3300">
          <a:solidFill>
            <a:schemeClr val="tx1"/>
          </a:solidFill>
          <a:latin typeface="Calibri" panose="020F0502020204030204" pitchFamily="34" charset="0"/>
        </a:defRPr>
      </a:lvl5pPr>
      <a:lvl6pPr marL="342900" algn="ctr" defTabSz="684610" rtl="0" fontAlgn="base">
        <a:spcBef>
          <a:spcPct val="0"/>
        </a:spcBef>
        <a:spcAft>
          <a:spcPct val="0"/>
        </a:spcAft>
        <a:defRPr sz="3300">
          <a:solidFill>
            <a:schemeClr val="tx1"/>
          </a:solidFill>
          <a:latin typeface="Calibri" panose="020F0502020204030204" pitchFamily="34" charset="0"/>
        </a:defRPr>
      </a:lvl6pPr>
      <a:lvl7pPr marL="685800" algn="ctr" defTabSz="684610" rtl="0" fontAlgn="base">
        <a:spcBef>
          <a:spcPct val="0"/>
        </a:spcBef>
        <a:spcAft>
          <a:spcPct val="0"/>
        </a:spcAft>
        <a:defRPr sz="3300">
          <a:solidFill>
            <a:schemeClr val="tx1"/>
          </a:solidFill>
          <a:latin typeface="Calibri" panose="020F0502020204030204" pitchFamily="34" charset="0"/>
        </a:defRPr>
      </a:lvl7pPr>
      <a:lvl8pPr marL="1028700" algn="ctr" defTabSz="684610" rtl="0" fontAlgn="base">
        <a:spcBef>
          <a:spcPct val="0"/>
        </a:spcBef>
        <a:spcAft>
          <a:spcPct val="0"/>
        </a:spcAft>
        <a:defRPr sz="3300">
          <a:solidFill>
            <a:schemeClr val="tx1"/>
          </a:solidFill>
          <a:latin typeface="Calibri" panose="020F0502020204030204" pitchFamily="34" charset="0"/>
        </a:defRPr>
      </a:lvl8pPr>
      <a:lvl9pPr marL="1371600" algn="ctr" defTabSz="684610" rtl="0" fontAlgn="base">
        <a:spcBef>
          <a:spcPct val="0"/>
        </a:spcBef>
        <a:spcAft>
          <a:spcPct val="0"/>
        </a:spcAft>
        <a:defRPr sz="3300">
          <a:solidFill>
            <a:schemeClr val="tx1"/>
          </a:solidFill>
          <a:latin typeface="Calibri" panose="020F0502020204030204" pitchFamily="34" charset="0"/>
        </a:defRPr>
      </a:lvl9pPr>
    </p:titleStyle>
    <p:bodyStyle>
      <a:lvl1pPr marL="255588" indent="-255588" algn="l" defTabSz="6842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5625" indent="-212725" algn="l" defTabSz="684213"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5663" indent="-169863" algn="l" defTabSz="684213"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198563" indent="-169863" algn="l" defTabSz="684213"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1463" indent="-169863" algn="l" defTabSz="684213"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vi-VN"/>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4294967295"/>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buFont typeface="Arial" pitchFamily="34" charset="0"/>
              <a:buNone/>
              <a:defRPr sz="1400">
                <a:latin typeface="Arial" pitchFamily="34" charset="0"/>
                <a:ea typeface="SimSun" pitchFamily="2" charset="-122"/>
              </a:defRPr>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ctr">
              <a:buFont typeface="Arial" pitchFamily="34" charset="0"/>
              <a:buNone/>
              <a:defRPr sz="1400">
                <a:latin typeface="Arial" pitchFamily="34" charset="0"/>
                <a:ea typeface="SimSun" pitchFamily="2" charset="-122"/>
              </a:defRPr>
            </a:lvl1pPr>
          </a:lstStyle>
          <a:p>
            <a:pP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a:defRPr sz="1400">
                <a:ea typeface="SimSun" panose="02010600030101010101" pitchFamily="2" charset="-122"/>
              </a:defRPr>
            </a:lvl1pPr>
          </a:lstStyle>
          <a:p>
            <a:pPr fontAlgn="base">
              <a:spcBef>
                <a:spcPct val="0"/>
              </a:spcBef>
              <a:spcAft>
                <a:spcPct val="0"/>
              </a:spcAft>
              <a:buFont typeface="Arial" panose="020B0604020202020204" pitchFamily="34" charset="0"/>
              <a:buNone/>
            </a:pPr>
            <a:fld id="{7DFF461B-AB94-4527-8416-02B80FB98065}" type="slidenum">
              <a:rPr lang="en-US" altLang="zh-CN" smtClean="0">
                <a:solidFill>
                  <a:srgbClr val="000000"/>
                </a:solidFill>
              </a:rPr>
              <a:pPr fontAlgn="base">
                <a:spcBef>
                  <a:spcPct val="0"/>
                </a:spcBef>
                <a:spcAft>
                  <a:spcPct val="0"/>
                </a:spcAft>
                <a:buFont typeface="Arial" panose="020B0604020202020204" pitchFamily="34" charset="0"/>
                <a:buNone/>
              </a:pPr>
              <a:t>‹#›</a:t>
            </a:fld>
            <a:endParaRPr lang="en-US" altLang="zh-CN">
              <a:solidFill>
                <a:srgbClr val="000000"/>
              </a:solidFill>
            </a:endParaRPr>
          </a:p>
        </p:txBody>
      </p:sp>
    </p:spTree>
    <p:extLst>
      <p:ext uri="{BB962C8B-B14F-4D97-AF65-F5344CB8AC3E}">
        <p14:creationId xmlns:p14="http://schemas.microsoft.com/office/powerpoint/2010/main" val="80321638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4294967295"/>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buFont typeface="Arial" pitchFamily="34" charset="0"/>
              <a:buNone/>
              <a:defRPr sz="1400">
                <a:latin typeface="Arial" pitchFamily="34" charset="0"/>
                <a:ea typeface="SimSun" pitchFamily="2" charset="-122"/>
              </a:defRPr>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ctr">
              <a:buFont typeface="Arial" pitchFamily="34" charset="0"/>
              <a:buNone/>
              <a:defRPr sz="1400">
                <a:latin typeface="Arial" pitchFamily="34" charset="0"/>
                <a:ea typeface="SimSun" pitchFamily="2" charset="-122"/>
              </a:defRPr>
            </a:lvl1pPr>
          </a:lstStyle>
          <a:p>
            <a:pP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a:defRPr sz="1400">
                <a:ea typeface="SimSun" panose="02010600030101010101" pitchFamily="2" charset="-122"/>
              </a:defRPr>
            </a:lvl1pPr>
          </a:lstStyle>
          <a:p>
            <a:pPr fontAlgn="base">
              <a:spcBef>
                <a:spcPct val="0"/>
              </a:spcBef>
              <a:spcAft>
                <a:spcPct val="0"/>
              </a:spcAft>
              <a:buFont typeface="Arial" panose="020B0604020202020204" pitchFamily="34" charset="0"/>
              <a:buNone/>
            </a:pPr>
            <a:fld id="{7DFF461B-AB94-4527-8416-02B80FB98065}" type="slidenum">
              <a:rPr lang="en-US" altLang="zh-CN" smtClean="0">
                <a:solidFill>
                  <a:srgbClr val="000000"/>
                </a:solidFill>
              </a:rPr>
              <a:pPr fontAlgn="base">
                <a:spcBef>
                  <a:spcPct val="0"/>
                </a:spcBef>
                <a:spcAft>
                  <a:spcPct val="0"/>
                </a:spcAft>
                <a:buFont typeface="Arial" panose="020B0604020202020204" pitchFamily="34" charset="0"/>
                <a:buNone/>
              </a:pPr>
              <a:t>‹#›</a:t>
            </a:fld>
            <a:endParaRPr lang="en-US" altLang="zh-CN">
              <a:solidFill>
                <a:srgbClr val="000000"/>
              </a:solidFill>
            </a:endParaRPr>
          </a:p>
        </p:txBody>
      </p:sp>
    </p:spTree>
    <p:extLst>
      <p:ext uri="{BB962C8B-B14F-4D97-AF65-F5344CB8AC3E}">
        <p14:creationId xmlns:p14="http://schemas.microsoft.com/office/powerpoint/2010/main" val="41505733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1.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slideLayout" Target="../slideLayouts/slideLayout13.xml"/><Relationship Id="rId7" Type="http://schemas.openxmlformats.org/officeDocument/2006/relationships/image" Target="../media/image5.gif"/><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gif"/><Relationship Id="rId5" Type="http://schemas.openxmlformats.org/officeDocument/2006/relationships/image" Target="../media/image3.jpg"/><Relationship Id="rId4" Type="http://schemas.openxmlformats.org/officeDocument/2006/relationships/notesSlide" Target="../notesSlides/notesSlide2.xml"/><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51.xml"/><Relationship Id="rId5" Type="http://schemas.openxmlformats.org/officeDocument/2006/relationships/image" Target="../media/image20.wmf"/><Relationship Id="rId4" Type="http://schemas.openxmlformats.org/officeDocument/2006/relationships/image" Target="../media/image19.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1.xml"/><Relationship Id="rId1" Type="http://schemas.openxmlformats.org/officeDocument/2006/relationships/vmlDrawing" Target="../drawings/vmlDrawing1.vml"/><Relationship Id="rId4" Type="http://schemas.openxmlformats.org/officeDocument/2006/relationships/image" Target="../media/image21.emf"/></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audio" Target="../media/audio2.wav"/><Relationship Id="rId7" Type="http://schemas.openxmlformats.org/officeDocument/2006/relationships/image" Target="../media/image27.gif"/><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9.gif"/><Relationship Id="rId5" Type="http://schemas.openxmlformats.org/officeDocument/2006/relationships/image" Target="../media/image8.png"/><Relationship Id="rId10" Type="http://schemas.openxmlformats.org/officeDocument/2006/relationships/image" Target="../media/image29.gif"/><Relationship Id="rId4" Type="http://schemas.openxmlformats.org/officeDocument/2006/relationships/audio" Target="../media/audio3.wav"/><Relationship Id="rId9" Type="http://schemas.openxmlformats.org/officeDocument/2006/relationships/image" Target="../media/image28.gif"/></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13.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35.jp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0.png"/><Relationship Id="rId10" Type="http://schemas.microsoft.com/office/2007/relationships/hdphoto" Target="../media/hdphoto3.wdp"/><Relationship Id="rId4" Type="http://schemas.openxmlformats.org/officeDocument/2006/relationships/image" Target="../media/image9.gif"/><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0000"/>
          </a:stretch>
        </a:blipFill>
        <a:effectLst/>
      </p:bgPr>
    </p:bg>
    <p:spTree>
      <p:nvGrpSpPr>
        <p:cNvPr id="1" name=""/>
        <p:cNvGrpSpPr/>
        <p:nvPr/>
      </p:nvGrpSpPr>
      <p:grpSpPr>
        <a:xfrm>
          <a:off x="0" y="0"/>
          <a:ext cx="0" cy="0"/>
          <a:chOff x="0" y="0"/>
          <a:chExt cx="0" cy="0"/>
        </a:xfrm>
      </p:grpSpPr>
      <p:sp>
        <p:nvSpPr>
          <p:cNvPr id="7" name="Subtitle 2"/>
          <p:cNvSpPr txBox="1">
            <a:spLocks/>
          </p:cNvSpPr>
          <p:nvPr/>
        </p:nvSpPr>
        <p:spPr>
          <a:xfrm>
            <a:off x="609601" y="2902857"/>
            <a:ext cx="11117942" cy="17231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48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800" b="1"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4800" b="1" i="0" u="sng"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800" b="1" i="0" u="sng"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48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Tập</a:t>
            </a:r>
            <a:r>
              <a:rPr kumimoji="0" lang="en-US" sz="66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6600" b="1"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viết</a:t>
            </a:r>
            <a:r>
              <a:rPr kumimoji="0" lang="en-US" sz="66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6600" b="1"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thư</a:t>
            </a:r>
            <a:r>
              <a:rPr kumimoji="0" lang="en-US" sz="66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6600" b="1"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và</a:t>
            </a:r>
            <a:r>
              <a:rPr kumimoji="0" lang="en-US" sz="66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6600" b="1"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phong</a:t>
            </a:r>
            <a:r>
              <a:rPr kumimoji="0" lang="en-US" sz="66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6600" b="1"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bì</a:t>
            </a:r>
            <a:r>
              <a:rPr kumimoji="0" lang="en-US" sz="66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6600" b="1"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thư</a:t>
            </a:r>
            <a:endParaRPr kumimoji="0" lang="en-US" sz="6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142606" y="6129505"/>
            <a:ext cx="1692321" cy="58477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SGK/83</a:t>
            </a:r>
            <a:endPar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404522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7"/>
          <p:cNvSpPr txBox="1">
            <a:spLocks noChangeArrowheads="1"/>
          </p:cNvSpPr>
          <p:nvPr/>
        </p:nvSpPr>
        <p:spPr bwMode="auto">
          <a:xfrm>
            <a:off x="30163" y="1905000"/>
            <a:ext cx="121920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None/>
            </a:pPr>
            <a:r>
              <a:rPr lang="en-US" sz="3400" b="1">
                <a:solidFill>
                  <a:srgbClr val="FF0000"/>
                </a:solidFill>
                <a:latin typeface="Times New Roman" panose="02020603050405020304" pitchFamily="18" charset="0"/>
              </a:rPr>
              <a:t>-  Em sẽ viết thư cho ai ?</a:t>
            </a:r>
            <a:endParaRPr lang="en-US" sz="3400" b="1">
              <a:solidFill>
                <a:srgbClr val="FF0000"/>
              </a:solidFill>
              <a:latin typeface="Times New Roman" panose="02020603050405020304" pitchFamily="18" charset="0"/>
              <a:cs typeface="Times New Roman" panose="02020603050405020304" pitchFamily="18" charset="0"/>
            </a:endParaRPr>
          </a:p>
        </p:txBody>
      </p:sp>
      <p:sp>
        <p:nvSpPr>
          <p:cNvPr id="9219" name="Text Box 13"/>
          <p:cNvSpPr txBox="1">
            <a:spLocks noChangeArrowheads="1"/>
          </p:cNvSpPr>
          <p:nvPr/>
        </p:nvSpPr>
        <p:spPr bwMode="auto">
          <a:xfrm>
            <a:off x="0" y="279400"/>
            <a:ext cx="1219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AutoNum type="arabicPeriod"/>
            </a:pPr>
            <a:r>
              <a:rPr lang="en-US" sz="3600" b="1">
                <a:solidFill>
                  <a:srgbClr val="0000FF"/>
                </a:solidFill>
                <a:latin typeface="Times New Roman" panose="02020603050405020304" pitchFamily="18" charset="0"/>
              </a:rPr>
              <a:t> Dựa theo mẫu b</a:t>
            </a:r>
            <a:r>
              <a:rPr lang="en-US" sz="3600" b="1">
                <a:solidFill>
                  <a:srgbClr val="0000FF"/>
                </a:solidFill>
                <a:latin typeface="Times New Roman" panose="02020603050405020304" pitchFamily="18" charset="0"/>
                <a:cs typeface="Times New Roman" panose="02020603050405020304" pitchFamily="18" charset="0"/>
              </a:rPr>
              <a:t>à</a:t>
            </a:r>
            <a:r>
              <a:rPr lang="en-US" sz="3600" b="1">
                <a:solidFill>
                  <a:srgbClr val="0000FF"/>
                </a:solidFill>
                <a:latin typeface="Times New Roman" panose="02020603050405020304" pitchFamily="18" charset="0"/>
              </a:rPr>
              <a:t>i tập đọc Thư gửi b</a:t>
            </a:r>
            <a:r>
              <a:rPr lang="en-US" sz="3600" b="1">
                <a:solidFill>
                  <a:srgbClr val="0000FF"/>
                </a:solidFill>
                <a:latin typeface="Times New Roman" panose="02020603050405020304" pitchFamily="18" charset="0"/>
                <a:cs typeface="Times New Roman" panose="02020603050405020304" pitchFamily="18" charset="0"/>
              </a:rPr>
              <a:t>à</a:t>
            </a:r>
            <a:r>
              <a:rPr lang="en-US" sz="3600" b="1">
                <a:solidFill>
                  <a:srgbClr val="0000FF"/>
                </a:solidFill>
                <a:latin typeface="Times New Roman" panose="02020603050405020304" pitchFamily="18" charset="0"/>
              </a:rPr>
              <a:t>, em hãy viết một bức thư ngắn cho người thân:</a:t>
            </a:r>
            <a:endParaRPr lang="en-US" sz="3600">
              <a:solidFill>
                <a:srgbClr val="000000"/>
              </a:solidFill>
              <a:latin typeface="Times New Roman" panose="02020603050405020304" pitchFamily="18" charset="0"/>
              <a:cs typeface="Times New Roman" panose="02020603050405020304" pitchFamily="18" charset="0"/>
            </a:endParaRPr>
          </a:p>
        </p:txBody>
      </p:sp>
      <p:sp>
        <p:nvSpPr>
          <p:cNvPr id="4" name="Text Box 11"/>
          <p:cNvSpPr txBox="1">
            <a:spLocks noChangeArrowheads="1"/>
          </p:cNvSpPr>
          <p:nvPr/>
        </p:nvSpPr>
        <p:spPr bwMode="auto">
          <a:xfrm>
            <a:off x="0" y="2971800"/>
            <a:ext cx="121920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None/>
            </a:pPr>
            <a:r>
              <a:rPr lang="en-US" sz="3400" b="1">
                <a:solidFill>
                  <a:srgbClr val="000000"/>
                </a:solidFill>
                <a:latin typeface="Times New Roman" panose="02020603050405020304" pitchFamily="18" charset="0"/>
              </a:rPr>
              <a:t>- Em sẽ viết thư cho Ông, b</a:t>
            </a:r>
            <a:r>
              <a:rPr lang="en-US" sz="3400" b="1">
                <a:solidFill>
                  <a:srgbClr val="000000"/>
                </a:solidFill>
                <a:latin typeface="Times New Roman" panose="02020603050405020304" pitchFamily="18" charset="0"/>
                <a:cs typeface="Times New Roman" panose="02020603050405020304" pitchFamily="18" charset="0"/>
              </a:rPr>
              <a:t>à</a:t>
            </a:r>
            <a:r>
              <a:rPr lang="en-US" sz="3400" b="1">
                <a:solidFill>
                  <a:srgbClr val="000000"/>
                </a:solidFill>
                <a:latin typeface="Times New Roman" panose="02020603050405020304" pitchFamily="18" charset="0"/>
              </a:rPr>
              <a:t>, cô, chú, bác</a:t>
            </a:r>
            <a:r>
              <a:rPr lang="en-US" sz="3400" b="1">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445413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3"/>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9"/>
          <p:cNvSpPr txBox="1">
            <a:spLocks noChangeArrowheads="1"/>
          </p:cNvSpPr>
          <p:nvPr/>
        </p:nvSpPr>
        <p:spPr bwMode="auto">
          <a:xfrm>
            <a:off x="406400" y="1600200"/>
            <a:ext cx="11785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0"/>
              </a:spcBef>
              <a:spcAft>
                <a:spcPct val="0"/>
              </a:spcAft>
              <a:buFont typeface="Arial" panose="020B0604020202020204" pitchFamily="34" charset="0"/>
              <a:buNone/>
            </a:pPr>
            <a:r>
              <a:rPr lang="en-US" altLang="en-US" sz="2400" b="1">
                <a:solidFill>
                  <a:srgbClr val="0000FF"/>
                </a:solidFill>
              </a:rPr>
              <a:t>  </a:t>
            </a:r>
          </a:p>
          <a:p>
            <a:pPr fontAlgn="base">
              <a:spcBef>
                <a:spcPct val="0"/>
              </a:spcBef>
              <a:spcAft>
                <a:spcPct val="0"/>
              </a:spcAft>
              <a:buFont typeface="Arial" panose="020B0604020202020204" pitchFamily="34" charset="0"/>
              <a:buNone/>
            </a:pPr>
            <a:endParaRPr lang="en-US" altLang="en-US" sz="2400" b="1">
              <a:solidFill>
                <a:srgbClr val="0000FF"/>
              </a:solidFill>
            </a:endParaRPr>
          </a:p>
        </p:txBody>
      </p:sp>
      <p:sp>
        <p:nvSpPr>
          <p:cNvPr id="10243" name="Rectangle 14"/>
          <p:cNvSpPr>
            <a:spLocks noChangeArrowheads="1"/>
          </p:cNvSpPr>
          <p:nvPr/>
        </p:nvSpPr>
        <p:spPr bwMode="auto">
          <a:xfrm>
            <a:off x="119063" y="66675"/>
            <a:ext cx="12072937"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50000"/>
              </a:spcBef>
              <a:spcAft>
                <a:spcPct val="0"/>
              </a:spcAft>
              <a:buFontTx/>
              <a:buAutoNum type="arabicPeriod"/>
            </a:pPr>
            <a:r>
              <a:rPr lang="en-US" altLang="en-US" sz="2800">
                <a:solidFill>
                  <a:srgbClr val="000000"/>
                </a:solidFill>
                <a:latin typeface="Times New Roman" panose="02020603050405020304" pitchFamily="18" charset="0"/>
              </a:rPr>
              <a:t>Dựa theo mẫu bài tập đọc </a:t>
            </a:r>
            <a:r>
              <a:rPr lang="en-US" altLang="en-US" sz="2800">
                <a:solidFill>
                  <a:srgbClr val="0000FF"/>
                </a:solidFill>
                <a:latin typeface="Times New Roman" panose="02020603050405020304" pitchFamily="18" charset="0"/>
              </a:rPr>
              <a:t>Thư gửi bà</a:t>
            </a:r>
            <a:r>
              <a:rPr lang="en-US" altLang="en-US" sz="2800">
                <a:solidFill>
                  <a:srgbClr val="000000"/>
                </a:solidFill>
                <a:latin typeface="Times New Roman" panose="02020603050405020304" pitchFamily="18" charset="0"/>
              </a:rPr>
              <a:t>, em hãy viết một bức </a:t>
            </a:r>
            <a:br>
              <a:rPr lang="en-US" altLang="en-US" sz="2800">
                <a:solidFill>
                  <a:srgbClr val="000000"/>
                </a:solidFill>
                <a:latin typeface="Times New Roman" panose="02020603050405020304" pitchFamily="18" charset="0"/>
              </a:rPr>
            </a:br>
            <a:r>
              <a:rPr lang="en-US" altLang="en-US" sz="2800">
                <a:solidFill>
                  <a:srgbClr val="000000"/>
                </a:solidFill>
                <a:latin typeface="Times New Roman" panose="02020603050405020304" pitchFamily="18" charset="0"/>
              </a:rPr>
              <a:t>thư ngắn cho người thân.</a:t>
            </a:r>
          </a:p>
          <a:p>
            <a:pPr eaLnBrk="1" fontAlgn="base" hangingPunct="1">
              <a:spcBef>
                <a:spcPct val="0"/>
              </a:spcBef>
              <a:spcAft>
                <a:spcPct val="0"/>
              </a:spcAft>
              <a:buFont typeface="Arial" panose="020B0604020202020204" pitchFamily="34" charset="0"/>
              <a:buNone/>
            </a:pPr>
            <a:endParaRPr lang="en-US" altLang="en-US" sz="2400">
              <a:solidFill>
                <a:srgbClr val="000000"/>
              </a:solidFill>
              <a:latin typeface="Times New Roman" panose="02020603050405020304" pitchFamily="18" charset="0"/>
            </a:endParaRPr>
          </a:p>
        </p:txBody>
      </p:sp>
      <p:pic>
        <p:nvPicPr>
          <p:cNvPr id="3" name="Picture 2"/>
          <p:cNvPicPr>
            <a:picLocks noChangeAspect="1"/>
          </p:cNvPicPr>
          <p:nvPr/>
        </p:nvPicPr>
        <p:blipFill rotWithShape="1">
          <a:blip r:embed="rId2"/>
          <a:srcRect r="15254"/>
          <a:stretch/>
        </p:blipFill>
        <p:spPr>
          <a:xfrm>
            <a:off x="7095057" y="1268876"/>
            <a:ext cx="3936275" cy="2577101"/>
          </a:xfrm>
          <a:prstGeom prst="rect">
            <a:avLst/>
          </a:prstGeom>
          <a:ln w="9525"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rotWithShape="1">
          <a:blip r:embed="rId3"/>
          <a:srcRect l="9192" r="26099" b="9002"/>
          <a:stretch/>
        </p:blipFill>
        <p:spPr>
          <a:xfrm>
            <a:off x="7095057" y="4108270"/>
            <a:ext cx="3936275" cy="2648131"/>
          </a:xfrm>
          <a:prstGeom prst="rect">
            <a:avLst/>
          </a:prstGeom>
          <a:ln w="9525"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4"/>
          <a:stretch>
            <a:fillRect/>
          </a:stretch>
        </p:blipFill>
        <p:spPr>
          <a:xfrm>
            <a:off x="1117600" y="1268875"/>
            <a:ext cx="5283200" cy="2615184"/>
          </a:xfrm>
          <a:prstGeom prst="rect">
            <a:avLst/>
          </a:prstGeom>
          <a:ln w="9525" cap="sq" cmpd="thickThin">
            <a:solidFill>
              <a:srgbClr val="000000"/>
            </a:solidFill>
            <a:prstDash val="solid"/>
            <a:miter lim="800000"/>
          </a:ln>
          <a:effectLst>
            <a:innerShdw blurRad="76200">
              <a:srgbClr val="000000"/>
            </a:innerShdw>
          </a:effectLst>
        </p:spPr>
      </p:pic>
      <p:pic>
        <p:nvPicPr>
          <p:cNvPr id="7" name="Picture 6"/>
          <p:cNvPicPr>
            <a:picLocks noChangeAspect="1"/>
          </p:cNvPicPr>
          <p:nvPr/>
        </p:nvPicPr>
        <p:blipFill>
          <a:blip r:embed="rId5"/>
          <a:stretch>
            <a:fillRect/>
          </a:stretch>
        </p:blipFill>
        <p:spPr>
          <a:xfrm>
            <a:off x="1117600" y="4114800"/>
            <a:ext cx="5283200" cy="2641600"/>
          </a:xfrm>
          <a:prstGeom prst="rect">
            <a:avLst/>
          </a:prstGeom>
          <a:ln w="9525"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68579075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7" name="Text Box 11"/>
          <p:cNvSpPr txBox="1">
            <a:spLocks noChangeArrowheads="1"/>
          </p:cNvSpPr>
          <p:nvPr/>
        </p:nvSpPr>
        <p:spPr bwMode="auto">
          <a:xfrm>
            <a:off x="0" y="3200400"/>
            <a:ext cx="121920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None/>
            </a:pPr>
            <a:r>
              <a:rPr lang="en-US" sz="3400" b="1">
                <a:solidFill>
                  <a:srgbClr val="000000"/>
                </a:solidFill>
                <a:latin typeface="Times New Roman" panose="02020603050405020304" pitchFamily="18" charset="0"/>
              </a:rPr>
              <a:t>- </a:t>
            </a:r>
            <a:r>
              <a:rPr lang="vi-VN" sz="3400" b="1">
                <a:solidFill>
                  <a:srgbClr val="000000"/>
                </a:solidFill>
                <a:latin typeface="Times New Roman" panose="02020603050405020304" pitchFamily="18" charset="0"/>
              </a:rPr>
              <a:t>Lâu rồi chưa về quê thăm ông bà, cháu nhớ ông bà lắm. ( biết tin chị thi đỗ đại học, em muốn chia sẻ niềm vui với chị,...)</a:t>
            </a:r>
            <a:endParaRPr lang="en-US" sz="3400" b="1">
              <a:solidFill>
                <a:srgbClr val="000000"/>
              </a:solidFill>
              <a:latin typeface="Times New Roman" panose="02020603050405020304" pitchFamily="18" charset="0"/>
              <a:cs typeface="Times New Roman" panose="02020603050405020304" pitchFamily="18" charset="0"/>
            </a:endParaRPr>
          </a:p>
        </p:txBody>
      </p:sp>
      <p:sp>
        <p:nvSpPr>
          <p:cNvPr id="11267" name="Text Box 13"/>
          <p:cNvSpPr txBox="1">
            <a:spLocks noChangeArrowheads="1"/>
          </p:cNvSpPr>
          <p:nvPr/>
        </p:nvSpPr>
        <p:spPr bwMode="auto">
          <a:xfrm>
            <a:off x="0" y="762000"/>
            <a:ext cx="1219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AutoNum type="arabicPeriod"/>
            </a:pPr>
            <a:r>
              <a:rPr lang="en-US" sz="3600" b="1">
                <a:solidFill>
                  <a:srgbClr val="0000FF"/>
                </a:solidFill>
                <a:latin typeface="Times New Roman" panose="02020603050405020304" pitchFamily="18" charset="0"/>
              </a:rPr>
              <a:t> Dựa theo mẫu b</a:t>
            </a:r>
            <a:r>
              <a:rPr lang="en-US" sz="3600" b="1">
                <a:solidFill>
                  <a:srgbClr val="0000FF"/>
                </a:solidFill>
                <a:latin typeface="Times New Roman" panose="02020603050405020304" pitchFamily="18" charset="0"/>
                <a:cs typeface="Times New Roman" panose="02020603050405020304" pitchFamily="18" charset="0"/>
              </a:rPr>
              <a:t>à</a:t>
            </a:r>
            <a:r>
              <a:rPr lang="en-US" sz="3600" b="1">
                <a:solidFill>
                  <a:srgbClr val="0000FF"/>
                </a:solidFill>
                <a:latin typeface="Times New Roman" panose="02020603050405020304" pitchFamily="18" charset="0"/>
              </a:rPr>
              <a:t>i tập đọc Thư gửi b</a:t>
            </a:r>
            <a:r>
              <a:rPr lang="en-US" sz="3600" b="1">
                <a:solidFill>
                  <a:srgbClr val="0000FF"/>
                </a:solidFill>
                <a:latin typeface="Times New Roman" panose="02020603050405020304" pitchFamily="18" charset="0"/>
                <a:cs typeface="Times New Roman" panose="02020603050405020304" pitchFamily="18" charset="0"/>
              </a:rPr>
              <a:t>à</a:t>
            </a:r>
            <a:r>
              <a:rPr lang="en-US" sz="3600" b="1">
                <a:solidFill>
                  <a:srgbClr val="0000FF"/>
                </a:solidFill>
                <a:latin typeface="Times New Roman" panose="02020603050405020304" pitchFamily="18" charset="0"/>
              </a:rPr>
              <a:t>, em hãy viết một bức thư ngắn cho người thân:</a:t>
            </a:r>
            <a:endParaRPr lang="en-US" sz="3600">
              <a:solidFill>
                <a:srgbClr val="000000"/>
              </a:solidFill>
              <a:latin typeface="Times New Roman" panose="02020603050405020304" pitchFamily="18" charset="0"/>
              <a:cs typeface="Times New Roman" panose="02020603050405020304" pitchFamily="18" charset="0"/>
            </a:endParaRPr>
          </a:p>
        </p:txBody>
      </p:sp>
      <p:sp>
        <p:nvSpPr>
          <p:cNvPr id="19473" name="Text Box 17"/>
          <p:cNvSpPr txBox="1">
            <a:spLocks noChangeArrowheads="1"/>
          </p:cNvSpPr>
          <p:nvPr/>
        </p:nvSpPr>
        <p:spPr bwMode="auto">
          <a:xfrm>
            <a:off x="0" y="2286000"/>
            <a:ext cx="121920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None/>
            </a:pPr>
            <a:r>
              <a:rPr lang="en-US" sz="3400" b="1">
                <a:solidFill>
                  <a:srgbClr val="FF0000"/>
                </a:solidFill>
                <a:latin typeface="Times New Roman" panose="02020603050405020304" pitchFamily="18" charset="0"/>
              </a:rPr>
              <a:t>-  </a:t>
            </a:r>
            <a:r>
              <a:rPr lang="vi-VN" sz="3400" b="1">
                <a:solidFill>
                  <a:srgbClr val="FF0000"/>
                </a:solidFill>
                <a:latin typeface="Times New Roman" panose="02020603050405020304" pitchFamily="18" charset="0"/>
              </a:rPr>
              <a:t>Lý do của em viết thư là gì</a:t>
            </a:r>
            <a:r>
              <a:rPr lang="en-US" sz="3400" b="1">
                <a:solidFill>
                  <a:srgbClr val="FF0000"/>
                </a:solidFill>
                <a:latin typeface="Times New Roman" panose="02020603050405020304" pitchFamily="18" charset="0"/>
              </a:rPr>
              <a:t> ?</a:t>
            </a:r>
            <a:endParaRPr lang="en-US" sz="3400" b="1">
              <a:solidFill>
                <a:srgbClr val="FF0000"/>
              </a:solidFill>
              <a:latin typeface="Times New Roman" panose="02020603050405020304" pitchFamily="18" charset="0"/>
              <a:cs typeface="Times New Roman" panose="02020603050405020304" pitchFamily="18" charset="0"/>
            </a:endParaRPr>
          </a:p>
        </p:txBody>
      </p:sp>
      <p:sp>
        <p:nvSpPr>
          <p:cNvPr id="19474" name="Text Box 18"/>
          <p:cNvSpPr txBox="1">
            <a:spLocks noChangeArrowheads="1"/>
          </p:cNvSpPr>
          <p:nvPr/>
        </p:nvSpPr>
        <p:spPr bwMode="auto">
          <a:xfrm>
            <a:off x="31750" y="4876800"/>
            <a:ext cx="121920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0"/>
              </a:spcBef>
              <a:spcAft>
                <a:spcPct val="0"/>
              </a:spcAft>
              <a:buFont typeface="Arial" panose="020B0604020202020204" pitchFamily="34" charset="0"/>
              <a:buNone/>
            </a:pPr>
            <a:r>
              <a:rPr lang="en-US" sz="3400" b="1">
                <a:solidFill>
                  <a:srgbClr val="FF0000"/>
                </a:solidFill>
                <a:latin typeface="Times New Roman" panose="02020603050405020304" pitchFamily="18" charset="0"/>
              </a:rPr>
              <a:t>- Dòng đầu thư em sẽ viết thế n</a:t>
            </a:r>
            <a:r>
              <a:rPr lang="en-US" sz="3400" b="1">
                <a:solidFill>
                  <a:srgbClr val="FF0000"/>
                </a:solidFill>
                <a:latin typeface="Times New Roman" panose="02020603050405020304" pitchFamily="18" charset="0"/>
                <a:cs typeface="Times New Roman" panose="02020603050405020304" pitchFamily="18" charset="0"/>
              </a:rPr>
              <a:t>à</a:t>
            </a:r>
            <a:r>
              <a:rPr lang="en-US" sz="3400" b="1">
                <a:solidFill>
                  <a:srgbClr val="FF0000"/>
                </a:solidFill>
                <a:latin typeface="Times New Roman" panose="02020603050405020304" pitchFamily="18" charset="0"/>
              </a:rPr>
              <a:t>o ?</a:t>
            </a:r>
            <a:endParaRPr lang="en-US" sz="3400" b="1">
              <a:solidFill>
                <a:srgbClr val="FF0000"/>
              </a:solidFill>
              <a:latin typeface="Times New Roman" panose="02020603050405020304" pitchFamily="18" charset="0"/>
              <a:cs typeface="Times New Roman" panose="02020603050405020304" pitchFamily="18" charset="0"/>
            </a:endParaRPr>
          </a:p>
        </p:txBody>
      </p:sp>
      <p:sp>
        <p:nvSpPr>
          <p:cNvPr id="19475" name="Text Box 19"/>
          <p:cNvSpPr txBox="1">
            <a:spLocks noChangeArrowheads="1"/>
          </p:cNvSpPr>
          <p:nvPr/>
        </p:nvSpPr>
        <p:spPr bwMode="auto">
          <a:xfrm>
            <a:off x="22225" y="5638800"/>
            <a:ext cx="121920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None/>
            </a:pPr>
            <a:r>
              <a:rPr lang="en-US" sz="3400" b="1" dirty="0">
                <a:solidFill>
                  <a:srgbClr val="000000"/>
                </a:solidFill>
                <a:latin typeface="Times New Roman" panose="02020603050405020304" pitchFamily="18" charset="0"/>
              </a:rPr>
              <a:t>- </a:t>
            </a:r>
            <a:r>
              <a:rPr lang="en-US" sz="3400" b="1" dirty="0" err="1">
                <a:solidFill>
                  <a:srgbClr val="000000"/>
                </a:solidFill>
                <a:latin typeface="Times New Roman" panose="02020603050405020304" pitchFamily="18" charset="0"/>
              </a:rPr>
              <a:t>Sài</a:t>
            </a:r>
            <a:r>
              <a:rPr lang="en-US" sz="3400" b="1" dirty="0">
                <a:solidFill>
                  <a:srgbClr val="000000"/>
                </a:solidFill>
                <a:latin typeface="Times New Roman" panose="02020603050405020304" pitchFamily="18" charset="0"/>
              </a:rPr>
              <a:t> </a:t>
            </a:r>
            <a:r>
              <a:rPr lang="en-US" sz="3400" b="1" dirty="0" err="1">
                <a:solidFill>
                  <a:srgbClr val="000000"/>
                </a:solidFill>
                <a:latin typeface="Times New Roman" panose="02020603050405020304" pitchFamily="18" charset="0"/>
              </a:rPr>
              <a:t>Đồng</a:t>
            </a:r>
            <a:r>
              <a:rPr lang="en-US" sz="3400" b="1" dirty="0">
                <a:solidFill>
                  <a:srgbClr val="000000"/>
                </a:solidFill>
                <a:latin typeface="Times New Roman" panose="02020603050405020304" pitchFamily="18" charset="0"/>
              </a:rPr>
              <a:t>, </a:t>
            </a:r>
            <a:r>
              <a:rPr lang="en-US" sz="3400" b="1" dirty="0" err="1">
                <a:solidFill>
                  <a:srgbClr val="000000"/>
                </a:solidFill>
                <a:latin typeface="Times New Roman" panose="02020603050405020304" pitchFamily="18" charset="0"/>
              </a:rPr>
              <a:t>ng</a:t>
            </a:r>
            <a:r>
              <a:rPr lang="en-US" sz="3400" b="1" dirty="0" err="1">
                <a:solidFill>
                  <a:srgbClr val="000000"/>
                </a:solidFill>
                <a:latin typeface="Times New Roman" panose="02020603050405020304" pitchFamily="18" charset="0"/>
                <a:cs typeface="Times New Roman" panose="02020603050405020304" pitchFamily="18" charset="0"/>
              </a:rPr>
              <a:t>à</a:t>
            </a:r>
            <a:r>
              <a:rPr lang="en-US" sz="3400" b="1" dirty="0" err="1">
                <a:solidFill>
                  <a:srgbClr val="000000"/>
                </a:solidFill>
                <a:latin typeface="Times New Roman" panose="02020603050405020304" pitchFamily="18" charset="0"/>
              </a:rPr>
              <a:t>y</a:t>
            </a:r>
            <a:r>
              <a:rPr lang="en-US" sz="3400" b="1" dirty="0">
                <a:solidFill>
                  <a:srgbClr val="000000"/>
                </a:solidFill>
                <a:latin typeface="Times New Roman" panose="02020603050405020304" pitchFamily="18" charset="0"/>
                <a:cs typeface="Times New Roman" panose="02020603050405020304" pitchFamily="18" charset="0"/>
              </a:rPr>
              <a:t>…</a:t>
            </a:r>
            <a:r>
              <a:rPr lang="en-US" sz="3400" b="1" dirty="0">
                <a:solidFill>
                  <a:srgbClr val="000000"/>
                </a:solidFill>
                <a:latin typeface="Times New Roman" panose="02020603050405020304" pitchFamily="18" charset="0"/>
              </a:rPr>
              <a:t>.</a:t>
            </a:r>
            <a:r>
              <a:rPr lang="en-US" sz="3400" b="1" dirty="0" err="1">
                <a:solidFill>
                  <a:srgbClr val="000000"/>
                </a:solidFill>
                <a:latin typeface="Times New Roman" panose="02020603050405020304" pitchFamily="18" charset="0"/>
              </a:rPr>
              <a:t>tháng</a:t>
            </a:r>
            <a:r>
              <a:rPr lang="en-US" sz="3400" b="1" dirty="0">
                <a:solidFill>
                  <a:srgbClr val="000000"/>
                </a:solidFill>
                <a:latin typeface="Times New Roman" panose="02020603050405020304" pitchFamily="18" charset="0"/>
                <a:cs typeface="Times New Roman" panose="02020603050405020304" pitchFamily="18" charset="0"/>
              </a:rPr>
              <a:t>…</a:t>
            </a:r>
            <a:r>
              <a:rPr lang="en-US" sz="3400" b="1" dirty="0">
                <a:solidFill>
                  <a:srgbClr val="000000"/>
                </a:solidFill>
                <a:latin typeface="Times New Roman" panose="02020603050405020304" pitchFamily="18" charset="0"/>
              </a:rPr>
              <a:t>.</a:t>
            </a:r>
            <a:r>
              <a:rPr lang="en-US" sz="3400" b="1" dirty="0" err="1">
                <a:solidFill>
                  <a:srgbClr val="000000"/>
                </a:solidFill>
                <a:latin typeface="Times New Roman" panose="02020603050405020304" pitchFamily="18" charset="0"/>
              </a:rPr>
              <a:t>năm</a:t>
            </a:r>
            <a:r>
              <a:rPr lang="en-US" sz="3400" b="1" dirty="0">
                <a:solidFill>
                  <a:srgbClr val="000000"/>
                </a:solidFill>
                <a:latin typeface="Times New Roman" panose="02020603050405020304" pitchFamily="18" charset="0"/>
                <a:cs typeface="Times New Roman" panose="02020603050405020304" pitchFamily="18" charset="0"/>
              </a:rPr>
              <a:t>…</a:t>
            </a:r>
            <a:r>
              <a:rPr lang="en-US" sz="3400" b="1" dirty="0">
                <a:solidFill>
                  <a:srgbClr val="000000"/>
                </a:solidFill>
                <a:latin typeface="Times New Roman" panose="02020603050405020304" pitchFamily="18" charset="0"/>
              </a:rPr>
              <a:t>..</a:t>
            </a:r>
            <a:endParaRPr lang="en-US" sz="34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59958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473"/>
                                        </p:tgtEl>
                                        <p:attrNameLst>
                                          <p:attrName>style.visibility</p:attrName>
                                        </p:attrNameLst>
                                      </p:cBhvr>
                                      <p:to>
                                        <p:strVal val="visible"/>
                                      </p:to>
                                    </p:set>
                                    <p:anim calcmode="discrete" valueType="clr">
                                      <p:cBhvr override="childStyle">
                                        <p:cTn id="7" dur="80"/>
                                        <p:tgtEl>
                                          <p:spTgt spid="1947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473"/>
                                        </p:tgtEl>
                                        <p:attrNameLst>
                                          <p:attrName>fillcolor</p:attrName>
                                        </p:attrNameLst>
                                      </p:cBhvr>
                                      <p:tavLst>
                                        <p:tav tm="0">
                                          <p:val>
                                            <p:clrVal>
                                              <a:schemeClr val="accent2"/>
                                            </p:clrVal>
                                          </p:val>
                                        </p:tav>
                                        <p:tav tm="50000">
                                          <p:val>
                                            <p:clrVal>
                                              <a:schemeClr val="hlink"/>
                                            </p:clrVal>
                                          </p:val>
                                        </p:tav>
                                      </p:tavLst>
                                    </p:anim>
                                    <p:set>
                                      <p:cBhvr>
                                        <p:cTn id="9" dur="80"/>
                                        <p:tgtEl>
                                          <p:spTgt spid="1947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9467"/>
                                        </p:tgtEl>
                                        <p:attrNameLst>
                                          <p:attrName>style.visibility</p:attrName>
                                        </p:attrNameLst>
                                      </p:cBhvr>
                                      <p:to>
                                        <p:strVal val="visible"/>
                                      </p:to>
                                    </p:set>
                                    <p:anim calcmode="lin" valueType="num">
                                      <p:cBhvr>
                                        <p:cTn id="14" dur="1000" fill="hold"/>
                                        <p:tgtEl>
                                          <p:spTgt spid="19467"/>
                                        </p:tgtEl>
                                        <p:attrNameLst>
                                          <p:attrName>ppt_w</p:attrName>
                                        </p:attrNameLst>
                                      </p:cBhvr>
                                      <p:tavLst>
                                        <p:tav tm="0">
                                          <p:val>
                                            <p:strVal val="#ppt_w+.3"/>
                                          </p:val>
                                        </p:tav>
                                        <p:tav tm="100000">
                                          <p:val>
                                            <p:strVal val="#ppt_w"/>
                                          </p:val>
                                        </p:tav>
                                      </p:tavLst>
                                    </p:anim>
                                    <p:anim calcmode="lin" valueType="num">
                                      <p:cBhvr>
                                        <p:cTn id="15" dur="1000" fill="hold"/>
                                        <p:tgtEl>
                                          <p:spTgt spid="19467"/>
                                        </p:tgtEl>
                                        <p:attrNameLst>
                                          <p:attrName>ppt_h</p:attrName>
                                        </p:attrNameLst>
                                      </p:cBhvr>
                                      <p:tavLst>
                                        <p:tav tm="0">
                                          <p:val>
                                            <p:strVal val="#ppt_h"/>
                                          </p:val>
                                        </p:tav>
                                        <p:tav tm="100000">
                                          <p:val>
                                            <p:strVal val="#ppt_h"/>
                                          </p:val>
                                        </p:tav>
                                      </p:tavLst>
                                    </p:anim>
                                    <p:animEffect transition="in" filter="fade">
                                      <p:cBhvr>
                                        <p:cTn id="16" dur="1000"/>
                                        <p:tgtEl>
                                          <p:spTgt spid="1946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9474"/>
                                        </p:tgtEl>
                                        <p:attrNameLst>
                                          <p:attrName>style.visibility</p:attrName>
                                        </p:attrNameLst>
                                      </p:cBhvr>
                                      <p:to>
                                        <p:strVal val="visible"/>
                                      </p:to>
                                    </p:set>
                                    <p:anim calcmode="discrete" valueType="clr">
                                      <p:cBhvr override="childStyle">
                                        <p:cTn id="21" dur="80"/>
                                        <p:tgtEl>
                                          <p:spTgt spid="19474"/>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9474"/>
                                        </p:tgtEl>
                                        <p:attrNameLst>
                                          <p:attrName>fillcolor</p:attrName>
                                        </p:attrNameLst>
                                      </p:cBhvr>
                                      <p:tavLst>
                                        <p:tav tm="0">
                                          <p:val>
                                            <p:clrVal>
                                              <a:schemeClr val="accent2"/>
                                            </p:clrVal>
                                          </p:val>
                                        </p:tav>
                                        <p:tav tm="50000">
                                          <p:val>
                                            <p:clrVal>
                                              <a:schemeClr val="hlink"/>
                                            </p:clrVal>
                                          </p:val>
                                        </p:tav>
                                      </p:tavLst>
                                    </p:anim>
                                    <p:set>
                                      <p:cBhvr>
                                        <p:cTn id="23" dur="80"/>
                                        <p:tgtEl>
                                          <p:spTgt spid="19474"/>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9475"/>
                                        </p:tgtEl>
                                        <p:attrNameLst>
                                          <p:attrName>style.visibility</p:attrName>
                                        </p:attrNameLst>
                                      </p:cBhvr>
                                      <p:to>
                                        <p:strVal val="visible"/>
                                      </p:to>
                                    </p:set>
                                    <p:anim calcmode="discrete" valueType="clr">
                                      <p:cBhvr override="childStyle">
                                        <p:cTn id="28" dur="80"/>
                                        <p:tgtEl>
                                          <p:spTgt spid="19475"/>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9475"/>
                                        </p:tgtEl>
                                        <p:attrNameLst>
                                          <p:attrName>fillcolor</p:attrName>
                                        </p:attrNameLst>
                                      </p:cBhvr>
                                      <p:tavLst>
                                        <p:tav tm="0">
                                          <p:val>
                                            <p:clrVal>
                                              <a:schemeClr val="accent2"/>
                                            </p:clrVal>
                                          </p:val>
                                        </p:tav>
                                        <p:tav tm="50000">
                                          <p:val>
                                            <p:clrVal>
                                              <a:schemeClr val="hlink"/>
                                            </p:clrVal>
                                          </p:val>
                                        </p:tav>
                                      </p:tavLst>
                                    </p:anim>
                                    <p:set>
                                      <p:cBhvr>
                                        <p:cTn id="30" dur="80"/>
                                        <p:tgtEl>
                                          <p:spTgt spid="1947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7" grpId="0"/>
      <p:bldP spid="19473" grpId="0"/>
      <p:bldP spid="19474" grpId="0"/>
      <p:bldP spid="1947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8600"/>
            <a:ext cx="10972800" cy="4953000"/>
          </a:xfrm>
        </p:spPr>
        <p:txBody>
          <a:bodyPr/>
          <a:lstStyle/>
          <a:p>
            <a:pPr marL="0" indent="0" eaLnBrk="1" hangingPunct="1">
              <a:buFontTx/>
              <a:buNone/>
              <a:defRPr/>
            </a:pPr>
            <a:endParaRPr lang="en-US" sz="4000" dirty="0">
              <a:solidFill>
                <a:srgbClr val="FF0000"/>
              </a:solidFill>
              <a:latin typeface="Times New Roman" pitchFamily="18" charset="0"/>
            </a:endParaRPr>
          </a:p>
          <a:p>
            <a:pPr marL="0" indent="0" eaLnBrk="1" hangingPunct="1">
              <a:buFontTx/>
              <a:buNone/>
              <a:defRPr/>
            </a:pPr>
            <a:r>
              <a:rPr lang="en-US" sz="4000" dirty="0">
                <a:solidFill>
                  <a:srgbClr val="FF0000"/>
                </a:solidFill>
                <a:latin typeface="Times New Roman" pitchFamily="18" charset="0"/>
              </a:rPr>
              <a:t>- Em viết lời xưng hô như thế nào để thể hiện sự kính trọng ?</a:t>
            </a:r>
            <a:endParaRPr lang="en-US" b="1" dirty="0">
              <a:latin typeface="Times New Roman" pitchFamily="18" charset="0"/>
            </a:endParaRPr>
          </a:p>
          <a:p>
            <a:pPr eaLnBrk="1" hangingPunct="1">
              <a:buFontTx/>
              <a:buChar char="-"/>
              <a:defRPr/>
            </a:pPr>
            <a:r>
              <a:rPr lang="en-US" sz="4000" b="1" dirty="0">
                <a:latin typeface="Times New Roman" pitchFamily="18" charset="0"/>
              </a:rPr>
              <a:t>Đối với người thân lớn tuổi hơn ta dùng lời lẽ kính trọng, (Ông kính yêu!</a:t>
            </a:r>
            <a:r>
              <a:rPr lang="vi-VN" sz="4000" b="1" dirty="0">
                <a:latin typeface="Times New Roman" pitchFamily="18" charset="0"/>
              </a:rPr>
              <a:t> Bà kính nhớ! Chú xa nhớ!,....</a:t>
            </a:r>
            <a:r>
              <a:rPr lang="en-US" sz="4000" b="1" dirty="0">
                <a:latin typeface="Times New Roman" pitchFamily="18" charset="0"/>
              </a:rPr>
              <a:t>)</a:t>
            </a:r>
            <a:endParaRPr lang="en-US" b="1" dirty="0">
              <a:latin typeface="Times New Roman" pitchFamily="18" charset="0"/>
            </a:endParaRPr>
          </a:p>
          <a:p>
            <a:pPr marL="0" indent="0" eaLnBrk="1" hangingPunct="1">
              <a:buFontTx/>
              <a:buNone/>
              <a:defRPr/>
            </a:pPr>
            <a:r>
              <a:rPr lang="en-US" sz="4000" b="1" dirty="0">
                <a:latin typeface="Times New Roman" pitchFamily="18" charset="0"/>
              </a:rPr>
              <a:t>- Đối với bạn bè cùng trang lứa ta dùng lời lẽ thân   ái</a:t>
            </a:r>
            <a:r>
              <a:rPr lang="vi-VN" sz="4000" b="1" dirty="0">
                <a:latin typeface="Times New Roman" pitchFamily="18" charset="0"/>
              </a:rPr>
              <a:t>, </a:t>
            </a:r>
            <a:r>
              <a:rPr lang="en-US" sz="4000" b="1" dirty="0">
                <a:latin typeface="Times New Roman" pitchFamily="18" charset="0"/>
              </a:rPr>
              <a:t>( Bạn thân mến!</a:t>
            </a:r>
            <a:r>
              <a:rPr lang="vi-VN" sz="4000" b="1" dirty="0">
                <a:latin typeface="Times New Roman" pitchFamily="18" charset="0"/>
              </a:rPr>
              <a:t>, Bạn thân yêu!,...</a:t>
            </a:r>
            <a:r>
              <a:rPr lang="en-US" sz="4000" b="1" dirty="0">
                <a:latin typeface="Times New Roman" pitchFamily="18" charset="0"/>
              </a:rPr>
              <a:t>)</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41491503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0" y="762000"/>
            <a:ext cx="12192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AutoNum type="arabicPeriod"/>
            </a:pPr>
            <a:r>
              <a:rPr lang="en-US" sz="4000" b="1">
                <a:solidFill>
                  <a:srgbClr val="0000FF"/>
                </a:solidFill>
                <a:latin typeface="Times New Roman" panose="02020603050405020304" pitchFamily="18" charset="0"/>
              </a:rPr>
              <a:t> Dựa theo mẫu b</a:t>
            </a:r>
            <a:r>
              <a:rPr lang="en-US" sz="4000" b="1">
                <a:solidFill>
                  <a:srgbClr val="0000FF"/>
                </a:solidFill>
                <a:latin typeface="Times New Roman" panose="02020603050405020304" pitchFamily="18" charset="0"/>
                <a:cs typeface="Times New Roman" panose="02020603050405020304" pitchFamily="18" charset="0"/>
              </a:rPr>
              <a:t>à</a:t>
            </a:r>
            <a:r>
              <a:rPr lang="en-US" sz="4000" b="1">
                <a:solidFill>
                  <a:srgbClr val="0000FF"/>
                </a:solidFill>
                <a:latin typeface="Times New Roman" panose="02020603050405020304" pitchFamily="18" charset="0"/>
              </a:rPr>
              <a:t>i tập đọc Thư gửi b</a:t>
            </a:r>
            <a:r>
              <a:rPr lang="en-US" sz="4000" b="1">
                <a:solidFill>
                  <a:srgbClr val="0000FF"/>
                </a:solidFill>
                <a:latin typeface="Times New Roman" panose="02020603050405020304" pitchFamily="18" charset="0"/>
                <a:cs typeface="Times New Roman" panose="02020603050405020304" pitchFamily="18" charset="0"/>
              </a:rPr>
              <a:t>à</a:t>
            </a:r>
            <a:r>
              <a:rPr lang="en-US" sz="4000" b="1">
                <a:solidFill>
                  <a:srgbClr val="0000FF"/>
                </a:solidFill>
                <a:latin typeface="Times New Roman" panose="02020603050405020304" pitchFamily="18" charset="0"/>
              </a:rPr>
              <a:t>, em hãy viết một bức thư ngắn cho người thân:</a:t>
            </a:r>
            <a:endParaRPr lang="en-US" sz="4000">
              <a:solidFill>
                <a:srgbClr val="000000"/>
              </a:solidFill>
              <a:latin typeface="Times New Roman" panose="02020603050405020304" pitchFamily="18" charset="0"/>
              <a:cs typeface="Times New Roman" panose="02020603050405020304" pitchFamily="18" charset="0"/>
            </a:endParaRPr>
          </a:p>
        </p:txBody>
      </p:sp>
      <p:sp>
        <p:nvSpPr>
          <p:cNvPr id="56328" name="Text Box 8"/>
          <p:cNvSpPr txBox="1">
            <a:spLocks noChangeArrowheads="1"/>
          </p:cNvSpPr>
          <p:nvPr/>
        </p:nvSpPr>
        <p:spPr bwMode="auto">
          <a:xfrm>
            <a:off x="0" y="2209800"/>
            <a:ext cx="1219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0"/>
              </a:spcBef>
              <a:spcAft>
                <a:spcPct val="0"/>
              </a:spcAft>
              <a:buFont typeface="Arial" panose="020B0604020202020204" pitchFamily="34" charset="0"/>
              <a:buNone/>
            </a:pPr>
            <a:r>
              <a:rPr lang="en-US" sz="3600" b="1">
                <a:solidFill>
                  <a:srgbClr val="FF0000"/>
                </a:solidFill>
                <a:latin typeface="Times New Roman" panose="02020603050405020304" pitchFamily="18" charset="0"/>
              </a:rPr>
              <a:t>- Trong phần nội dung, em sẽ hỏi thăm </a:t>
            </a:r>
            <a:r>
              <a:rPr lang="vi-VN" sz="3600" b="1">
                <a:solidFill>
                  <a:srgbClr val="FF0000"/>
                </a:solidFill>
                <a:latin typeface="Times New Roman" panose="02020603050405020304" pitchFamily="18" charset="0"/>
              </a:rPr>
              <a:t>người thân</a:t>
            </a:r>
            <a:r>
              <a:rPr lang="en-US" sz="3600" b="1">
                <a:solidFill>
                  <a:srgbClr val="FF0000"/>
                </a:solidFill>
                <a:latin typeface="Times New Roman" panose="02020603050405020304" pitchFamily="18" charset="0"/>
              </a:rPr>
              <a:t> điều gì, báo tin gì cho </a:t>
            </a:r>
            <a:r>
              <a:rPr lang="vi-VN" sz="3600" b="1">
                <a:solidFill>
                  <a:srgbClr val="FF0000"/>
                </a:solidFill>
                <a:latin typeface="Times New Roman" panose="02020603050405020304" pitchFamily="18" charset="0"/>
              </a:rPr>
              <a:t>người thân</a:t>
            </a:r>
            <a:r>
              <a:rPr lang="en-US" sz="3600" b="1">
                <a:solidFill>
                  <a:srgbClr val="FF0000"/>
                </a:solidFill>
                <a:latin typeface="Times New Roman" panose="02020603050405020304" pitchFamily="18" charset="0"/>
              </a:rPr>
              <a:t>?</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56329" name="Text Box 9"/>
          <p:cNvSpPr txBox="1">
            <a:spLocks noChangeArrowheads="1"/>
          </p:cNvSpPr>
          <p:nvPr/>
        </p:nvSpPr>
        <p:spPr bwMode="auto">
          <a:xfrm>
            <a:off x="0" y="3505200"/>
            <a:ext cx="1219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0"/>
              </a:spcBef>
              <a:spcAft>
                <a:spcPct val="0"/>
              </a:spcAft>
              <a:buFont typeface="Arial" panose="020B0604020202020204" pitchFamily="34" charset="0"/>
              <a:buNone/>
            </a:pPr>
            <a:r>
              <a:rPr lang="en-US" sz="3600" b="1">
                <a:solidFill>
                  <a:srgbClr val="000000"/>
                </a:solidFill>
                <a:latin typeface="Times New Roman" panose="02020603050405020304" pitchFamily="18" charset="0"/>
                <a:cs typeface="Times New Roman" panose="02020603050405020304" pitchFamily="18" charset="0"/>
              </a:rPr>
              <a:t>- Dạo này ông có khỏe không? Cây cam mà hai ông cháu mình trồng năm ngoái có tốt không ông?...</a:t>
            </a:r>
          </a:p>
        </p:txBody>
      </p:sp>
    </p:spTree>
    <p:extLst>
      <p:ext uri="{BB962C8B-B14F-4D97-AF65-F5344CB8AC3E}">
        <p14:creationId xmlns:p14="http://schemas.microsoft.com/office/powerpoint/2010/main" val="1012709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6328"/>
                                        </p:tgtEl>
                                        <p:attrNameLst>
                                          <p:attrName>style.visibility</p:attrName>
                                        </p:attrNameLst>
                                      </p:cBhvr>
                                      <p:to>
                                        <p:strVal val="visible"/>
                                      </p:to>
                                    </p:set>
                                    <p:anim calcmode="discrete" valueType="clr">
                                      <p:cBhvr override="childStyle">
                                        <p:cTn id="7" dur="80"/>
                                        <p:tgtEl>
                                          <p:spTgt spid="5632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6328"/>
                                        </p:tgtEl>
                                        <p:attrNameLst>
                                          <p:attrName>fillcolor</p:attrName>
                                        </p:attrNameLst>
                                      </p:cBhvr>
                                      <p:tavLst>
                                        <p:tav tm="0">
                                          <p:val>
                                            <p:clrVal>
                                              <a:schemeClr val="accent2"/>
                                            </p:clrVal>
                                          </p:val>
                                        </p:tav>
                                        <p:tav tm="50000">
                                          <p:val>
                                            <p:clrVal>
                                              <a:schemeClr val="hlink"/>
                                            </p:clrVal>
                                          </p:val>
                                        </p:tav>
                                      </p:tavLst>
                                    </p:anim>
                                    <p:set>
                                      <p:cBhvr>
                                        <p:cTn id="9" dur="80"/>
                                        <p:tgtEl>
                                          <p:spTgt spid="5632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6329"/>
                                        </p:tgtEl>
                                        <p:attrNameLst>
                                          <p:attrName>style.visibility</p:attrName>
                                        </p:attrNameLst>
                                      </p:cBhvr>
                                      <p:to>
                                        <p:strVal val="visible"/>
                                      </p:to>
                                    </p:set>
                                    <p:anim calcmode="discrete" valueType="clr">
                                      <p:cBhvr override="childStyle">
                                        <p:cTn id="14" dur="80"/>
                                        <p:tgtEl>
                                          <p:spTgt spid="56329"/>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6329"/>
                                        </p:tgtEl>
                                        <p:attrNameLst>
                                          <p:attrName>fillcolor</p:attrName>
                                        </p:attrNameLst>
                                      </p:cBhvr>
                                      <p:tavLst>
                                        <p:tav tm="0">
                                          <p:val>
                                            <p:clrVal>
                                              <a:schemeClr val="accent2"/>
                                            </p:clrVal>
                                          </p:val>
                                        </p:tav>
                                        <p:tav tm="50000">
                                          <p:val>
                                            <p:clrVal>
                                              <a:schemeClr val="hlink"/>
                                            </p:clrVal>
                                          </p:val>
                                        </p:tav>
                                      </p:tavLst>
                                    </p:anim>
                                    <p:set>
                                      <p:cBhvr>
                                        <p:cTn id="16" dur="80"/>
                                        <p:tgtEl>
                                          <p:spTgt spid="563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8" grpId="0"/>
      <p:bldP spid="563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0" y="457200"/>
            <a:ext cx="1219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0"/>
              </a:spcBef>
              <a:spcAft>
                <a:spcPct val="0"/>
              </a:spcAft>
              <a:buFont typeface="Arial" panose="020B0604020202020204" pitchFamily="34" charset="0"/>
              <a:buNone/>
            </a:pPr>
            <a:r>
              <a:rPr lang="en-US" sz="3600" b="1">
                <a:solidFill>
                  <a:srgbClr val="0000FF"/>
                </a:solidFill>
                <a:latin typeface="Times New Roman" panose="02020603050405020304" pitchFamily="18" charset="0"/>
              </a:rPr>
              <a:t>- Em sẽ thông báo gì về tình hình gia đình và bản thân cho người thân? </a:t>
            </a:r>
            <a:endParaRPr lang="en-US" sz="3600" b="1">
              <a:solidFill>
                <a:srgbClr val="0000FF"/>
              </a:solidFill>
              <a:latin typeface="Times New Roman" panose="02020603050405020304" pitchFamily="18" charset="0"/>
              <a:cs typeface="Times New Roman" panose="02020603050405020304" pitchFamily="18" charset="0"/>
            </a:endParaRPr>
          </a:p>
        </p:txBody>
      </p:sp>
      <p:sp>
        <p:nvSpPr>
          <p:cNvPr id="5" name="Text Box 10"/>
          <p:cNvSpPr txBox="1">
            <a:spLocks noChangeArrowheads="1"/>
          </p:cNvSpPr>
          <p:nvPr/>
        </p:nvSpPr>
        <p:spPr bwMode="auto">
          <a:xfrm>
            <a:off x="0" y="1981200"/>
            <a:ext cx="12192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0"/>
              </a:spcBef>
              <a:spcAft>
                <a:spcPct val="0"/>
              </a:spcAft>
              <a:buFont typeface="Arial" panose="020B0604020202020204" pitchFamily="34" charset="0"/>
              <a:buNone/>
            </a:pPr>
            <a:r>
              <a:rPr lang="en-US" sz="3600" b="1">
                <a:solidFill>
                  <a:srgbClr val="FF0000"/>
                </a:solidFill>
                <a:latin typeface="Times New Roman" panose="02020603050405020304" pitchFamily="18" charset="0"/>
              </a:rPr>
              <a:t>- Cả nhà cháu vẫn khỏe. Bố mẹ cháu đi làm đều. Năm nay cháu đã lên lớp 3, em Ngọc cũng bắt đầu vào mẫu giáo rồi ông ạ. Bố giao cho cháu phải dạy em Ngọc tập tô chữ nhưng em nghịch và hay kêu mỏi tay lắm. Giá mà ông ở đây, ông sẽ dạy em giống như ngày xưa ông dạy cháu ông nhỉ…..</a:t>
            </a:r>
            <a:endParaRPr lang="en-US" sz="36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25146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
                                        </p:tgtEl>
                                        <p:attrNameLst>
                                          <p:attrName>style.visibility</p:attrName>
                                        </p:attrNameLst>
                                      </p:cBhvr>
                                      <p:to>
                                        <p:strVal val="visible"/>
                                      </p:to>
                                    </p:set>
                                    <p:anim calcmode="discrete" valueType="clr">
                                      <p:cBhvr override="childStyle">
                                        <p:cTn id="14"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
                                        </p:tgtEl>
                                        <p:attrNameLst>
                                          <p:attrName>fillcolor</p:attrName>
                                        </p:attrNameLst>
                                      </p:cBhvr>
                                      <p:tavLst>
                                        <p:tav tm="0">
                                          <p:val>
                                            <p:clrVal>
                                              <a:schemeClr val="accent2"/>
                                            </p:clrVal>
                                          </p:val>
                                        </p:tav>
                                        <p:tav tm="50000">
                                          <p:val>
                                            <p:clrVal>
                                              <a:schemeClr val="hlink"/>
                                            </p:clrVal>
                                          </p:val>
                                        </p:tav>
                                      </p:tavLst>
                                    </p:anim>
                                    <p:set>
                                      <p:cBhvr>
                                        <p:cTn id="16"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3"/>
          <p:cNvSpPr txBox="1">
            <a:spLocks noChangeArrowheads="1"/>
          </p:cNvSpPr>
          <p:nvPr/>
        </p:nvSpPr>
        <p:spPr bwMode="auto">
          <a:xfrm>
            <a:off x="0" y="381000"/>
            <a:ext cx="1219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None/>
            </a:pPr>
            <a:r>
              <a:rPr lang="en-US" sz="3600" b="1">
                <a:solidFill>
                  <a:srgbClr val="0000FF"/>
                </a:solidFill>
                <a:latin typeface="Times New Roman" panose="02020603050405020304" pitchFamily="18" charset="0"/>
                <a:cs typeface="Times New Roman" panose="02020603050405020304" pitchFamily="18" charset="0"/>
              </a:rPr>
              <a:t>- Ở phần cuối thư, em chúc </a:t>
            </a:r>
            <a:r>
              <a:rPr lang="vi-VN" sz="3600" b="1">
                <a:solidFill>
                  <a:srgbClr val="0000FF"/>
                </a:solidFill>
                <a:latin typeface="Times New Roman" panose="02020603050405020304" pitchFamily="18" charset="0"/>
                <a:cs typeface="Times New Roman" panose="02020603050405020304" pitchFamily="18" charset="0"/>
              </a:rPr>
              <a:t>người thân</a:t>
            </a:r>
            <a:r>
              <a:rPr lang="en-US" sz="3600" b="1">
                <a:solidFill>
                  <a:srgbClr val="0000FF"/>
                </a:solidFill>
                <a:latin typeface="Times New Roman" panose="02020603050405020304" pitchFamily="18" charset="0"/>
                <a:cs typeface="Times New Roman" panose="02020603050405020304" pitchFamily="18" charset="0"/>
              </a:rPr>
              <a:t> điều gì, hứa hẹn điều gì? </a:t>
            </a:r>
            <a:endParaRPr lang="en-US" sz="3600">
              <a:solidFill>
                <a:srgbClr val="000000"/>
              </a:solidFill>
              <a:latin typeface="Times New Roman" panose="02020603050405020304" pitchFamily="18" charset="0"/>
              <a:cs typeface="Times New Roman" panose="02020603050405020304" pitchFamily="18" charset="0"/>
            </a:endParaRPr>
          </a:p>
        </p:txBody>
      </p:sp>
      <p:sp>
        <p:nvSpPr>
          <p:cNvPr id="15363" name="Text Box 13"/>
          <p:cNvSpPr txBox="1">
            <a:spLocks noChangeArrowheads="1"/>
          </p:cNvSpPr>
          <p:nvPr/>
        </p:nvSpPr>
        <p:spPr bwMode="auto">
          <a:xfrm>
            <a:off x="0" y="1676400"/>
            <a:ext cx="1219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None/>
            </a:pPr>
            <a:r>
              <a:rPr lang="en-US" sz="3600" b="1">
                <a:solidFill>
                  <a:srgbClr val="FF0000"/>
                </a:solidFill>
                <a:latin typeface="Times New Roman" panose="02020603050405020304" pitchFamily="18" charset="0"/>
                <a:cs typeface="Times New Roman" panose="02020603050405020304" pitchFamily="18" charset="0"/>
              </a:rPr>
              <a:t>- Cháu sẽ cố gắng học giỏi, vâng lời bố mẹ để ông vui lòng </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15364" name="Text Box 13"/>
          <p:cNvSpPr txBox="1">
            <a:spLocks noChangeArrowheads="1"/>
          </p:cNvSpPr>
          <p:nvPr/>
        </p:nvSpPr>
        <p:spPr bwMode="auto">
          <a:xfrm>
            <a:off x="152400" y="2971800"/>
            <a:ext cx="1219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None/>
            </a:pPr>
            <a:r>
              <a:rPr lang="en-US" sz="3600" b="1">
                <a:solidFill>
                  <a:srgbClr val="0000FF"/>
                </a:solidFill>
                <a:latin typeface="Times New Roman" panose="02020603050405020304" pitchFamily="18" charset="0"/>
                <a:cs typeface="Times New Roman" panose="02020603050405020304" pitchFamily="18" charset="0"/>
              </a:rPr>
              <a:t>- Kết thúc lá thư, em viết những gì? </a:t>
            </a:r>
            <a:endParaRPr lang="en-US" sz="3600">
              <a:solidFill>
                <a:srgbClr val="000000"/>
              </a:solidFill>
              <a:latin typeface="Times New Roman" panose="02020603050405020304" pitchFamily="18" charset="0"/>
              <a:cs typeface="Times New Roman" panose="02020603050405020304" pitchFamily="18" charset="0"/>
            </a:endParaRPr>
          </a:p>
        </p:txBody>
      </p:sp>
      <p:sp>
        <p:nvSpPr>
          <p:cNvPr id="15365" name="Text Box 13"/>
          <p:cNvSpPr txBox="1">
            <a:spLocks noChangeArrowheads="1"/>
          </p:cNvSpPr>
          <p:nvPr/>
        </p:nvSpPr>
        <p:spPr bwMode="auto">
          <a:xfrm>
            <a:off x="152400" y="3810000"/>
            <a:ext cx="1219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None/>
            </a:pPr>
            <a:r>
              <a:rPr lang="en-US" sz="3600" b="1">
                <a:solidFill>
                  <a:srgbClr val="FF0000"/>
                </a:solidFill>
                <a:latin typeface="Times New Roman" panose="02020603050405020304" pitchFamily="18" charset="0"/>
                <a:cs typeface="Times New Roman" panose="02020603050405020304" pitchFamily="18" charset="0"/>
              </a:rPr>
              <a:t>- Lời chào ông ( bà), chữ ký và tên em.</a:t>
            </a:r>
            <a:endParaRPr lang="en-US" sz="36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3938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circle(in)">
                                      <p:cBhvr>
                                        <p:cTn id="7" dur="2000"/>
                                        <p:tgtEl>
                                          <p:spTgt spid="153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circle(in)">
                                      <p:cBhvr>
                                        <p:cTn id="12" dur="2000"/>
                                        <p:tgtEl>
                                          <p:spTgt spid="153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15364">
                                            <p:txEl>
                                              <p:pRg st="0" end="0"/>
                                            </p:txEl>
                                          </p:spTgt>
                                        </p:tgtEl>
                                        <p:attrNameLst>
                                          <p:attrName>style.visibility</p:attrName>
                                        </p:attrNameLst>
                                      </p:cBhvr>
                                      <p:to>
                                        <p:strVal val="visible"/>
                                      </p:to>
                                    </p:set>
                                    <p:animEffect transition="in" filter="circle(in)">
                                      <p:cBhvr>
                                        <p:cTn id="17" dur="2000"/>
                                        <p:tgtEl>
                                          <p:spTgt spid="15364">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15365">
                                            <p:txEl>
                                              <p:pRg st="0" end="0"/>
                                            </p:txEl>
                                          </p:spTgt>
                                        </p:tgtEl>
                                        <p:attrNameLst>
                                          <p:attrName>style.visibility</p:attrName>
                                        </p:attrNameLst>
                                      </p:cBhvr>
                                      <p:to>
                                        <p:strVal val="visible"/>
                                      </p:to>
                                    </p:set>
                                    <p:animEffect transition="in" filter="circle(in)">
                                      <p:cBhvr>
                                        <p:cTn id="22" dur="2000"/>
                                        <p:tgtEl>
                                          <p:spTgt spid="153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812800" y="2209800"/>
            <a:ext cx="8432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None/>
            </a:pPr>
            <a:endParaRPr lang="vi-VN" sz="2800" b="1">
              <a:solidFill>
                <a:srgbClr val="0000FF"/>
              </a:solidFill>
              <a:latin typeface=".VnAvant" pitchFamily="34" charset="0"/>
            </a:endParaRPr>
          </a:p>
        </p:txBody>
      </p:sp>
      <p:sp>
        <p:nvSpPr>
          <p:cNvPr id="24580" name="Text Box 4"/>
          <p:cNvSpPr txBox="1">
            <a:spLocks noChangeArrowheads="1"/>
          </p:cNvSpPr>
          <p:nvPr/>
        </p:nvSpPr>
        <p:spPr bwMode="auto">
          <a:xfrm>
            <a:off x="406400" y="1203325"/>
            <a:ext cx="375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10000"/>
              </a:spcBef>
              <a:spcAft>
                <a:spcPct val="0"/>
              </a:spcAft>
              <a:buFont typeface="Arial" panose="020B0604020202020204" pitchFamily="34" charset="0"/>
              <a:buNone/>
            </a:pPr>
            <a:r>
              <a:rPr lang="vi-VN" sz="2800" b="1" u="sng">
                <a:solidFill>
                  <a:srgbClr val="FF0000"/>
                </a:solidFill>
                <a:latin typeface="Times New Roman" panose="02020603050405020304" pitchFamily="18" charset="0"/>
                <a:cs typeface="Times New Roman" panose="02020603050405020304" pitchFamily="18" charset="0"/>
              </a:rPr>
              <a:t>Phần đầu thư</a:t>
            </a:r>
            <a:r>
              <a:rPr lang="en-US" sz="2800" b="1">
                <a:solidFill>
                  <a:srgbClr val="FF0000"/>
                </a:solidFill>
                <a:latin typeface="Times New Roman" panose="02020603050405020304" pitchFamily="18" charset="0"/>
                <a:cs typeface="Times New Roman" panose="02020603050405020304" pitchFamily="18" charset="0"/>
              </a:rPr>
              <a:t>:</a:t>
            </a:r>
            <a:endParaRPr lang="en-US" sz="2800" b="1" u="sng">
              <a:solidFill>
                <a:srgbClr val="FF0000"/>
              </a:solidFill>
              <a:latin typeface="Times New Roman" panose="02020603050405020304" pitchFamily="18" charset="0"/>
              <a:cs typeface="Times New Roman" panose="02020603050405020304" pitchFamily="18" charset="0"/>
            </a:endParaRPr>
          </a:p>
        </p:txBody>
      </p:sp>
      <p:sp>
        <p:nvSpPr>
          <p:cNvPr id="24581" name="Text Box 5"/>
          <p:cNvSpPr txBox="1">
            <a:spLocks noChangeArrowheads="1"/>
          </p:cNvSpPr>
          <p:nvPr/>
        </p:nvSpPr>
        <p:spPr bwMode="auto">
          <a:xfrm>
            <a:off x="1079500" y="1685925"/>
            <a:ext cx="772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10000"/>
              </a:spcBef>
              <a:spcAft>
                <a:spcPct val="0"/>
              </a:spcAft>
              <a:buFontTx/>
              <a:buChar char="-"/>
            </a:pPr>
            <a:r>
              <a:rPr lang="vi-VN" sz="2800">
                <a:solidFill>
                  <a:srgbClr val="000000"/>
                </a:solidFill>
                <a:latin typeface="Times New Roman" panose="02020603050405020304" pitchFamily="18" charset="0"/>
                <a:cs typeface="Times New Roman" panose="02020603050405020304" pitchFamily="18" charset="0"/>
              </a:rPr>
              <a:t>Nơi gửi, ngày .... Tháng.... năm,......</a:t>
            </a:r>
            <a:endParaRPr lang="en-US" sz="2800">
              <a:solidFill>
                <a:srgbClr val="000000"/>
              </a:solidFill>
              <a:latin typeface="Times New Roman" panose="02020603050405020304" pitchFamily="18" charset="0"/>
              <a:cs typeface="Times New Roman" panose="02020603050405020304" pitchFamily="18" charset="0"/>
            </a:endParaRPr>
          </a:p>
        </p:txBody>
      </p:sp>
      <p:sp>
        <p:nvSpPr>
          <p:cNvPr id="16389" name="AutoShape 7"/>
          <p:cNvSpPr>
            <a:spLocks noChangeArrowheads="1"/>
          </p:cNvSpPr>
          <p:nvPr/>
        </p:nvSpPr>
        <p:spPr bwMode="auto">
          <a:xfrm>
            <a:off x="2924175" y="26988"/>
            <a:ext cx="7010400" cy="1338262"/>
          </a:xfrm>
          <a:prstGeom prst="ribbon">
            <a:avLst>
              <a:gd name="adj1" fmla="val 12500"/>
              <a:gd name="adj2" fmla="val 50000"/>
            </a:avLst>
          </a:prstGeom>
          <a:solidFill>
            <a:srgbClr val="A4FAC5"/>
          </a:solidFill>
          <a:ln w="9525">
            <a:solidFill>
              <a:schemeClr val="tx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gn="ctr" eaLnBrk="1" fontAlgn="base" hangingPunct="1">
              <a:spcBef>
                <a:spcPct val="0"/>
              </a:spcBef>
              <a:spcAft>
                <a:spcPct val="0"/>
              </a:spcAft>
              <a:buFont typeface="Arial" panose="020B0604020202020204" pitchFamily="34" charset="0"/>
              <a:buNone/>
            </a:pPr>
            <a:r>
              <a:rPr lang="vi-VN" sz="3600">
                <a:solidFill>
                  <a:srgbClr val="FF0000"/>
                </a:solidFill>
                <a:latin typeface="Times New Roman" panose="02020603050405020304" pitchFamily="18" charset="0"/>
                <a:cs typeface="Times New Roman" panose="02020603050405020304" pitchFamily="18" charset="0"/>
              </a:rPr>
              <a:t>Cách viết thư</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24584" name="Text Box 8"/>
          <p:cNvSpPr txBox="1">
            <a:spLocks noChangeArrowheads="1"/>
          </p:cNvSpPr>
          <p:nvPr/>
        </p:nvSpPr>
        <p:spPr bwMode="auto">
          <a:xfrm>
            <a:off x="381000" y="2514600"/>
            <a:ext cx="4324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10000"/>
              </a:spcBef>
              <a:spcAft>
                <a:spcPct val="0"/>
              </a:spcAft>
              <a:buFont typeface="Arial" panose="020B0604020202020204" pitchFamily="34" charset="0"/>
              <a:buNone/>
            </a:pPr>
            <a:r>
              <a:rPr lang="vi-VN" sz="2800" b="1" u="sng">
                <a:solidFill>
                  <a:srgbClr val="FF0000"/>
                </a:solidFill>
                <a:latin typeface="Times New Roman" panose="02020603050405020304" pitchFamily="18" charset="0"/>
                <a:cs typeface="Times New Roman" panose="02020603050405020304" pitchFamily="18" charset="0"/>
              </a:rPr>
              <a:t>Phần nội dung thư:</a:t>
            </a:r>
            <a:endParaRPr lang="en-US" sz="2800" b="1" u="sng">
              <a:solidFill>
                <a:srgbClr val="FF0000"/>
              </a:solidFill>
              <a:latin typeface="Times New Roman" panose="02020603050405020304" pitchFamily="18" charset="0"/>
              <a:cs typeface="Times New Roman" panose="02020603050405020304" pitchFamily="18" charset="0"/>
            </a:endParaRPr>
          </a:p>
        </p:txBody>
      </p:sp>
      <p:sp>
        <p:nvSpPr>
          <p:cNvPr id="24585" name="Text Box 9"/>
          <p:cNvSpPr txBox="1">
            <a:spLocks noChangeArrowheads="1"/>
          </p:cNvSpPr>
          <p:nvPr/>
        </p:nvSpPr>
        <p:spPr bwMode="auto">
          <a:xfrm>
            <a:off x="1117600" y="2971800"/>
            <a:ext cx="1107440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10000"/>
              </a:spcBef>
              <a:spcAft>
                <a:spcPct val="0"/>
              </a:spcAft>
              <a:buFontTx/>
              <a:buChar char="-"/>
            </a:pPr>
            <a:r>
              <a:rPr lang="vi-VN" sz="2800">
                <a:solidFill>
                  <a:srgbClr val="000000"/>
                </a:solidFill>
                <a:latin typeface="Times New Roman" panose="02020603050405020304" pitchFamily="18" charset="0"/>
                <a:cs typeface="Times New Roman" panose="02020603050405020304" pitchFamily="18" charset="0"/>
              </a:rPr>
              <a:t>Lý do viết thư</a:t>
            </a:r>
            <a:r>
              <a:rPr lang="en-US" sz="2800">
                <a:solidFill>
                  <a:srgbClr val="000000"/>
                </a:solidFill>
                <a:latin typeface="Times New Roman" panose="02020603050405020304" pitchFamily="18" charset="0"/>
                <a:cs typeface="Times New Roman" panose="02020603050405020304" pitchFamily="18" charset="0"/>
              </a:rPr>
              <a:t> </a:t>
            </a:r>
          </a:p>
          <a:p>
            <a:pPr eaLnBrk="1" fontAlgn="base" hangingPunct="1">
              <a:spcBef>
                <a:spcPct val="10000"/>
              </a:spcBef>
              <a:spcAft>
                <a:spcPct val="0"/>
              </a:spcAft>
              <a:buFontTx/>
              <a:buChar char="-"/>
            </a:pPr>
            <a:r>
              <a:rPr lang="vi-VN" sz="2800">
                <a:solidFill>
                  <a:srgbClr val="000000"/>
                </a:solidFill>
                <a:latin typeface="Times New Roman" panose="02020603050405020304" pitchFamily="18" charset="0"/>
                <a:cs typeface="Times New Roman" panose="02020603050405020304" pitchFamily="18" charset="0"/>
              </a:rPr>
              <a:t>Thăm hỏi sức khỏe của người nhận thư</a:t>
            </a:r>
            <a:endParaRPr lang="en-US" sz="2800">
              <a:solidFill>
                <a:srgbClr val="000000"/>
              </a:solidFill>
              <a:latin typeface="Times New Roman" panose="02020603050405020304" pitchFamily="18" charset="0"/>
              <a:cs typeface="Times New Roman" panose="02020603050405020304" pitchFamily="18" charset="0"/>
            </a:endParaRPr>
          </a:p>
          <a:p>
            <a:pPr eaLnBrk="1" fontAlgn="base" hangingPunct="1">
              <a:spcBef>
                <a:spcPct val="10000"/>
              </a:spcBef>
              <a:spcAft>
                <a:spcPct val="0"/>
              </a:spcAft>
              <a:buFontTx/>
              <a:buChar char="-"/>
            </a:pPr>
            <a:r>
              <a:rPr lang="vi-VN" sz="2800">
                <a:solidFill>
                  <a:srgbClr val="000000"/>
                </a:solidFill>
                <a:latin typeface="Times New Roman" panose="02020603050405020304" pitchFamily="18" charset="0"/>
                <a:cs typeface="Times New Roman" panose="02020603050405020304" pitchFamily="18" charset="0"/>
              </a:rPr>
              <a:t>Báo tin cho người nhận thư biết về sức khỏe</a:t>
            </a:r>
            <a:r>
              <a:rPr lang="en-US" sz="2800">
                <a:solidFill>
                  <a:srgbClr val="000000"/>
                </a:solidFill>
                <a:latin typeface="Times New Roman" panose="02020603050405020304" pitchFamily="18" charset="0"/>
                <a:cs typeface="Times New Roman" panose="02020603050405020304" pitchFamily="18" charset="0"/>
              </a:rPr>
              <a:t>, </a:t>
            </a:r>
            <a:r>
              <a:rPr lang="vi-VN" sz="2800">
                <a:solidFill>
                  <a:srgbClr val="000000"/>
                </a:solidFill>
                <a:latin typeface="Times New Roman" panose="02020603050405020304" pitchFamily="18" charset="0"/>
                <a:cs typeface="Times New Roman" panose="02020603050405020304" pitchFamily="18" charset="0"/>
              </a:rPr>
              <a:t>công việc, học tập của mình</a:t>
            </a:r>
            <a:r>
              <a:rPr lang="en-US" sz="2800">
                <a:solidFill>
                  <a:srgbClr val="000000"/>
                </a:solidFill>
                <a:latin typeface="Times New Roman" panose="02020603050405020304" pitchFamily="18" charset="0"/>
                <a:cs typeface="Times New Roman" panose="02020603050405020304" pitchFamily="18" charset="0"/>
              </a:rPr>
              <a:t> </a:t>
            </a:r>
            <a:r>
              <a:rPr lang="vi-VN" sz="2800">
                <a:solidFill>
                  <a:srgbClr val="000000"/>
                </a:solidFill>
                <a:latin typeface="Times New Roman" panose="02020603050405020304" pitchFamily="18" charset="0"/>
                <a:cs typeface="Times New Roman" panose="02020603050405020304" pitchFamily="18" charset="0"/>
              </a:rPr>
              <a:t>và những người trong gia đình.....</a:t>
            </a:r>
            <a:endParaRPr lang="en-US" sz="2800">
              <a:solidFill>
                <a:srgbClr val="000000"/>
              </a:solidFill>
              <a:latin typeface="Times New Roman" panose="02020603050405020304" pitchFamily="18" charset="0"/>
              <a:cs typeface="Times New Roman" panose="02020603050405020304" pitchFamily="18" charset="0"/>
            </a:endParaRPr>
          </a:p>
          <a:p>
            <a:pPr eaLnBrk="1" fontAlgn="base" hangingPunct="1">
              <a:spcBef>
                <a:spcPct val="10000"/>
              </a:spcBef>
              <a:spcAft>
                <a:spcPct val="0"/>
              </a:spcAft>
              <a:buFont typeface="Arial" panose="020B0604020202020204" pitchFamily="34" charset="0"/>
              <a:buNone/>
            </a:pPr>
            <a:r>
              <a:rPr lang="en-US" sz="2800">
                <a:solidFill>
                  <a:srgbClr val="000000"/>
                </a:solidFill>
                <a:latin typeface="Times New Roman" panose="02020603050405020304" pitchFamily="18" charset="0"/>
                <a:cs typeface="Times New Roman" panose="02020603050405020304" pitchFamily="18" charset="0"/>
              </a:rPr>
              <a:t>- </a:t>
            </a:r>
            <a:r>
              <a:rPr lang="vi-VN" sz="2800">
                <a:solidFill>
                  <a:srgbClr val="000000"/>
                </a:solidFill>
                <a:latin typeface="Times New Roman" panose="02020603050405020304" pitchFamily="18" charset="0"/>
                <a:cs typeface="Times New Roman" panose="02020603050405020304" pitchFamily="18" charset="0"/>
              </a:rPr>
              <a:t>Lời chúc, lời hứa hẹn của người viết thư.</a:t>
            </a:r>
            <a:endParaRPr lang="en-US" sz="2800">
              <a:solidFill>
                <a:srgbClr val="000000"/>
              </a:solidFill>
              <a:latin typeface="Times New Roman" panose="02020603050405020304" pitchFamily="18" charset="0"/>
              <a:cs typeface="Times New Roman" panose="02020603050405020304" pitchFamily="18" charset="0"/>
            </a:endParaRPr>
          </a:p>
          <a:p>
            <a:pPr eaLnBrk="1" fontAlgn="base" hangingPunct="1">
              <a:spcBef>
                <a:spcPct val="10000"/>
              </a:spcBef>
              <a:spcAft>
                <a:spcPct val="0"/>
              </a:spcAft>
              <a:buFont typeface="Arial" panose="020B0604020202020204" pitchFamily="34" charset="0"/>
              <a:buNone/>
            </a:pPr>
            <a:endParaRPr lang="en-US" sz="2800">
              <a:solidFill>
                <a:srgbClr val="000000"/>
              </a:solidFill>
              <a:latin typeface="Times New Roman" panose="02020603050405020304" pitchFamily="18" charset="0"/>
              <a:cs typeface="Times New Roman" panose="02020603050405020304" pitchFamily="18" charset="0"/>
            </a:endParaRPr>
          </a:p>
        </p:txBody>
      </p:sp>
      <p:sp>
        <p:nvSpPr>
          <p:cNvPr id="24586" name="Text Box 10"/>
          <p:cNvSpPr txBox="1">
            <a:spLocks noChangeArrowheads="1"/>
          </p:cNvSpPr>
          <p:nvPr/>
        </p:nvSpPr>
        <p:spPr bwMode="auto">
          <a:xfrm>
            <a:off x="381000" y="5181600"/>
            <a:ext cx="375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10000"/>
              </a:spcBef>
              <a:spcAft>
                <a:spcPct val="0"/>
              </a:spcAft>
              <a:buFont typeface="Arial" panose="020B0604020202020204" pitchFamily="34" charset="0"/>
              <a:buNone/>
            </a:pPr>
            <a:r>
              <a:rPr lang="vi-VN" sz="2800" b="1" u="sng">
                <a:solidFill>
                  <a:srgbClr val="FF0000"/>
                </a:solidFill>
                <a:latin typeface="Times New Roman" panose="02020603050405020304" pitchFamily="18" charset="0"/>
                <a:cs typeface="Times New Roman" panose="02020603050405020304" pitchFamily="18" charset="0"/>
              </a:rPr>
              <a:t>Phần cuối thư</a:t>
            </a:r>
            <a:r>
              <a:rPr lang="en-US" sz="2800" b="1">
                <a:solidFill>
                  <a:srgbClr val="FF0000"/>
                </a:solidFill>
                <a:latin typeface="Times New Roman" panose="02020603050405020304" pitchFamily="18" charset="0"/>
                <a:cs typeface="Times New Roman" panose="02020603050405020304" pitchFamily="18" charset="0"/>
              </a:rPr>
              <a:t>:</a:t>
            </a:r>
            <a:endParaRPr lang="en-US" sz="2800" b="1" u="sng">
              <a:solidFill>
                <a:srgbClr val="FF0000"/>
              </a:solidFill>
              <a:latin typeface="Times New Roman" panose="02020603050405020304" pitchFamily="18" charset="0"/>
              <a:cs typeface="Times New Roman" panose="02020603050405020304" pitchFamily="18" charset="0"/>
            </a:endParaRPr>
          </a:p>
        </p:txBody>
      </p:sp>
      <p:sp>
        <p:nvSpPr>
          <p:cNvPr id="24587" name="Text Box 11"/>
          <p:cNvSpPr txBox="1">
            <a:spLocks noChangeArrowheads="1"/>
          </p:cNvSpPr>
          <p:nvPr/>
        </p:nvSpPr>
        <p:spPr bwMode="auto">
          <a:xfrm>
            <a:off x="1066800" y="5638800"/>
            <a:ext cx="117856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10000"/>
              </a:spcBef>
              <a:spcAft>
                <a:spcPct val="0"/>
              </a:spcAft>
              <a:buFontTx/>
              <a:buChar char="-"/>
            </a:pPr>
            <a:r>
              <a:rPr lang="en-US" sz="2800">
                <a:solidFill>
                  <a:srgbClr val="000000"/>
                </a:solidFill>
                <a:latin typeface="Times New Roman" panose="02020603050405020304" pitchFamily="18" charset="0"/>
                <a:cs typeface="Times New Roman" panose="02020603050405020304" pitchFamily="18" charset="0"/>
              </a:rPr>
              <a:t>Lời chào của người viết thư.</a:t>
            </a:r>
          </a:p>
          <a:p>
            <a:pPr eaLnBrk="1" fontAlgn="base" hangingPunct="1">
              <a:spcBef>
                <a:spcPct val="10000"/>
              </a:spcBef>
              <a:spcAft>
                <a:spcPct val="0"/>
              </a:spcAft>
              <a:buFontTx/>
              <a:buChar char="-"/>
            </a:pPr>
            <a:r>
              <a:rPr lang="vi-VN" sz="2800">
                <a:solidFill>
                  <a:srgbClr val="000000"/>
                </a:solidFill>
                <a:latin typeface="Times New Roman" panose="02020603050405020304" pitchFamily="18" charset="0"/>
                <a:cs typeface="Times New Roman" panose="02020603050405020304" pitchFamily="18" charset="0"/>
              </a:rPr>
              <a:t>Ký tên và ghi rõ họ tên.</a:t>
            </a:r>
            <a:endParaRPr lang="en-US" sz="2800">
              <a:solidFill>
                <a:srgbClr val="000000"/>
              </a:solidFill>
              <a:latin typeface="Times New Roman" panose="02020603050405020304" pitchFamily="18" charset="0"/>
              <a:cs typeface="Times New Roman" panose="02020603050405020304" pitchFamily="18" charset="0"/>
            </a:endParaRPr>
          </a:p>
        </p:txBody>
      </p:sp>
      <p:sp>
        <p:nvSpPr>
          <p:cNvPr id="24588" name="Text Box 12"/>
          <p:cNvSpPr txBox="1">
            <a:spLocks noChangeArrowheads="1"/>
          </p:cNvSpPr>
          <p:nvPr/>
        </p:nvSpPr>
        <p:spPr bwMode="auto">
          <a:xfrm>
            <a:off x="1104900" y="2047875"/>
            <a:ext cx="7721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10000"/>
              </a:spcBef>
              <a:spcAft>
                <a:spcPct val="0"/>
              </a:spcAft>
              <a:buFontTx/>
              <a:buChar char="-"/>
            </a:pPr>
            <a:r>
              <a:rPr lang="vi-VN" sz="2800">
                <a:solidFill>
                  <a:srgbClr val="000000"/>
                </a:solidFill>
                <a:latin typeface="Times New Roman" panose="02020603050405020304" pitchFamily="18" charset="0"/>
                <a:cs typeface="Times New Roman" panose="02020603050405020304" pitchFamily="18" charset="0"/>
              </a:rPr>
              <a:t>Lời xưng hô với người nhận thư.</a:t>
            </a:r>
            <a:endParaRPr lang="en-US" sz="280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44958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checkerboard(across)">
                                      <p:cBhvr>
                                        <p:cTn id="7" dur="500"/>
                                        <p:tgtEl>
                                          <p:spTgt spid="245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4581"/>
                                        </p:tgtEl>
                                        <p:attrNameLst>
                                          <p:attrName>style.visibility</p:attrName>
                                        </p:attrNameLst>
                                      </p:cBhvr>
                                      <p:to>
                                        <p:strVal val="visible"/>
                                      </p:to>
                                    </p:set>
                                    <p:animEffect transition="in" filter="diamond(in)">
                                      <p:cBhvr>
                                        <p:cTn id="12" dur="1000"/>
                                        <p:tgtEl>
                                          <p:spTgt spid="2458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4588"/>
                                        </p:tgtEl>
                                        <p:attrNameLst>
                                          <p:attrName>style.visibility</p:attrName>
                                        </p:attrNameLst>
                                      </p:cBhvr>
                                      <p:to>
                                        <p:strVal val="visible"/>
                                      </p:to>
                                    </p:set>
                                    <p:animEffect transition="in" filter="box(in)">
                                      <p:cBhvr>
                                        <p:cTn id="17" dur="500"/>
                                        <p:tgtEl>
                                          <p:spTgt spid="2458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4584"/>
                                        </p:tgtEl>
                                        <p:attrNameLst>
                                          <p:attrName>style.visibility</p:attrName>
                                        </p:attrNameLst>
                                      </p:cBhvr>
                                      <p:to>
                                        <p:strVal val="visible"/>
                                      </p:to>
                                    </p:set>
                                    <p:animEffect transition="in" filter="checkerboard(across)">
                                      <p:cBhvr>
                                        <p:cTn id="22" dur="500"/>
                                        <p:tgtEl>
                                          <p:spTgt spid="2458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4585"/>
                                        </p:tgtEl>
                                        <p:attrNameLst>
                                          <p:attrName>style.visibility</p:attrName>
                                        </p:attrNameLst>
                                      </p:cBhvr>
                                      <p:to>
                                        <p:strVal val="visible"/>
                                      </p:to>
                                    </p:set>
                                    <p:animEffect transition="in" filter="diamond(in)">
                                      <p:cBhvr>
                                        <p:cTn id="27" dur="1000"/>
                                        <p:tgtEl>
                                          <p:spTgt spid="2458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4586"/>
                                        </p:tgtEl>
                                        <p:attrNameLst>
                                          <p:attrName>style.visibility</p:attrName>
                                        </p:attrNameLst>
                                      </p:cBhvr>
                                      <p:to>
                                        <p:strVal val="visible"/>
                                      </p:to>
                                    </p:set>
                                    <p:animEffect transition="in" filter="checkerboard(across)">
                                      <p:cBhvr>
                                        <p:cTn id="32" dur="500"/>
                                        <p:tgtEl>
                                          <p:spTgt spid="2458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24587">
                                            <p:txEl>
                                              <p:pRg st="0" end="0"/>
                                            </p:txEl>
                                          </p:spTgt>
                                        </p:tgtEl>
                                        <p:attrNameLst>
                                          <p:attrName>style.visibility</p:attrName>
                                        </p:attrNameLst>
                                      </p:cBhvr>
                                      <p:to>
                                        <p:strVal val="visible"/>
                                      </p:to>
                                    </p:set>
                                    <p:animEffect transition="in" filter="checkerboard(across)">
                                      <p:cBhvr>
                                        <p:cTn id="37" dur="500"/>
                                        <p:tgtEl>
                                          <p:spTgt spid="24587">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nodeType="clickEffect">
                                  <p:stCondLst>
                                    <p:cond delay="0"/>
                                  </p:stCondLst>
                                  <p:childTnLst>
                                    <p:set>
                                      <p:cBhvr>
                                        <p:cTn id="41" dur="1" fill="hold">
                                          <p:stCondLst>
                                            <p:cond delay="0"/>
                                          </p:stCondLst>
                                        </p:cTn>
                                        <p:tgtEl>
                                          <p:spTgt spid="24587">
                                            <p:txEl>
                                              <p:pRg st="1" end="1"/>
                                            </p:txEl>
                                          </p:spTgt>
                                        </p:tgtEl>
                                        <p:attrNameLst>
                                          <p:attrName>style.visibility</p:attrName>
                                        </p:attrNameLst>
                                      </p:cBhvr>
                                      <p:to>
                                        <p:strVal val="visible"/>
                                      </p:to>
                                    </p:set>
                                    <p:animEffect transition="in" filter="checkerboard(across)">
                                      <p:cBhvr>
                                        <p:cTn id="42" dur="500"/>
                                        <p:tgtEl>
                                          <p:spTgt spid="245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24581" grpId="0"/>
      <p:bldP spid="24584" grpId="0"/>
      <p:bldP spid="24585" grpId="0"/>
      <p:bldP spid="24586" grpId="0"/>
      <p:bldP spid="2458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524000" y="0"/>
            <a:ext cx="9144000" cy="584200"/>
          </a:xfrm>
          <a:prstGeom prst="rect">
            <a:avLst/>
          </a:prstGeom>
          <a:solidFill>
            <a:srgbClr val="A4FAC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gn="ctr" eaLnBrk="1" fontAlgn="base" hangingPunct="1">
              <a:spcBef>
                <a:spcPct val="10000"/>
              </a:spcBef>
              <a:spcAft>
                <a:spcPct val="0"/>
              </a:spcAft>
              <a:buFont typeface="Arial" panose="020B0604020202020204" pitchFamily="34" charset="0"/>
              <a:buNone/>
            </a:pPr>
            <a:r>
              <a:rPr lang="vi-VN" sz="3200" b="1">
                <a:solidFill>
                  <a:srgbClr val="FF0000"/>
                </a:solidFill>
                <a:latin typeface="Times New Roman" panose="02020603050405020304" pitchFamily="18" charset="0"/>
                <a:cs typeface="Times New Roman" panose="02020603050405020304" pitchFamily="18" charset="0"/>
              </a:rPr>
              <a:t>Cách trình bày một bức thư</a:t>
            </a:r>
            <a:endParaRPr lang="en-US" sz="3200" b="1" u="sng">
              <a:solidFill>
                <a:srgbClr val="FF0000"/>
              </a:solidFill>
              <a:latin typeface="Times New Roman" panose="02020603050405020304" pitchFamily="18" charset="0"/>
              <a:cs typeface="Times New Roman" panose="02020603050405020304" pitchFamily="18" charset="0"/>
            </a:endParaRPr>
          </a:p>
        </p:txBody>
      </p:sp>
      <p:sp>
        <p:nvSpPr>
          <p:cNvPr id="17411" name="Text Box 4"/>
          <p:cNvSpPr txBox="1">
            <a:spLocks noChangeArrowheads="1"/>
          </p:cNvSpPr>
          <p:nvPr/>
        </p:nvSpPr>
        <p:spPr bwMode="auto">
          <a:xfrm>
            <a:off x="812800" y="2209800"/>
            <a:ext cx="8432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None/>
            </a:pPr>
            <a:endParaRPr lang="vi-VN" sz="2800" b="1">
              <a:solidFill>
                <a:srgbClr val="0000FF"/>
              </a:solidFill>
              <a:latin typeface=".VnAvant" pitchFamily="34" charset="0"/>
            </a:endParaRPr>
          </a:p>
        </p:txBody>
      </p:sp>
      <p:sp>
        <p:nvSpPr>
          <p:cNvPr id="17412" name="Text Box 9"/>
          <p:cNvSpPr txBox="1">
            <a:spLocks noChangeArrowheads="1"/>
          </p:cNvSpPr>
          <p:nvPr/>
        </p:nvSpPr>
        <p:spPr bwMode="auto">
          <a:xfrm>
            <a:off x="381000" y="533400"/>
            <a:ext cx="375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10000"/>
              </a:spcBef>
              <a:spcAft>
                <a:spcPct val="0"/>
              </a:spcAft>
              <a:buFont typeface="Arial" panose="020B0604020202020204" pitchFamily="34" charset="0"/>
              <a:buNone/>
            </a:pPr>
            <a:r>
              <a:rPr lang="vi-VN" sz="2800" b="1" u="sng">
                <a:solidFill>
                  <a:srgbClr val="FF0000"/>
                </a:solidFill>
                <a:latin typeface="Times New Roman" panose="02020603050405020304" pitchFamily="18" charset="0"/>
                <a:cs typeface="Times New Roman" panose="02020603050405020304" pitchFamily="18" charset="0"/>
              </a:rPr>
              <a:t>Phần đầu thư</a:t>
            </a:r>
            <a:endParaRPr lang="en-US" sz="2800" b="1" u="sng">
              <a:solidFill>
                <a:srgbClr val="FF0000"/>
              </a:solidFill>
              <a:latin typeface="Times New Roman" panose="02020603050405020304" pitchFamily="18" charset="0"/>
              <a:cs typeface="Times New Roman" panose="02020603050405020304" pitchFamily="18" charset="0"/>
            </a:endParaRPr>
          </a:p>
        </p:txBody>
      </p:sp>
      <p:sp>
        <p:nvSpPr>
          <p:cNvPr id="17413" name="Text Box 10"/>
          <p:cNvSpPr txBox="1">
            <a:spLocks noChangeArrowheads="1"/>
          </p:cNvSpPr>
          <p:nvPr/>
        </p:nvSpPr>
        <p:spPr bwMode="auto">
          <a:xfrm>
            <a:off x="0" y="990600"/>
            <a:ext cx="7721600"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10000"/>
              </a:spcBef>
              <a:spcAft>
                <a:spcPct val="0"/>
              </a:spcAft>
              <a:buFontTx/>
              <a:buChar char="-"/>
            </a:pPr>
            <a:r>
              <a:rPr lang="vi-VN" sz="2800">
                <a:solidFill>
                  <a:srgbClr val="000000"/>
                </a:solidFill>
                <a:latin typeface="Times New Roman" panose="02020603050405020304" pitchFamily="18" charset="0"/>
                <a:cs typeface="Times New Roman" panose="02020603050405020304" pitchFamily="18" charset="0"/>
              </a:rPr>
              <a:t>Nơi gửi, ngày ..... Tháng .....năm.......</a:t>
            </a:r>
            <a:endParaRPr lang="en-US" sz="2800">
              <a:solidFill>
                <a:srgbClr val="000000"/>
              </a:solidFill>
              <a:latin typeface="Times New Roman" panose="02020603050405020304" pitchFamily="18" charset="0"/>
              <a:cs typeface="Times New Roman" panose="02020603050405020304" pitchFamily="18" charset="0"/>
            </a:endParaRPr>
          </a:p>
          <a:p>
            <a:pPr eaLnBrk="1" fontAlgn="base" hangingPunct="1">
              <a:spcBef>
                <a:spcPct val="10000"/>
              </a:spcBef>
              <a:spcAft>
                <a:spcPct val="0"/>
              </a:spcAft>
              <a:buFontTx/>
              <a:buChar char="-"/>
            </a:pPr>
            <a:r>
              <a:rPr lang="vi-VN" sz="2800">
                <a:solidFill>
                  <a:srgbClr val="000000"/>
                </a:solidFill>
                <a:latin typeface="Times New Roman" panose="02020603050405020304" pitchFamily="18" charset="0"/>
                <a:cs typeface="Times New Roman" panose="02020603050405020304" pitchFamily="18" charset="0"/>
              </a:rPr>
              <a:t>Lời xưng hô với người nhận thư.</a:t>
            </a:r>
            <a:endParaRPr lang="en-US" sz="2800">
              <a:solidFill>
                <a:srgbClr val="000000"/>
              </a:solidFill>
              <a:latin typeface="Times New Roman" panose="02020603050405020304" pitchFamily="18" charset="0"/>
              <a:cs typeface="Times New Roman" panose="02020603050405020304" pitchFamily="18" charset="0"/>
            </a:endParaRPr>
          </a:p>
        </p:txBody>
      </p:sp>
      <p:sp>
        <p:nvSpPr>
          <p:cNvPr id="17414" name="Text Box 11"/>
          <p:cNvSpPr txBox="1">
            <a:spLocks noChangeArrowheads="1"/>
          </p:cNvSpPr>
          <p:nvPr/>
        </p:nvSpPr>
        <p:spPr bwMode="auto">
          <a:xfrm>
            <a:off x="304800" y="2071688"/>
            <a:ext cx="43243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10000"/>
              </a:spcBef>
              <a:spcAft>
                <a:spcPct val="0"/>
              </a:spcAft>
              <a:buFont typeface="Arial" panose="020B0604020202020204" pitchFamily="34" charset="0"/>
              <a:buNone/>
            </a:pPr>
            <a:r>
              <a:rPr lang="vi-VN" sz="2800" b="1" u="sng">
                <a:solidFill>
                  <a:srgbClr val="FF0000"/>
                </a:solidFill>
                <a:latin typeface="Times New Roman" panose="02020603050405020304" pitchFamily="18" charset="0"/>
                <a:cs typeface="Times New Roman" panose="02020603050405020304" pitchFamily="18" charset="0"/>
              </a:rPr>
              <a:t>Phần nội dung thư</a:t>
            </a:r>
            <a:endParaRPr lang="en-US" sz="2800" b="1" u="sng">
              <a:solidFill>
                <a:srgbClr val="FF0000"/>
              </a:solidFill>
              <a:latin typeface="Times New Roman" panose="02020603050405020304" pitchFamily="18" charset="0"/>
              <a:cs typeface="Times New Roman" panose="02020603050405020304" pitchFamily="18" charset="0"/>
            </a:endParaRPr>
          </a:p>
        </p:txBody>
      </p:sp>
      <p:sp>
        <p:nvSpPr>
          <p:cNvPr id="17415" name="Text Box 12"/>
          <p:cNvSpPr txBox="1">
            <a:spLocks noChangeArrowheads="1"/>
          </p:cNvSpPr>
          <p:nvPr/>
        </p:nvSpPr>
        <p:spPr bwMode="auto">
          <a:xfrm>
            <a:off x="0" y="2590800"/>
            <a:ext cx="1107440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10000"/>
              </a:spcBef>
              <a:spcAft>
                <a:spcPct val="0"/>
              </a:spcAft>
              <a:buFontTx/>
              <a:buChar char="-"/>
            </a:pPr>
            <a:r>
              <a:rPr lang="en-US" sz="2800">
                <a:solidFill>
                  <a:srgbClr val="000000"/>
                </a:solidFill>
                <a:latin typeface=".VnTime" pitchFamily="34" charset="0"/>
              </a:rPr>
              <a:t> </a:t>
            </a:r>
            <a:r>
              <a:rPr lang="vi-VN" sz="2800">
                <a:solidFill>
                  <a:srgbClr val="000000"/>
                </a:solidFill>
                <a:latin typeface="Times New Roman" panose="02020603050405020304" pitchFamily="18" charset="0"/>
                <a:cs typeface="Times New Roman" panose="02020603050405020304" pitchFamily="18" charset="0"/>
              </a:rPr>
              <a:t>Lý do viết thư</a:t>
            </a:r>
            <a:endParaRPr lang="en-US" sz="2800">
              <a:solidFill>
                <a:srgbClr val="000000"/>
              </a:solidFill>
              <a:latin typeface="Times New Roman" panose="02020603050405020304" pitchFamily="18" charset="0"/>
              <a:cs typeface="Times New Roman" panose="02020603050405020304" pitchFamily="18" charset="0"/>
            </a:endParaRPr>
          </a:p>
          <a:p>
            <a:pPr eaLnBrk="1" fontAlgn="base" hangingPunct="1">
              <a:spcBef>
                <a:spcPct val="10000"/>
              </a:spcBef>
              <a:spcAft>
                <a:spcPct val="0"/>
              </a:spcAft>
              <a:buFontTx/>
              <a:buChar char="-"/>
            </a:pPr>
            <a:r>
              <a:rPr lang="vi-VN" sz="2800">
                <a:solidFill>
                  <a:srgbClr val="000000"/>
                </a:solidFill>
                <a:latin typeface="Times New Roman" panose="02020603050405020304" pitchFamily="18" charset="0"/>
                <a:cs typeface="Times New Roman" panose="02020603050405020304" pitchFamily="18" charset="0"/>
              </a:rPr>
              <a:t>Thăm hỏi sức khỏe của người nhận thư</a:t>
            </a:r>
            <a:endParaRPr lang="en-US" sz="2800">
              <a:solidFill>
                <a:srgbClr val="000000"/>
              </a:solidFill>
              <a:latin typeface="Times New Roman" panose="02020603050405020304" pitchFamily="18" charset="0"/>
              <a:cs typeface="Times New Roman" panose="02020603050405020304" pitchFamily="18" charset="0"/>
            </a:endParaRPr>
          </a:p>
          <a:p>
            <a:pPr eaLnBrk="1" fontAlgn="base" hangingPunct="1">
              <a:spcBef>
                <a:spcPct val="10000"/>
              </a:spcBef>
              <a:spcAft>
                <a:spcPct val="0"/>
              </a:spcAft>
              <a:buFontTx/>
              <a:buChar char="-"/>
            </a:pPr>
            <a:r>
              <a:rPr lang="vi-VN" sz="2800">
                <a:solidFill>
                  <a:srgbClr val="000000"/>
                </a:solidFill>
                <a:latin typeface="Times New Roman" panose="02020603050405020304" pitchFamily="18" charset="0"/>
                <a:cs typeface="Times New Roman" panose="02020603050405020304" pitchFamily="18" charset="0"/>
              </a:rPr>
              <a:t>Báo tin cho người nhận thư biết về sức khỏe</a:t>
            </a:r>
            <a:r>
              <a:rPr lang="en-US" sz="2800">
                <a:solidFill>
                  <a:srgbClr val="000000"/>
                </a:solidFill>
                <a:latin typeface="Times New Roman" panose="02020603050405020304" pitchFamily="18" charset="0"/>
                <a:cs typeface="Times New Roman" panose="02020603050405020304" pitchFamily="18" charset="0"/>
              </a:rPr>
              <a:t>, </a:t>
            </a:r>
            <a:r>
              <a:rPr lang="vi-VN" sz="2800">
                <a:solidFill>
                  <a:srgbClr val="000000"/>
                </a:solidFill>
                <a:latin typeface="Times New Roman" panose="02020603050405020304" pitchFamily="18" charset="0"/>
                <a:cs typeface="Times New Roman" panose="02020603050405020304" pitchFamily="18" charset="0"/>
              </a:rPr>
              <a:t>công việc, học tập</a:t>
            </a:r>
            <a:r>
              <a:rPr lang="en-US" sz="2800">
                <a:solidFill>
                  <a:srgbClr val="000000"/>
                </a:solidFill>
                <a:latin typeface="Times New Roman" panose="02020603050405020304" pitchFamily="18" charset="0"/>
                <a:cs typeface="Times New Roman" panose="02020603050405020304" pitchFamily="18" charset="0"/>
              </a:rPr>
              <a:t> </a:t>
            </a:r>
            <a:r>
              <a:rPr lang="vi-VN" sz="2800">
                <a:solidFill>
                  <a:srgbClr val="000000"/>
                </a:solidFill>
                <a:latin typeface="Times New Roman" panose="02020603050405020304" pitchFamily="18" charset="0"/>
                <a:cs typeface="Times New Roman" panose="02020603050405020304" pitchFamily="18" charset="0"/>
              </a:rPr>
              <a:t>của mình với những người trong gia đình......</a:t>
            </a:r>
            <a:endParaRPr lang="en-US" sz="2800">
              <a:solidFill>
                <a:srgbClr val="000000"/>
              </a:solidFill>
              <a:latin typeface="Times New Roman" panose="02020603050405020304" pitchFamily="18" charset="0"/>
              <a:cs typeface="Times New Roman" panose="02020603050405020304" pitchFamily="18" charset="0"/>
            </a:endParaRPr>
          </a:p>
          <a:p>
            <a:pPr eaLnBrk="1" fontAlgn="base" hangingPunct="1">
              <a:spcBef>
                <a:spcPct val="10000"/>
              </a:spcBef>
              <a:spcAft>
                <a:spcPct val="0"/>
              </a:spcAft>
              <a:buFont typeface="Arial" panose="020B0604020202020204" pitchFamily="34" charset="0"/>
              <a:buNone/>
            </a:pPr>
            <a:r>
              <a:rPr lang="en-US" sz="2800">
                <a:solidFill>
                  <a:srgbClr val="000000"/>
                </a:solidFill>
                <a:latin typeface="Times New Roman" panose="02020603050405020304" pitchFamily="18" charset="0"/>
                <a:cs typeface="Times New Roman" panose="02020603050405020304" pitchFamily="18" charset="0"/>
              </a:rPr>
              <a:t>- </a:t>
            </a:r>
            <a:r>
              <a:rPr lang="vi-VN" sz="2800">
                <a:solidFill>
                  <a:srgbClr val="000000"/>
                </a:solidFill>
                <a:latin typeface="Times New Roman" panose="02020603050405020304" pitchFamily="18" charset="0"/>
                <a:cs typeface="Times New Roman" panose="02020603050405020304" pitchFamily="18" charset="0"/>
              </a:rPr>
              <a:t>Lời chào, lời hứa hẹn của người viết thư.</a:t>
            </a:r>
            <a:endParaRPr lang="en-US" sz="2800">
              <a:solidFill>
                <a:srgbClr val="000000"/>
              </a:solidFill>
              <a:latin typeface="Times New Roman" panose="02020603050405020304" pitchFamily="18" charset="0"/>
              <a:cs typeface="Times New Roman" panose="02020603050405020304" pitchFamily="18" charset="0"/>
            </a:endParaRPr>
          </a:p>
          <a:p>
            <a:pPr eaLnBrk="1" fontAlgn="base" hangingPunct="1">
              <a:spcBef>
                <a:spcPct val="10000"/>
              </a:spcBef>
              <a:spcAft>
                <a:spcPct val="0"/>
              </a:spcAft>
              <a:buFont typeface="Arial" panose="020B0604020202020204" pitchFamily="34" charset="0"/>
              <a:buNone/>
            </a:pPr>
            <a:endParaRPr lang="en-US" sz="2800">
              <a:solidFill>
                <a:srgbClr val="000000"/>
              </a:solidFill>
              <a:latin typeface="Times New Roman" panose="02020603050405020304" pitchFamily="18" charset="0"/>
              <a:cs typeface="Times New Roman" panose="02020603050405020304" pitchFamily="18" charset="0"/>
            </a:endParaRPr>
          </a:p>
        </p:txBody>
      </p:sp>
      <p:sp>
        <p:nvSpPr>
          <p:cNvPr id="17416" name="Text Box 13"/>
          <p:cNvSpPr txBox="1">
            <a:spLocks noChangeArrowheads="1"/>
          </p:cNvSpPr>
          <p:nvPr/>
        </p:nvSpPr>
        <p:spPr bwMode="auto">
          <a:xfrm>
            <a:off x="304800" y="4876800"/>
            <a:ext cx="375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10000"/>
              </a:spcBef>
              <a:spcAft>
                <a:spcPct val="0"/>
              </a:spcAft>
              <a:buFont typeface="Arial" panose="020B0604020202020204" pitchFamily="34" charset="0"/>
              <a:buNone/>
            </a:pPr>
            <a:r>
              <a:rPr lang="vi-VN" sz="2800" b="1" u="sng">
                <a:solidFill>
                  <a:srgbClr val="FF0000"/>
                </a:solidFill>
                <a:latin typeface="Times New Roman" panose="02020603050405020304" pitchFamily="18" charset="0"/>
                <a:cs typeface="Times New Roman" panose="02020603050405020304" pitchFamily="18" charset="0"/>
              </a:rPr>
              <a:t>Phần cuối thư</a:t>
            </a:r>
            <a:endParaRPr lang="en-US" sz="2800" b="1" u="sng">
              <a:solidFill>
                <a:srgbClr val="FF0000"/>
              </a:solidFill>
              <a:latin typeface="Times New Roman" panose="02020603050405020304" pitchFamily="18" charset="0"/>
              <a:cs typeface="Times New Roman" panose="02020603050405020304" pitchFamily="18" charset="0"/>
            </a:endParaRPr>
          </a:p>
        </p:txBody>
      </p:sp>
      <p:sp>
        <p:nvSpPr>
          <p:cNvPr id="17417" name="Text Box 14"/>
          <p:cNvSpPr txBox="1">
            <a:spLocks noChangeArrowheads="1"/>
          </p:cNvSpPr>
          <p:nvPr/>
        </p:nvSpPr>
        <p:spPr bwMode="auto">
          <a:xfrm>
            <a:off x="76200" y="5334000"/>
            <a:ext cx="8534400"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10000"/>
              </a:spcBef>
              <a:spcAft>
                <a:spcPct val="0"/>
              </a:spcAft>
              <a:buFontTx/>
              <a:buChar char="-"/>
            </a:pPr>
            <a:r>
              <a:rPr lang="vi-VN" sz="2800">
                <a:solidFill>
                  <a:srgbClr val="000000"/>
                </a:solidFill>
                <a:latin typeface="Times New Roman" panose="02020603050405020304" pitchFamily="18" charset="0"/>
                <a:cs typeface="Times New Roman" panose="02020603050405020304" pitchFamily="18" charset="0"/>
              </a:rPr>
              <a:t>Lời</a:t>
            </a:r>
            <a:r>
              <a:rPr lang="en-US" sz="2800">
                <a:solidFill>
                  <a:srgbClr val="000000"/>
                </a:solidFill>
                <a:latin typeface=".VnTime" pitchFamily="34" charset="0"/>
              </a:rPr>
              <a:t> </a:t>
            </a:r>
            <a:r>
              <a:rPr lang="en-US" sz="2800">
                <a:solidFill>
                  <a:srgbClr val="000000"/>
                </a:solidFill>
                <a:latin typeface="Times New Roman" panose="02020603050405020304" pitchFamily="18" charset="0"/>
                <a:cs typeface="Times New Roman" panose="02020603050405020304" pitchFamily="18" charset="0"/>
              </a:rPr>
              <a:t>chào của người viết thư.</a:t>
            </a:r>
          </a:p>
          <a:p>
            <a:pPr eaLnBrk="1" fontAlgn="base" hangingPunct="1">
              <a:spcBef>
                <a:spcPct val="10000"/>
              </a:spcBef>
              <a:spcAft>
                <a:spcPct val="0"/>
              </a:spcAft>
              <a:buFontTx/>
              <a:buChar char="-"/>
            </a:pPr>
            <a:r>
              <a:rPr lang="vi-VN" sz="2800">
                <a:solidFill>
                  <a:srgbClr val="000000"/>
                </a:solidFill>
                <a:latin typeface="Times New Roman" panose="02020603050405020304" pitchFamily="18" charset="0"/>
                <a:cs typeface="Times New Roman" panose="02020603050405020304" pitchFamily="18" charset="0"/>
              </a:rPr>
              <a:t>Ký tên và ghi rõ họ tên</a:t>
            </a:r>
            <a:endParaRPr lang="en-US" sz="2800">
              <a:solidFill>
                <a:srgbClr val="000000"/>
              </a:solidFill>
              <a:latin typeface="Times New Roman" panose="02020603050405020304" pitchFamily="18" charset="0"/>
              <a:cs typeface="Times New Roman" panose="02020603050405020304" pitchFamily="18" charset="0"/>
            </a:endParaRPr>
          </a:p>
        </p:txBody>
      </p:sp>
      <p:sp>
        <p:nvSpPr>
          <p:cNvPr id="17418" name="Text Box 15"/>
          <p:cNvSpPr txBox="1">
            <a:spLocks noChangeArrowheads="1"/>
          </p:cNvSpPr>
          <p:nvPr/>
        </p:nvSpPr>
        <p:spPr bwMode="auto">
          <a:xfrm>
            <a:off x="6451600" y="1066800"/>
            <a:ext cx="57404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10000"/>
              </a:spcBef>
              <a:spcAft>
                <a:spcPct val="0"/>
              </a:spcAft>
              <a:buFont typeface="Arial" panose="020B0604020202020204" pitchFamily="34" charset="0"/>
              <a:buNone/>
            </a:pPr>
            <a:r>
              <a:rPr lang="en-US" sz="2100" b="1">
                <a:solidFill>
                  <a:srgbClr val="0066FF"/>
                </a:solidFill>
                <a:latin typeface="Times New Roman" panose="02020603050405020304" pitchFamily="18" charset="0"/>
                <a:cs typeface="Times New Roman" panose="02020603050405020304" pitchFamily="18" charset="0"/>
              </a:rPr>
              <a:t>(Ghi  lùi vào cách lề vở </a:t>
            </a:r>
            <a:r>
              <a:rPr lang="vi-VN" sz="2100" b="1">
                <a:solidFill>
                  <a:srgbClr val="0066FF"/>
                </a:solidFill>
                <a:latin typeface="Times New Roman" panose="02020603050405020304" pitchFamily="18" charset="0"/>
                <a:cs typeface="Times New Roman" panose="02020603050405020304" pitchFamily="18" charset="0"/>
              </a:rPr>
              <a:t>3</a:t>
            </a:r>
            <a:r>
              <a:rPr lang="en-US" sz="2100" b="1">
                <a:solidFill>
                  <a:srgbClr val="0066FF"/>
                </a:solidFill>
                <a:latin typeface="Times New Roman" panose="02020603050405020304" pitchFamily="18" charset="0"/>
                <a:cs typeface="Times New Roman" panose="02020603050405020304" pitchFamily="18" charset="0"/>
              </a:rPr>
              <a:t> ô ly)</a:t>
            </a:r>
          </a:p>
        </p:txBody>
      </p:sp>
      <p:sp>
        <p:nvSpPr>
          <p:cNvPr id="17419" name="Text Box 18"/>
          <p:cNvSpPr txBox="1">
            <a:spLocks noChangeArrowheads="1"/>
          </p:cNvSpPr>
          <p:nvPr/>
        </p:nvSpPr>
        <p:spPr bwMode="auto">
          <a:xfrm>
            <a:off x="6705600" y="1524000"/>
            <a:ext cx="487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10000"/>
              </a:spcBef>
              <a:spcAft>
                <a:spcPct val="0"/>
              </a:spcAft>
              <a:buFont typeface="Arial" panose="020B0604020202020204" pitchFamily="34" charset="0"/>
              <a:buNone/>
            </a:pPr>
            <a:r>
              <a:rPr lang="en-US" b="1">
                <a:solidFill>
                  <a:srgbClr val="0066FF"/>
                </a:solidFill>
                <a:latin typeface="Times New Roman" panose="02020603050405020304" pitchFamily="18" charset="0"/>
                <a:cs typeface="Times New Roman" panose="02020603050405020304" pitchFamily="18" charset="0"/>
              </a:rPr>
              <a:t>( Ghi lùi vào cách lề vở 1 ô ly)</a:t>
            </a:r>
          </a:p>
        </p:txBody>
      </p:sp>
      <p:sp>
        <p:nvSpPr>
          <p:cNvPr id="17420" name="Text Box 21"/>
          <p:cNvSpPr txBox="1">
            <a:spLocks noChangeArrowheads="1"/>
          </p:cNvSpPr>
          <p:nvPr/>
        </p:nvSpPr>
        <p:spPr bwMode="auto">
          <a:xfrm>
            <a:off x="3886200" y="2667000"/>
            <a:ext cx="487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10000"/>
              </a:spcBef>
              <a:spcAft>
                <a:spcPct val="0"/>
              </a:spcAft>
              <a:buFont typeface="Arial" panose="020B0604020202020204" pitchFamily="34" charset="0"/>
              <a:buNone/>
            </a:pPr>
            <a:r>
              <a:rPr lang="en-US" b="1">
                <a:solidFill>
                  <a:srgbClr val="0066FF"/>
                </a:solidFill>
                <a:latin typeface="Times New Roman" panose="02020603050405020304" pitchFamily="18" charset="0"/>
                <a:cs typeface="Times New Roman" panose="02020603050405020304" pitchFamily="18" charset="0"/>
              </a:rPr>
              <a:t>( Ghi lùi vào cách lề vở 1 ô ly)</a:t>
            </a:r>
          </a:p>
        </p:txBody>
      </p:sp>
      <p:sp>
        <p:nvSpPr>
          <p:cNvPr id="17421" name="Text Box 22"/>
          <p:cNvSpPr txBox="1">
            <a:spLocks noChangeArrowheads="1"/>
          </p:cNvSpPr>
          <p:nvPr/>
        </p:nvSpPr>
        <p:spPr bwMode="auto">
          <a:xfrm>
            <a:off x="5257800" y="5638800"/>
            <a:ext cx="6934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10000"/>
              </a:spcBef>
              <a:spcAft>
                <a:spcPct val="0"/>
              </a:spcAft>
              <a:buFont typeface="Arial" panose="020B0604020202020204" pitchFamily="34" charset="0"/>
              <a:buNone/>
            </a:pPr>
            <a:r>
              <a:rPr lang="en-US" sz="2100" b="1">
                <a:solidFill>
                  <a:srgbClr val="0066FF"/>
                </a:solidFill>
                <a:latin typeface=".VnTime" pitchFamily="34" charset="0"/>
              </a:rPr>
              <a:t>(</a:t>
            </a:r>
            <a:r>
              <a:rPr lang="en-US" sz="2100" b="1">
                <a:solidFill>
                  <a:srgbClr val="0066FF"/>
                </a:solidFill>
                <a:latin typeface="Times New Roman" panose="02020603050405020304" pitchFamily="18" charset="0"/>
                <a:cs typeface="Times New Roman" panose="02020603050405020304" pitchFamily="18" charset="0"/>
              </a:rPr>
              <a:t>G</a:t>
            </a:r>
            <a:r>
              <a:rPr lang="en-US" b="1">
                <a:solidFill>
                  <a:srgbClr val="0066FF"/>
                </a:solidFill>
                <a:latin typeface="Times New Roman" panose="02020603050405020304" pitchFamily="18" charset="0"/>
                <a:cs typeface="Times New Roman" panose="02020603050405020304" pitchFamily="18" charset="0"/>
              </a:rPr>
              <a:t>hi  lùi vào cách lề vở 7 ô ly )</a:t>
            </a:r>
          </a:p>
        </p:txBody>
      </p:sp>
    </p:spTree>
    <p:extLst>
      <p:ext uri="{BB962C8B-B14F-4D97-AF65-F5344CB8AC3E}">
        <p14:creationId xmlns:p14="http://schemas.microsoft.com/office/powerpoint/2010/main" val="2584972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59815"/>
          <a:stretch/>
        </p:blipFill>
        <p:spPr>
          <a:xfrm>
            <a:off x="0" y="6004559"/>
            <a:ext cx="12192000" cy="84789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018" y="4962699"/>
            <a:ext cx="2878454" cy="2093421"/>
          </a:xfrm>
          <a:prstGeom prst="rect">
            <a:avLst/>
          </a:prstGeom>
        </p:spPr>
      </p:pic>
      <p:sp>
        <p:nvSpPr>
          <p:cNvPr id="10" name="Rectangle 9"/>
          <p:cNvSpPr/>
          <p:nvPr/>
        </p:nvSpPr>
        <p:spPr>
          <a:xfrm>
            <a:off x="1341120" y="6623859"/>
            <a:ext cx="10850880" cy="213360"/>
          </a:xfrm>
          <a:prstGeom prst="rect">
            <a:avLst/>
          </a:prstGeom>
          <a:solidFill>
            <a:srgbClr val="828BB0"/>
          </a:solidFill>
          <a:ln>
            <a:solidFill>
              <a:srgbClr val="7B8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2" descr="Postbox Cartoon HD Stock Images | Shutterstock"/>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35385" y1="27857" x2="65000" y2="28571"/>
                        <a14:foregroundMark x1="54615" y1="20000" x2="58462" y2="32143"/>
                        <a14:foregroundMark x1="55385" y1="40714" x2="55385" y2="71429"/>
                        <a14:foregroundMark x1="18846" y1="43929" x2="57692" y2="41786"/>
                      </a14:backgroundRemoval>
                    </a14:imgEffect>
                  </a14:imgLayer>
                </a14:imgProps>
              </a:ext>
              <a:ext uri="{28A0092B-C50C-407E-A947-70E740481C1C}">
                <a14:useLocalDpi xmlns:a14="http://schemas.microsoft.com/office/drawing/2010/main" val="0"/>
              </a:ext>
            </a:extLst>
          </a:blip>
          <a:srcRect/>
          <a:stretch>
            <a:fillRect/>
          </a:stretch>
        </p:blipFill>
        <p:spPr bwMode="auto">
          <a:xfrm>
            <a:off x="1304202" y="5587539"/>
            <a:ext cx="631278" cy="1575261"/>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4"/>
          <p:cNvSpPr txBox="1">
            <a:spLocks noChangeArrowheads="1"/>
          </p:cNvSpPr>
          <p:nvPr/>
        </p:nvSpPr>
        <p:spPr bwMode="auto">
          <a:xfrm>
            <a:off x="0" y="178017"/>
            <a:ext cx="1173652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defRPr/>
            </a:pPr>
            <a:r>
              <a:rPr lang="en-US" altLang="en-US">
                <a:solidFill>
                  <a:prstClr val="black"/>
                </a:solidFill>
                <a:latin typeface="Times New Roman" panose="02020603050405020304" pitchFamily="18" charset="0"/>
                <a:cs typeface="Times New Roman" panose="02020603050405020304" pitchFamily="18" charset="0"/>
              </a:rPr>
              <a:t>1. Dựa theo mẫu bài tập đọc “Thư gửi bà”, em hãy viết một bức thư ngắn cho người thân.</a:t>
            </a:r>
          </a:p>
        </p:txBody>
      </p:sp>
      <p:sp>
        <p:nvSpPr>
          <p:cNvPr id="12" name="Text Box 11"/>
          <p:cNvSpPr txBox="1">
            <a:spLocks noChangeArrowheads="1"/>
          </p:cNvSpPr>
          <p:nvPr/>
        </p:nvSpPr>
        <p:spPr bwMode="auto">
          <a:xfrm>
            <a:off x="297543" y="1255235"/>
            <a:ext cx="11596914"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just">
              <a:buFont typeface="Calibri" panose="020F0502020204030204" pitchFamily="34" charset="0"/>
              <a:buChar char="-"/>
            </a:pPr>
            <a:r>
              <a:rPr lang="en-US" altLang="en-US" sz="3200">
                <a:solidFill>
                  <a:prstClr val="black"/>
                </a:solidFill>
                <a:latin typeface="Times New Roman" panose="02020603050405020304" pitchFamily="18" charset="0"/>
                <a:cs typeface="Times New Roman" panose="02020603050405020304" pitchFamily="18" charset="0"/>
              </a:rPr>
              <a:t>Dòng đầu thư: nơi gửi, ngày…tháng…năm…</a:t>
            </a:r>
          </a:p>
          <a:p>
            <a:pPr marL="457200" indent="-457200" algn="just">
              <a:buFont typeface="Calibri" panose="020F0502020204030204" pitchFamily="34" charset="0"/>
              <a:buChar char="-"/>
            </a:pPr>
            <a:r>
              <a:rPr lang="en-US" altLang="en-US" sz="3200">
                <a:solidFill>
                  <a:prstClr val="black"/>
                </a:solidFill>
                <a:latin typeface="Times New Roman" panose="02020603050405020304" pitchFamily="18" charset="0"/>
                <a:cs typeface="Times New Roman" panose="02020603050405020304" pitchFamily="18" charset="0"/>
              </a:rPr>
              <a:t>Lời xưng hô với người nhận thư (ông, bà, chú, bác…)</a:t>
            </a:r>
          </a:p>
          <a:p>
            <a:pPr marL="457200" indent="-457200" algn="just">
              <a:buFont typeface="Calibri" panose="020F0502020204030204" pitchFamily="34" charset="0"/>
              <a:buChar char="-"/>
            </a:pPr>
            <a:r>
              <a:rPr lang="en-US" altLang="en-US" sz="3200">
                <a:solidFill>
                  <a:prstClr val="black"/>
                </a:solidFill>
                <a:latin typeface="Times New Roman" panose="02020603050405020304" pitchFamily="18" charset="0"/>
                <a:cs typeface="Times New Roman" panose="02020603050405020304" pitchFamily="18" charset="0"/>
              </a:rPr>
              <a:t>Nội dung thư (4-5 dòng): Thăm hỏi, báo tin cho người nhận thư.</a:t>
            </a:r>
          </a:p>
          <a:p>
            <a:pPr algn="just"/>
            <a:r>
              <a:rPr lang="en-US" altLang="en-US" sz="3200">
                <a:solidFill>
                  <a:prstClr val="black"/>
                </a:solidFill>
                <a:latin typeface="Times New Roman" panose="02020603050405020304" pitchFamily="18" charset="0"/>
                <a:cs typeface="Times New Roman" panose="02020603050405020304" pitchFamily="18" charset="0"/>
              </a:rPr>
              <a:t>Lời chúc và hứa hẹn… </a:t>
            </a:r>
          </a:p>
          <a:p>
            <a:pPr marL="457200" indent="-457200" algn="just">
              <a:buFont typeface="Calibri" panose="020F0502020204030204" pitchFamily="34" charset="0"/>
              <a:buChar char="-"/>
            </a:pPr>
            <a:r>
              <a:rPr lang="en-US" altLang="en-US" sz="3200">
                <a:solidFill>
                  <a:prstClr val="black"/>
                </a:solidFill>
                <a:latin typeface="Times New Roman" panose="02020603050405020304" pitchFamily="18" charset="0"/>
                <a:cs typeface="Times New Roman" panose="02020603050405020304" pitchFamily="18" charset="0"/>
              </a:rPr>
              <a:t>Cuối thư: Lời chào, chữ kí và tên.</a:t>
            </a:r>
            <a:endParaRPr lang="en-US" altLang="en-US" sz="3200">
              <a:solidFill>
                <a:srgbClr val="0000FF"/>
              </a:solidFill>
              <a:latin typeface="Times New Roman" panose="02020603050405020304" pitchFamily="18" charset="0"/>
              <a:cs typeface="Times New Roman" panose="02020603050405020304" pitchFamily="18" charset="0"/>
            </a:endParaRPr>
          </a:p>
          <a:p>
            <a:pPr algn="just"/>
            <a:endParaRPr lang="en-US" altLang="en-US" sz="3200">
              <a:solidFill>
                <a:srgbClr val="0000FF"/>
              </a:solidFill>
              <a:latin typeface="Times New Roman" panose="02020603050405020304" pitchFamily="18" charset="0"/>
              <a:cs typeface="Times New Roman" panose="02020603050405020304" pitchFamily="18" charset="0"/>
            </a:endParaRPr>
          </a:p>
        </p:txBody>
      </p:sp>
      <p:sp>
        <p:nvSpPr>
          <p:cNvPr id="3" name="Horizontal Scroll 2"/>
          <p:cNvSpPr/>
          <p:nvPr/>
        </p:nvSpPr>
        <p:spPr>
          <a:xfrm>
            <a:off x="3756431" y="4000815"/>
            <a:ext cx="4223657" cy="1896016"/>
          </a:xfrm>
          <a:prstGeom prst="horizontalScroll">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C00000"/>
                </a:solidFill>
                <a:latin typeface="Times New Roman" panose="02020603050405020304" pitchFamily="18" charset="0"/>
                <a:cs typeface="Times New Roman" panose="02020603050405020304" pitchFamily="18" charset="0"/>
              </a:rPr>
              <a:t>Thực hành viết thư</a:t>
            </a:r>
          </a:p>
        </p:txBody>
      </p:sp>
    </p:spTree>
    <p:extLst>
      <p:ext uri="{BB962C8B-B14F-4D97-AF65-F5344CB8AC3E}">
        <p14:creationId xmlns:p14="http://schemas.microsoft.com/office/powerpoint/2010/main" val="403026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3000" r="-3000"/>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3806" y="3169921"/>
            <a:ext cx="4082438" cy="3451724"/>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40277" t="33111" r="43886" b="33777"/>
          <a:stretch/>
        </p:blipFill>
        <p:spPr>
          <a:xfrm>
            <a:off x="4861560" y="2286000"/>
            <a:ext cx="1935480" cy="2270760"/>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26311" t="92890" r="42930" b="1776"/>
          <a:stretch/>
        </p:blipFill>
        <p:spPr>
          <a:xfrm>
            <a:off x="9454452" y="6564810"/>
            <a:ext cx="1205356" cy="365760"/>
          </a:xfrm>
          <a:prstGeom prst="rect">
            <a:avLst/>
          </a:prstGeom>
        </p:spPr>
      </p:pic>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26311" t="92890" r="42930" b="1776"/>
          <a:stretch/>
        </p:blipFill>
        <p:spPr>
          <a:xfrm>
            <a:off x="5335728" y="6594908"/>
            <a:ext cx="1198099" cy="365760"/>
          </a:xfrm>
          <a:prstGeom prst="rect">
            <a:avLst/>
          </a:prstGeom>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l="26311" t="92890" r="42930" b="1776"/>
          <a:stretch/>
        </p:blipFill>
        <p:spPr>
          <a:xfrm>
            <a:off x="6982932" y="6570348"/>
            <a:ext cx="1841754" cy="365760"/>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47574" y="4069080"/>
            <a:ext cx="4119859" cy="3406140"/>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72285" y="876300"/>
            <a:ext cx="1409700" cy="1409700"/>
          </a:xfrm>
          <a:prstGeom prst="rect">
            <a:avLst/>
          </a:prstGeom>
        </p:spPr>
      </p:pic>
      <p:pic>
        <p:nvPicPr>
          <p:cNvPr id="17" name="BacDuaThuVuiTinh-XuanNghi-ThanhLo_4eqmk">
            <a:hlinkClick r:id="" action="ppaction://media"/>
          </p:cNvPr>
          <p:cNvPicPr>
            <a:picLocks noChangeAspect="1"/>
          </p:cNvPicPr>
          <p:nvPr>
            <a:audioFile r:link="rId1"/>
            <p:extLst>
              <p:ext uri="{DAA4B4D4-6D71-4841-9C94-3DE7FCFB9230}">
                <p14:media xmlns:p14="http://schemas.microsoft.com/office/powerpoint/2010/main" r:embed="rId2">
                  <p14:trim end="75152.1875"/>
                </p14:media>
              </p:ext>
            </p:extLst>
          </p:nvPr>
        </p:nvPicPr>
        <p:blipFill>
          <a:blip r:embed="rId9"/>
          <a:stretch>
            <a:fillRect/>
          </a:stretch>
        </p:blipFill>
        <p:spPr>
          <a:xfrm>
            <a:off x="12337765" y="6290108"/>
            <a:ext cx="609600" cy="609600"/>
          </a:xfrm>
          <a:prstGeom prst="rect">
            <a:avLst/>
          </a:prstGeom>
        </p:spPr>
      </p:pic>
    </p:spTree>
    <p:extLst>
      <p:ext uri="{BB962C8B-B14F-4D97-AF65-F5344CB8AC3E}">
        <p14:creationId xmlns:p14="http://schemas.microsoft.com/office/powerpoint/2010/main" val="3121905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300"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7"/>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2"/>
          <p:cNvGrpSpPr>
            <a:grpSpLocks/>
          </p:cNvGrpSpPr>
          <p:nvPr/>
        </p:nvGrpSpPr>
        <p:grpSpPr bwMode="auto">
          <a:xfrm>
            <a:off x="0" y="0"/>
            <a:ext cx="12344400" cy="6858000"/>
            <a:chOff x="1806" y="15"/>
            <a:chExt cx="9366" cy="15375"/>
          </a:xfrm>
        </p:grpSpPr>
        <p:sp>
          <p:nvSpPr>
            <p:cNvPr id="18437" name="Rectangle 3"/>
            <p:cNvSpPr>
              <a:spLocks noChangeArrowheads="1"/>
            </p:cNvSpPr>
            <p:nvPr/>
          </p:nvSpPr>
          <p:spPr bwMode="auto">
            <a:xfrm>
              <a:off x="1938" y="180"/>
              <a:ext cx="9120" cy="15081"/>
            </a:xfrm>
            <a:prstGeom prst="rect">
              <a:avLst/>
            </a:prstGeom>
            <a:noFill/>
            <a:ln w="38100" cmpd="dbl">
              <a:solidFill>
                <a:srgbClr val="CC99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gn="ctr" eaLnBrk="1" fontAlgn="base" hangingPunct="1">
                <a:spcBef>
                  <a:spcPct val="0"/>
                </a:spcBef>
                <a:spcAft>
                  <a:spcPct val="0"/>
                </a:spcAft>
                <a:buFont typeface="Arial" panose="020B0604020202020204" pitchFamily="34" charset="0"/>
                <a:buNone/>
              </a:pPr>
              <a:r>
                <a:rPr lang="en-US" sz="1200">
                  <a:solidFill>
                    <a:srgbClr val="000000"/>
                  </a:solidFill>
                </a:rPr>
                <a:t>                                          </a:t>
              </a:r>
            </a:p>
            <a:p>
              <a:pPr algn="ctr" eaLnBrk="1" fontAlgn="base" hangingPunct="1">
                <a:spcBef>
                  <a:spcPct val="0"/>
                </a:spcBef>
                <a:spcAft>
                  <a:spcPct val="0"/>
                </a:spcAft>
                <a:buFont typeface="Arial" panose="020B0604020202020204" pitchFamily="34" charset="0"/>
                <a:buNone/>
              </a:pPr>
              <a:endParaRPr lang="en-US" sz="1200">
                <a:solidFill>
                  <a:srgbClr val="000000"/>
                </a:solidFill>
              </a:endParaRPr>
            </a:p>
            <a:p>
              <a:pPr eaLnBrk="1" fontAlgn="base" hangingPunct="1">
                <a:spcBef>
                  <a:spcPct val="0"/>
                </a:spcBef>
                <a:spcAft>
                  <a:spcPct val="0"/>
                </a:spcAft>
                <a:buFont typeface="Arial" panose="020B0604020202020204" pitchFamily="34" charset="0"/>
                <a:buNone/>
              </a:pPr>
              <a:endParaRPr lang="en-US" sz="1800">
                <a:solidFill>
                  <a:srgbClr val="000000"/>
                </a:solidFill>
              </a:endParaRPr>
            </a:p>
          </p:txBody>
        </p:sp>
        <p:pic>
          <p:nvPicPr>
            <p:cNvPr id="18438" name="Picture 4" descr="CRNRC09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77" y="13980"/>
              <a:ext cx="1395" cy="1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5" descr="CRNRC09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49" y="30"/>
              <a:ext cx="1305"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6" descr="CRNRC0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6" y="15"/>
              <a:ext cx="1575" cy="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7" descr="CRNRC09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4" y="14025"/>
              <a:ext cx="1365" cy="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35" name="Text Box 8"/>
          <p:cNvSpPr txBox="1">
            <a:spLocks noChangeArrowheads="1"/>
          </p:cNvSpPr>
          <p:nvPr/>
        </p:nvSpPr>
        <p:spPr bwMode="auto">
          <a:xfrm>
            <a:off x="1828800" y="1676400"/>
            <a:ext cx="8839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0"/>
              </a:spcBef>
              <a:spcAft>
                <a:spcPct val="0"/>
              </a:spcAft>
              <a:buFont typeface="Arial" panose="020B0604020202020204" pitchFamily="34" charset="0"/>
              <a:buNone/>
            </a:pPr>
            <a:r>
              <a:rPr lang="en-US" sz="2400" b="1">
                <a:solidFill>
                  <a:srgbClr val="0000FF"/>
                </a:solidFill>
              </a:rPr>
              <a:t>  </a:t>
            </a:r>
          </a:p>
          <a:p>
            <a:pPr fontAlgn="base">
              <a:spcBef>
                <a:spcPct val="0"/>
              </a:spcBef>
              <a:spcAft>
                <a:spcPct val="0"/>
              </a:spcAft>
              <a:buFont typeface="Arial" panose="020B0604020202020204" pitchFamily="34" charset="0"/>
              <a:buNone/>
            </a:pPr>
            <a:endParaRPr lang="en-US" sz="2400" b="1">
              <a:solidFill>
                <a:srgbClr val="0000FF"/>
              </a:solidFill>
            </a:endParaRPr>
          </a:p>
        </p:txBody>
      </p:sp>
      <p:sp>
        <p:nvSpPr>
          <p:cNvPr id="18436" name="Text Box 9"/>
          <p:cNvSpPr txBox="1">
            <a:spLocks noChangeArrowheads="1"/>
          </p:cNvSpPr>
          <p:nvPr/>
        </p:nvSpPr>
        <p:spPr bwMode="auto">
          <a:xfrm>
            <a:off x="304800" y="152400"/>
            <a:ext cx="11887200" cy="715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0"/>
              </a:spcBef>
              <a:spcAft>
                <a:spcPct val="0"/>
              </a:spcAft>
              <a:buFont typeface="Arial" panose="020B0604020202020204" pitchFamily="34" charset="0"/>
              <a:buNone/>
            </a:pP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Sài</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Đồng</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ng</a:t>
            </a:r>
            <a:r>
              <a:rPr lang="en-US" sz="2700" b="1" dirty="0" err="1">
                <a:solidFill>
                  <a:srgbClr val="000000"/>
                </a:solidFill>
                <a:latin typeface="Times New Roman" panose="02020603050405020304" pitchFamily="18" charset="0"/>
                <a:cs typeface="Times New Roman" panose="02020603050405020304" pitchFamily="18" charset="0"/>
              </a:rPr>
              <a:t>à</a:t>
            </a:r>
            <a:r>
              <a:rPr lang="en-US" sz="2700" b="1" dirty="0" err="1">
                <a:solidFill>
                  <a:srgbClr val="000000"/>
                </a:solidFill>
                <a:latin typeface="Times New Roman" panose="02020603050405020304" pitchFamily="18" charset="0"/>
              </a:rPr>
              <a:t>y</a:t>
            </a:r>
            <a:r>
              <a:rPr lang="en-US" sz="2700" b="1" dirty="0">
                <a:solidFill>
                  <a:srgbClr val="000000"/>
                </a:solidFill>
                <a:latin typeface="Times New Roman" panose="02020603050405020304" pitchFamily="18" charset="0"/>
              </a:rPr>
              <a:t> 1</a:t>
            </a:r>
            <a:r>
              <a:rPr lang="vi-VN" sz="2700" b="1" dirty="0">
                <a:solidFill>
                  <a:srgbClr val="000000"/>
                </a:solidFill>
                <a:latin typeface="Times New Roman" panose="02020603050405020304" pitchFamily="18" charset="0"/>
              </a:rPr>
              <a:t>2</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tháng</a:t>
            </a:r>
            <a:r>
              <a:rPr lang="en-US" sz="2700" b="1" dirty="0">
                <a:solidFill>
                  <a:srgbClr val="000000"/>
                </a:solidFill>
                <a:latin typeface="Times New Roman" panose="02020603050405020304" pitchFamily="18" charset="0"/>
              </a:rPr>
              <a:t> 10 </a:t>
            </a:r>
            <a:r>
              <a:rPr lang="en-US" sz="2700" b="1" dirty="0" err="1">
                <a:solidFill>
                  <a:srgbClr val="000000"/>
                </a:solidFill>
                <a:latin typeface="Times New Roman" panose="02020603050405020304" pitchFamily="18" charset="0"/>
              </a:rPr>
              <a:t>năm</a:t>
            </a:r>
            <a:r>
              <a:rPr lang="en-US" sz="2700" b="1" dirty="0">
                <a:solidFill>
                  <a:srgbClr val="000000"/>
                </a:solidFill>
                <a:latin typeface="Times New Roman" panose="02020603050405020304" pitchFamily="18" charset="0"/>
              </a:rPr>
              <a:t> 2021</a:t>
            </a:r>
          </a:p>
          <a:p>
            <a:pPr eaLnBrk="1" fontAlgn="base" hangingPunct="1">
              <a:spcBef>
                <a:spcPct val="0"/>
              </a:spcBef>
              <a:spcAft>
                <a:spcPct val="0"/>
              </a:spcAft>
              <a:buFont typeface="Arial" panose="020B0604020202020204" pitchFamily="34" charset="0"/>
              <a:buNone/>
            </a:pPr>
            <a:r>
              <a:rPr lang="en-US" sz="2700" b="1" dirty="0">
                <a:solidFill>
                  <a:srgbClr val="000000"/>
                </a:solidFill>
                <a:latin typeface="Times New Roman" panose="02020603050405020304" pitchFamily="18" charset="0"/>
              </a:rPr>
              <a:t>        </a:t>
            </a:r>
            <a:r>
              <a:rPr lang="vi-VN" sz="2700" b="1" dirty="0">
                <a:solidFill>
                  <a:srgbClr val="000000"/>
                </a:solidFill>
                <a:latin typeface="Times New Roman" panose="02020603050405020304" pitchFamily="18" charset="0"/>
              </a:rPr>
              <a:t>Ông</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kính</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yêu</a:t>
            </a:r>
            <a:r>
              <a:rPr lang="en-US" sz="2700" b="1" dirty="0">
                <a:solidFill>
                  <a:srgbClr val="000000"/>
                </a:solidFill>
                <a:latin typeface="Times New Roman" panose="02020603050405020304" pitchFamily="18" charset="0"/>
              </a:rPr>
              <a:t> !</a:t>
            </a:r>
          </a:p>
          <a:p>
            <a:pPr eaLnBrk="1" fontAlgn="base" hangingPunct="1">
              <a:spcBef>
                <a:spcPct val="0"/>
              </a:spcBef>
              <a:spcAft>
                <a:spcPct val="0"/>
              </a:spcAft>
              <a:buFont typeface="Arial" panose="020B0604020202020204" pitchFamily="34" charset="0"/>
              <a:buNone/>
            </a:pP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Đã</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lâu</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lắm</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rồi</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cháu</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chưa</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được</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về</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quê</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thăm</a:t>
            </a:r>
            <a:r>
              <a:rPr lang="en-US" sz="2700" b="1" dirty="0">
                <a:solidFill>
                  <a:srgbClr val="000000"/>
                </a:solidFill>
                <a:latin typeface="Times New Roman" panose="02020603050405020304" pitchFamily="18" charset="0"/>
              </a:rPr>
              <a:t> </a:t>
            </a:r>
            <a:r>
              <a:rPr lang="vi-VN" sz="2700" b="1" dirty="0">
                <a:solidFill>
                  <a:srgbClr val="000000"/>
                </a:solidFill>
                <a:latin typeface="Times New Roman" panose="02020603050405020304" pitchFamily="18" charset="0"/>
              </a:rPr>
              <a:t>ông</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cháu</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nhớ</a:t>
            </a:r>
            <a:r>
              <a:rPr lang="en-US" sz="2700" b="1" dirty="0">
                <a:solidFill>
                  <a:srgbClr val="000000"/>
                </a:solidFill>
                <a:latin typeface="Times New Roman" panose="02020603050405020304" pitchFamily="18" charset="0"/>
              </a:rPr>
              <a:t> </a:t>
            </a:r>
            <a:r>
              <a:rPr lang="vi-VN" sz="2700" b="1" dirty="0">
                <a:solidFill>
                  <a:srgbClr val="000000"/>
                </a:solidFill>
                <a:latin typeface="Times New Roman" panose="02020603050405020304" pitchFamily="18" charset="0"/>
              </a:rPr>
              <a:t>ông</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lắm</a:t>
            </a:r>
            <a:r>
              <a:rPr lang="en-US" sz="2700" b="1" dirty="0">
                <a:solidFill>
                  <a:srgbClr val="000000"/>
                </a:solidFill>
                <a:latin typeface="Times New Roman" panose="02020603050405020304" pitchFamily="18" charset="0"/>
              </a:rPr>
              <a:t>.</a:t>
            </a:r>
          </a:p>
          <a:p>
            <a:pPr eaLnBrk="1" fontAlgn="base" hangingPunct="1">
              <a:spcBef>
                <a:spcPct val="0"/>
              </a:spcBef>
              <a:spcAft>
                <a:spcPct val="0"/>
              </a:spcAft>
              <a:buFont typeface="Arial" panose="020B0604020202020204" pitchFamily="34" charset="0"/>
              <a:buNone/>
            </a:pPr>
            <a:r>
              <a:rPr lang="en-US" sz="2700" b="1" dirty="0">
                <a:solidFill>
                  <a:srgbClr val="000000"/>
                </a:solidFill>
                <a:latin typeface="Times New Roman" panose="02020603050405020304" pitchFamily="18" charset="0"/>
              </a:rPr>
              <a:t>        </a:t>
            </a:r>
            <a:r>
              <a:rPr lang="vi-VN" sz="2700" b="1" dirty="0">
                <a:solidFill>
                  <a:srgbClr val="000000"/>
                </a:solidFill>
                <a:latin typeface="Times New Roman" panose="02020603050405020304" pitchFamily="18" charset="0"/>
              </a:rPr>
              <a:t>Ông</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dạo</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n</a:t>
            </a:r>
            <a:r>
              <a:rPr lang="en-US" sz="2700" b="1" dirty="0" err="1">
                <a:solidFill>
                  <a:srgbClr val="000000"/>
                </a:solidFill>
                <a:latin typeface="Times New Roman" panose="02020603050405020304" pitchFamily="18" charset="0"/>
                <a:cs typeface="Times New Roman" panose="02020603050405020304" pitchFamily="18" charset="0"/>
              </a:rPr>
              <a:t>à</a:t>
            </a:r>
            <a:r>
              <a:rPr lang="en-US" sz="2700" b="1" dirty="0" err="1">
                <a:solidFill>
                  <a:srgbClr val="000000"/>
                </a:solidFill>
                <a:latin typeface="Times New Roman" panose="02020603050405020304" pitchFamily="18" charset="0"/>
              </a:rPr>
              <a:t>y</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có</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được</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khỏe</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không</a:t>
            </a:r>
            <a:r>
              <a:rPr lang="en-US" sz="2700" b="1" dirty="0">
                <a:solidFill>
                  <a:srgbClr val="000000"/>
                </a:solidFill>
                <a:latin typeface="Times New Roman" panose="02020603050405020304" pitchFamily="18" charset="0"/>
              </a:rPr>
              <a:t> ạ? </a:t>
            </a:r>
            <a:r>
              <a:rPr lang="en-US" sz="2700" b="1" dirty="0" err="1">
                <a:solidFill>
                  <a:srgbClr val="000000"/>
                </a:solidFill>
                <a:latin typeface="Times New Roman" panose="02020603050405020304" pitchFamily="18" charset="0"/>
              </a:rPr>
              <a:t>Cái</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chân</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của</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ông</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có</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còn</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sưng</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lên</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nữa</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không</a:t>
            </a:r>
            <a:r>
              <a:rPr lang="en-US" sz="2700" b="1" dirty="0">
                <a:solidFill>
                  <a:srgbClr val="000000"/>
                </a:solidFill>
                <a:latin typeface="Times New Roman" panose="02020603050405020304" pitchFamily="18" charset="0"/>
              </a:rPr>
              <a:t>? </a:t>
            </a:r>
            <a:r>
              <a:rPr lang="vi-VN" sz="2700" b="1" dirty="0">
                <a:solidFill>
                  <a:srgbClr val="000000"/>
                </a:solidFill>
                <a:latin typeface="Times New Roman" panose="02020603050405020304" pitchFamily="18" charset="0"/>
              </a:rPr>
              <a:t>Ông</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có</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thường</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tập</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thể</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dục</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v</a:t>
            </a:r>
            <a:r>
              <a:rPr lang="en-US" sz="2700" b="1" dirty="0" err="1">
                <a:solidFill>
                  <a:srgbClr val="000000"/>
                </a:solidFill>
                <a:latin typeface="Times New Roman" panose="02020603050405020304" pitchFamily="18" charset="0"/>
                <a:cs typeface="Times New Roman" panose="02020603050405020304" pitchFamily="18" charset="0"/>
              </a:rPr>
              <a:t>à</a:t>
            </a:r>
            <a:r>
              <a:rPr lang="en-US" sz="2700" b="1" dirty="0" err="1">
                <a:solidFill>
                  <a:srgbClr val="000000"/>
                </a:solidFill>
                <a:latin typeface="Times New Roman" panose="02020603050405020304" pitchFamily="18" charset="0"/>
              </a:rPr>
              <a:t>o</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buổi</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sáng</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không</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Cháu</a:t>
            </a:r>
            <a:r>
              <a:rPr lang="en-US" sz="2700" b="1" dirty="0">
                <a:solidFill>
                  <a:srgbClr val="000000"/>
                </a:solidFill>
                <a:latin typeface="Times New Roman" panose="02020603050405020304" pitchFamily="18" charset="0"/>
              </a:rPr>
              <a:t> lo </a:t>
            </a:r>
            <a:r>
              <a:rPr lang="en-US" sz="2700" b="1" dirty="0" err="1">
                <a:solidFill>
                  <a:srgbClr val="000000"/>
                </a:solidFill>
                <a:latin typeface="Times New Roman" panose="02020603050405020304" pitchFamily="18" charset="0"/>
              </a:rPr>
              <a:t>mùa</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đông</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n</a:t>
            </a:r>
            <a:r>
              <a:rPr lang="en-US" sz="2700" b="1" dirty="0" err="1">
                <a:solidFill>
                  <a:srgbClr val="000000"/>
                </a:solidFill>
                <a:latin typeface="Times New Roman" panose="02020603050405020304" pitchFamily="18" charset="0"/>
                <a:cs typeface="Times New Roman" panose="02020603050405020304" pitchFamily="18" charset="0"/>
              </a:rPr>
              <a:t>à</a:t>
            </a:r>
            <a:r>
              <a:rPr lang="en-US" sz="2700" b="1" dirty="0" err="1">
                <a:solidFill>
                  <a:srgbClr val="000000"/>
                </a:solidFill>
                <a:latin typeface="Times New Roman" panose="02020603050405020304" pitchFamily="18" charset="0"/>
              </a:rPr>
              <a:t>y</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trời</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lạnh</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sẽ</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l</a:t>
            </a:r>
            <a:r>
              <a:rPr lang="en-US" sz="2700" b="1" dirty="0" err="1">
                <a:solidFill>
                  <a:srgbClr val="000000"/>
                </a:solidFill>
                <a:latin typeface="Times New Roman" panose="02020603050405020304" pitchFamily="18" charset="0"/>
                <a:cs typeface="Times New Roman" panose="02020603050405020304" pitchFamily="18" charset="0"/>
              </a:rPr>
              <a:t>à</a:t>
            </a:r>
            <a:r>
              <a:rPr lang="en-US" sz="2700" b="1" dirty="0" err="1">
                <a:solidFill>
                  <a:srgbClr val="000000"/>
                </a:solidFill>
                <a:latin typeface="Times New Roman" panose="02020603050405020304" pitchFamily="18" charset="0"/>
              </a:rPr>
              <a:t>m</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chân</a:t>
            </a:r>
            <a:r>
              <a:rPr lang="en-US" sz="2700" b="1" dirty="0">
                <a:solidFill>
                  <a:srgbClr val="000000"/>
                </a:solidFill>
                <a:latin typeface="Times New Roman" panose="02020603050405020304" pitchFamily="18" charset="0"/>
              </a:rPr>
              <a:t> </a:t>
            </a:r>
            <a:r>
              <a:rPr lang="vi-VN" sz="2700" b="1" dirty="0">
                <a:solidFill>
                  <a:srgbClr val="000000"/>
                </a:solidFill>
                <a:latin typeface="Times New Roman" panose="02020603050405020304" pitchFamily="18" charset="0"/>
              </a:rPr>
              <a:t>ông</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đau</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Cây</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xo</a:t>
            </a:r>
            <a:r>
              <a:rPr lang="en-US" sz="2700" b="1" dirty="0" err="1">
                <a:solidFill>
                  <a:srgbClr val="000000"/>
                </a:solidFill>
                <a:latin typeface="Times New Roman" panose="02020603050405020304" pitchFamily="18" charset="0"/>
                <a:cs typeface="Times New Roman" panose="02020603050405020304" pitchFamily="18" charset="0"/>
              </a:rPr>
              <a:t>à</a:t>
            </a:r>
            <a:r>
              <a:rPr lang="en-US" sz="2700" b="1" dirty="0" err="1">
                <a:solidFill>
                  <a:srgbClr val="000000"/>
                </a:solidFill>
                <a:latin typeface="Times New Roman" panose="02020603050405020304" pitchFamily="18" charset="0"/>
              </a:rPr>
              <a:t>i</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m</a:t>
            </a:r>
            <a:r>
              <a:rPr lang="en-US" sz="2700" b="1" dirty="0" err="1">
                <a:solidFill>
                  <a:srgbClr val="000000"/>
                </a:solidFill>
                <a:latin typeface="Times New Roman" panose="02020603050405020304" pitchFamily="18" charset="0"/>
                <a:cs typeface="Times New Roman" panose="02020603050405020304" pitchFamily="18" charset="0"/>
              </a:rPr>
              <a:t>à</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hai</a:t>
            </a:r>
            <a:r>
              <a:rPr lang="en-US" sz="2700" b="1" dirty="0">
                <a:solidFill>
                  <a:srgbClr val="000000"/>
                </a:solidFill>
                <a:latin typeface="Times New Roman" panose="02020603050405020304" pitchFamily="18" charset="0"/>
              </a:rPr>
              <a:t> </a:t>
            </a:r>
            <a:r>
              <a:rPr lang="vi-VN" sz="2700" b="1" dirty="0">
                <a:solidFill>
                  <a:srgbClr val="000000"/>
                </a:solidFill>
                <a:latin typeface="Times New Roman" panose="02020603050405020304" pitchFamily="18" charset="0"/>
              </a:rPr>
              <a:t>ông</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cháu</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mình</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trồng</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năm</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ngoái</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bây</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giờ</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chắc</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l</a:t>
            </a:r>
            <a:r>
              <a:rPr lang="en-US" sz="2700" b="1" dirty="0" err="1">
                <a:solidFill>
                  <a:srgbClr val="000000"/>
                </a:solidFill>
                <a:latin typeface="Times New Roman" panose="02020603050405020304" pitchFamily="18" charset="0"/>
                <a:cs typeface="Times New Roman" panose="02020603050405020304" pitchFamily="18" charset="0"/>
              </a:rPr>
              <a:t>à</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lớn</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lắm</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rồi</a:t>
            </a:r>
            <a:r>
              <a:rPr lang="en-US" sz="2700" b="1" dirty="0">
                <a:solidFill>
                  <a:srgbClr val="000000"/>
                </a:solidFill>
                <a:latin typeface="Times New Roman" panose="02020603050405020304" pitchFamily="18" charset="0"/>
              </a:rPr>
              <a:t> </a:t>
            </a:r>
            <a:r>
              <a:rPr lang="vi-VN" sz="2700" b="1" dirty="0">
                <a:solidFill>
                  <a:srgbClr val="000000"/>
                </a:solidFill>
                <a:latin typeface="Times New Roman" panose="02020603050405020304" pitchFamily="18" charset="0"/>
              </a:rPr>
              <a:t>ông</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nhỉ</a:t>
            </a:r>
            <a:r>
              <a:rPr lang="en-US" sz="2700" b="1" dirty="0">
                <a:solidFill>
                  <a:srgbClr val="000000"/>
                </a:solidFill>
                <a:latin typeface="Times New Roman" panose="02020603050405020304" pitchFamily="18" charset="0"/>
              </a:rPr>
              <a:t>?</a:t>
            </a:r>
          </a:p>
          <a:p>
            <a:pPr eaLnBrk="1" fontAlgn="base" hangingPunct="1">
              <a:spcBef>
                <a:spcPct val="0"/>
              </a:spcBef>
              <a:spcAft>
                <a:spcPct val="0"/>
              </a:spcAft>
              <a:buFont typeface="Arial" panose="020B0604020202020204" pitchFamily="34" charset="0"/>
              <a:buNone/>
            </a:pP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Cả</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nh</a:t>
            </a:r>
            <a:r>
              <a:rPr lang="en-US" sz="2700" b="1" dirty="0" err="1">
                <a:solidFill>
                  <a:srgbClr val="000000"/>
                </a:solidFill>
                <a:latin typeface="Times New Roman" panose="02020603050405020304" pitchFamily="18" charset="0"/>
                <a:cs typeface="Times New Roman" panose="02020603050405020304" pitchFamily="18" charset="0"/>
              </a:rPr>
              <a:t>à</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cháu</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vẫn</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khỏe</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Bố</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mẹ</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cháu</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vẫn</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đi</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l</a:t>
            </a:r>
            <a:r>
              <a:rPr lang="en-US" sz="2700" b="1" dirty="0" err="1">
                <a:solidFill>
                  <a:srgbClr val="000000"/>
                </a:solidFill>
                <a:latin typeface="Times New Roman" panose="02020603050405020304" pitchFamily="18" charset="0"/>
                <a:cs typeface="Times New Roman" panose="02020603050405020304" pitchFamily="18" charset="0"/>
              </a:rPr>
              <a:t>à</a:t>
            </a:r>
            <a:r>
              <a:rPr lang="en-US" sz="2700" b="1" dirty="0" err="1">
                <a:solidFill>
                  <a:srgbClr val="000000"/>
                </a:solidFill>
                <a:latin typeface="Times New Roman" panose="02020603050405020304" pitchFamily="18" charset="0"/>
              </a:rPr>
              <a:t>m</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đều</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B</a:t>
            </a:r>
            <a:r>
              <a:rPr lang="en-US" sz="2700" b="1" dirty="0" err="1">
                <a:solidFill>
                  <a:srgbClr val="000000"/>
                </a:solidFill>
                <a:latin typeface="Times New Roman" panose="02020603050405020304" pitchFamily="18" charset="0"/>
                <a:cs typeface="Times New Roman" panose="02020603050405020304" pitchFamily="18" charset="0"/>
              </a:rPr>
              <a:t>à</a:t>
            </a:r>
            <a:r>
              <a:rPr lang="en-US" sz="2700" b="1" dirty="0" err="1">
                <a:solidFill>
                  <a:srgbClr val="000000"/>
                </a:solidFill>
                <a:latin typeface="Times New Roman" panose="02020603050405020304" pitchFamily="18" charset="0"/>
              </a:rPr>
              <a:t>i</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kiểm</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tra</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vừa</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rồi</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cháu</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được</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nhận</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xét</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l</a:t>
            </a:r>
            <a:r>
              <a:rPr lang="en-US" sz="2700" b="1" dirty="0" err="1">
                <a:solidFill>
                  <a:srgbClr val="000000"/>
                </a:solidFill>
                <a:latin typeface="Times New Roman" panose="02020603050405020304" pitchFamily="18" charset="0"/>
                <a:cs typeface="Times New Roman" panose="02020603050405020304" pitchFamily="18" charset="0"/>
              </a:rPr>
              <a:t>à</a:t>
            </a:r>
            <a:r>
              <a:rPr lang="en-US" sz="2700" b="1" dirty="0" err="1">
                <a:solidFill>
                  <a:srgbClr val="000000"/>
                </a:solidFill>
                <a:latin typeface="Times New Roman" panose="02020603050405020304" pitchFamily="18" charset="0"/>
              </a:rPr>
              <a:t>m</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b</a:t>
            </a:r>
            <a:r>
              <a:rPr lang="en-US" sz="2700" b="1" dirty="0" err="1">
                <a:solidFill>
                  <a:srgbClr val="000000"/>
                </a:solidFill>
                <a:latin typeface="Times New Roman" panose="02020603050405020304" pitchFamily="18" charset="0"/>
                <a:cs typeface="Times New Roman" panose="02020603050405020304" pitchFamily="18" charset="0"/>
              </a:rPr>
              <a:t>à</a:t>
            </a:r>
            <a:r>
              <a:rPr lang="en-US" sz="2700" b="1" dirty="0" err="1">
                <a:solidFill>
                  <a:srgbClr val="000000"/>
                </a:solidFill>
                <a:latin typeface="Times New Roman" panose="02020603050405020304" pitchFamily="18" charset="0"/>
              </a:rPr>
              <a:t>i</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tốt</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đấy</a:t>
            </a:r>
            <a:r>
              <a:rPr lang="en-US" sz="2700" b="1" dirty="0">
                <a:solidFill>
                  <a:srgbClr val="000000"/>
                </a:solidFill>
                <a:latin typeface="Times New Roman" panose="02020603050405020304" pitchFamily="18" charset="0"/>
              </a:rPr>
              <a:t> </a:t>
            </a:r>
            <a:r>
              <a:rPr lang="vi-VN" sz="2700" b="1" dirty="0">
                <a:solidFill>
                  <a:srgbClr val="000000"/>
                </a:solidFill>
                <a:latin typeface="Times New Roman" panose="02020603050405020304" pitchFamily="18" charset="0"/>
              </a:rPr>
              <a:t>ông</a:t>
            </a:r>
            <a:r>
              <a:rPr lang="en-US" sz="2700" b="1" dirty="0">
                <a:solidFill>
                  <a:srgbClr val="000000"/>
                </a:solidFill>
                <a:latin typeface="Times New Roman" panose="02020603050405020304" pitchFamily="18" charset="0"/>
              </a:rPr>
              <a:t> ạ! </a:t>
            </a:r>
            <a:r>
              <a:rPr lang="en-US" sz="2700" b="1" dirty="0" err="1">
                <a:solidFill>
                  <a:srgbClr val="000000"/>
                </a:solidFill>
                <a:latin typeface="Times New Roman" panose="02020603050405020304" pitchFamily="18" charset="0"/>
              </a:rPr>
              <a:t>Cháu</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rất</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mong</a:t>
            </a:r>
            <a:r>
              <a:rPr lang="en-US" sz="2700" b="1" dirty="0">
                <a:solidFill>
                  <a:srgbClr val="000000"/>
                </a:solidFill>
                <a:latin typeface="Times New Roman" panose="02020603050405020304" pitchFamily="18" charset="0"/>
              </a:rPr>
              <a:t> </a:t>
            </a:r>
            <a:r>
              <a:rPr lang="vi-VN" sz="2700" b="1" dirty="0">
                <a:solidFill>
                  <a:srgbClr val="000000"/>
                </a:solidFill>
                <a:latin typeface="Times New Roman" panose="02020603050405020304" pitchFamily="18" charset="0"/>
              </a:rPr>
              <a:t>ông</a:t>
            </a:r>
            <a:r>
              <a:rPr lang="en-US" sz="2700" b="1" dirty="0">
                <a:solidFill>
                  <a:srgbClr val="000000"/>
                </a:solidFill>
                <a:latin typeface="Times New Roman" panose="02020603050405020304" pitchFamily="18" charset="0"/>
              </a:rPr>
              <a:t> ở </a:t>
            </a:r>
            <a:r>
              <a:rPr lang="en-US" sz="2700" b="1" dirty="0" err="1">
                <a:solidFill>
                  <a:srgbClr val="000000"/>
                </a:solidFill>
                <a:latin typeface="Times New Roman" panose="02020603050405020304" pitchFamily="18" charset="0"/>
              </a:rPr>
              <a:t>đây</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với</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cháu</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để</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đêm</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đêm</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cháu</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được</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nghe</a:t>
            </a:r>
            <a:r>
              <a:rPr lang="en-US" sz="2700" b="1" dirty="0">
                <a:solidFill>
                  <a:srgbClr val="000000"/>
                </a:solidFill>
                <a:latin typeface="Times New Roman" panose="02020603050405020304" pitchFamily="18" charset="0"/>
              </a:rPr>
              <a:t> </a:t>
            </a:r>
            <a:r>
              <a:rPr lang="vi-VN" sz="2700" b="1" dirty="0">
                <a:solidFill>
                  <a:srgbClr val="000000"/>
                </a:solidFill>
                <a:latin typeface="Times New Roman" panose="02020603050405020304" pitchFamily="18" charset="0"/>
              </a:rPr>
              <a:t>ông</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kể</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chuyện</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cổ</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tích</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như</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những</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ng</a:t>
            </a:r>
            <a:r>
              <a:rPr lang="en-US" sz="2700" b="1" dirty="0" err="1">
                <a:solidFill>
                  <a:srgbClr val="000000"/>
                </a:solidFill>
                <a:latin typeface="Times New Roman" panose="02020603050405020304" pitchFamily="18" charset="0"/>
                <a:cs typeface="Times New Roman" panose="02020603050405020304" pitchFamily="18" charset="0"/>
              </a:rPr>
              <a:t>à</a:t>
            </a:r>
            <a:r>
              <a:rPr lang="en-US" sz="2700" b="1" dirty="0" err="1">
                <a:solidFill>
                  <a:srgbClr val="000000"/>
                </a:solidFill>
                <a:latin typeface="Times New Roman" panose="02020603050405020304" pitchFamily="18" charset="0"/>
              </a:rPr>
              <a:t>y</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cháu</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về</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thăm</a:t>
            </a:r>
            <a:r>
              <a:rPr lang="en-US" sz="2700" b="1" dirty="0">
                <a:solidFill>
                  <a:srgbClr val="000000"/>
                </a:solidFill>
                <a:latin typeface="Times New Roman" panose="02020603050405020304" pitchFamily="18" charset="0"/>
              </a:rPr>
              <a:t> </a:t>
            </a:r>
            <a:r>
              <a:rPr lang="vi-VN" sz="2700" b="1" dirty="0">
                <a:solidFill>
                  <a:srgbClr val="000000"/>
                </a:solidFill>
                <a:latin typeface="Times New Roman" panose="02020603050405020304" pitchFamily="18" charset="0"/>
              </a:rPr>
              <a:t>ông</a:t>
            </a:r>
            <a:r>
              <a:rPr lang="en-US" sz="2700" b="1" dirty="0">
                <a:solidFill>
                  <a:srgbClr val="000000"/>
                </a:solidFill>
                <a:latin typeface="Times New Roman" panose="02020603050405020304" pitchFamily="18" charset="0"/>
              </a:rPr>
              <a:t>.</a:t>
            </a:r>
          </a:p>
          <a:p>
            <a:pPr eaLnBrk="1" fontAlgn="base" hangingPunct="1">
              <a:spcBef>
                <a:spcPct val="0"/>
              </a:spcBef>
              <a:spcAft>
                <a:spcPct val="0"/>
              </a:spcAft>
              <a:buFont typeface="Arial" panose="020B0604020202020204" pitchFamily="34" charset="0"/>
              <a:buNone/>
            </a:pP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Cháu</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kính</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chúc</a:t>
            </a:r>
            <a:r>
              <a:rPr lang="en-US" sz="2700" b="1" dirty="0">
                <a:solidFill>
                  <a:srgbClr val="000000"/>
                </a:solidFill>
                <a:latin typeface="Times New Roman" panose="02020603050405020304" pitchFamily="18" charset="0"/>
              </a:rPr>
              <a:t> </a:t>
            </a:r>
            <a:r>
              <a:rPr lang="vi-VN" sz="2700" b="1" dirty="0">
                <a:solidFill>
                  <a:srgbClr val="000000"/>
                </a:solidFill>
                <a:latin typeface="Times New Roman" panose="02020603050405020304" pitchFamily="18" charset="0"/>
              </a:rPr>
              <a:t>ông</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khỏe</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mạnh</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sống</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lâu</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Cháu</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sẽ</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cố</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gắng</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học</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giỏi</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vâng</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lời</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bố</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mẹ</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để</a:t>
            </a:r>
            <a:r>
              <a:rPr lang="en-US" sz="2700" b="1" dirty="0">
                <a:solidFill>
                  <a:srgbClr val="000000"/>
                </a:solidFill>
                <a:latin typeface="Times New Roman" panose="02020603050405020304" pitchFamily="18" charset="0"/>
              </a:rPr>
              <a:t> </a:t>
            </a:r>
            <a:r>
              <a:rPr lang="vi-VN" sz="2700" b="1" dirty="0">
                <a:solidFill>
                  <a:srgbClr val="000000"/>
                </a:solidFill>
                <a:latin typeface="Times New Roman" panose="02020603050405020304" pitchFamily="18" charset="0"/>
              </a:rPr>
              <a:t>ông</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vui</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lòng</a:t>
            </a:r>
            <a:r>
              <a:rPr lang="en-US" sz="2700" b="1" dirty="0">
                <a:solidFill>
                  <a:srgbClr val="000000"/>
                </a:solidFill>
                <a:latin typeface="Times New Roman" panose="02020603050405020304" pitchFamily="18" charset="0"/>
              </a:rPr>
              <a:t>.</a:t>
            </a:r>
          </a:p>
          <a:p>
            <a:pPr eaLnBrk="1" fontAlgn="base" hangingPunct="1">
              <a:spcBef>
                <a:spcPct val="0"/>
              </a:spcBef>
              <a:spcAft>
                <a:spcPct val="0"/>
              </a:spcAft>
              <a:buFont typeface="Arial" panose="020B0604020202020204" pitchFamily="34" charset="0"/>
              <a:buNone/>
            </a:pP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Cháu</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của</a:t>
            </a:r>
            <a:r>
              <a:rPr lang="en-US" sz="2700" b="1" dirty="0">
                <a:solidFill>
                  <a:srgbClr val="000000"/>
                </a:solidFill>
                <a:latin typeface="Times New Roman" panose="02020603050405020304" pitchFamily="18" charset="0"/>
              </a:rPr>
              <a:t> </a:t>
            </a:r>
            <a:r>
              <a:rPr lang="vi-VN" sz="2700" b="1" dirty="0">
                <a:solidFill>
                  <a:srgbClr val="000000"/>
                </a:solidFill>
                <a:latin typeface="Times New Roman" panose="02020603050405020304" pitchFamily="18" charset="0"/>
              </a:rPr>
              <a:t>ông</a:t>
            </a:r>
            <a:endParaRPr lang="en-US" sz="2700" b="1" dirty="0">
              <a:solidFill>
                <a:srgbClr val="000000"/>
              </a:solidFill>
              <a:latin typeface="Times New Roman" panose="02020603050405020304" pitchFamily="18" charset="0"/>
            </a:endParaRPr>
          </a:p>
          <a:p>
            <a:pPr eaLnBrk="1" fontAlgn="base" hangingPunct="1">
              <a:spcBef>
                <a:spcPct val="0"/>
              </a:spcBef>
              <a:spcAft>
                <a:spcPct val="0"/>
              </a:spcAft>
              <a:buFont typeface="Arial" panose="020B0604020202020204" pitchFamily="34" charset="0"/>
              <a:buNone/>
            </a:pP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Nguyên</a:t>
            </a:r>
            <a:endParaRPr lang="en-US" sz="2700" b="1" dirty="0">
              <a:solidFill>
                <a:srgbClr val="000000"/>
              </a:solidFill>
              <a:latin typeface="Times New Roman" panose="02020603050405020304" pitchFamily="18" charset="0"/>
            </a:endParaRPr>
          </a:p>
          <a:p>
            <a:pPr eaLnBrk="1" fontAlgn="base" hangingPunct="1">
              <a:spcBef>
                <a:spcPct val="0"/>
              </a:spcBef>
              <a:spcAft>
                <a:spcPct val="0"/>
              </a:spcAft>
              <a:buFont typeface="Arial" panose="020B0604020202020204" pitchFamily="34" charset="0"/>
              <a:buNone/>
            </a:pP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Hoàng</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Khôi</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Nguyên</a:t>
            </a:r>
            <a:endParaRPr lang="en-US" sz="2700" b="1" dirty="0">
              <a:solidFill>
                <a:srgbClr val="000000"/>
              </a:solidFill>
              <a:latin typeface="Times New Roman" panose="02020603050405020304" pitchFamily="18" charset="0"/>
            </a:endParaRPr>
          </a:p>
          <a:p>
            <a:pPr eaLnBrk="1" fontAlgn="base" hangingPunct="1">
              <a:spcBef>
                <a:spcPct val="0"/>
              </a:spcBef>
              <a:spcAft>
                <a:spcPct val="0"/>
              </a:spcAft>
              <a:buFont typeface="Arial" panose="020B0604020202020204" pitchFamily="34" charset="0"/>
              <a:buNone/>
            </a:pPr>
            <a:r>
              <a:rPr lang="en-US" sz="2700" b="1" dirty="0">
                <a:solidFill>
                  <a:srgbClr val="000000"/>
                </a:solidFill>
                <a:latin typeface="Times New Roman" panose="02020603050405020304" pitchFamily="18" charset="0"/>
              </a:rPr>
              <a:t>                                                                                    </a:t>
            </a:r>
            <a:endParaRPr lang="en-US" sz="27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9487027"/>
      </p:ext>
    </p:extLst>
  </p:cSld>
  <p:clrMapOvr>
    <a:masterClrMapping/>
  </p:clrMapOvr>
  <p:transition spd="med">
    <p:pull dir="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198120" y="87084"/>
            <a:ext cx="11811000" cy="6671057"/>
          </a:xfrm>
          <a:prstGeom prst="rect">
            <a:avLst/>
          </a:prstGeom>
        </p:spPr>
        <p:txBody>
          <a:bodyPr wrap="square">
            <a:spAutoFit/>
          </a:bodyPr>
          <a:lstStyle/>
          <a:p>
            <a:pPr algn="r"/>
            <a:r>
              <a:rPr lang="en-US" sz="2850" dirty="0" err="1">
                <a:solidFill>
                  <a:srgbClr val="000000"/>
                </a:solidFill>
                <a:latin typeface="Times New Roman" panose="02020603050405020304" pitchFamily="18" charset="0"/>
                <a:cs typeface="Times New Roman" panose="02020603050405020304" pitchFamily="18" charset="0"/>
              </a:rPr>
              <a:t>Hà</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Nội</a:t>
            </a:r>
            <a:r>
              <a:rPr lang="vi-VN" sz="2850" dirty="0">
                <a:solidFill>
                  <a:srgbClr val="000000"/>
                </a:solidFill>
                <a:latin typeface="Times New Roman" panose="02020603050405020304" pitchFamily="18" charset="0"/>
                <a:cs typeface="Times New Roman" panose="02020603050405020304" pitchFamily="18" charset="0"/>
              </a:rPr>
              <a:t>, </a:t>
            </a:r>
            <a:r>
              <a:rPr lang="vi-VN" sz="2850" dirty="0" err="1">
                <a:solidFill>
                  <a:srgbClr val="000000"/>
                </a:solidFill>
                <a:latin typeface="Times New Roman" panose="02020603050405020304" pitchFamily="18" charset="0"/>
                <a:cs typeface="Times New Roman" panose="02020603050405020304" pitchFamily="18" charset="0"/>
              </a:rPr>
              <a:t>ngày</a:t>
            </a:r>
            <a:r>
              <a:rPr lang="vi-VN" sz="2850" dirty="0">
                <a:solidFill>
                  <a:srgbClr val="000000"/>
                </a:solidFill>
                <a:latin typeface="Times New Roman" panose="02020603050405020304" pitchFamily="18" charset="0"/>
                <a:cs typeface="Times New Roman" panose="02020603050405020304" pitchFamily="18" charset="0"/>
              </a:rPr>
              <a:t> </a:t>
            </a:r>
            <a:r>
              <a:rPr lang="en-US" sz="2850" dirty="0">
                <a:solidFill>
                  <a:srgbClr val="000000"/>
                </a:solidFill>
                <a:latin typeface="Times New Roman" panose="02020603050405020304" pitchFamily="18" charset="0"/>
                <a:cs typeface="Times New Roman" panose="02020603050405020304" pitchFamily="18" charset="0"/>
              </a:rPr>
              <a:t>9</a:t>
            </a:r>
            <a:r>
              <a:rPr lang="vi-VN" sz="2850" dirty="0">
                <a:solidFill>
                  <a:srgbClr val="000000"/>
                </a:solidFill>
                <a:latin typeface="Times New Roman" panose="02020603050405020304" pitchFamily="18" charset="0"/>
                <a:cs typeface="Times New Roman" panose="02020603050405020304" pitchFamily="18" charset="0"/>
              </a:rPr>
              <a:t> </a:t>
            </a:r>
            <a:r>
              <a:rPr lang="vi-VN" sz="2850" dirty="0" err="1">
                <a:solidFill>
                  <a:srgbClr val="000000"/>
                </a:solidFill>
                <a:latin typeface="Times New Roman" panose="02020603050405020304" pitchFamily="18" charset="0"/>
                <a:cs typeface="Times New Roman" panose="02020603050405020304" pitchFamily="18" charset="0"/>
              </a:rPr>
              <a:t>tháng</a:t>
            </a:r>
            <a:r>
              <a:rPr lang="vi-VN" sz="2850" dirty="0">
                <a:solidFill>
                  <a:srgbClr val="000000"/>
                </a:solidFill>
                <a:latin typeface="Times New Roman" panose="02020603050405020304" pitchFamily="18" charset="0"/>
                <a:cs typeface="Times New Roman" panose="02020603050405020304" pitchFamily="18" charset="0"/>
              </a:rPr>
              <a:t> </a:t>
            </a:r>
            <a:r>
              <a:rPr lang="en-US" sz="2850" dirty="0">
                <a:solidFill>
                  <a:srgbClr val="000000"/>
                </a:solidFill>
                <a:latin typeface="Times New Roman" panose="02020603050405020304" pitchFamily="18" charset="0"/>
                <a:cs typeface="Times New Roman" panose="02020603050405020304" pitchFamily="18" charset="0"/>
              </a:rPr>
              <a:t>9</a:t>
            </a:r>
            <a:r>
              <a:rPr lang="vi-VN" sz="2850" dirty="0">
                <a:solidFill>
                  <a:srgbClr val="000000"/>
                </a:solidFill>
                <a:latin typeface="Times New Roman" panose="02020603050405020304" pitchFamily="18" charset="0"/>
                <a:cs typeface="Times New Roman" panose="02020603050405020304" pitchFamily="18" charset="0"/>
              </a:rPr>
              <a:t> năm </a:t>
            </a:r>
            <a:r>
              <a:rPr lang="en-US" sz="2850" dirty="0">
                <a:solidFill>
                  <a:srgbClr val="000000"/>
                </a:solidFill>
                <a:latin typeface="Times New Roman" panose="02020603050405020304" pitchFamily="18" charset="0"/>
                <a:cs typeface="Times New Roman" panose="02020603050405020304" pitchFamily="18" charset="0"/>
              </a:rPr>
              <a:t>2021</a:t>
            </a:r>
            <a:endParaRPr lang="vi-VN" sz="2850" dirty="0">
              <a:solidFill>
                <a:srgbClr val="000000"/>
              </a:solidFill>
              <a:latin typeface="Times New Roman" panose="02020603050405020304" pitchFamily="18" charset="0"/>
              <a:cs typeface="Times New Roman" panose="02020603050405020304" pitchFamily="18" charset="0"/>
            </a:endParaRPr>
          </a:p>
          <a:p>
            <a:pPr algn="just"/>
            <a:r>
              <a:rPr lang="vi-VN" sz="2850" dirty="0">
                <a:solidFill>
                  <a:srgbClr val="000000"/>
                </a:solidFill>
                <a:latin typeface="Times New Roman" panose="02020603050405020304" pitchFamily="18" charset="0"/>
                <a:cs typeface="Times New Roman" panose="02020603050405020304" pitchFamily="18" charset="0"/>
              </a:rPr>
              <a:t> </a:t>
            </a:r>
            <a:r>
              <a:rPr lang="en-US" sz="2850" dirty="0">
                <a:solidFill>
                  <a:srgbClr val="000000"/>
                </a:solidFill>
                <a:latin typeface="Times New Roman" panose="02020603050405020304" pitchFamily="18" charset="0"/>
                <a:cs typeface="Times New Roman" panose="02020603050405020304" pitchFamily="18" charset="0"/>
              </a:rPr>
              <a:t>    </a:t>
            </a:r>
            <a:r>
              <a:rPr lang="vi-VN"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Ông</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nội</a:t>
            </a:r>
            <a:r>
              <a:rPr lang="en-US" sz="2850" dirty="0">
                <a:solidFill>
                  <a:srgbClr val="000000"/>
                </a:solidFill>
                <a:latin typeface="Times New Roman" panose="02020603050405020304" pitchFamily="18" charset="0"/>
                <a:cs typeface="Times New Roman" panose="02020603050405020304" pitchFamily="18" charset="0"/>
              </a:rPr>
              <a:t> </a:t>
            </a:r>
            <a:r>
              <a:rPr lang="vi-VN" sz="2850" dirty="0" err="1">
                <a:solidFill>
                  <a:srgbClr val="000000"/>
                </a:solidFill>
                <a:latin typeface="Times New Roman" panose="02020603050405020304" pitchFamily="18" charset="0"/>
                <a:cs typeface="Times New Roman" panose="02020603050405020304" pitchFamily="18" charset="0"/>
              </a:rPr>
              <a:t>kính</a:t>
            </a:r>
            <a:r>
              <a:rPr lang="vi-VN" sz="2850" dirty="0">
                <a:solidFill>
                  <a:srgbClr val="000000"/>
                </a:solidFill>
                <a:latin typeface="Times New Roman" panose="02020603050405020304" pitchFamily="18" charset="0"/>
                <a:cs typeface="Times New Roman" panose="02020603050405020304" pitchFamily="18" charset="0"/>
              </a:rPr>
              <a:t> yêu!</a:t>
            </a:r>
          </a:p>
          <a:p>
            <a:pPr algn="just"/>
            <a:r>
              <a:rPr lang="vi-VN" sz="2850" dirty="0">
                <a:solidFill>
                  <a:srgbClr val="000000"/>
                </a:solidFill>
                <a:latin typeface="Times New Roman" panose="02020603050405020304" pitchFamily="18" charset="0"/>
                <a:cs typeface="Times New Roman" panose="02020603050405020304" pitchFamily="18" charset="0"/>
              </a:rPr>
              <a:t>  </a:t>
            </a:r>
            <a:r>
              <a:rPr lang="en-US" sz="2850" dirty="0">
                <a:solidFill>
                  <a:srgbClr val="000000"/>
                </a:solidFill>
                <a:latin typeface="Times New Roman" panose="02020603050405020304" pitchFamily="18" charset="0"/>
                <a:cs typeface="Times New Roman" panose="02020603050405020304" pitchFamily="18" charset="0"/>
              </a:rPr>
              <a:t>    </a:t>
            </a:r>
            <a:r>
              <a:rPr lang="vi-VN" sz="2850" dirty="0">
                <a:solidFill>
                  <a:srgbClr val="000000"/>
                </a:solidFill>
                <a:latin typeface="Times New Roman" panose="02020603050405020304" pitchFamily="18" charset="0"/>
                <a:cs typeface="Times New Roman" panose="02020603050405020304" pitchFamily="18" charset="0"/>
              </a:rPr>
              <a:t>Lâu </a:t>
            </a:r>
            <a:r>
              <a:rPr lang="vi-VN" sz="2850" dirty="0" err="1">
                <a:solidFill>
                  <a:srgbClr val="000000"/>
                </a:solidFill>
                <a:latin typeface="Times New Roman" panose="02020603050405020304" pitchFamily="18" charset="0"/>
                <a:cs typeface="Times New Roman" panose="02020603050405020304" pitchFamily="18" charset="0"/>
              </a:rPr>
              <a:t>rồi</a:t>
            </a:r>
            <a:r>
              <a:rPr lang="vi-VN" sz="2850" dirty="0">
                <a:solidFill>
                  <a:srgbClr val="000000"/>
                </a:solidFill>
                <a:latin typeface="Times New Roman" panose="02020603050405020304" pitchFamily="18" charset="0"/>
                <a:cs typeface="Times New Roman" panose="02020603050405020304" pitchFamily="18" charset="0"/>
              </a:rPr>
              <a:t>, </a:t>
            </a:r>
            <a:r>
              <a:rPr lang="vi-VN" sz="2850" dirty="0" err="1">
                <a:solidFill>
                  <a:srgbClr val="000000"/>
                </a:solidFill>
                <a:latin typeface="Times New Roman" panose="02020603050405020304" pitchFamily="18" charset="0"/>
                <a:cs typeface="Times New Roman" panose="02020603050405020304" pitchFamily="18" charset="0"/>
              </a:rPr>
              <a:t>cháu</a:t>
            </a:r>
            <a:r>
              <a:rPr lang="vi-VN" sz="2850" dirty="0">
                <a:solidFill>
                  <a:srgbClr val="000000"/>
                </a:solidFill>
                <a:latin typeface="Times New Roman" panose="02020603050405020304" pitchFamily="18" charset="0"/>
                <a:cs typeface="Times New Roman" panose="02020603050405020304" pitchFamily="18" charset="0"/>
              </a:rPr>
              <a:t> chưa </a:t>
            </a:r>
            <a:r>
              <a:rPr lang="vi-VN" sz="2850" dirty="0" err="1">
                <a:solidFill>
                  <a:srgbClr val="000000"/>
                </a:solidFill>
                <a:latin typeface="Times New Roman" panose="02020603050405020304" pitchFamily="18" charset="0"/>
                <a:cs typeface="Times New Roman" panose="02020603050405020304" pitchFamily="18" charset="0"/>
              </a:rPr>
              <a:t>được</a:t>
            </a:r>
            <a:r>
              <a:rPr lang="vi-VN" sz="2850" dirty="0">
                <a:solidFill>
                  <a:srgbClr val="000000"/>
                </a:solidFill>
                <a:latin typeface="Times New Roman" panose="02020603050405020304" pitchFamily="18" charset="0"/>
                <a:cs typeface="Times New Roman" panose="02020603050405020304" pitchFamily="18" charset="0"/>
              </a:rPr>
              <a:t> </a:t>
            </a:r>
            <a:r>
              <a:rPr lang="vi-VN" sz="2850" dirty="0" err="1">
                <a:solidFill>
                  <a:srgbClr val="000000"/>
                </a:solidFill>
                <a:latin typeface="Times New Roman" panose="02020603050405020304" pitchFamily="18" charset="0"/>
                <a:cs typeface="Times New Roman" panose="02020603050405020304" pitchFamily="18" charset="0"/>
              </a:rPr>
              <a:t>về</a:t>
            </a:r>
            <a:r>
              <a:rPr lang="vi-VN" sz="2850" dirty="0">
                <a:solidFill>
                  <a:srgbClr val="000000"/>
                </a:solidFill>
                <a:latin typeface="Times New Roman" panose="02020603050405020304" pitchFamily="18" charset="0"/>
                <a:cs typeface="Times New Roman" panose="02020603050405020304" pitchFamily="18" charset="0"/>
              </a:rPr>
              <a:t> quê, </a:t>
            </a:r>
            <a:r>
              <a:rPr lang="vi-VN" sz="2850" dirty="0" err="1">
                <a:solidFill>
                  <a:srgbClr val="000000"/>
                </a:solidFill>
                <a:latin typeface="Times New Roman" panose="02020603050405020304" pitchFamily="18" charset="0"/>
                <a:cs typeface="Times New Roman" panose="02020603050405020304" pitchFamily="18" charset="0"/>
              </a:rPr>
              <a:t>cháu</a:t>
            </a:r>
            <a:r>
              <a:rPr lang="vi-VN" sz="2850" dirty="0">
                <a:solidFill>
                  <a:srgbClr val="000000"/>
                </a:solidFill>
                <a:latin typeface="Times New Roman" panose="02020603050405020304" pitchFamily="18" charset="0"/>
                <a:cs typeface="Times New Roman" panose="02020603050405020304" pitchFamily="18" charset="0"/>
              </a:rPr>
              <a:t> </a:t>
            </a:r>
            <a:r>
              <a:rPr lang="vi-VN" sz="2850" dirty="0" err="1">
                <a:solidFill>
                  <a:srgbClr val="000000"/>
                </a:solidFill>
                <a:latin typeface="Times New Roman" panose="02020603050405020304" pitchFamily="18" charset="0"/>
                <a:cs typeface="Times New Roman" panose="02020603050405020304" pitchFamily="18" charset="0"/>
              </a:rPr>
              <a:t>nhớ</a:t>
            </a:r>
            <a:r>
              <a:rPr lang="vi-VN"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ông</a:t>
            </a:r>
            <a:r>
              <a:rPr lang="vi-VN" sz="2850" dirty="0">
                <a:solidFill>
                  <a:srgbClr val="000000"/>
                </a:solidFill>
                <a:latin typeface="Times New Roman" panose="02020603050405020304" pitchFamily="18" charset="0"/>
                <a:cs typeface="Times New Roman" panose="02020603050405020304" pitchFamily="18" charset="0"/>
              </a:rPr>
              <a:t> </a:t>
            </a:r>
            <a:r>
              <a:rPr lang="vi-VN" sz="2850" dirty="0" err="1">
                <a:solidFill>
                  <a:srgbClr val="000000"/>
                </a:solidFill>
                <a:latin typeface="Times New Roman" panose="02020603050405020304" pitchFamily="18" charset="0"/>
                <a:cs typeface="Times New Roman" panose="02020603050405020304" pitchFamily="18" charset="0"/>
              </a:rPr>
              <a:t>lắm</a:t>
            </a:r>
            <a:r>
              <a:rPr lang="vi-VN" sz="2850" dirty="0">
                <a:solidFill>
                  <a:srgbClr val="000000"/>
                </a:solidFill>
                <a:latin typeface="Times New Roman" panose="02020603050405020304" pitchFamily="18" charset="0"/>
                <a:cs typeface="Times New Roman" panose="02020603050405020304" pitchFamily="18" charset="0"/>
              </a:rPr>
              <a:t>.</a:t>
            </a:r>
          </a:p>
          <a:p>
            <a:pPr algn="just"/>
            <a:r>
              <a:rPr lang="vi-VN" sz="2850" dirty="0">
                <a:solidFill>
                  <a:srgbClr val="000000"/>
                </a:solidFill>
                <a:latin typeface="Times New Roman" panose="02020603050405020304" pitchFamily="18" charset="0"/>
                <a:cs typeface="Times New Roman" panose="02020603050405020304" pitchFamily="18" charset="0"/>
              </a:rPr>
              <a:t>  </a:t>
            </a:r>
            <a:r>
              <a:rPr lang="en-US" sz="2850" dirty="0">
                <a:solidFill>
                  <a:srgbClr val="000000"/>
                </a:solidFill>
                <a:latin typeface="Times New Roman" panose="02020603050405020304" pitchFamily="18" charset="0"/>
                <a:cs typeface="Times New Roman" panose="02020603050405020304" pitchFamily="18" charset="0"/>
              </a:rPr>
              <a:t>   </a:t>
            </a:r>
            <a:r>
              <a:rPr lang="vi-VN" sz="2850" dirty="0">
                <a:solidFill>
                  <a:srgbClr val="000000"/>
                </a:solidFill>
                <a:latin typeface="Times New Roman" panose="02020603050405020304" pitchFamily="18" charset="0"/>
                <a:cs typeface="Times New Roman" panose="02020603050405020304" pitchFamily="18" charset="0"/>
              </a:rPr>
              <a:t> </a:t>
            </a:r>
            <a:r>
              <a:rPr lang="vi-VN" sz="2850" dirty="0" err="1">
                <a:solidFill>
                  <a:srgbClr val="000000"/>
                </a:solidFill>
                <a:latin typeface="Times New Roman" panose="02020603050405020304" pitchFamily="18" charset="0"/>
                <a:cs typeface="Times New Roman" panose="02020603050405020304" pitchFamily="18" charset="0"/>
              </a:rPr>
              <a:t>Dạo</a:t>
            </a:r>
            <a:r>
              <a:rPr lang="vi-VN" sz="2850" dirty="0">
                <a:solidFill>
                  <a:srgbClr val="000000"/>
                </a:solidFill>
                <a:latin typeface="Times New Roman" panose="02020603050405020304" pitchFamily="18" charset="0"/>
                <a:cs typeface="Times New Roman" panose="02020603050405020304" pitchFamily="18" charset="0"/>
              </a:rPr>
              <a:t> </a:t>
            </a:r>
            <a:r>
              <a:rPr lang="vi-VN" sz="2850" dirty="0" err="1">
                <a:solidFill>
                  <a:srgbClr val="000000"/>
                </a:solidFill>
                <a:latin typeface="Times New Roman" panose="02020603050405020304" pitchFamily="18" charset="0"/>
                <a:cs typeface="Times New Roman" panose="02020603050405020304" pitchFamily="18" charset="0"/>
              </a:rPr>
              <a:t>này</a:t>
            </a:r>
            <a:r>
              <a:rPr lang="vi-VN"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ông</a:t>
            </a:r>
            <a:r>
              <a:rPr lang="vi-VN" sz="2850" dirty="0">
                <a:solidFill>
                  <a:srgbClr val="000000"/>
                </a:solidFill>
                <a:latin typeface="Times New Roman" panose="02020603050405020304" pitchFamily="18" charset="0"/>
                <a:cs typeface="Times New Roman" panose="02020603050405020304" pitchFamily="18" charset="0"/>
              </a:rPr>
              <a:t> </a:t>
            </a:r>
            <a:r>
              <a:rPr lang="vi-VN" sz="2850" dirty="0" err="1">
                <a:solidFill>
                  <a:srgbClr val="000000"/>
                </a:solidFill>
                <a:latin typeface="Times New Roman" panose="02020603050405020304" pitchFamily="18" charset="0"/>
                <a:cs typeface="Times New Roman" panose="02020603050405020304" pitchFamily="18" charset="0"/>
              </a:rPr>
              <a:t>có</a:t>
            </a:r>
            <a:r>
              <a:rPr lang="vi-VN" sz="2850" dirty="0">
                <a:solidFill>
                  <a:srgbClr val="000000"/>
                </a:solidFill>
                <a:latin typeface="Times New Roman" panose="02020603050405020304" pitchFamily="18" charset="0"/>
                <a:cs typeface="Times New Roman" panose="02020603050405020304" pitchFamily="18" charset="0"/>
              </a:rPr>
              <a:t> </a:t>
            </a:r>
            <a:r>
              <a:rPr lang="vi-VN" sz="2850" dirty="0" err="1">
                <a:solidFill>
                  <a:srgbClr val="000000"/>
                </a:solidFill>
                <a:latin typeface="Times New Roman" panose="02020603050405020304" pitchFamily="18" charset="0"/>
                <a:cs typeface="Times New Roman" panose="02020603050405020304" pitchFamily="18" charset="0"/>
              </a:rPr>
              <a:t>khỏe</a:t>
            </a:r>
            <a:r>
              <a:rPr lang="vi-VN" sz="2850" dirty="0">
                <a:solidFill>
                  <a:srgbClr val="000000"/>
                </a:solidFill>
                <a:latin typeface="Times New Roman" panose="02020603050405020304" pitchFamily="18" charset="0"/>
                <a:cs typeface="Times New Roman" panose="02020603050405020304" pitchFamily="18" charset="0"/>
              </a:rPr>
              <a:t> không ạ?</a:t>
            </a:r>
          </a:p>
          <a:p>
            <a:pPr algn="just"/>
            <a:r>
              <a:rPr lang="en-US" sz="2850" dirty="0">
                <a:solidFill>
                  <a:srgbClr val="000000"/>
                </a:solidFill>
                <a:latin typeface="Times New Roman" panose="02020603050405020304" pitchFamily="18" charset="0"/>
                <a:cs typeface="Times New Roman" panose="02020603050405020304" pitchFamily="18" charset="0"/>
              </a:rPr>
              <a:t>      </a:t>
            </a:r>
            <a:r>
              <a:rPr lang="vi-VN" sz="2850" dirty="0">
                <a:solidFill>
                  <a:srgbClr val="000000"/>
                </a:solidFill>
                <a:latin typeface="Times New Roman" panose="02020603050405020304" pitchFamily="18" charset="0"/>
                <a:cs typeface="Times New Roman" panose="02020603050405020304" pitchFamily="18" charset="0"/>
              </a:rPr>
              <a:t>Gia </a:t>
            </a:r>
            <a:r>
              <a:rPr lang="vi-VN" sz="2850" dirty="0" err="1">
                <a:solidFill>
                  <a:srgbClr val="000000"/>
                </a:solidFill>
                <a:latin typeface="Times New Roman" panose="02020603050405020304" pitchFamily="18" charset="0"/>
                <a:cs typeface="Times New Roman" panose="02020603050405020304" pitchFamily="18" charset="0"/>
              </a:rPr>
              <a:t>đình</a:t>
            </a:r>
            <a:r>
              <a:rPr lang="vi-VN" sz="2850" dirty="0">
                <a:solidFill>
                  <a:srgbClr val="000000"/>
                </a:solidFill>
                <a:latin typeface="Times New Roman" panose="02020603050405020304" pitchFamily="18" charset="0"/>
                <a:cs typeface="Times New Roman" panose="02020603050405020304" pitchFamily="18" charset="0"/>
              </a:rPr>
              <a:t> </a:t>
            </a:r>
            <a:r>
              <a:rPr lang="vi-VN" sz="2850" dirty="0" err="1">
                <a:solidFill>
                  <a:srgbClr val="000000"/>
                </a:solidFill>
                <a:latin typeface="Times New Roman" panose="02020603050405020304" pitchFamily="18" charset="0"/>
                <a:cs typeface="Times New Roman" panose="02020603050405020304" pitchFamily="18" charset="0"/>
              </a:rPr>
              <a:t>cháu</a:t>
            </a:r>
            <a:r>
              <a:rPr lang="vi-VN"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trong</a:t>
            </a:r>
            <a:r>
              <a:rPr lang="vi-VN" sz="2850" dirty="0">
                <a:solidFill>
                  <a:srgbClr val="000000"/>
                </a:solidFill>
                <a:latin typeface="Times New Roman" panose="02020603050405020304" pitchFamily="18" charset="0"/>
                <a:cs typeface="Times New Roman" panose="02020603050405020304" pitchFamily="18" charset="0"/>
              </a:rPr>
              <a:t> </a:t>
            </a:r>
            <a:r>
              <a:rPr lang="vi-VN" sz="2850" dirty="0" err="1">
                <a:solidFill>
                  <a:srgbClr val="000000"/>
                </a:solidFill>
                <a:latin typeface="Times New Roman" panose="02020603050405020304" pitchFamily="18" charset="0"/>
                <a:cs typeface="Times New Roman" panose="02020603050405020304" pitchFamily="18" charset="0"/>
              </a:rPr>
              <a:t>này</a:t>
            </a:r>
            <a:r>
              <a:rPr lang="vi-VN" sz="2850" dirty="0">
                <a:solidFill>
                  <a:srgbClr val="000000"/>
                </a:solidFill>
                <a:latin typeface="Times New Roman" panose="02020603050405020304" pitchFamily="18" charset="0"/>
                <a:cs typeface="Times New Roman" panose="02020603050405020304" pitchFamily="18" charset="0"/>
              </a:rPr>
              <a:t> </a:t>
            </a:r>
            <a:r>
              <a:rPr lang="vi-VN" sz="2850" dirty="0" err="1">
                <a:solidFill>
                  <a:srgbClr val="000000"/>
                </a:solidFill>
                <a:latin typeface="Times New Roman" panose="02020603050405020304" pitchFamily="18" charset="0"/>
                <a:cs typeface="Times New Roman" panose="02020603050405020304" pitchFamily="18" charset="0"/>
              </a:rPr>
              <a:t>vẫn</a:t>
            </a:r>
            <a:r>
              <a:rPr lang="vi-VN"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ổn</a:t>
            </a:r>
            <a:r>
              <a:rPr lang="vi-VN" sz="2850" dirty="0">
                <a:solidFill>
                  <a:srgbClr val="000000"/>
                </a:solidFill>
                <a:latin typeface="Times New Roman" panose="02020603050405020304" pitchFamily="18" charset="0"/>
                <a:cs typeface="Times New Roman" panose="02020603050405020304" pitchFamily="18" charset="0"/>
              </a:rPr>
              <a:t>. Năm nay, </a:t>
            </a:r>
            <a:r>
              <a:rPr lang="en-US" sz="2850" dirty="0">
                <a:solidFill>
                  <a:srgbClr val="000000"/>
                </a:solidFill>
                <a:latin typeface="Times New Roman" panose="02020603050405020304" pitchFamily="18" charset="0"/>
                <a:cs typeface="Times New Roman" panose="02020603050405020304" pitchFamily="18" charset="0"/>
              </a:rPr>
              <a:t>do </a:t>
            </a:r>
            <a:r>
              <a:rPr lang="en-US" sz="2850" dirty="0" err="1">
                <a:solidFill>
                  <a:srgbClr val="000000"/>
                </a:solidFill>
                <a:latin typeface="Times New Roman" panose="02020603050405020304" pitchFamily="18" charset="0"/>
                <a:cs typeface="Times New Roman" panose="02020603050405020304" pitchFamily="18" charset="0"/>
              </a:rPr>
              <a:t>dịch</a:t>
            </a:r>
            <a:r>
              <a:rPr lang="en-US" sz="2850" dirty="0">
                <a:solidFill>
                  <a:srgbClr val="000000"/>
                </a:solidFill>
                <a:latin typeface="Times New Roman" panose="02020603050405020304" pitchFamily="18" charset="0"/>
                <a:cs typeface="Times New Roman" panose="02020603050405020304" pitchFamily="18" charset="0"/>
              </a:rPr>
              <a:t> Covid </a:t>
            </a:r>
            <a:r>
              <a:rPr lang="en-US" sz="2850" dirty="0" err="1">
                <a:solidFill>
                  <a:srgbClr val="000000"/>
                </a:solidFill>
                <a:latin typeface="Times New Roman" panose="02020603050405020304" pitchFamily="18" charset="0"/>
                <a:cs typeface="Times New Roman" panose="02020603050405020304" pitchFamily="18" charset="0"/>
              </a:rPr>
              <a:t>nên</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cháu</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chưa</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thể</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tới</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trường</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dự</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khai</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giảng</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như</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mọi</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năm</a:t>
            </a:r>
            <a:r>
              <a:rPr lang="vi-VN"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Cháu</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và</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các</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bạn</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đang</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học</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trực</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tuyến</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với</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cô</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giáo</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Mọi</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người</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đều</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đang</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thực</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hiện</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tốt</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việc</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giãn</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cách</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xã</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hội</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ông</a:t>
            </a:r>
            <a:r>
              <a:rPr lang="en-US" sz="2850" dirty="0">
                <a:solidFill>
                  <a:srgbClr val="000000"/>
                </a:solidFill>
                <a:latin typeface="Times New Roman" panose="02020603050405020304" pitchFamily="18" charset="0"/>
                <a:cs typeface="Times New Roman" panose="02020603050405020304" pitchFamily="18" charset="0"/>
              </a:rPr>
              <a:t> ạ!</a:t>
            </a:r>
            <a:endParaRPr lang="vi-VN" sz="2850" dirty="0">
              <a:solidFill>
                <a:srgbClr val="000000"/>
              </a:solidFill>
              <a:latin typeface="Times New Roman" panose="02020603050405020304" pitchFamily="18" charset="0"/>
              <a:cs typeface="Times New Roman" panose="02020603050405020304" pitchFamily="18" charset="0"/>
            </a:endParaRPr>
          </a:p>
          <a:p>
            <a:pPr algn="just"/>
            <a:r>
              <a:rPr lang="vi-VN" sz="2850" dirty="0">
                <a:solidFill>
                  <a:srgbClr val="000000"/>
                </a:solidFill>
                <a:latin typeface="Times New Roman" panose="02020603050405020304" pitchFamily="18" charset="0"/>
                <a:cs typeface="Times New Roman" panose="02020603050405020304" pitchFamily="18" charset="0"/>
              </a:rPr>
              <a:t>  </a:t>
            </a:r>
            <a:r>
              <a:rPr lang="en-US" sz="2850" dirty="0">
                <a:solidFill>
                  <a:srgbClr val="000000"/>
                </a:solidFill>
                <a:latin typeface="Times New Roman" panose="02020603050405020304" pitchFamily="18" charset="0"/>
                <a:cs typeface="Times New Roman" panose="02020603050405020304" pitchFamily="18" charset="0"/>
              </a:rPr>
              <a:t>   </a:t>
            </a:r>
            <a:r>
              <a:rPr lang="vi-VN" sz="2850" dirty="0" err="1">
                <a:solidFill>
                  <a:srgbClr val="000000"/>
                </a:solidFill>
                <a:latin typeface="Times New Roman" panose="02020603050405020304" pitchFamily="18" charset="0"/>
                <a:cs typeface="Times New Roman" panose="02020603050405020304" pitchFamily="18" charset="0"/>
              </a:rPr>
              <a:t>Cháu</a:t>
            </a:r>
            <a:r>
              <a:rPr lang="vi-VN" sz="2850" dirty="0">
                <a:solidFill>
                  <a:srgbClr val="000000"/>
                </a:solidFill>
                <a:latin typeface="Times New Roman" panose="02020603050405020304" pitchFamily="18" charset="0"/>
                <a:cs typeface="Times New Roman" panose="02020603050405020304" pitchFamily="18" charset="0"/>
              </a:rPr>
              <a:t> </a:t>
            </a:r>
            <a:r>
              <a:rPr lang="vi-VN" sz="2850" dirty="0" err="1">
                <a:solidFill>
                  <a:srgbClr val="000000"/>
                </a:solidFill>
                <a:latin typeface="Times New Roman" panose="02020603050405020304" pitchFamily="18" charset="0"/>
                <a:cs typeface="Times New Roman" panose="02020603050405020304" pitchFamily="18" charset="0"/>
              </a:rPr>
              <a:t>vẫn</a:t>
            </a:r>
            <a:r>
              <a:rPr lang="vi-VN" sz="2850" dirty="0">
                <a:solidFill>
                  <a:srgbClr val="000000"/>
                </a:solidFill>
                <a:latin typeface="Times New Roman" panose="02020603050405020304" pitchFamily="18" charset="0"/>
                <a:cs typeface="Times New Roman" panose="02020603050405020304" pitchFamily="18" charset="0"/>
              </a:rPr>
              <a:t> </a:t>
            </a:r>
            <a:r>
              <a:rPr lang="vi-VN" sz="2850" dirty="0" err="1">
                <a:solidFill>
                  <a:srgbClr val="000000"/>
                </a:solidFill>
                <a:latin typeface="Times New Roman" panose="02020603050405020304" pitchFamily="18" charset="0"/>
                <a:cs typeface="Times New Roman" panose="02020603050405020304" pitchFamily="18" charset="0"/>
              </a:rPr>
              <a:t>nhớ</a:t>
            </a:r>
            <a:r>
              <a:rPr lang="vi-VN" sz="2850" dirty="0">
                <a:solidFill>
                  <a:srgbClr val="000000"/>
                </a:solidFill>
                <a:latin typeface="Times New Roman" panose="02020603050405020304" pitchFamily="18" charset="0"/>
                <a:cs typeface="Times New Roman" panose="02020603050405020304" pitchFamily="18" charset="0"/>
              </a:rPr>
              <a:t> năm </a:t>
            </a:r>
            <a:r>
              <a:rPr lang="vi-VN" sz="2850" dirty="0" err="1">
                <a:solidFill>
                  <a:srgbClr val="000000"/>
                </a:solidFill>
                <a:latin typeface="Times New Roman" panose="02020603050405020304" pitchFamily="18" charset="0"/>
                <a:cs typeface="Times New Roman" panose="02020603050405020304" pitchFamily="18" charset="0"/>
              </a:rPr>
              <a:t>ngoái</a:t>
            </a:r>
            <a:r>
              <a:rPr lang="vi-VN" sz="2850" dirty="0">
                <a:solidFill>
                  <a:srgbClr val="000000"/>
                </a:solidFill>
                <a:latin typeface="Times New Roman" panose="02020603050405020304" pitchFamily="18" charset="0"/>
                <a:cs typeface="Times New Roman" panose="02020603050405020304" pitchFamily="18" charset="0"/>
              </a:rPr>
              <a:t> </a:t>
            </a:r>
            <a:r>
              <a:rPr lang="vi-VN" sz="2850" dirty="0" err="1">
                <a:solidFill>
                  <a:srgbClr val="000000"/>
                </a:solidFill>
                <a:latin typeface="Times New Roman" panose="02020603050405020304" pitchFamily="18" charset="0"/>
                <a:cs typeface="Times New Roman" panose="02020603050405020304" pitchFamily="18" charset="0"/>
              </a:rPr>
              <a:t>được</a:t>
            </a:r>
            <a:r>
              <a:rPr lang="vi-VN" sz="2850" dirty="0">
                <a:solidFill>
                  <a:srgbClr val="000000"/>
                </a:solidFill>
                <a:latin typeface="Times New Roman" panose="02020603050405020304" pitchFamily="18" charset="0"/>
                <a:cs typeface="Times New Roman" panose="02020603050405020304" pitchFamily="18" charset="0"/>
              </a:rPr>
              <a:t> </a:t>
            </a:r>
            <a:r>
              <a:rPr lang="vi-VN" sz="2850" dirty="0" err="1">
                <a:solidFill>
                  <a:srgbClr val="000000"/>
                </a:solidFill>
                <a:latin typeface="Times New Roman" panose="02020603050405020304" pitchFamily="18" charset="0"/>
                <a:cs typeface="Times New Roman" panose="02020603050405020304" pitchFamily="18" charset="0"/>
              </a:rPr>
              <a:t>về</a:t>
            </a:r>
            <a:r>
              <a:rPr lang="vi-VN" sz="2850" dirty="0">
                <a:solidFill>
                  <a:srgbClr val="000000"/>
                </a:solidFill>
                <a:latin typeface="Times New Roman" panose="02020603050405020304" pitchFamily="18" charset="0"/>
                <a:cs typeface="Times New Roman" panose="02020603050405020304" pitchFamily="18" charset="0"/>
              </a:rPr>
              <a:t> quê, </a:t>
            </a:r>
            <a:r>
              <a:rPr lang="en-US" sz="2850" dirty="0" err="1">
                <a:solidFill>
                  <a:srgbClr val="000000"/>
                </a:solidFill>
                <a:latin typeface="Times New Roman" panose="02020603050405020304" pitchFamily="18" charset="0"/>
                <a:cs typeface="Times New Roman" panose="02020603050405020304" pitchFamily="18" charset="0"/>
              </a:rPr>
              <a:t>đi</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chăn</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trâu</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cùng</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anh</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Hùng</a:t>
            </a:r>
            <a:r>
              <a:rPr lang="vi-VN"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ngoài</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đồng</a:t>
            </a:r>
            <a:r>
              <a:rPr lang="en-US" sz="2850" dirty="0">
                <a:solidFill>
                  <a:srgbClr val="000000"/>
                </a:solidFill>
                <a:latin typeface="Times New Roman" panose="02020603050405020304" pitchFamily="18" charset="0"/>
                <a:cs typeface="Times New Roman" panose="02020603050405020304" pitchFamily="18" charset="0"/>
              </a:rPr>
              <a:t> </a:t>
            </a:r>
            <a:r>
              <a:rPr lang="vi-VN" sz="2850" dirty="0" err="1">
                <a:solidFill>
                  <a:srgbClr val="000000"/>
                </a:solidFill>
                <a:latin typeface="Times New Roman" panose="02020603050405020304" pitchFamily="18" charset="0"/>
                <a:cs typeface="Times New Roman" panose="02020603050405020304" pitchFamily="18" charset="0"/>
              </a:rPr>
              <a:t>và</a:t>
            </a:r>
            <a:r>
              <a:rPr lang="vi-VN"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cùng</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ông</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đi</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câu</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cá</a:t>
            </a:r>
            <a:r>
              <a:rPr lang="en-US" sz="2850" dirty="0">
                <a:solidFill>
                  <a:srgbClr val="000000"/>
                </a:solidFill>
                <a:latin typeface="Times New Roman" panose="02020603050405020304" pitchFamily="18" charset="0"/>
                <a:cs typeface="Times New Roman" panose="02020603050405020304" pitchFamily="18" charset="0"/>
              </a:rPr>
              <a:t> ở </a:t>
            </a:r>
            <a:r>
              <a:rPr lang="en-US" sz="2850" dirty="0" err="1">
                <a:solidFill>
                  <a:srgbClr val="000000"/>
                </a:solidFill>
                <a:latin typeface="Times New Roman" panose="02020603050405020304" pitchFamily="18" charset="0"/>
                <a:cs typeface="Times New Roman" panose="02020603050405020304" pitchFamily="18" charset="0"/>
              </a:rPr>
              <a:t>ao</a:t>
            </a:r>
            <a:r>
              <a:rPr lang="vi-VN" sz="2850" dirty="0">
                <a:solidFill>
                  <a:srgbClr val="000000"/>
                </a:solidFill>
                <a:latin typeface="Times New Roman" panose="02020603050405020304" pitchFamily="18" charset="0"/>
                <a:cs typeface="Times New Roman" panose="02020603050405020304" pitchFamily="18" charset="0"/>
              </a:rPr>
              <a:t>.</a:t>
            </a:r>
          </a:p>
          <a:p>
            <a:pPr algn="just"/>
            <a:r>
              <a:rPr lang="vi-VN" sz="2850" dirty="0">
                <a:solidFill>
                  <a:srgbClr val="000000"/>
                </a:solidFill>
                <a:latin typeface="Times New Roman" panose="02020603050405020304" pitchFamily="18" charset="0"/>
                <a:cs typeface="Times New Roman" panose="02020603050405020304" pitchFamily="18" charset="0"/>
              </a:rPr>
              <a:t>   </a:t>
            </a:r>
            <a:r>
              <a:rPr lang="en-US" sz="2850" dirty="0">
                <a:solidFill>
                  <a:srgbClr val="000000"/>
                </a:solidFill>
                <a:latin typeface="Times New Roman" panose="02020603050405020304" pitchFamily="18" charset="0"/>
                <a:cs typeface="Times New Roman" panose="02020603050405020304" pitchFamily="18" charset="0"/>
              </a:rPr>
              <a:t>  </a:t>
            </a:r>
            <a:r>
              <a:rPr lang="vi-VN" sz="2850" dirty="0" err="1">
                <a:solidFill>
                  <a:srgbClr val="000000"/>
                </a:solidFill>
                <a:latin typeface="Times New Roman" panose="02020603050405020304" pitchFamily="18" charset="0"/>
                <a:cs typeface="Times New Roman" panose="02020603050405020304" pitchFamily="18" charset="0"/>
              </a:rPr>
              <a:t>Cháu</a:t>
            </a:r>
            <a:r>
              <a:rPr lang="vi-VN" sz="2850" dirty="0">
                <a:solidFill>
                  <a:srgbClr val="000000"/>
                </a:solidFill>
                <a:latin typeface="Times New Roman" panose="02020603050405020304" pitchFamily="18" charset="0"/>
                <a:cs typeface="Times New Roman" panose="02020603050405020304" pitchFamily="18" charset="0"/>
              </a:rPr>
              <a:t> </a:t>
            </a:r>
            <a:r>
              <a:rPr lang="vi-VN" sz="2850" dirty="0" err="1">
                <a:solidFill>
                  <a:srgbClr val="000000"/>
                </a:solidFill>
                <a:latin typeface="Times New Roman" panose="02020603050405020304" pitchFamily="18" charset="0"/>
                <a:cs typeface="Times New Roman" panose="02020603050405020304" pitchFamily="18" charset="0"/>
              </a:rPr>
              <a:t>hứa</a:t>
            </a:r>
            <a:r>
              <a:rPr lang="vi-VN" sz="2850" dirty="0">
                <a:solidFill>
                  <a:srgbClr val="000000"/>
                </a:solidFill>
                <a:latin typeface="Times New Roman" panose="02020603050405020304" pitchFamily="18" charset="0"/>
                <a:cs typeface="Times New Roman" panose="02020603050405020304" pitchFamily="18" charset="0"/>
              </a:rPr>
              <a:t> </a:t>
            </a:r>
            <a:r>
              <a:rPr lang="vi-VN" sz="2850" dirty="0" err="1">
                <a:solidFill>
                  <a:srgbClr val="000000"/>
                </a:solidFill>
                <a:latin typeface="Times New Roman" panose="02020603050405020304" pitchFamily="18" charset="0"/>
                <a:cs typeface="Times New Roman" panose="02020603050405020304" pitchFamily="18" charset="0"/>
              </a:rPr>
              <a:t>với</a:t>
            </a:r>
            <a:r>
              <a:rPr lang="vi-VN"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ông</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sẽ</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cố</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gắng</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học</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tập</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tốt</a:t>
            </a:r>
            <a:r>
              <a:rPr lang="vi-VN" sz="2850" dirty="0">
                <a:solidFill>
                  <a:srgbClr val="000000"/>
                </a:solidFill>
                <a:latin typeface="Times New Roman" panose="02020603050405020304" pitchFamily="18" charset="0"/>
                <a:cs typeface="Times New Roman" panose="02020603050405020304" pitchFamily="18" charset="0"/>
              </a:rPr>
              <a:t>. </a:t>
            </a:r>
            <a:r>
              <a:rPr lang="vi-VN" sz="2850" dirty="0" err="1">
                <a:solidFill>
                  <a:srgbClr val="000000"/>
                </a:solidFill>
                <a:latin typeface="Times New Roman" panose="02020603050405020304" pitchFamily="18" charset="0"/>
                <a:cs typeface="Times New Roman" panose="02020603050405020304" pitchFamily="18" charset="0"/>
              </a:rPr>
              <a:t>Cháu</a:t>
            </a:r>
            <a:r>
              <a:rPr lang="vi-VN" sz="2850" dirty="0">
                <a:solidFill>
                  <a:srgbClr val="000000"/>
                </a:solidFill>
                <a:latin typeface="Times New Roman" panose="02020603050405020304" pitchFamily="18" charset="0"/>
                <a:cs typeface="Times New Roman" panose="02020603050405020304" pitchFamily="18" charset="0"/>
              </a:rPr>
              <a:t> </a:t>
            </a:r>
            <a:r>
              <a:rPr lang="vi-VN" sz="2850" dirty="0" err="1">
                <a:solidFill>
                  <a:srgbClr val="000000"/>
                </a:solidFill>
                <a:latin typeface="Times New Roman" panose="02020603050405020304" pitchFamily="18" charset="0"/>
                <a:cs typeface="Times New Roman" panose="02020603050405020304" pitchFamily="18" charset="0"/>
              </a:rPr>
              <a:t>kính</a:t>
            </a:r>
            <a:r>
              <a:rPr lang="vi-VN" sz="2850" dirty="0">
                <a:solidFill>
                  <a:srgbClr val="000000"/>
                </a:solidFill>
                <a:latin typeface="Times New Roman" panose="02020603050405020304" pitchFamily="18" charset="0"/>
                <a:cs typeface="Times New Roman" panose="02020603050405020304" pitchFamily="18" charset="0"/>
              </a:rPr>
              <a:t> </a:t>
            </a:r>
            <a:r>
              <a:rPr lang="vi-VN" sz="2850" dirty="0" err="1">
                <a:solidFill>
                  <a:srgbClr val="000000"/>
                </a:solidFill>
                <a:latin typeface="Times New Roman" panose="02020603050405020304" pitchFamily="18" charset="0"/>
                <a:cs typeface="Times New Roman" panose="02020603050405020304" pitchFamily="18" charset="0"/>
              </a:rPr>
              <a:t>chúc</a:t>
            </a:r>
            <a:r>
              <a:rPr lang="vi-VN"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ông</a:t>
            </a:r>
            <a:r>
              <a:rPr lang="vi-VN" sz="2850" dirty="0">
                <a:solidFill>
                  <a:srgbClr val="000000"/>
                </a:solidFill>
                <a:latin typeface="Times New Roman" panose="02020603050405020304" pitchFamily="18" charset="0"/>
                <a:cs typeface="Times New Roman" panose="02020603050405020304" pitchFamily="18" charset="0"/>
              </a:rPr>
              <a:t> luôn </a:t>
            </a:r>
            <a:r>
              <a:rPr lang="vi-VN" sz="2850" dirty="0" err="1">
                <a:solidFill>
                  <a:srgbClr val="000000"/>
                </a:solidFill>
                <a:latin typeface="Times New Roman" panose="02020603050405020304" pitchFamily="18" charset="0"/>
                <a:cs typeface="Times New Roman" panose="02020603050405020304" pitchFamily="18" charset="0"/>
              </a:rPr>
              <a:t>mạnh</a:t>
            </a:r>
            <a:r>
              <a:rPr lang="vi-VN" sz="2850" dirty="0">
                <a:solidFill>
                  <a:srgbClr val="000000"/>
                </a:solidFill>
                <a:latin typeface="Times New Roman" panose="02020603050405020304" pitchFamily="18" charset="0"/>
                <a:cs typeface="Times New Roman" panose="02020603050405020304" pitchFamily="18" charset="0"/>
              </a:rPr>
              <a:t> </a:t>
            </a:r>
            <a:r>
              <a:rPr lang="vi-VN" sz="2850" dirty="0" err="1">
                <a:solidFill>
                  <a:srgbClr val="000000"/>
                </a:solidFill>
                <a:latin typeface="Times New Roman" panose="02020603050405020304" pitchFamily="18" charset="0"/>
                <a:cs typeface="Times New Roman" panose="02020603050405020304" pitchFamily="18" charset="0"/>
              </a:rPr>
              <a:t>khỏe</a:t>
            </a:r>
            <a:r>
              <a:rPr lang="vi-VN" sz="2850" dirty="0">
                <a:solidFill>
                  <a:srgbClr val="000000"/>
                </a:solidFill>
                <a:latin typeface="Times New Roman" panose="02020603050405020304" pitchFamily="18" charset="0"/>
                <a:cs typeface="Times New Roman" panose="02020603050405020304" pitchFamily="18" charset="0"/>
              </a:rPr>
              <a:t>, </a:t>
            </a:r>
            <a:r>
              <a:rPr lang="vi-VN" sz="2850" dirty="0" err="1">
                <a:solidFill>
                  <a:srgbClr val="000000"/>
                </a:solidFill>
                <a:latin typeface="Times New Roman" panose="02020603050405020304" pitchFamily="18" charset="0"/>
                <a:cs typeface="Times New Roman" panose="02020603050405020304" pitchFamily="18" charset="0"/>
              </a:rPr>
              <a:t>sống</a:t>
            </a:r>
            <a:r>
              <a:rPr lang="vi-VN" sz="2850" dirty="0">
                <a:solidFill>
                  <a:srgbClr val="000000"/>
                </a:solidFill>
                <a:latin typeface="Times New Roman" panose="02020603050405020304" pitchFamily="18" charset="0"/>
                <a:cs typeface="Times New Roman" panose="02020603050405020304" pitchFamily="18" charset="0"/>
              </a:rPr>
              <a:t> lâu. </a:t>
            </a:r>
            <a:r>
              <a:rPr lang="vi-VN" sz="2850" dirty="0" err="1">
                <a:solidFill>
                  <a:srgbClr val="000000"/>
                </a:solidFill>
                <a:latin typeface="Times New Roman" panose="02020603050405020304" pitchFamily="18" charset="0"/>
                <a:cs typeface="Times New Roman" panose="02020603050405020304" pitchFamily="18" charset="0"/>
              </a:rPr>
              <a:t>Cháu</a:t>
            </a:r>
            <a:r>
              <a:rPr lang="vi-VN" sz="2850" dirty="0">
                <a:solidFill>
                  <a:srgbClr val="000000"/>
                </a:solidFill>
                <a:latin typeface="Times New Roman" panose="02020603050405020304" pitchFamily="18" charset="0"/>
                <a:cs typeface="Times New Roman" panose="02020603050405020304" pitchFamily="18" charset="0"/>
              </a:rPr>
              <a:t> mong </a:t>
            </a:r>
            <a:r>
              <a:rPr lang="vi-VN" sz="2850" dirty="0" err="1">
                <a:solidFill>
                  <a:srgbClr val="000000"/>
                </a:solidFill>
                <a:latin typeface="Times New Roman" panose="02020603050405020304" pitchFamily="18" charset="0"/>
                <a:cs typeface="Times New Roman" panose="02020603050405020304" pitchFamily="18" charset="0"/>
              </a:rPr>
              <a:t>chóng</a:t>
            </a:r>
            <a:r>
              <a:rPr lang="vi-VN"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hết</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dịch</a:t>
            </a:r>
            <a:r>
              <a:rPr lang="en-US" sz="2850" dirty="0">
                <a:solidFill>
                  <a:srgbClr val="000000"/>
                </a:solidFill>
                <a:latin typeface="Times New Roman" panose="02020603050405020304" pitchFamily="18" charset="0"/>
                <a:cs typeface="Times New Roman" panose="02020603050405020304" pitchFamily="18" charset="0"/>
              </a:rPr>
              <a:t> </a:t>
            </a:r>
            <a:r>
              <a:rPr lang="vi-VN" sz="2850" dirty="0" err="1">
                <a:solidFill>
                  <a:srgbClr val="000000"/>
                </a:solidFill>
                <a:latin typeface="Times New Roman" panose="02020603050405020304" pitchFamily="18" charset="0"/>
                <a:cs typeface="Times New Roman" panose="02020603050405020304" pitchFamily="18" charset="0"/>
              </a:rPr>
              <a:t>để</a:t>
            </a:r>
            <a:r>
              <a:rPr lang="vi-VN" sz="2850" dirty="0">
                <a:solidFill>
                  <a:srgbClr val="000000"/>
                </a:solidFill>
                <a:latin typeface="Times New Roman" panose="02020603050405020304" pitchFamily="18" charset="0"/>
                <a:cs typeface="Times New Roman" panose="02020603050405020304" pitchFamily="18" charset="0"/>
              </a:rPr>
              <a:t> </a:t>
            </a:r>
            <a:r>
              <a:rPr lang="vi-VN" sz="2850" dirty="0" err="1">
                <a:solidFill>
                  <a:srgbClr val="000000"/>
                </a:solidFill>
                <a:latin typeface="Times New Roman" panose="02020603050405020304" pitchFamily="18" charset="0"/>
                <a:cs typeface="Times New Roman" panose="02020603050405020304" pitchFamily="18" charset="0"/>
              </a:rPr>
              <a:t>được</a:t>
            </a:r>
            <a:r>
              <a:rPr lang="vi-VN"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đi</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học</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bình</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thường</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và</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về</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quê</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thăm</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ông</a:t>
            </a:r>
            <a:r>
              <a:rPr lang="vi-VN" sz="2850" dirty="0">
                <a:solidFill>
                  <a:srgbClr val="000000"/>
                </a:solidFill>
                <a:latin typeface="Times New Roman" panose="02020603050405020304" pitchFamily="18" charset="0"/>
                <a:cs typeface="Times New Roman" panose="02020603050405020304" pitchFamily="18" charset="0"/>
              </a:rPr>
              <a:t>.</a:t>
            </a:r>
          </a:p>
          <a:p>
            <a:pPr algn="ctr"/>
            <a:r>
              <a:rPr lang="en-US" sz="2850" dirty="0">
                <a:solidFill>
                  <a:srgbClr val="000000"/>
                </a:solidFill>
                <a:latin typeface="Times New Roman" panose="02020603050405020304" pitchFamily="18" charset="0"/>
                <a:cs typeface="Times New Roman" panose="02020603050405020304" pitchFamily="18" charset="0"/>
              </a:rPr>
              <a:t>                                                                                </a:t>
            </a:r>
            <a:r>
              <a:rPr lang="vi-VN" sz="2850" dirty="0" err="1">
                <a:solidFill>
                  <a:srgbClr val="000000"/>
                </a:solidFill>
                <a:latin typeface="Times New Roman" panose="02020603050405020304" pitchFamily="18" charset="0"/>
                <a:cs typeface="Times New Roman" panose="02020603050405020304" pitchFamily="18" charset="0"/>
              </a:rPr>
              <a:t>Cháu</a:t>
            </a:r>
            <a:r>
              <a:rPr lang="vi-VN" sz="2850" dirty="0">
                <a:solidFill>
                  <a:srgbClr val="000000"/>
                </a:solidFill>
                <a:latin typeface="Times New Roman" panose="02020603050405020304" pitchFamily="18" charset="0"/>
                <a:cs typeface="Times New Roman" panose="02020603050405020304" pitchFamily="18" charset="0"/>
              </a:rPr>
              <a:t> </a:t>
            </a:r>
            <a:r>
              <a:rPr lang="vi-VN" sz="2850" dirty="0" err="1">
                <a:solidFill>
                  <a:srgbClr val="000000"/>
                </a:solidFill>
                <a:latin typeface="Times New Roman" panose="02020603050405020304" pitchFamily="18" charset="0"/>
                <a:cs typeface="Times New Roman" panose="02020603050405020304" pitchFamily="18" charset="0"/>
              </a:rPr>
              <a:t>của</a:t>
            </a:r>
            <a:r>
              <a:rPr lang="vi-VN"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ông</a:t>
            </a:r>
            <a:endParaRPr lang="vi-VN" sz="2850" dirty="0">
              <a:solidFill>
                <a:srgbClr val="000000"/>
              </a:solidFill>
              <a:latin typeface="Times New Roman" panose="02020603050405020304" pitchFamily="18" charset="0"/>
              <a:cs typeface="Times New Roman" panose="02020603050405020304" pitchFamily="18" charset="0"/>
            </a:endParaRPr>
          </a:p>
          <a:p>
            <a:pPr algn="ctr"/>
            <a:r>
              <a:rPr lang="en-US" sz="2850" dirty="0">
                <a:solidFill>
                  <a:srgbClr val="000000"/>
                </a:solidFill>
                <a:latin typeface="Times New Roman" panose="02020603050405020304" pitchFamily="18" charset="0"/>
                <a:cs typeface="Times New Roman" panose="02020603050405020304" pitchFamily="18" charset="0"/>
              </a:rPr>
              <a:t>                                                                                 An</a:t>
            </a:r>
            <a:endParaRPr lang="vi-VN" sz="2850" dirty="0">
              <a:solidFill>
                <a:srgbClr val="000000"/>
              </a:solidFill>
              <a:latin typeface="Times New Roman" panose="02020603050405020304" pitchFamily="18" charset="0"/>
              <a:cs typeface="Times New Roman" panose="02020603050405020304" pitchFamily="18" charset="0"/>
            </a:endParaRPr>
          </a:p>
          <a:p>
            <a:pPr algn="ct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Bùi</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Hoàng</a:t>
            </a:r>
            <a:r>
              <a:rPr lang="en-US" sz="2850" dirty="0">
                <a:solidFill>
                  <a:srgbClr val="000000"/>
                </a:solidFill>
                <a:latin typeface="Times New Roman" panose="02020603050405020304" pitchFamily="18" charset="0"/>
                <a:cs typeface="Times New Roman" panose="02020603050405020304" pitchFamily="18" charset="0"/>
              </a:rPr>
              <a:t> An</a:t>
            </a:r>
            <a:endParaRPr lang="vi-VN" sz="285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5733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7" name="Text Box 9"/>
          <p:cNvSpPr txBox="1">
            <a:spLocks noChangeArrowheads="1"/>
          </p:cNvSpPr>
          <p:nvPr/>
        </p:nvSpPr>
        <p:spPr bwMode="auto">
          <a:xfrm>
            <a:off x="304800" y="1600200"/>
            <a:ext cx="11201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None/>
            </a:pPr>
            <a:r>
              <a:rPr lang="en-US" sz="4000" b="1">
                <a:solidFill>
                  <a:srgbClr val="000000"/>
                </a:solidFill>
                <a:latin typeface="Times New Roman" panose="02020603050405020304" pitchFamily="18" charset="0"/>
              </a:rPr>
              <a:t>- Góc bên trái (phía trên): ghi họ v</a:t>
            </a:r>
            <a:r>
              <a:rPr lang="en-US" sz="4000" b="1">
                <a:solidFill>
                  <a:srgbClr val="000000"/>
                </a:solidFill>
                <a:latin typeface="Times New Roman" panose="02020603050405020304" pitchFamily="18" charset="0"/>
                <a:cs typeface="Times New Roman" panose="02020603050405020304" pitchFamily="18" charset="0"/>
              </a:rPr>
              <a:t>à</a:t>
            </a:r>
            <a:r>
              <a:rPr lang="en-US" sz="4000" b="1">
                <a:solidFill>
                  <a:srgbClr val="000000"/>
                </a:solidFill>
                <a:latin typeface="Times New Roman" panose="02020603050405020304" pitchFamily="18" charset="0"/>
              </a:rPr>
              <a:t> tên, địa chỉ của người gửi.</a:t>
            </a:r>
          </a:p>
          <a:p>
            <a:pPr eaLnBrk="1" fontAlgn="base" hangingPunct="1">
              <a:spcBef>
                <a:spcPct val="50000"/>
              </a:spcBef>
              <a:spcAft>
                <a:spcPct val="0"/>
              </a:spcAft>
              <a:buFont typeface="Arial" panose="020B0604020202020204" pitchFamily="34" charset="0"/>
              <a:buChar char="-"/>
            </a:pPr>
            <a:r>
              <a:rPr lang="en-US" sz="4000" b="1">
                <a:solidFill>
                  <a:srgbClr val="000000"/>
                </a:solidFill>
                <a:latin typeface="Times New Roman" panose="02020603050405020304" pitchFamily="18" charset="0"/>
              </a:rPr>
              <a:t> Góc bên phải (phía dưới): ghi họ v</a:t>
            </a:r>
            <a:r>
              <a:rPr lang="en-US" sz="4000" b="1">
                <a:solidFill>
                  <a:srgbClr val="000000"/>
                </a:solidFill>
                <a:latin typeface="Times New Roman" panose="02020603050405020304" pitchFamily="18" charset="0"/>
                <a:cs typeface="Times New Roman" panose="02020603050405020304" pitchFamily="18" charset="0"/>
              </a:rPr>
              <a:t>à</a:t>
            </a:r>
            <a:r>
              <a:rPr lang="en-US" sz="4000" b="1">
                <a:solidFill>
                  <a:srgbClr val="000000"/>
                </a:solidFill>
                <a:latin typeface="Times New Roman" panose="02020603050405020304" pitchFamily="18" charset="0"/>
              </a:rPr>
              <a:t> tên, địa chỉ người nhận.</a:t>
            </a:r>
          </a:p>
          <a:p>
            <a:pPr eaLnBrk="1" fontAlgn="base" hangingPunct="1">
              <a:spcBef>
                <a:spcPct val="50000"/>
              </a:spcBef>
              <a:spcAft>
                <a:spcPct val="0"/>
              </a:spcAft>
              <a:buFont typeface="Arial" panose="020B0604020202020204" pitchFamily="34" charset="0"/>
              <a:buNone/>
            </a:pPr>
            <a:r>
              <a:rPr lang="en-US" sz="4000" b="1">
                <a:solidFill>
                  <a:srgbClr val="000000"/>
                </a:solidFill>
                <a:latin typeface="Times New Roman" panose="02020603050405020304" pitchFamily="18" charset="0"/>
              </a:rPr>
              <a:t>- Góc bên phải (phía trên): d</a:t>
            </a:r>
            <a:r>
              <a:rPr lang="en-US" sz="4000" b="1">
                <a:solidFill>
                  <a:srgbClr val="000000"/>
                </a:solidFill>
                <a:latin typeface="Times New Roman" panose="02020603050405020304" pitchFamily="18" charset="0"/>
                <a:cs typeface="Times New Roman" panose="02020603050405020304" pitchFamily="18" charset="0"/>
              </a:rPr>
              <a:t>à</a:t>
            </a:r>
            <a:r>
              <a:rPr lang="en-US" sz="4000" b="1">
                <a:solidFill>
                  <a:srgbClr val="000000"/>
                </a:solidFill>
                <a:latin typeface="Times New Roman" panose="02020603050405020304" pitchFamily="18" charset="0"/>
              </a:rPr>
              <a:t>nh để dán tem trước khi bỏ v</a:t>
            </a:r>
            <a:r>
              <a:rPr lang="en-US" sz="4000" b="1">
                <a:solidFill>
                  <a:srgbClr val="000000"/>
                </a:solidFill>
                <a:latin typeface="Times New Roman" panose="02020603050405020304" pitchFamily="18" charset="0"/>
                <a:cs typeface="Times New Roman" panose="02020603050405020304" pitchFamily="18" charset="0"/>
              </a:rPr>
              <a:t>à</a:t>
            </a:r>
            <a:r>
              <a:rPr lang="en-US" sz="4000" b="1">
                <a:solidFill>
                  <a:srgbClr val="000000"/>
                </a:solidFill>
                <a:latin typeface="Times New Roman" panose="02020603050405020304" pitchFamily="18" charset="0"/>
              </a:rPr>
              <a:t>o hòm thư.</a:t>
            </a:r>
            <a:endParaRPr lang="en-US" sz="4000" b="1">
              <a:solidFill>
                <a:srgbClr val="000000"/>
              </a:solidFill>
              <a:latin typeface="Times New Roman" panose="02020603050405020304" pitchFamily="18" charset="0"/>
              <a:cs typeface="Times New Roman" panose="02020603050405020304" pitchFamily="18" charset="0"/>
            </a:endParaRPr>
          </a:p>
        </p:txBody>
      </p:sp>
      <p:sp>
        <p:nvSpPr>
          <p:cNvPr id="53262" name="Text Box 14"/>
          <p:cNvSpPr txBox="1">
            <a:spLocks noChangeArrowheads="1"/>
          </p:cNvSpPr>
          <p:nvPr/>
        </p:nvSpPr>
        <p:spPr bwMode="auto">
          <a:xfrm>
            <a:off x="381000" y="60960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None/>
            </a:pPr>
            <a:r>
              <a:rPr lang="en-US" sz="4400" b="1">
                <a:solidFill>
                  <a:srgbClr val="0000FF"/>
                </a:solidFill>
                <a:latin typeface="Times New Roman" panose="02020603050405020304" pitchFamily="18" charset="0"/>
              </a:rPr>
              <a:t>2. Tập ghi trên phong bì thư:</a:t>
            </a:r>
            <a:endParaRPr lang="en-US" sz="440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90957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3262"/>
                                        </p:tgtEl>
                                        <p:attrNameLst>
                                          <p:attrName>style.visibility</p:attrName>
                                        </p:attrNameLst>
                                      </p:cBhvr>
                                      <p:to>
                                        <p:strVal val="visible"/>
                                      </p:to>
                                    </p:set>
                                    <p:anim calcmode="discrete" valueType="clr">
                                      <p:cBhvr override="childStyle">
                                        <p:cTn id="7" dur="80"/>
                                        <p:tgtEl>
                                          <p:spTgt spid="5326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3262"/>
                                        </p:tgtEl>
                                        <p:attrNameLst>
                                          <p:attrName>fillcolor</p:attrName>
                                        </p:attrNameLst>
                                      </p:cBhvr>
                                      <p:tavLst>
                                        <p:tav tm="0">
                                          <p:val>
                                            <p:clrVal>
                                              <a:schemeClr val="accent2"/>
                                            </p:clrVal>
                                          </p:val>
                                        </p:tav>
                                        <p:tav tm="50000">
                                          <p:val>
                                            <p:clrVal>
                                              <a:schemeClr val="hlink"/>
                                            </p:clrVal>
                                          </p:val>
                                        </p:tav>
                                      </p:tavLst>
                                    </p:anim>
                                    <p:set>
                                      <p:cBhvr>
                                        <p:cTn id="9" dur="80"/>
                                        <p:tgtEl>
                                          <p:spTgt spid="5326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3257"/>
                                        </p:tgtEl>
                                        <p:attrNameLst>
                                          <p:attrName>style.visibility</p:attrName>
                                        </p:attrNameLst>
                                      </p:cBhvr>
                                      <p:to>
                                        <p:strVal val="visible"/>
                                      </p:to>
                                    </p:set>
                                    <p:anim calcmode="discrete" valueType="clr">
                                      <p:cBhvr override="childStyle">
                                        <p:cTn id="14" dur="80"/>
                                        <p:tgtEl>
                                          <p:spTgt spid="5325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3257"/>
                                        </p:tgtEl>
                                        <p:attrNameLst>
                                          <p:attrName>fillcolor</p:attrName>
                                        </p:attrNameLst>
                                      </p:cBhvr>
                                      <p:tavLst>
                                        <p:tav tm="0">
                                          <p:val>
                                            <p:clrVal>
                                              <a:schemeClr val="accent2"/>
                                            </p:clrVal>
                                          </p:val>
                                        </p:tav>
                                        <p:tav tm="50000">
                                          <p:val>
                                            <p:clrVal>
                                              <a:schemeClr val="hlink"/>
                                            </p:clrVal>
                                          </p:val>
                                        </p:tav>
                                      </p:tavLst>
                                    </p:anim>
                                    <p:set>
                                      <p:cBhvr>
                                        <p:cTn id="16" dur="80"/>
                                        <p:tgtEl>
                                          <p:spTgt spid="5325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7" grpId="0"/>
      <p:bldP spid="5326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812800" y="2209800"/>
            <a:ext cx="8432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None/>
            </a:pPr>
            <a:endParaRPr lang="vi-VN" sz="2800" b="1">
              <a:solidFill>
                <a:srgbClr val="0000FF"/>
              </a:solidFill>
              <a:latin typeface=".VnAvant" pitchFamily="34" charset="0"/>
            </a:endParaRPr>
          </a:p>
        </p:txBody>
      </p:sp>
      <p:sp>
        <p:nvSpPr>
          <p:cNvPr id="1028" name="Text Box 4"/>
          <p:cNvSpPr txBox="1">
            <a:spLocks noChangeArrowheads="1"/>
          </p:cNvSpPr>
          <p:nvPr/>
        </p:nvSpPr>
        <p:spPr bwMode="auto">
          <a:xfrm>
            <a:off x="711200" y="838200"/>
            <a:ext cx="2133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10000"/>
              </a:spcBef>
              <a:spcAft>
                <a:spcPct val="0"/>
              </a:spcAft>
              <a:buFont typeface="Arial" panose="020B0604020202020204" pitchFamily="34" charset="0"/>
              <a:buNone/>
            </a:pPr>
            <a:r>
              <a:rPr lang="vi-VN" sz="2800" b="1" u="sng">
                <a:solidFill>
                  <a:srgbClr val="FF0000"/>
                </a:solidFill>
                <a:latin typeface="Times New Roman" panose="02020603050405020304" pitchFamily="18" charset="0"/>
                <a:cs typeface="Times New Roman" panose="02020603050405020304" pitchFamily="18" charset="0"/>
              </a:rPr>
              <a:t>Bài</a:t>
            </a:r>
            <a:r>
              <a:rPr lang="en-US" sz="2800" b="1" u="sng">
                <a:solidFill>
                  <a:srgbClr val="FF0000"/>
                </a:solidFill>
                <a:latin typeface="Times New Roman" panose="02020603050405020304" pitchFamily="18" charset="0"/>
                <a:cs typeface="Times New Roman" panose="02020603050405020304" pitchFamily="18" charset="0"/>
              </a:rPr>
              <a:t> 2</a:t>
            </a:r>
            <a:r>
              <a:rPr lang="en-US" sz="2800" b="1">
                <a:solidFill>
                  <a:srgbClr val="FF0000"/>
                </a:solidFill>
                <a:latin typeface="Times New Roman" panose="02020603050405020304" pitchFamily="18" charset="0"/>
                <a:cs typeface="Times New Roman" panose="02020603050405020304" pitchFamily="18" charset="0"/>
              </a:rPr>
              <a:t>:</a:t>
            </a:r>
            <a:endParaRPr lang="en-US" sz="2800" b="1" u="sng">
              <a:solidFill>
                <a:srgbClr val="FF0000"/>
              </a:solidFill>
              <a:latin typeface="Times New Roman" panose="02020603050405020304" pitchFamily="18" charset="0"/>
              <a:cs typeface="Times New Roman" panose="02020603050405020304" pitchFamily="18" charset="0"/>
            </a:endParaRPr>
          </a:p>
        </p:txBody>
      </p:sp>
      <p:sp>
        <p:nvSpPr>
          <p:cNvPr id="1029" name="Text Box 5"/>
          <p:cNvSpPr txBox="1">
            <a:spLocks noChangeArrowheads="1"/>
          </p:cNvSpPr>
          <p:nvPr/>
        </p:nvSpPr>
        <p:spPr bwMode="auto">
          <a:xfrm>
            <a:off x="2133600" y="914400"/>
            <a:ext cx="965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10000"/>
              </a:spcBef>
              <a:spcAft>
                <a:spcPct val="0"/>
              </a:spcAft>
              <a:buFont typeface="Arial" panose="020B0604020202020204" pitchFamily="34" charset="0"/>
              <a:buNone/>
            </a:pPr>
            <a:endParaRPr lang="vi-VN" sz="2800" b="1">
              <a:solidFill>
                <a:srgbClr val="000000"/>
              </a:solidFill>
              <a:latin typeface=".VnTime" pitchFamily="34" charset="0"/>
            </a:endParaRPr>
          </a:p>
        </p:txBody>
      </p:sp>
      <p:sp>
        <p:nvSpPr>
          <p:cNvPr id="1030" name="Text Box 6"/>
          <p:cNvSpPr txBox="1">
            <a:spLocks noChangeArrowheads="1"/>
          </p:cNvSpPr>
          <p:nvPr/>
        </p:nvSpPr>
        <p:spPr bwMode="auto">
          <a:xfrm>
            <a:off x="2082800" y="847725"/>
            <a:ext cx="965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10000"/>
              </a:spcBef>
              <a:spcAft>
                <a:spcPct val="0"/>
              </a:spcAft>
              <a:buFont typeface="Arial" panose="020B0604020202020204" pitchFamily="34" charset="0"/>
              <a:buNone/>
            </a:pPr>
            <a:r>
              <a:rPr lang="vi-VN" sz="2800" b="1">
                <a:solidFill>
                  <a:srgbClr val="000000"/>
                </a:solidFill>
                <a:latin typeface="Times New Roman" panose="02020603050405020304" pitchFamily="18" charset="0"/>
                <a:cs typeface="Times New Roman" panose="02020603050405020304" pitchFamily="18" charset="0"/>
              </a:rPr>
              <a:t>Tập ghi trên phong bì thư</a:t>
            </a:r>
            <a:endParaRPr lang="en-US" sz="2800" b="1">
              <a:solidFill>
                <a:srgbClr val="000000"/>
              </a:solidFill>
              <a:latin typeface="Times New Roman" panose="02020603050405020304" pitchFamily="18" charset="0"/>
              <a:cs typeface="Times New Roman" panose="02020603050405020304" pitchFamily="18" charset="0"/>
            </a:endParaRPr>
          </a:p>
        </p:txBody>
      </p:sp>
      <p:graphicFrame>
        <p:nvGraphicFramePr>
          <p:cNvPr id="26635" name="Object 11"/>
          <p:cNvGraphicFramePr>
            <a:graphicFrameLocks noChangeAspect="1"/>
          </p:cNvGraphicFramePr>
          <p:nvPr/>
        </p:nvGraphicFramePr>
        <p:xfrm>
          <a:off x="1219200" y="1123950"/>
          <a:ext cx="10464800" cy="4992688"/>
        </p:xfrm>
        <a:graphic>
          <a:graphicData uri="http://schemas.openxmlformats.org/presentationml/2006/ole">
            <mc:AlternateContent xmlns:mc="http://schemas.openxmlformats.org/markup-compatibility/2006">
              <mc:Choice xmlns:v="urn:schemas-microsoft-com:vml" Requires="v">
                <p:oleObj spid="_x0000_s1030" name="Document" r:id="rId3" imgW="5577417" imgH="3547839" progId="Word.Document.8">
                  <p:embed/>
                </p:oleObj>
              </mc:Choice>
              <mc:Fallback>
                <p:oleObj name="Document" r:id="rId3" imgW="5577417" imgH="3547839"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123950"/>
                        <a:ext cx="10464800" cy="49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36" name="Rectangle 12"/>
          <p:cNvSpPr>
            <a:spLocks noChangeArrowheads="1"/>
          </p:cNvSpPr>
          <p:nvPr/>
        </p:nvSpPr>
        <p:spPr bwMode="auto">
          <a:xfrm>
            <a:off x="8839200" y="1828800"/>
            <a:ext cx="1828800" cy="1828800"/>
          </a:xfrm>
          <a:prstGeom prst="rect">
            <a:avLst/>
          </a:prstGeom>
          <a:solidFill>
            <a:schemeClr val="accent1"/>
          </a:solidFill>
          <a:ln w="9525">
            <a:solidFill>
              <a:schemeClr val="accent1"/>
            </a:solidFill>
            <a:miter lim="800000"/>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gn="ctr" eaLnBrk="1" fontAlgn="base" hangingPunct="1">
              <a:spcBef>
                <a:spcPct val="0"/>
              </a:spcBef>
              <a:spcAft>
                <a:spcPct val="0"/>
              </a:spcAft>
              <a:buFont typeface="Arial" panose="020B0604020202020204" pitchFamily="34" charset="0"/>
              <a:buNone/>
            </a:pPr>
            <a:endParaRPr lang="vi-VN" sz="6600" b="1">
              <a:solidFill>
                <a:srgbClr val="000000"/>
              </a:solidFill>
            </a:endParaRPr>
          </a:p>
        </p:txBody>
      </p:sp>
    </p:spTree>
    <p:extLst>
      <p:ext uri="{BB962C8B-B14F-4D97-AF65-F5344CB8AC3E}">
        <p14:creationId xmlns:p14="http://schemas.microsoft.com/office/powerpoint/2010/main" val="1852164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6636"/>
                                        </p:tgtEl>
                                        <p:attrNameLst>
                                          <p:attrName>style.visibility</p:attrName>
                                        </p:attrNameLst>
                                      </p:cBhvr>
                                      <p:to>
                                        <p:strVal val="visible"/>
                                      </p:to>
                                    </p:set>
                                    <p:animEffect transition="in" filter="checkerboard(across)">
                                      <p:cBhvr>
                                        <p:cTn id="7" dur="500"/>
                                        <p:tgtEl>
                                          <p:spTgt spid="26636"/>
                                        </p:tgtEl>
                                      </p:cBhvr>
                                    </p:animEffect>
                                  </p:childTnLst>
                                </p:cTn>
                              </p:par>
                              <p:par>
                                <p:cTn id="8" presetID="5" presetClass="entr" presetSubtype="10" fill="hold" nodeType="withEffect">
                                  <p:stCondLst>
                                    <p:cond delay="0"/>
                                  </p:stCondLst>
                                  <p:childTnLst>
                                    <p:set>
                                      <p:cBhvr>
                                        <p:cTn id="9" dur="1" fill="hold">
                                          <p:stCondLst>
                                            <p:cond delay="0"/>
                                          </p:stCondLst>
                                        </p:cTn>
                                        <p:tgtEl>
                                          <p:spTgt spid="26635"/>
                                        </p:tgtEl>
                                        <p:attrNameLst>
                                          <p:attrName>style.visibility</p:attrName>
                                        </p:attrNameLst>
                                      </p:cBhvr>
                                      <p:to>
                                        <p:strVal val="visible"/>
                                      </p:to>
                                    </p:set>
                                    <p:animEffect transition="in" filter="checkerboard(across)">
                                      <p:cBhvr>
                                        <p:cTn id="10" dur="500"/>
                                        <p:tgtEl>
                                          <p:spTgt spid="26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xt Box 14"/>
          <p:cNvSpPr txBox="1">
            <a:spLocks noChangeArrowheads="1"/>
          </p:cNvSpPr>
          <p:nvPr/>
        </p:nvSpPr>
        <p:spPr bwMode="auto">
          <a:xfrm>
            <a:off x="304800" y="265103"/>
            <a:ext cx="1173652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defRPr/>
            </a:pPr>
            <a:r>
              <a:rPr lang="en-US" altLang="en-US">
                <a:solidFill>
                  <a:prstClr val="black"/>
                </a:solidFill>
                <a:latin typeface="Times New Roman" panose="02020603050405020304" pitchFamily="18" charset="0"/>
                <a:cs typeface="Times New Roman" panose="02020603050405020304" pitchFamily="18" charset="0"/>
              </a:rPr>
              <a:t>2. Tập ghi trên phong bì thư:</a:t>
            </a:r>
          </a:p>
        </p:txBody>
      </p:sp>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rcRect t="5520" b="5349"/>
          <a:stretch/>
        </p:blipFill>
        <p:spPr>
          <a:xfrm>
            <a:off x="3341981" y="1606731"/>
            <a:ext cx="5662158" cy="3475223"/>
          </a:xfrm>
          <a:prstGeom prst="rect">
            <a:avLst/>
          </a:prstGeom>
        </p:spPr>
      </p:pic>
      <p:cxnSp>
        <p:nvCxnSpPr>
          <p:cNvPr id="4" name="Straight Arrow Connector 3"/>
          <p:cNvCxnSpPr/>
          <p:nvPr/>
        </p:nvCxnSpPr>
        <p:spPr>
          <a:xfrm flipV="1">
            <a:off x="2627086" y="2307771"/>
            <a:ext cx="1001485" cy="27577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8419939" y="3606800"/>
            <a:ext cx="1299095" cy="183605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8665030" y="2120095"/>
            <a:ext cx="943427" cy="2593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4"/>
          <a:stretch>
            <a:fillRect/>
          </a:stretch>
        </p:blipFill>
        <p:spPr>
          <a:xfrm>
            <a:off x="72570" y="2515326"/>
            <a:ext cx="3246363" cy="1162798"/>
          </a:xfrm>
          <a:prstGeom prst="rect">
            <a:avLst/>
          </a:prstGeom>
        </p:spPr>
      </p:pic>
      <p:pic>
        <p:nvPicPr>
          <p:cNvPr id="23" name="Picture 22"/>
          <p:cNvPicPr>
            <a:picLocks noChangeAspect="1"/>
          </p:cNvPicPr>
          <p:nvPr/>
        </p:nvPicPr>
        <p:blipFill>
          <a:blip r:embed="rId5"/>
          <a:stretch>
            <a:fillRect/>
          </a:stretch>
        </p:blipFill>
        <p:spPr>
          <a:xfrm>
            <a:off x="8419939" y="5291948"/>
            <a:ext cx="3325690" cy="1093717"/>
          </a:xfrm>
          <a:prstGeom prst="rect">
            <a:avLst/>
          </a:prstGeom>
        </p:spPr>
      </p:pic>
      <p:pic>
        <p:nvPicPr>
          <p:cNvPr id="26" name="Picture 25"/>
          <p:cNvPicPr>
            <a:picLocks noChangeAspect="1"/>
          </p:cNvPicPr>
          <p:nvPr/>
        </p:nvPicPr>
        <p:blipFill>
          <a:blip r:embed="rId6"/>
          <a:stretch>
            <a:fillRect/>
          </a:stretch>
        </p:blipFill>
        <p:spPr>
          <a:xfrm>
            <a:off x="9393486" y="1390243"/>
            <a:ext cx="2647835" cy="1459704"/>
          </a:xfrm>
          <a:prstGeom prst="rect">
            <a:avLst/>
          </a:prstGeom>
        </p:spPr>
      </p:pic>
    </p:spTree>
    <p:extLst>
      <p:ext uri="{BB962C8B-B14F-4D97-AF65-F5344CB8AC3E}">
        <p14:creationId xmlns:p14="http://schemas.microsoft.com/office/powerpoint/2010/main" val="337873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right)">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Content Placeholder 5" descr="tap-ghi-tren-phong-bi-thu.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0"/>
            <a:ext cx="12801600" cy="6858000"/>
          </a:xfrm>
        </p:spPr>
      </p:pic>
    </p:spTree>
    <p:extLst>
      <p:ext uri="{BB962C8B-B14F-4D97-AF65-F5344CB8AC3E}">
        <p14:creationId xmlns:p14="http://schemas.microsoft.com/office/powerpoint/2010/main" val="1475822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3059657" y="2694345"/>
            <a:ext cx="5750685" cy="707886"/>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4000" b="1" i="0" u="sng"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CỦNG CỐ-  DẶN DÒ</a:t>
            </a:r>
          </a:p>
        </p:txBody>
      </p:sp>
    </p:spTree>
    <p:extLst>
      <p:ext uri="{BB962C8B-B14F-4D97-AF65-F5344CB8AC3E}">
        <p14:creationId xmlns:p14="http://schemas.microsoft.com/office/powerpoint/2010/main" val="2174924248"/>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5"/>
          <a:srcRect t="59815"/>
          <a:stretch/>
        </p:blipFill>
        <p:spPr>
          <a:xfrm>
            <a:off x="0" y="5334001"/>
            <a:ext cx="12192000" cy="1518458"/>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22513" y="2073367"/>
            <a:ext cx="7327265" cy="5328920"/>
          </a:xfrm>
          <a:prstGeom prst="rect">
            <a:avLst/>
          </a:prstGeom>
        </p:spPr>
      </p:pic>
      <p:sp>
        <p:nvSpPr>
          <p:cNvPr id="13" name="Rectangle 12"/>
          <p:cNvSpPr/>
          <p:nvPr/>
        </p:nvSpPr>
        <p:spPr>
          <a:xfrm>
            <a:off x="2377440" y="6309360"/>
            <a:ext cx="9814560" cy="588819"/>
          </a:xfrm>
          <a:prstGeom prst="rect">
            <a:avLst/>
          </a:prstGeom>
          <a:solidFill>
            <a:srgbClr val="828BB0"/>
          </a:solidFill>
          <a:ln>
            <a:solidFill>
              <a:srgbClr val="7B8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8387894" y="3141003"/>
            <a:ext cx="8148384" cy="584775"/>
          </a:xfrm>
          <a:prstGeom prst="rect">
            <a:avLst/>
          </a:prstGeom>
          <a:solidFill>
            <a:srgbClr val="CCFFCC"/>
          </a:solidFill>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txBody>
          <a:bodyPr wrap="none">
            <a:spAutoFit/>
          </a:bodyPr>
          <a:lstStyle/>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Dòng đầu thư: nơi gửi, ngày…tháng…năm…</a:t>
            </a:r>
          </a:p>
        </p:txBody>
      </p:sp>
      <p:sp>
        <p:nvSpPr>
          <p:cNvPr id="4" name="Rectangle 3"/>
          <p:cNvSpPr/>
          <p:nvPr/>
        </p:nvSpPr>
        <p:spPr>
          <a:xfrm>
            <a:off x="12684791" y="4208262"/>
            <a:ext cx="9498113" cy="584775"/>
          </a:xfrm>
          <a:prstGeom prst="rect">
            <a:avLst/>
          </a:prstGeom>
          <a:solidFill>
            <a:srgbClr val="CCFFCC"/>
          </a:solidFill>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txBody>
          <a:bodyPr wrap="none">
            <a:spAutoFit/>
          </a:bodyPr>
          <a:lstStyle/>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Lời xưng hô với người nhận thư (ông, bà, chú, bác…)</a:t>
            </a:r>
          </a:p>
        </p:txBody>
      </p:sp>
      <p:sp>
        <p:nvSpPr>
          <p:cNvPr id="5" name="Rectangle 4"/>
          <p:cNvSpPr/>
          <p:nvPr/>
        </p:nvSpPr>
        <p:spPr>
          <a:xfrm>
            <a:off x="12684792" y="1950273"/>
            <a:ext cx="9498113" cy="1077218"/>
          </a:xfrm>
          <a:prstGeom prst="rect">
            <a:avLst/>
          </a:prstGeom>
          <a:solidFill>
            <a:srgbClr val="CCFFCC"/>
          </a:solidFill>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txBody>
          <a:bodyPr wrap="square">
            <a:spAutoFit/>
          </a:bodyPr>
          <a:lstStyle/>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Nội dung thư (4-5 dòng): Thăm hỏi, báo tin cho người nhận thư. Lời chúc và hứa hẹn… </a:t>
            </a:r>
          </a:p>
        </p:txBody>
      </p:sp>
      <p:sp>
        <p:nvSpPr>
          <p:cNvPr id="6" name="Rectangle 5"/>
          <p:cNvSpPr/>
          <p:nvPr/>
        </p:nvSpPr>
        <p:spPr>
          <a:xfrm>
            <a:off x="-6438643" y="875840"/>
            <a:ext cx="6199133" cy="584775"/>
          </a:xfrm>
          <a:prstGeom prst="rect">
            <a:avLst/>
          </a:prstGeom>
          <a:solidFill>
            <a:srgbClr val="CCFFCC"/>
          </a:solidFill>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txBody>
          <a:bodyPr wrap="none">
            <a:spAutoFit/>
          </a:bodyPr>
          <a:lstStyle/>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Cuối thư: Lời chào, chữ kí và tên.</a:t>
            </a:r>
            <a:endParaRPr lang="en-US" altLang="en-US" sz="3200">
              <a:solidFill>
                <a:srgbClr val="0000FF"/>
              </a:solidFill>
              <a:latin typeface="Times New Roman" panose="02020603050405020304" pitchFamily="18" charset="0"/>
              <a:cs typeface="Times New Roman" panose="02020603050405020304" pitchFamily="18" charset="0"/>
            </a:endParaRPr>
          </a:p>
        </p:txBody>
      </p:sp>
      <p:sp>
        <p:nvSpPr>
          <p:cNvPr id="18" name="Cloud Callout 17"/>
          <p:cNvSpPr/>
          <p:nvPr/>
        </p:nvSpPr>
        <p:spPr>
          <a:xfrm>
            <a:off x="137160" y="640080"/>
            <a:ext cx="1691640" cy="2057400"/>
          </a:xfrm>
          <a:prstGeom prst="cloudCallout">
            <a:avLst>
              <a:gd name="adj1" fmla="val 2763"/>
              <a:gd name="adj2" fmla="val 69571"/>
            </a:avLst>
          </a:prstGeom>
          <a:solidFill>
            <a:schemeClr val="accent4">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appy Tears Rain Sticker for iOS &amp;amp; Android | GIPHY"/>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383813">
            <a:off x="346942" y="2865488"/>
            <a:ext cx="1253025" cy="1566281"/>
          </a:xfrm>
          <a:prstGeom prst="rect">
            <a:avLst/>
          </a:prstGeom>
          <a:noFill/>
          <a:extLst>
            <a:ext uri="{909E8E84-426E-40DD-AFC4-6F175D3DCCD1}">
              <a14:hiddenFill xmlns:a14="http://schemas.microsoft.com/office/drawing/2010/main">
                <a:solidFill>
                  <a:srgbClr val="FFFFFF"/>
                </a:solidFill>
              </a14:hiddenFill>
            </a:ext>
          </a:extLst>
        </p:spPr>
      </p:pic>
      <p:sp>
        <p:nvSpPr>
          <p:cNvPr id="32" name="Oval 69"/>
          <p:cNvSpPr>
            <a:spLocks noChangeArrowheads="1"/>
          </p:cNvSpPr>
          <p:nvPr/>
        </p:nvSpPr>
        <p:spPr bwMode="auto">
          <a:xfrm>
            <a:off x="5070808" y="5279613"/>
            <a:ext cx="658159" cy="710025"/>
          </a:xfrm>
          <a:prstGeom prst="ellipse">
            <a:avLst/>
          </a:prstGeom>
          <a:solidFill>
            <a:srgbClr val="FFCCFF"/>
          </a:solidFill>
          <a:ln w="38100" cap="sq">
            <a:solidFill>
              <a:srgbClr val="FF66CC"/>
            </a:solidFill>
            <a:round/>
            <a:headEnd type="none" w="sm" len="sm"/>
            <a:tailEnd type="none" w="sm" len="sm"/>
          </a:ln>
        </p:spPr>
        <p:txBody>
          <a:bodyPr wrap="none" lIns="64166" tIns="32083" rIns="64166" bIns="32083" anchor="ctr"/>
          <a:lstStyle>
            <a:lvl1pPr defTabSz="684213">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ctr" defTabSz="6842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10</a:t>
            </a:r>
          </a:p>
        </p:txBody>
      </p:sp>
      <p:sp>
        <p:nvSpPr>
          <p:cNvPr id="33" name="Oval 69"/>
          <p:cNvSpPr>
            <a:spLocks noChangeArrowheads="1"/>
          </p:cNvSpPr>
          <p:nvPr/>
        </p:nvSpPr>
        <p:spPr bwMode="auto">
          <a:xfrm>
            <a:off x="5076908" y="5279613"/>
            <a:ext cx="659998" cy="710025"/>
          </a:xfrm>
          <a:prstGeom prst="ellipse">
            <a:avLst/>
          </a:prstGeom>
          <a:solidFill>
            <a:srgbClr val="FFCCFF"/>
          </a:solidFill>
          <a:ln w="38100" cap="sq">
            <a:solidFill>
              <a:srgbClr val="FF66CC"/>
            </a:solidFill>
            <a:round/>
            <a:headEnd type="none" w="sm" len="sm"/>
            <a:tailEnd type="none" w="sm" len="sm"/>
          </a:ln>
        </p:spPr>
        <p:txBody>
          <a:bodyPr wrap="none" lIns="64166" tIns="32083" rIns="64166" bIns="32083" anchor="ctr"/>
          <a:lstStyle>
            <a:lvl1pPr defTabSz="684213">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ctr" defTabSz="6842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9</a:t>
            </a:r>
          </a:p>
        </p:txBody>
      </p:sp>
      <p:sp>
        <p:nvSpPr>
          <p:cNvPr id="34" name="Oval 69"/>
          <p:cNvSpPr>
            <a:spLocks noChangeArrowheads="1"/>
          </p:cNvSpPr>
          <p:nvPr/>
        </p:nvSpPr>
        <p:spPr bwMode="auto">
          <a:xfrm>
            <a:off x="5070808" y="5285567"/>
            <a:ext cx="658159" cy="712009"/>
          </a:xfrm>
          <a:prstGeom prst="ellipse">
            <a:avLst/>
          </a:prstGeom>
          <a:solidFill>
            <a:srgbClr val="FFCCFF"/>
          </a:solidFill>
          <a:ln w="38100" cap="sq">
            <a:solidFill>
              <a:srgbClr val="FF66CC"/>
            </a:solidFill>
            <a:round/>
            <a:headEnd type="none" w="sm" len="sm"/>
            <a:tailEnd type="none" w="sm" len="sm"/>
          </a:ln>
        </p:spPr>
        <p:txBody>
          <a:bodyPr wrap="none" lIns="64166" tIns="32083" rIns="64166" bIns="32083" anchor="ctr"/>
          <a:lstStyle>
            <a:lvl1pPr defTabSz="684213">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ctr" defTabSz="6842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8</a:t>
            </a:r>
          </a:p>
        </p:txBody>
      </p:sp>
      <p:sp>
        <p:nvSpPr>
          <p:cNvPr id="35" name="Oval 69"/>
          <p:cNvSpPr>
            <a:spLocks noChangeArrowheads="1"/>
          </p:cNvSpPr>
          <p:nvPr/>
        </p:nvSpPr>
        <p:spPr bwMode="auto">
          <a:xfrm>
            <a:off x="5076908" y="5285567"/>
            <a:ext cx="659998" cy="712009"/>
          </a:xfrm>
          <a:prstGeom prst="ellipse">
            <a:avLst/>
          </a:prstGeom>
          <a:solidFill>
            <a:srgbClr val="FFCCFF"/>
          </a:solidFill>
          <a:ln w="38100" cap="sq">
            <a:solidFill>
              <a:srgbClr val="FF66CC"/>
            </a:solidFill>
            <a:round/>
            <a:headEnd type="none" w="sm" len="sm"/>
            <a:tailEnd type="none" w="sm" len="sm"/>
          </a:ln>
        </p:spPr>
        <p:txBody>
          <a:bodyPr wrap="none" lIns="64166" tIns="32083" rIns="64166" bIns="32083" anchor="ctr"/>
          <a:lstStyle>
            <a:lvl1pPr defTabSz="684213">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ctr" defTabSz="6842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7</a:t>
            </a:r>
          </a:p>
        </p:txBody>
      </p:sp>
      <p:sp>
        <p:nvSpPr>
          <p:cNvPr id="36" name="Oval 69"/>
          <p:cNvSpPr>
            <a:spLocks noChangeArrowheads="1"/>
          </p:cNvSpPr>
          <p:nvPr/>
        </p:nvSpPr>
        <p:spPr bwMode="auto">
          <a:xfrm>
            <a:off x="5070808" y="5285567"/>
            <a:ext cx="658159" cy="712009"/>
          </a:xfrm>
          <a:prstGeom prst="ellipse">
            <a:avLst/>
          </a:prstGeom>
          <a:solidFill>
            <a:srgbClr val="FFCCFF"/>
          </a:solidFill>
          <a:ln w="38100" cap="sq">
            <a:solidFill>
              <a:srgbClr val="FF66CC"/>
            </a:solidFill>
            <a:round/>
            <a:headEnd type="none" w="sm" len="sm"/>
            <a:tailEnd type="none" w="sm" len="sm"/>
          </a:ln>
        </p:spPr>
        <p:txBody>
          <a:bodyPr wrap="none" lIns="64166" tIns="32083" rIns="64166" bIns="32083" anchor="ctr"/>
          <a:lstStyle>
            <a:lvl1pPr defTabSz="684213">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ctr" defTabSz="6842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6</a:t>
            </a:r>
          </a:p>
        </p:txBody>
      </p:sp>
      <p:sp>
        <p:nvSpPr>
          <p:cNvPr id="37" name="Oval 69"/>
          <p:cNvSpPr>
            <a:spLocks noChangeArrowheads="1"/>
          </p:cNvSpPr>
          <p:nvPr/>
        </p:nvSpPr>
        <p:spPr bwMode="auto">
          <a:xfrm>
            <a:off x="5070808" y="5279613"/>
            <a:ext cx="658159" cy="710025"/>
          </a:xfrm>
          <a:prstGeom prst="ellipse">
            <a:avLst/>
          </a:prstGeom>
          <a:solidFill>
            <a:srgbClr val="FFCCFF"/>
          </a:solidFill>
          <a:ln w="38100" cap="sq">
            <a:solidFill>
              <a:srgbClr val="FF66CC"/>
            </a:solidFill>
            <a:round/>
            <a:headEnd type="none" w="sm" len="sm"/>
            <a:tailEnd type="none" w="sm" len="sm"/>
          </a:ln>
        </p:spPr>
        <p:txBody>
          <a:bodyPr wrap="none" lIns="64166" tIns="32083" rIns="64166" bIns="32083" anchor="ctr"/>
          <a:lstStyle>
            <a:lvl1pPr defTabSz="684213">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ctr" defTabSz="6842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5</a:t>
            </a:r>
          </a:p>
        </p:txBody>
      </p:sp>
      <p:sp>
        <p:nvSpPr>
          <p:cNvPr id="38" name="Oval 69"/>
          <p:cNvSpPr>
            <a:spLocks noChangeArrowheads="1"/>
          </p:cNvSpPr>
          <p:nvPr/>
        </p:nvSpPr>
        <p:spPr bwMode="auto">
          <a:xfrm>
            <a:off x="5088019" y="5285567"/>
            <a:ext cx="659997" cy="712009"/>
          </a:xfrm>
          <a:prstGeom prst="ellipse">
            <a:avLst/>
          </a:prstGeom>
          <a:solidFill>
            <a:srgbClr val="FFCCFF"/>
          </a:solidFill>
          <a:ln w="38100" cap="sq">
            <a:solidFill>
              <a:srgbClr val="FF66CC"/>
            </a:solidFill>
            <a:round/>
            <a:headEnd type="none" w="sm" len="sm"/>
            <a:tailEnd type="none" w="sm" len="sm"/>
          </a:ln>
        </p:spPr>
        <p:txBody>
          <a:bodyPr wrap="none" lIns="64166" tIns="32083" rIns="64166" bIns="32083" anchor="ctr"/>
          <a:lstStyle>
            <a:lvl1pPr defTabSz="684213">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ctr" defTabSz="6842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4</a:t>
            </a:r>
          </a:p>
        </p:txBody>
      </p:sp>
      <p:sp>
        <p:nvSpPr>
          <p:cNvPr id="39" name="Oval 69"/>
          <p:cNvSpPr>
            <a:spLocks noChangeArrowheads="1"/>
          </p:cNvSpPr>
          <p:nvPr/>
        </p:nvSpPr>
        <p:spPr bwMode="auto">
          <a:xfrm>
            <a:off x="5076908" y="5279613"/>
            <a:ext cx="659998" cy="710025"/>
          </a:xfrm>
          <a:prstGeom prst="ellipse">
            <a:avLst/>
          </a:prstGeom>
          <a:solidFill>
            <a:srgbClr val="FFCCFF"/>
          </a:solidFill>
          <a:ln w="38100" cap="sq">
            <a:solidFill>
              <a:srgbClr val="FF66CC"/>
            </a:solidFill>
            <a:round/>
            <a:headEnd type="none" w="sm" len="sm"/>
            <a:tailEnd type="none" w="sm" len="sm"/>
          </a:ln>
        </p:spPr>
        <p:txBody>
          <a:bodyPr wrap="none" lIns="64166" tIns="32083" rIns="64166" bIns="32083" anchor="ctr"/>
          <a:lstStyle>
            <a:lvl1pPr defTabSz="684213">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ctr" defTabSz="6842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3</a:t>
            </a:r>
          </a:p>
        </p:txBody>
      </p:sp>
      <p:sp>
        <p:nvSpPr>
          <p:cNvPr id="40" name="Oval 69"/>
          <p:cNvSpPr>
            <a:spLocks noChangeArrowheads="1"/>
          </p:cNvSpPr>
          <p:nvPr/>
        </p:nvSpPr>
        <p:spPr bwMode="auto">
          <a:xfrm>
            <a:off x="5070808" y="5278026"/>
            <a:ext cx="658159" cy="710025"/>
          </a:xfrm>
          <a:prstGeom prst="ellipse">
            <a:avLst/>
          </a:prstGeom>
          <a:solidFill>
            <a:srgbClr val="FFCCFF"/>
          </a:solidFill>
          <a:ln w="38100" cap="sq">
            <a:solidFill>
              <a:srgbClr val="FF66CC"/>
            </a:solidFill>
            <a:round/>
            <a:headEnd type="none" w="sm" len="sm"/>
            <a:tailEnd type="none" w="sm" len="sm"/>
          </a:ln>
        </p:spPr>
        <p:txBody>
          <a:bodyPr wrap="none" lIns="64166" tIns="32083" rIns="64166" bIns="32083" anchor="ctr"/>
          <a:lstStyle>
            <a:lvl1pPr defTabSz="684213">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ctr" defTabSz="6842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2</a:t>
            </a:r>
          </a:p>
        </p:txBody>
      </p:sp>
      <p:sp>
        <p:nvSpPr>
          <p:cNvPr id="41" name="Oval 69"/>
          <p:cNvSpPr>
            <a:spLocks noChangeArrowheads="1"/>
          </p:cNvSpPr>
          <p:nvPr/>
        </p:nvSpPr>
        <p:spPr bwMode="auto">
          <a:xfrm>
            <a:off x="5088019" y="5255801"/>
            <a:ext cx="659997" cy="710025"/>
          </a:xfrm>
          <a:prstGeom prst="ellipse">
            <a:avLst/>
          </a:prstGeom>
          <a:solidFill>
            <a:srgbClr val="FFCCFF"/>
          </a:solidFill>
          <a:ln w="38100" cap="sq">
            <a:solidFill>
              <a:srgbClr val="FF66CC"/>
            </a:solidFill>
            <a:round/>
            <a:headEnd type="none" w="sm" len="sm"/>
            <a:tailEnd type="none" w="sm" len="sm"/>
          </a:ln>
        </p:spPr>
        <p:txBody>
          <a:bodyPr wrap="none" lIns="64166" tIns="32083" rIns="64166" bIns="32083" anchor="ctr"/>
          <a:lstStyle>
            <a:lvl1pPr defTabSz="684213">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ctr" defTabSz="6842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1</a:t>
            </a:r>
          </a:p>
        </p:txBody>
      </p:sp>
      <p:sp>
        <p:nvSpPr>
          <p:cNvPr id="42" name="Oval 69"/>
          <p:cNvSpPr>
            <a:spLocks noChangeArrowheads="1"/>
          </p:cNvSpPr>
          <p:nvPr/>
        </p:nvSpPr>
        <p:spPr bwMode="auto">
          <a:xfrm>
            <a:off x="4580610" y="5238373"/>
            <a:ext cx="1674813" cy="1070987"/>
          </a:xfrm>
          <a:prstGeom prst="ellipse">
            <a:avLst/>
          </a:prstGeom>
          <a:solidFill>
            <a:srgbClr val="FFCCFF"/>
          </a:solidFill>
          <a:ln w="38100" cap="sq">
            <a:solidFill>
              <a:srgbClr val="FF66CC"/>
            </a:solidFill>
            <a:round/>
            <a:headEnd type="none" w="sm" len="sm"/>
            <a:tailEnd type="none" w="sm" len="sm"/>
          </a:ln>
        </p:spPr>
        <p:txBody>
          <a:bodyPr wrap="none" lIns="64166" tIns="32083" rIns="64166" bIns="32083" anchor="ctr"/>
          <a:lstStyle>
            <a:lvl1pPr defTabSz="684213">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ctr" defTabSz="6842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Hết giờ</a:t>
            </a:r>
          </a:p>
        </p:txBody>
      </p:sp>
      <p:pic>
        <p:nvPicPr>
          <p:cNvPr id="43" name="Picture 4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37160" y="836626"/>
            <a:ext cx="1998468" cy="1652256"/>
          </a:xfrm>
          <a:prstGeom prst="rect">
            <a:avLst/>
          </a:prstGeom>
        </p:spPr>
      </p:pic>
      <p:sp>
        <p:nvSpPr>
          <p:cNvPr id="23" name="Rectangle 22"/>
          <p:cNvSpPr/>
          <p:nvPr/>
        </p:nvSpPr>
        <p:spPr>
          <a:xfrm>
            <a:off x="2349455" y="328846"/>
            <a:ext cx="8148384" cy="584775"/>
          </a:xfrm>
          <a:prstGeom prst="rect">
            <a:avLst/>
          </a:prstGeom>
          <a:solidFill>
            <a:srgbClr val="CCFFCC"/>
          </a:solidFill>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txBody>
          <a:bodyPr wrap="none">
            <a:spAutoFit/>
          </a:bodyPr>
          <a:lstStyle/>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Dòng đầu thư: nơi gửi, ngày…tháng…năm…</a:t>
            </a:r>
          </a:p>
        </p:txBody>
      </p:sp>
      <p:sp>
        <p:nvSpPr>
          <p:cNvPr id="24" name="Rectangle 23"/>
          <p:cNvSpPr/>
          <p:nvPr/>
        </p:nvSpPr>
        <p:spPr>
          <a:xfrm>
            <a:off x="2349455" y="1211589"/>
            <a:ext cx="9498113" cy="584775"/>
          </a:xfrm>
          <a:prstGeom prst="rect">
            <a:avLst/>
          </a:prstGeom>
          <a:solidFill>
            <a:srgbClr val="CCFFCC"/>
          </a:solidFill>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txBody>
          <a:bodyPr wrap="none">
            <a:spAutoFit/>
          </a:bodyPr>
          <a:lstStyle/>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Lời xưng hô với người nhận thư (ông, bà, chú, bác…)</a:t>
            </a:r>
          </a:p>
        </p:txBody>
      </p:sp>
      <p:sp>
        <p:nvSpPr>
          <p:cNvPr id="25" name="Rectangle 24"/>
          <p:cNvSpPr/>
          <p:nvPr/>
        </p:nvSpPr>
        <p:spPr>
          <a:xfrm>
            <a:off x="2349455" y="2152433"/>
            <a:ext cx="9498113" cy="1077218"/>
          </a:xfrm>
          <a:prstGeom prst="rect">
            <a:avLst/>
          </a:prstGeom>
          <a:solidFill>
            <a:srgbClr val="CCFFCC"/>
          </a:solidFill>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txBody>
          <a:bodyPr wrap="square">
            <a:spAutoFit/>
          </a:bodyPr>
          <a:lstStyle/>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Nội dung thư (4-5 dòng): Thăm hỏi, báo tin cho người nhận thư. Lời chúc và hứa hẹn… </a:t>
            </a:r>
          </a:p>
        </p:txBody>
      </p:sp>
      <p:sp>
        <p:nvSpPr>
          <p:cNvPr id="26" name="Rectangle 25"/>
          <p:cNvSpPr/>
          <p:nvPr/>
        </p:nvSpPr>
        <p:spPr>
          <a:xfrm>
            <a:off x="2349455" y="3543760"/>
            <a:ext cx="6199133" cy="584775"/>
          </a:xfrm>
          <a:prstGeom prst="rect">
            <a:avLst/>
          </a:prstGeom>
          <a:solidFill>
            <a:srgbClr val="CCFFCC"/>
          </a:solidFill>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txBody>
          <a:bodyPr wrap="none">
            <a:spAutoFit/>
          </a:bodyPr>
          <a:lstStyle/>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Cuối thư: Lời chào, chữ kí và tên.</a:t>
            </a:r>
            <a:endParaRPr lang="en-US" altLang="en-US" sz="3200">
              <a:solidFill>
                <a:srgbClr val="0000FF"/>
              </a:solidFill>
              <a:latin typeface="Times New Roman" panose="02020603050405020304" pitchFamily="18" charset="0"/>
              <a:cs typeface="Times New Roman" panose="02020603050405020304" pitchFamily="18" charset="0"/>
            </a:endParaRPr>
          </a:p>
        </p:txBody>
      </p:sp>
      <p:pic>
        <p:nvPicPr>
          <p:cNvPr id="27" name="Picture 8" descr="Animated gif about cute in doodles by Zyma23 on We Heart It in 2021 | Cute  gif, Motion wallpapers, Overlays picsart"/>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279589" y="133705"/>
            <a:ext cx="1786618" cy="1142691"/>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4222" y="3415458"/>
            <a:ext cx="4283099" cy="3541099"/>
          </a:xfrm>
          <a:prstGeom prst="rect">
            <a:avLst/>
          </a:prstGeom>
        </p:spPr>
      </p:pic>
      <p:pic>
        <p:nvPicPr>
          <p:cNvPr id="47" name="Picture 4" descr="Top Yeah Stickers for Android &amp;amp; iOS | Gfycat"/>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5965809" y="3648628"/>
            <a:ext cx="3448050" cy="2800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6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par>
                                <p:cTn id="8" presetID="6" presetClass="entr" presetSubtype="16"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circle(in)">
                                      <p:cBhvr>
                                        <p:cTn id="10" dur="20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44" presetClass="path" presetSubtype="0" accel="50000" decel="50000" fill="hold" grpId="0" nodeType="clickEffect">
                                  <p:stCondLst>
                                    <p:cond delay="0"/>
                                  </p:stCondLst>
                                  <p:childTnLst>
                                    <p:animMotion origin="layout" path="M -1.875E-6 -0.07824 L 0.19284 -0.06018 C 0.23281 -0.05602 0.29271 -0.05393 0.35586 -0.05393 C 0.42774 -0.05393 0.48529 -0.05602 0.52526 -0.06018 L 0.7181 -0.07824 " pathEditMode="relative" rAng="0" ptsTypes="AAAAA">
                                      <p:cBhvr>
                                        <p:cTn id="14" dur="2000" fill="hold"/>
                                        <p:tgtEl>
                                          <p:spTgt spid="6"/>
                                        </p:tgtEl>
                                        <p:attrNameLst>
                                          <p:attrName>ppt_x</p:attrName>
                                          <p:attrName>ppt_y</p:attrName>
                                        </p:attrNameLst>
                                      </p:cBhvr>
                                      <p:rCtr x="35898" y="1204"/>
                                    </p:animMotion>
                                  </p:childTnLst>
                                </p:cTn>
                              </p:par>
                              <p:par>
                                <p:cTn id="15" presetID="37" presetClass="path" presetSubtype="0" accel="50000" decel="50000" fill="hold" grpId="0" nodeType="withEffect">
                                  <p:stCondLst>
                                    <p:cond delay="0"/>
                                  </p:stCondLst>
                                  <p:childTnLst>
                                    <p:animMotion origin="layout" path="M 2.29167E-6 -0.10879 L -0.22904 0.00672 C -0.27656 0.0331 -0.34779 0.04445 -0.42279 0.04445 C -0.50821 0.04445 -0.57656 0.0331 -0.62396 0.00672 L -0.85235 -0.10879 " pathEditMode="relative" rAng="0" ptsTypes="AAAAA">
                                      <p:cBhvr>
                                        <p:cTn id="16" dur="2000" fill="hold"/>
                                        <p:tgtEl>
                                          <p:spTgt spid="5"/>
                                        </p:tgtEl>
                                        <p:attrNameLst>
                                          <p:attrName>ppt_x</p:attrName>
                                          <p:attrName>ppt_y</p:attrName>
                                        </p:attrNameLst>
                                      </p:cBhvr>
                                      <p:rCtr x="-42617" y="7662"/>
                                    </p:animMotion>
                                  </p:childTnLst>
                                </p:cTn>
                              </p:par>
                              <p:par>
                                <p:cTn id="17" presetID="42" presetClass="path" presetSubtype="0" accel="50000" decel="50000" fill="hold" grpId="0" nodeType="withEffect">
                                  <p:stCondLst>
                                    <p:cond delay="0"/>
                                  </p:stCondLst>
                                  <p:childTnLst>
                                    <p:animMotion origin="layout" path="M -3.95833E-6 -4.44444E-6 L 0.87631 -0.07129 " pathEditMode="relative" rAng="0" ptsTypes="AA">
                                      <p:cBhvr>
                                        <p:cTn id="18" dur="2000" fill="hold"/>
                                        <p:tgtEl>
                                          <p:spTgt spid="3"/>
                                        </p:tgtEl>
                                        <p:attrNameLst>
                                          <p:attrName>ppt_x</p:attrName>
                                          <p:attrName>ppt_y</p:attrName>
                                        </p:attrNameLst>
                                      </p:cBhvr>
                                      <p:rCtr x="43815" y="-3565"/>
                                    </p:animMotion>
                                  </p:childTnLst>
                                </p:cTn>
                              </p:par>
                              <p:par>
                                <p:cTn id="19" presetID="56" presetClass="path" presetSubtype="0" accel="50000" decel="50000" fill="hold" grpId="0" nodeType="withEffect">
                                  <p:stCondLst>
                                    <p:cond delay="0"/>
                                  </p:stCondLst>
                                  <p:childTnLst>
                                    <p:animMotion origin="layout" path="M 2.29167E-6 1.11022E-16 L -0.84857 -0.0875 " pathEditMode="relative" rAng="0" ptsTypes="AA">
                                      <p:cBhvr>
                                        <p:cTn id="20" dur="2000" fill="hold"/>
                                        <p:tgtEl>
                                          <p:spTgt spid="4"/>
                                        </p:tgtEl>
                                        <p:attrNameLst>
                                          <p:attrName>ppt_x</p:attrName>
                                          <p:attrName>ppt_y</p:attrName>
                                        </p:attrNameLst>
                                      </p:cBhvr>
                                      <p:rCtr x="-42435" y="-4375"/>
                                    </p:animMotion>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1000" fill="hold"/>
                                        <p:tgtEl>
                                          <p:spTgt spid="32"/>
                                        </p:tgtEl>
                                        <p:attrNameLst>
                                          <p:attrName>ppt_w</p:attrName>
                                        </p:attrNameLst>
                                      </p:cBhvr>
                                      <p:tavLst>
                                        <p:tav tm="0">
                                          <p:val>
                                            <p:fltVal val="0"/>
                                          </p:val>
                                        </p:tav>
                                        <p:tav tm="100000">
                                          <p:val>
                                            <p:strVal val="#ppt_w"/>
                                          </p:val>
                                        </p:tav>
                                      </p:tavLst>
                                    </p:anim>
                                    <p:anim calcmode="lin" valueType="num">
                                      <p:cBhvr>
                                        <p:cTn id="26" dur="1000" fill="hold"/>
                                        <p:tgtEl>
                                          <p:spTgt spid="3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par>
                          <p:cTn id="27" fill="hold">
                            <p:stCondLst>
                              <p:cond delay="1000"/>
                            </p:stCondLst>
                            <p:childTnLst>
                              <p:par>
                                <p:cTn id="28" presetID="17" presetClass="entr" presetSubtype="10"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1000" fill="hold"/>
                                        <p:tgtEl>
                                          <p:spTgt spid="33"/>
                                        </p:tgtEl>
                                        <p:attrNameLst>
                                          <p:attrName>ppt_w</p:attrName>
                                        </p:attrNameLst>
                                      </p:cBhvr>
                                      <p:tavLst>
                                        <p:tav tm="0">
                                          <p:val>
                                            <p:fltVal val="0"/>
                                          </p:val>
                                        </p:tav>
                                        <p:tav tm="100000">
                                          <p:val>
                                            <p:strVal val="#ppt_w"/>
                                          </p:val>
                                        </p:tav>
                                      </p:tavLst>
                                    </p:anim>
                                    <p:anim calcmode="lin" valueType="num">
                                      <p:cBhvr>
                                        <p:cTn id="31" dur="1000" fill="hold"/>
                                        <p:tgtEl>
                                          <p:spTgt spid="3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childTnLst>
                          </p:cTn>
                        </p:par>
                        <p:par>
                          <p:cTn id="32" fill="hold">
                            <p:stCondLst>
                              <p:cond delay="2000"/>
                            </p:stCondLst>
                            <p:childTnLst>
                              <p:par>
                                <p:cTn id="33" presetID="17" presetClass="entr" presetSubtype="1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p:cTn id="35" dur="1000" fill="hold"/>
                                        <p:tgtEl>
                                          <p:spTgt spid="34"/>
                                        </p:tgtEl>
                                        <p:attrNameLst>
                                          <p:attrName>ppt_w</p:attrName>
                                        </p:attrNameLst>
                                      </p:cBhvr>
                                      <p:tavLst>
                                        <p:tav tm="0">
                                          <p:val>
                                            <p:fltVal val="0"/>
                                          </p:val>
                                        </p:tav>
                                        <p:tav tm="100000">
                                          <p:val>
                                            <p:strVal val="#ppt_w"/>
                                          </p:val>
                                        </p:tav>
                                      </p:tavLst>
                                    </p:anim>
                                    <p:anim calcmode="lin" valueType="num">
                                      <p:cBhvr>
                                        <p:cTn id="36" dur="1000" fill="hold"/>
                                        <p:tgtEl>
                                          <p:spTgt spid="3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childTnLst>
                          </p:cTn>
                        </p:par>
                        <p:par>
                          <p:cTn id="37" fill="hold">
                            <p:stCondLst>
                              <p:cond delay="3000"/>
                            </p:stCondLst>
                            <p:childTnLst>
                              <p:par>
                                <p:cTn id="38" presetID="17" presetClass="entr" presetSubtype="10" fill="hold" grpId="0" nodeType="after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p:cTn id="40" dur="1000" fill="hold"/>
                                        <p:tgtEl>
                                          <p:spTgt spid="35"/>
                                        </p:tgtEl>
                                        <p:attrNameLst>
                                          <p:attrName>ppt_w</p:attrName>
                                        </p:attrNameLst>
                                      </p:cBhvr>
                                      <p:tavLst>
                                        <p:tav tm="0">
                                          <p:val>
                                            <p:fltVal val="0"/>
                                          </p:val>
                                        </p:tav>
                                        <p:tav tm="100000">
                                          <p:val>
                                            <p:strVal val="#ppt_w"/>
                                          </p:val>
                                        </p:tav>
                                      </p:tavLst>
                                    </p:anim>
                                    <p:anim calcmode="lin" valueType="num">
                                      <p:cBhvr>
                                        <p:cTn id="41" dur="1000" fill="hold"/>
                                        <p:tgtEl>
                                          <p:spTgt spid="3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childTnLst>
                          </p:cTn>
                        </p:par>
                        <p:par>
                          <p:cTn id="42" fill="hold">
                            <p:stCondLst>
                              <p:cond delay="4000"/>
                            </p:stCondLst>
                            <p:childTnLst>
                              <p:par>
                                <p:cTn id="43" presetID="17" presetClass="entr" presetSubtype="10"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p:cTn id="45" dur="1000" fill="hold"/>
                                        <p:tgtEl>
                                          <p:spTgt spid="36"/>
                                        </p:tgtEl>
                                        <p:attrNameLst>
                                          <p:attrName>ppt_w</p:attrName>
                                        </p:attrNameLst>
                                      </p:cBhvr>
                                      <p:tavLst>
                                        <p:tav tm="0">
                                          <p:val>
                                            <p:fltVal val="0"/>
                                          </p:val>
                                        </p:tav>
                                        <p:tav tm="100000">
                                          <p:val>
                                            <p:strVal val="#ppt_w"/>
                                          </p:val>
                                        </p:tav>
                                      </p:tavLst>
                                    </p:anim>
                                    <p:anim calcmode="lin" valueType="num">
                                      <p:cBhvr>
                                        <p:cTn id="46" dur="1000" fill="hold"/>
                                        <p:tgtEl>
                                          <p:spTgt spid="3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childTnLst>
                          </p:cTn>
                        </p:par>
                        <p:par>
                          <p:cTn id="47" fill="hold">
                            <p:stCondLst>
                              <p:cond delay="5000"/>
                            </p:stCondLst>
                            <p:childTnLst>
                              <p:par>
                                <p:cTn id="48" presetID="17" presetClass="entr" presetSubtype="10"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 calcmode="lin" valueType="num">
                                      <p:cBhvr>
                                        <p:cTn id="50" dur="1000" fill="hold"/>
                                        <p:tgtEl>
                                          <p:spTgt spid="37"/>
                                        </p:tgtEl>
                                        <p:attrNameLst>
                                          <p:attrName>ppt_w</p:attrName>
                                        </p:attrNameLst>
                                      </p:cBhvr>
                                      <p:tavLst>
                                        <p:tav tm="0">
                                          <p:val>
                                            <p:fltVal val="0"/>
                                          </p:val>
                                        </p:tav>
                                        <p:tav tm="100000">
                                          <p:val>
                                            <p:strVal val="#ppt_w"/>
                                          </p:val>
                                        </p:tav>
                                      </p:tavLst>
                                    </p:anim>
                                    <p:anim calcmode="lin" valueType="num">
                                      <p:cBhvr>
                                        <p:cTn id="51" dur="1000" fill="hold"/>
                                        <p:tgtEl>
                                          <p:spTgt spid="3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childTnLst>
                          </p:cTn>
                        </p:par>
                        <p:par>
                          <p:cTn id="52" fill="hold">
                            <p:stCondLst>
                              <p:cond delay="6000"/>
                            </p:stCondLst>
                            <p:childTnLst>
                              <p:par>
                                <p:cTn id="53" presetID="17" presetClass="entr" presetSubtype="1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1000" fill="hold"/>
                                        <p:tgtEl>
                                          <p:spTgt spid="38"/>
                                        </p:tgtEl>
                                        <p:attrNameLst>
                                          <p:attrName>ppt_w</p:attrName>
                                        </p:attrNameLst>
                                      </p:cBhvr>
                                      <p:tavLst>
                                        <p:tav tm="0">
                                          <p:val>
                                            <p:fltVal val="0"/>
                                          </p:val>
                                        </p:tav>
                                        <p:tav tm="100000">
                                          <p:val>
                                            <p:strVal val="#ppt_w"/>
                                          </p:val>
                                        </p:tav>
                                      </p:tavLst>
                                    </p:anim>
                                    <p:anim calcmode="lin" valueType="num">
                                      <p:cBhvr>
                                        <p:cTn id="56" dur="1000" fill="hold"/>
                                        <p:tgtEl>
                                          <p:spTgt spid="3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childTnLst>
                          </p:cTn>
                        </p:par>
                        <p:par>
                          <p:cTn id="57" fill="hold">
                            <p:stCondLst>
                              <p:cond delay="7000"/>
                            </p:stCondLst>
                            <p:childTnLst>
                              <p:par>
                                <p:cTn id="58" presetID="17" presetClass="entr" presetSubtype="10" fill="hold" grpId="0" nodeType="afterEffect">
                                  <p:stCondLst>
                                    <p:cond delay="0"/>
                                  </p:stCondLst>
                                  <p:childTnLst>
                                    <p:set>
                                      <p:cBhvr>
                                        <p:cTn id="59" dur="1" fill="hold">
                                          <p:stCondLst>
                                            <p:cond delay="0"/>
                                          </p:stCondLst>
                                        </p:cTn>
                                        <p:tgtEl>
                                          <p:spTgt spid="39"/>
                                        </p:tgtEl>
                                        <p:attrNameLst>
                                          <p:attrName>style.visibility</p:attrName>
                                        </p:attrNameLst>
                                      </p:cBhvr>
                                      <p:to>
                                        <p:strVal val="visible"/>
                                      </p:to>
                                    </p:set>
                                    <p:anim calcmode="lin" valueType="num">
                                      <p:cBhvr>
                                        <p:cTn id="60" dur="1000" fill="hold"/>
                                        <p:tgtEl>
                                          <p:spTgt spid="39"/>
                                        </p:tgtEl>
                                        <p:attrNameLst>
                                          <p:attrName>ppt_w</p:attrName>
                                        </p:attrNameLst>
                                      </p:cBhvr>
                                      <p:tavLst>
                                        <p:tav tm="0">
                                          <p:val>
                                            <p:fltVal val="0"/>
                                          </p:val>
                                        </p:tav>
                                        <p:tav tm="100000">
                                          <p:val>
                                            <p:strVal val="#ppt_w"/>
                                          </p:val>
                                        </p:tav>
                                      </p:tavLst>
                                    </p:anim>
                                    <p:anim calcmode="lin" valueType="num">
                                      <p:cBhvr>
                                        <p:cTn id="61" dur="1000" fill="hold"/>
                                        <p:tgtEl>
                                          <p:spTgt spid="3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childTnLst>
                          </p:cTn>
                        </p:par>
                        <p:par>
                          <p:cTn id="62" fill="hold">
                            <p:stCondLst>
                              <p:cond delay="8000"/>
                            </p:stCondLst>
                            <p:childTnLst>
                              <p:par>
                                <p:cTn id="63" presetID="17" presetClass="entr" presetSubtype="10"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1000" fill="hold"/>
                                        <p:tgtEl>
                                          <p:spTgt spid="40"/>
                                        </p:tgtEl>
                                        <p:attrNameLst>
                                          <p:attrName>ppt_w</p:attrName>
                                        </p:attrNameLst>
                                      </p:cBhvr>
                                      <p:tavLst>
                                        <p:tav tm="0">
                                          <p:val>
                                            <p:fltVal val="0"/>
                                          </p:val>
                                        </p:tav>
                                        <p:tav tm="100000">
                                          <p:val>
                                            <p:strVal val="#ppt_w"/>
                                          </p:val>
                                        </p:tav>
                                      </p:tavLst>
                                    </p:anim>
                                    <p:anim calcmode="lin" valueType="num">
                                      <p:cBhvr>
                                        <p:cTn id="66" dur="1000" fill="hold"/>
                                        <p:tgtEl>
                                          <p:spTgt spid="40"/>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childTnLst>
                          </p:cTn>
                        </p:par>
                        <p:par>
                          <p:cTn id="67" fill="hold">
                            <p:stCondLst>
                              <p:cond delay="9000"/>
                            </p:stCondLst>
                            <p:childTnLst>
                              <p:par>
                                <p:cTn id="68" presetID="17" presetClass="entr" presetSubtype="1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8"/>
                                            </p:cond>
                                          </p:stCondLst>
                                          <p:endCondLst>
                                            <p:cond evt="onStopAudio" delay="0">
                                              <p:tgtEl>
                                                <p:sldTgt/>
                                              </p:tgtEl>
                                            </p:cond>
                                          </p:endCondLst>
                                        </p:cTn>
                                        <p:tgtEl>
                                          <p:sndTgt r:embed="rId2" name="click.wav"/>
                                        </p:tgtEl>
                                      </p:cMediaNode>
                                    </p:audio>
                                  </p:subTnLst>
                                </p:cTn>
                              </p:par>
                            </p:childTnLst>
                          </p:cTn>
                        </p:par>
                        <p:par>
                          <p:cTn id="72" fill="hold">
                            <p:stCondLst>
                              <p:cond delay="10000"/>
                            </p:stCondLst>
                            <p:childTnLst>
                              <p:par>
                                <p:cTn id="73" presetID="17" presetClass="entr" presetSubtype="10" fill="hold" grpId="0" nodeType="afterEffect">
                                  <p:stCondLst>
                                    <p:cond delay="0"/>
                                  </p:stCondLst>
                                  <p:childTnLst>
                                    <p:set>
                                      <p:cBhvr>
                                        <p:cTn id="74" dur="1" fill="hold">
                                          <p:stCondLst>
                                            <p:cond delay="0"/>
                                          </p:stCondLst>
                                        </p:cTn>
                                        <p:tgtEl>
                                          <p:spTgt spid="42"/>
                                        </p:tgtEl>
                                        <p:attrNameLst>
                                          <p:attrName>style.visibility</p:attrName>
                                        </p:attrNameLst>
                                      </p:cBhvr>
                                      <p:to>
                                        <p:strVal val="visible"/>
                                      </p:to>
                                    </p:set>
                                    <p:anim calcmode="lin" valueType="num">
                                      <p:cBhvr>
                                        <p:cTn id="75" dur="1000" fill="hold"/>
                                        <p:tgtEl>
                                          <p:spTgt spid="42"/>
                                        </p:tgtEl>
                                        <p:attrNameLst>
                                          <p:attrName>ppt_w</p:attrName>
                                        </p:attrNameLst>
                                      </p:cBhvr>
                                      <p:tavLst>
                                        <p:tav tm="0">
                                          <p:val>
                                            <p:fltVal val="0"/>
                                          </p:val>
                                        </p:tav>
                                        <p:tav tm="100000">
                                          <p:val>
                                            <p:strVal val="#ppt_w"/>
                                          </p:val>
                                        </p:tav>
                                      </p:tavLst>
                                    </p:anim>
                                    <p:anim calcmode="lin" valueType="num">
                                      <p:cBhvr>
                                        <p:cTn id="76" dur="1000" fill="hold"/>
                                        <p:tgtEl>
                                          <p:spTgt spid="42"/>
                                        </p:tgtEl>
                                        <p:attrNameLst>
                                          <p:attrName>ppt_h</p:attrName>
                                        </p:attrNameLst>
                                      </p:cBhvr>
                                      <p:tavLst>
                                        <p:tav tm="0">
                                          <p:val>
                                            <p:strVal val="#ppt_h"/>
                                          </p:val>
                                        </p:tav>
                                        <p:tav tm="100000">
                                          <p:val>
                                            <p:strVal val="#ppt_h"/>
                                          </p:val>
                                        </p:tav>
                                      </p:tavLst>
                                    </p:anim>
                                  </p:childTnLst>
                                  <p:subTnLst>
                                    <p:audio>
                                      <p:cMediaNode vol="70000">
                                        <p:cTn display="0" masterRel="sameClick">
                                          <p:stCondLst>
                                            <p:cond evt="begin" delay="0">
                                              <p:tn val="73"/>
                                            </p:cond>
                                          </p:stCondLst>
                                          <p:endCondLst>
                                            <p:cond evt="onStopAudio" delay="0">
                                              <p:tgtEl>
                                                <p:sldTgt/>
                                              </p:tgtEl>
                                            </p:cond>
                                          </p:endCondLst>
                                        </p:cTn>
                                        <p:tgtEl>
                                          <p:sndTgt r:embed="rId3" name="bomb.wav"/>
                                        </p:tgtEl>
                                      </p:cMediaNode>
                                    </p:audio>
                                  </p:subTnLst>
                                </p:cTn>
                              </p:par>
                            </p:childTnLst>
                          </p:cTn>
                        </p:par>
                        <p:par>
                          <p:cTn id="77" fill="hold">
                            <p:stCondLst>
                              <p:cond delay="11000"/>
                            </p:stCondLst>
                            <p:childTnLst>
                              <p:par>
                                <p:cTn id="78" presetID="1" presetClass="exit" presetSubtype="0" fill="hold" grpId="1" nodeType="afterEffect">
                                  <p:stCondLst>
                                    <p:cond delay="0"/>
                                  </p:stCondLst>
                                  <p:childTnLst>
                                    <p:set>
                                      <p:cBhvr>
                                        <p:cTn id="79" dur="1" fill="hold">
                                          <p:stCondLst>
                                            <p:cond delay="0"/>
                                          </p:stCondLst>
                                        </p:cTn>
                                        <p:tgtEl>
                                          <p:spTgt spid="32"/>
                                        </p:tgtEl>
                                        <p:attrNameLst>
                                          <p:attrName>style.visibility</p:attrName>
                                        </p:attrNameLst>
                                      </p:cBhvr>
                                      <p:to>
                                        <p:strVal val="hidden"/>
                                      </p:to>
                                    </p:set>
                                  </p:childTnLst>
                                </p:cTn>
                              </p:par>
                              <p:par>
                                <p:cTn id="80" presetID="1" presetClass="exit" presetSubtype="0" fill="hold" grpId="1" nodeType="withEffect">
                                  <p:stCondLst>
                                    <p:cond delay="0"/>
                                  </p:stCondLst>
                                  <p:childTnLst>
                                    <p:set>
                                      <p:cBhvr>
                                        <p:cTn id="81" dur="1" fill="hold">
                                          <p:stCondLst>
                                            <p:cond delay="0"/>
                                          </p:stCondLst>
                                        </p:cTn>
                                        <p:tgtEl>
                                          <p:spTgt spid="33"/>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34"/>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35"/>
                                        </p:tgtEl>
                                        <p:attrNameLst>
                                          <p:attrName>style.visibility</p:attrName>
                                        </p:attrNameLst>
                                      </p:cBhvr>
                                      <p:to>
                                        <p:strVal val="hidden"/>
                                      </p:to>
                                    </p:set>
                                  </p:childTnLst>
                                </p:cTn>
                              </p:par>
                              <p:par>
                                <p:cTn id="86" presetID="1" presetClass="exit" presetSubtype="0" fill="hold" grpId="1" nodeType="withEffect">
                                  <p:stCondLst>
                                    <p:cond delay="0"/>
                                  </p:stCondLst>
                                  <p:childTnLst>
                                    <p:set>
                                      <p:cBhvr>
                                        <p:cTn id="87" dur="1" fill="hold">
                                          <p:stCondLst>
                                            <p:cond delay="0"/>
                                          </p:stCondLst>
                                        </p:cTn>
                                        <p:tgtEl>
                                          <p:spTgt spid="36"/>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37"/>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38"/>
                                        </p:tgtEl>
                                        <p:attrNameLst>
                                          <p:attrName>style.visibility</p:attrName>
                                        </p:attrNameLst>
                                      </p:cBhvr>
                                      <p:to>
                                        <p:strVal val="hidden"/>
                                      </p:to>
                                    </p:set>
                                  </p:childTnLst>
                                </p:cTn>
                              </p:par>
                              <p:par>
                                <p:cTn id="92" presetID="1" presetClass="exit" presetSubtype="0" fill="hold" grpId="1" nodeType="withEffect">
                                  <p:stCondLst>
                                    <p:cond delay="0"/>
                                  </p:stCondLst>
                                  <p:childTnLst>
                                    <p:set>
                                      <p:cBhvr>
                                        <p:cTn id="93" dur="1" fill="hold">
                                          <p:stCondLst>
                                            <p:cond delay="0"/>
                                          </p:stCondLst>
                                        </p:cTn>
                                        <p:tgtEl>
                                          <p:spTgt spid="39"/>
                                        </p:tgtEl>
                                        <p:attrNameLst>
                                          <p:attrName>style.visibility</p:attrName>
                                        </p:attrNameLst>
                                      </p:cBhvr>
                                      <p:to>
                                        <p:strVal val="hidden"/>
                                      </p:to>
                                    </p:set>
                                  </p:childTnLst>
                                </p:cTn>
                              </p:par>
                              <p:par>
                                <p:cTn id="94" presetID="1" presetClass="exit" presetSubtype="0" fill="hold" grpId="1" nodeType="withEffect">
                                  <p:stCondLst>
                                    <p:cond delay="0"/>
                                  </p:stCondLst>
                                  <p:childTnLst>
                                    <p:set>
                                      <p:cBhvr>
                                        <p:cTn id="95" dur="1" fill="hold">
                                          <p:stCondLst>
                                            <p:cond delay="0"/>
                                          </p:stCondLst>
                                        </p:cTn>
                                        <p:tgtEl>
                                          <p:spTgt spid="40"/>
                                        </p:tgtEl>
                                        <p:attrNameLst>
                                          <p:attrName>style.visibility</p:attrName>
                                        </p:attrNameLst>
                                      </p:cBhvr>
                                      <p:to>
                                        <p:strVal val="hidden"/>
                                      </p:to>
                                    </p:set>
                                  </p:childTnLst>
                                </p:cTn>
                              </p:par>
                              <p:par>
                                <p:cTn id="96" presetID="1" presetClass="exit" presetSubtype="0" fill="hold" grpId="1" nodeType="withEffect">
                                  <p:stCondLst>
                                    <p:cond delay="0"/>
                                  </p:stCondLst>
                                  <p:childTnLst>
                                    <p:set>
                                      <p:cBhvr>
                                        <p:cTn id="97" dur="1" fill="hold">
                                          <p:stCondLst>
                                            <p:cond delay="0"/>
                                          </p:stCondLst>
                                        </p:cTn>
                                        <p:tgtEl>
                                          <p:spTgt spid="41"/>
                                        </p:tgtEl>
                                        <p:attrNameLst>
                                          <p:attrName>style.visibility</p:attrName>
                                        </p:attrNameLst>
                                      </p:cBhvr>
                                      <p:to>
                                        <p:strVal val="hidden"/>
                                      </p:to>
                                    </p:set>
                                  </p:childTnLst>
                                </p:cTn>
                              </p:par>
                              <p:par>
                                <p:cTn id="98" presetID="1" presetClass="exit" presetSubtype="0" fill="hold" grpId="1" nodeType="withEffect">
                                  <p:stCondLst>
                                    <p:cond delay="0"/>
                                  </p:stCondLst>
                                  <p:childTnLst>
                                    <p:set>
                                      <p:cBhvr>
                                        <p:cTn id="99" dur="1" fill="hold">
                                          <p:stCondLst>
                                            <p:cond delay="0"/>
                                          </p:stCondLst>
                                        </p:cTn>
                                        <p:tgtEl>
                                          <p:spTgt spid="42"/>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6"/>
                                        </p:tgtEl>
                                      </p:cBhvr>
                                    </p:animEffect>
                                    <p:set>
                                      <p:cBhvr>
                                        <p:cTn id="102" dur="1" fill="hold">
                                          <p:stCondLst>
                                            <p:cond delay="499"/>
                                          </p:stCondLst>
                                        </p:cTn>
                                        <p:tgtEl>
                                          <p:spTgt spid="6"/>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5"/>
                                        </p:tgtEl>
                                      </p:cBhvr>
                                    </p:animEffect>
                                    <p:set>
                                      <p:cBhvr>
                                        <p:cTn id="105" dur="1" fill="hold">
                                          <p:stCondLst>
                                            <p:cond delay="499"/>
                                          </p:stCondLst>
                                        </p:cTn>
                                        <p:tgtEl>
                                          <p:spTgt spid="5"/>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3"/>
                                        </p:tgtEl>
                                      </p:cBhvr>
                                    </p:animEffect>
                                    <p:set>
                                      <p:cBhvr>
                                        <p:cTn id="108" dur="1" fill="hold">
                                          <p:stCondLst>
                                            <p:cond delay="499"/>
                                          </p:stCondLst>
                                        </p:cTn>
                                        <p:tgtEl>
                                          <p:spTgt spid="3"/>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4"/>
                                        </p:tgtEl>
                                      </p:cBhvr>
                                    </p:animEffect>
                                    <p:set>
                                      <p:cBhvr>
                                        <p:cTn id="111" dur="1" fill="hold">
                                          <p:stCondLst>
                                            <p:cond delay="499"/>
                                          </p:stCondLst>
                                        </p:cTn>
                                        <p:tgtEl>
                                          <p:spTgt spid="4"/>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22" presetClass="entr" presetSubtype="1" fill="hold" grpId="0" nodeType="clickEffect">
                                  <p:stCondLst>
                                    <p:cond delay="0"/>
                                  </p:stCondLst>
                                  <p:childTnLst>
                                    <p:set>
                                      <p:cBhvr>
                                        <p:cTn id="115" dur="1" fill="hold">
                                          <p:stCondLst>
                                            <p:cond delay="0"/>
                                          </p:stCondLst>
                                        </p:cTn>
                                        <p:tgtEl>
                                          <p:spTgt spid="23"/>
                                        </p:tgtEl>
                                        <p:attrNameLst>
                                          <p:attrName>style.visibility</p:attrName>
                                        </p:attrNameLst>
                                      </p:cBhvr>
                                      <p:to>
                                        <p:strVal val="visible"/>
                                      </p:to>
                                    </p:set>
                                    <p:animEffect transition="in" filter="wipe(up)">
                                      <p:cBhvr>
                                        <p:cTn id="116" dur="500"/>
                                        <p:tgtEl>
                                          <p:spTgt spid="23"/>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1" fill="hold" grpId="0" nodeType="clickEffect">
                                  <p:stCondLst>
                                    <p:cond delay="0"/>
                                  </p:stCondLst>
                                  <p:childTnLst>
                                    <p:set>
                                      <p:cBhvr>
                                        <p:cTn id="120" dur="1" fill="hold">
                                          <p:stCondLst>
                                            <p:cond delay="0"/>
                                          </p:stCondLst>
                                        </p:cTn>
                                        <p:tgtEl>
                                          <p:spTgt spid="24"/>
                                        </p:tgtEl>
                                        <p:attrNameLst>
                                          <p:attrName>style.visibility</p:attrName>
                                        </p:attrNameLst>
                                      </p:cBhvr>
                                      <p:to>
                                        <p:strVal val="visible"/>
                                      </p:to>
                                    </p:set>
                                    <p:animEffect transition="in" filter="wipe(up)">
                                      <p:cBhvr>
                                        <p:cTn id="121" dur="500"/>
                                        <p:tgtEl>
                                          <p:spTgt spid="24"/>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1" fill="hold" grpId="0" nodeType="clickEffect">
                                  <p:stCondLst>
                                    <p:cond delay="0"/>
                                  </p:stCondLst>
                                  <p:childTnLst>
                                    <p:set>
                                      <p:cBhvr>
                                        <p:cTn id="125" dur="1" fill="hold">
                                          <p:stCondLst>
                                            <p:cond delay="0"/>
                                          </p:stCondLst>
                                        </p:cTn>
                                        <p:tgtEl>
                                          <p:spTgt spid="25"/>
                                        </p:tgtEl>
                                        <p:attrNameLst>
                                          <p:attrName>style.visibility</p:attrName>
                                        </p:attrNameLst>
                                      </p:cBhvr>
                                      <p:to>
                                        <p:strVal val="visible"/>
                                      </p:to>
                                    </p:set>
                                    <p:animEffect transition="in" filter="wipe(up)">
                                      <p:cBhvr>
                                        <p:cTn id="126" dur="500"/>
                                        <p:tgtEl>
                                          <p:spTgt spid="25"/>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1" fill="hold" grpId="0" nodeType="click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wipe(up)">
                                      <p:cBhvr>
                                        <p:cTn id="131" dur="500"/>
                                        <p:tgtEl>
                                          <p:spTgt spid="26"/>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xit" presetSubtype="0" fill="hold" grpId="1" nodeType="clickEffect">
                                  <p:stCondLst>
                                    <p:cond delay="0"/>
                                  </p:stCondLst>
                                  <p:childTnLst>
                                    <p:animEffect transition="out" filter="fade">
                                      <p:cBhvr>
                                        <p:cTn id="135" dur="500"/>
                                        <p:tgtEl>
                                          <p:spTgt spid="23"/>
                                        </p:tgtEl>
                                      </p:cBhvr>
                                    </p:animEffect>
                                    <p:set>
                                      <p:cBhvr>
                                        <p:cTn id="136" dur="1" fill="hold">
                                          <p:stCondLst>
                                            <p:cond delay="499"/>
                                          </p:stCondLst>
                                        </p:cTn>
                                        <p:tgtEl>
                                          <p:spTgt spid="23"/>
                                        </p:tgtEl>
                                        <p:attrNameLst>
                                          <p:attrName>style.visibility</p:attrName>
                                        </p:attrNameLst>
                                      </p:cBhvr>
                                      <p:to>
                                        <p:strVal val="hidden"/>
                                      </p:to>
                                    </p:set>
                                  </p:childTnLst>
                                </p:cTn>
                              </p:par>
                              <p:par>
                                <p:cTn id="137" presetID="10" presetClass="exit" presetSubtype="0" fill="hold" grpId="1" nodeType="withEffect">
                                  <p:stCondLst>
                                    <p:cond delay="0"/>
                                  </p:stCondLst>
                                  <p:childTnLst>
                                    <p:animEffect transition="out" filter="fade">
                                      <p:cBhvr>
                                        <p:cTn id="138" dur="500"/>
                                        <p:tgtEl>
                                          <p:spTgt spid="24"/>
                                        </p:tgtEl>
                                      </p:cBhvr>
                                    </p:animEffect>
                                    <p:set>
                                      <p:cBhvr>
                                        <p:cTn id="139" dur="1" fill="hold">
                                          <p:stCondLst>
                                            <p:cond delay="499"/>
                                          </p:stCondLst>
                                        </p:cTn>
                                        <p:tgtEl>
                                          <p:spTgt spid="24"/>
                                        </p:tgtEl>
                                        <p:attrNameLst>
                                          <p:attrName>style.visibility</p:attrName>
                                        </p:attrNameLst>
                                      </p:cBhvr>
                                      <p:to>
                                        <p:strVal val="hidden"/>
                                      </p:to>
                                    </p:set>
                                  </p:childTnLst>
                                </p:cTn>
                              </p:par>
                              <p:par>
                                <p:cTn id="140" presetID="10" presetClass="exit" presetSubtype="0" fill="hold" grpId="1" nodeType="withEffect">
                                  <p:stCondLst>
                                    <p:cond delay="0"/>
                                  </p:stCondLst>
                                  <p:childTnLst>
                                    <p:animEffect transition="out" filter="fade">
                                      <p:cBhvr>
                                        <p:cTn id="141" dur="500"/>
                                        <p:tgtEl>
                                          <p:spTgt spid="25"/>
                                        </p:tgtEl>
                                      </p:cBhvr>
                                    </p:animEffect>
                                    <p:set>
                                      <p:cBhvr>
                                        <p:cTn id="142" dur="1" fill="hold">
                                          <p:stCondLst>
                                            <p:cond delay="499"/>
                                          </p:stCondLst>
                                        </p:cTn>
                                        <p:tgtEl>
                                          <p:spTgt spid="25"/>
                                        </p:tgtEl>
                                        <p:attrNameLst>
                                          <p:attrName>style.visibility</p:attrName>
                                        </p:attrNameLst>
                                      </p:cBhvr>
                                      <p:to>
                                        <p:strVal val="hidden"/>
                                      </p:to>
                                    </p:set>
                                  </p:childTnLst>
                                </p:cTn>
                              </p:par>
                              <p:par>
                                <p:cTn id="143" presetID="10" presetClass="exit" presetSubtype="0" fill="hold" grpId="1" nodeType="withEffect">
                                  <p:stCondLst>
                                    <p:cond delay="0"/>
                                  </p:stCondLst>
                                  <p:childTnLst>
                                    <p:animEffect transition="out" filter="fade">
                                      <p:cBhvr>
                                        <p:cTn id="144" dur="500"/>
                                        <p:tgtEl>
                                          <p:spTgt spid="26"/>
                                        </p:tgtEl>
                                      </p:cBhvr>
                                    </p:animEffect>
                                    <p:set>
                                      <p:cBhvr>
                                        <p:cTn id="145" dur="1" fill="hold">
                                          <p:stCondLst>
                                            <p:cond delay="499"/>
                                          </p:stCondLst>
                                        </p:cTn>
                                        <p:tgtEl>
                                          <p:spTgt spid="26"/>
                                        </p:tgtEl>
                                        <p:attrNameLst>
                                          <p:attrName>style.visibility</p:attrName>
                                        </p:attrNameLst>
                                      </p:cBhvr>
                                      <p:to>
                                        <p:strVal val="hidden"/>
                                      </p:to>
                                    </p:set>
                                  </p:childTnLst>
                                </p:cTn>
                              </p:par>
                            </p:childTnLst>
                          </p:cTn>
                        </p:par>
                        <p:par>
                          <p:cTn id="146" fill="hold">
                            <p:stCondLst>
                              <p:cond delay="500"/>
                            </p:stCondLst>
                            <p:childTnLst>
                              <p:par>
                                <p:cTn id="147" presetID="10" presetClass="entr" presetSubtype="0" fill="hold" nodeType="afterEffect">
                                  <p:stCondLst>
                                    <p:cond delay="0"/>
                                  </p:stCondLst>
                                  <p:childTnLst>
                                    <p:set>
                                      <p:cBhvr>
                                        <p:cTn id="148" dur="1" fill="hold">
                                          <p:stCondLst>
                                            <p:cond delay="0"/>
                                          </p:stCondLst>
                                        </p:cTn>
                                        <p:tgtEl>
                                          <p:spTgt spid="27"/>
                                        </p:tgtEl>
                                        <p:attrNameLst>
                                          <p:attrName>style.visibility</p:attrName>
                                        </p:attrNameLst>
                                      </p:cBhvr>
                                      <p:to>
                                        <p:strVal val="visible"/>
                                      </p:to>
                                    </p:set>
                                    <p:animEffect transition="in" filter="fade">
                                      <p:cBhvr>
                                        <p:cTn id="149" dur="500"/>
                                        <p:tgtEl>
                                          <p:spTgt spid="27"/>
                                        </p:tgtEl>
                                      </p:cBhvr>
                                    </p:animEffect>
                                  </p:childTnLst>
                                </p:cTn>
                              </p:par>
                            </p:childTnLst>
                          </p:cTn>
                        </p:par>
                        <p:par>
                          <p:cTn id="150" fill="hold">
                            <p:stCondLst>
                              <p:cond delay="1000"/>
                            </p:stCondLst>
                            <p:childTnLst>
                              <p:par>
                                <p:cTn id="151" presetID="10" presetClass="exit" presetSubtype="0" fill="hold" nodeType="afterEffect">
                                  <p:stCondLst>
                                    <p:cond delay="0"/>
                                  </p:stCondLst>
                                  <p:childTnLst>
                                    <p:animEffect transition="out" filter="fade">
                                      <p:cBhvr>
                                        <p:cTn id="152" dur="500"/>
                                        <p:tgtEl>
                                          <p:spTgt spid="4098"/>
                                        </p:tgtEl>
                                      </p:cBhvr>
                                    </p:animEffect>
                                    <p:set>
                                      <p:cBhvr>
                                        <p:cTn id="153" dur="1" fill="hold">
                                          <p:stCondLst>
                                            <p:cond delay="499"/>
                                          </p:stCondLst>
                                        </p:cTn>
                                        <p:tgtEl>
                                          <p:spTgt spid="4098"/>
                                        </p:tgtEl>
                                        <p:attrNameLst>
                                          <p:attrName>style.visibility</p:attrName>
                                        </p:attrNameLst>
                                      </p:cBhvr>
                                      <p:to>
                                        <p:strVal val="hidden"/>
                                      </p:to>
                                    </p:set>
                                  </p:childTnLst>
                                </p:cTn>
                              </p:par>
                            </p:childTnLst>
                          </p:cTn>
                        </p:par>
                        <p:par>
                          <p:cTn id="154" fill="hold">
                            <p:stCondLst>
                              <p:cond delay="1500"/>
                            </p:stCondLst>
                            <p:childTnLst>
                              <p:par>
                                <p:cTn id="155" presetID="10" presetClass="exit" presetSubtype="0" fill="hold" grpId="1" nodeType="afterEffect">
                                  <p:stCondLst>
                                    <p:cond delay="0"/>
                                  </p:stCondLst>
                                  <p:childTnLst>
                                    <p:animEffect transition="out" filter="fade">
                                      <p:cBhvr>
                                        <p:cTn id="156" dur="500"/>
                                        <p:tgtEl>
                                          <p:spTgt spid="18"/>
                                        </p:tgtEl>
                                      </p:cBhvr>
                                    </p:animEffect>
                                    <p:set>
                                      <p:cBhvr>
                                        <p:cTn id="157" dur="1" fill="hold">
                                          <p:stCondLst>
                                            <p:cond delay="499"/>
                                          </p:stCondLst>
                                        </p:cTn>
                                        <p:tgtEl>
                                          <p:spTgt spid="18"/>
                                        </p:tgtEl>
                                        <p:attrNameLst>
                                          <p:attrName>style.visibility</p:attrName>
                                        </p:attrNameLst>
                                      </p:cBhvr>
                                      <p:to>
                                        <p:strVal val="hidden"/>
                                      </p:to>
                                    </p:set>
                                  </p:childTnLst>
                                </p:cTn>
                              </p:par>
                              <p:par>
                                <p:cTn id="158" presetID="10" presetClass="exit" presetSubtype="0" fill="hold" nodeType="withEffect">
                                  <p:stCondLst>
                                    <p:cond delay="0"/>
                                  </p:stCondLst>
                                  <p:childTnLst>
                                    <p:animEffect transition="out" filter="fade">
                                      <p:cBhvr>
                                        <p:cTn id="159" dur="500"/>
                                        <p:tgtEl>
                                          <p:spTgt spid="43"/>
                                        </p:tgtEl>
                                      </p:cBhvr>
                                    </p:animEffect>
                                    <p:set>
                                      <p:cBhvr>
                                        <p:cTn id="160" dur="1" fill="hold">
                                          <p:stCondLst>
                                            <p:cond delay="499"/>
                                          </p:stCondLst>
                                        </p:cTn>
                                        <p:tgtEl>
                                          <p:spTgt spid="43"/>
                                        </p:tgtEl>
                                        <p:attrNameLst>
                                          <p:attrName>style.visibility</p:attrName>
                                        </p:attrNameLst>
                                      </p:cBhvr>
                                      <p:to>
                                        <p:strVal val="hidden"/>
                                      </p:to>
                                    </p:set>
                                  </p:childTnLst>
                                </p:cTn>
                              </p:par>
                            </p:childTnLst>
                          </p:cTn>
                        </p:par>
                        <p:par>
                          <p:cTn id="161" fill="hold">
                            <p:stCondLst>
                              <p:cond delay="2000"/>
                            </p:stCondLst>
                            <p:childTnLst>
                              <p:par>
                                <p:cTn id="162" presetID="2" presetClass="entr" presetSubtype="4" fill="hold" nodeType="afterEffect">
                                  <p:stCondLst>
                                    <p:cond delay="0"/>
                                  </p:stCondLst>
                                  <p:childTnLst>
                                    <p:set>
                                      <p:cBhvr>
                                        <p:cTn id="163" dur="1" fill="hold">
                                          <p:stCondLst>
                                            <p:cond delay="0"/>
                                          </p:stCondLst>
                                        </p:cTn>
                                        <p:tgtEl>
                                          <p:spTgt spid="46"/>
                                        </p:tgtEl>
                                        <p:attrNameLst>
                                          <p:attrName>style.visibility</p:attrName>
                                        </p:attrNameLst>
                                      </p:cBhvr>
                                      <p:to>
                                        <p:strVal val="visible"/>
                                      </p:to>
                                    </p:set>
                                    <p:anim calcmode="lin" valueType="num">
                                      <p:cBhvr additive="base">
                                        <p:cTn id="164" dur="500" fill="hold"/>
                                        <p:tgtEl>
                                          <p:spTgt spid="46"/>
                                        </p:tgtEl>
                                        <p:attrNameLst>
                                          <p:attrName>ppt_x</p:attrName>
                                        </p:attrNameLst>
                                      </p:cBhvr>
                                      <p:tavLst>
                                        <p:tav tm="0">
                                          <p:val>
                                            <p:strVal val="#ppt_x"/>
                                          </p:val>
                                        </p:tav>
                                        <p:tav tm="100000">
                                          <p:val>
                                            <p:strVal val="#ppt_x"/>
                                          </p:val>
                                        </p:tav>
                                      </p:tavLst>
                                    </p:anim>
                                    <p:anim calcmode="lin" valueType="num">
                                      <p:cBhvr additive="base">
                                        <p:cTn id="165" dur="500" fill="hold"/>
                                        <p:tgtEl>
                                          <p:spTgt spid="4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2"/>
                                            </p:cond>
                                          </p:stCondLst>
                                          <p:endCondLst>
                                            <p:cond evt="onStopAudio" delay="0">
                                              <p:tgtEl>
                                                <p:sldTgt/>
                                              </p:tgtEl>
                                            </p:cond>
                                          </p:endCondLst>
                                        </p:cTn>
                                        <p:tgtEl>
                                          <p:sndTgt r:embed="rId4" name="Ttieng-yeah-tre-con-www_nhacchuongvui_com (online-audio-converter.com).wav"/>
                                        </p:tgtEl>
                                      </p:cMediaNode>
                                    </p:audio>
                                  </p:subTnLst>
                                </p:cTn>
                              </p:par>
                              <p:par>
                                <p:cTn id="166" presetID="22" presetClass="entr" presetSubtype="4" fill="hold" nodeType="withEffect">
                                  <p:stCondLst>
                                    <p:cond delay="0"/>
                                  </p:stCondLst>
                                  <p:childTnLst>
                                    <p:set>
                                      <p:cBhvr>
                                        <p:cTn id="167" dur="1" fill="hold">
                                          <p:stCondLst>
                                            <p:cond delay="0"/>
                                          </p:stCondLst>
                                        </p:cTn>
                                        <p:tgtEl>
                                          <p:spTgt spid="47"/>
                                        </p:tgtEl>
                                        <p:attrNameLst>
                                          <p:attrName>style.visibility</p:attrName>
                                        </p:attrNameLst>
                                      </p:cBhvr>
                                      <p:to>
                                        <p:strVal val="visible"/>
                                      </p:to>
                                    </p:set>
                                    <p:animEffect transition="in" filter="wipe(down)">
                                      <p:cBhvr>
                                        <p:cTn id="16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P spid="18" grpId="0" animBg="1"/>
      <p:bldP spid="18"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23" grpId="0" animBg="1"/>
      <p:bldP spid="23" grpId="1" animBg="1"/>
      <p:bldP spid="24" grpId="0" animBg="1"/>
      <p:bldP spid="24" grpId="1" animBg="1"/>
      <p:bldP spid="25" grpId="0" animBg="1"/>
      <p:bldP spid="25" grpId="1" animBg="1"/>
      <p:bldP spid="26" grpId="0" animBg="1"/>
      <p:bldP spid="26"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074" name="Picture 2" descr="Những hình ảnh riêng của Tuổi Trẻ Online trong một khu điều trị bệnh nhân  COVID-19 - Tuổi Trẻ On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0" y="0"/>
            <a:ext cx="12191996" cy="6858000"/>
          </a:xfrm>
          <a:prstGeom prst="rect">
            <a:avLst/>
          </a:prstGeom>
        </p:spPr>
      </p:pic>
      <p:pic>
        <p:nvPicPr>
          <p:cNvPr id="3076" name="Picture 4" descr="TP HCM: Bộ đội tỏa về các chốt kiểm soát, cùng công an đến từng khu vực hỗ  trợ người dân - Báo Người lao độ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199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ông an xuyên đêm trực tại các chốt cửa ngõ Thủ đô chống COVID-19 - Tổng  liên đoàn lao động Việt N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199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Xúc động bộ ảnh tri ân những “chiến sĩ&amp;quot; chống dịch COVID-19 | Tin tức mới  nhất 24h - Đọc Báo Lao Động online - Laodong.v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 y="0"/>
            <a:ext cx="1219199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7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par>
                          <p:cTn id="8" fill="hold">
                            <p:stCondLst>
                              <p:cond delay="2000"/>
                            </p:stCondLst>
                            <p:childTnLst>
                              <p:par>
                                <p:cTn id="9" presetID="6" presetClass="entr" presetSubtype="16" fill="hold" nodeType="afterEffect">
                                  <p:stCondLst>
                                    <p:cond delay="500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par>
                          <p:cTn id="12" fill="hold">
                            <p:stCondLst>
                              <p:cond delay="9000"/>
                            </p:stCondLst>
                            <p:childTnLst>
                              <p:par>
                                <p:cTn id="13" presetID="6" presetClass="entr" presetSubtype="16" fill="hold" nodeType="afterEffect">
                                  <p:stCondLst>
                                    <p:cond delay="5000"/>
                                  </p:stCondLst>
                                  <p:childTnLst>
                                    <p:set>
                                      <p:cBhvr>
                                        <p:cTn id="14" dur="1" fill="hold">
                                          <p:stCondLst>
                                            <p:cond delay="0"/>
                                          </p:stCondLst>
                                        </p:cTn>
                                        <p:tgtEl>
                                          <p:spTgt spid="3076"/>
                                        </p:tgtEl>
                                        <p:attrNameLst>
                                          <p:attrName>style.visibility</p:attrName>
                                        </p:attrNameLst>
                                      </p:cBhvr>
                                      <p:to>
                                        <p:strVal val="visible"/>
                                      </p:to>
                                    </p:set>
                                    <p:animEffect transition="in" filter="circle(in)">
                                      <p:cBhvr>
                                        <p:cTn id="15" dur="2000"/>
                                        <p:tgtEl>
                                          <p:spTgt spid="3076"/>
                                        </p:tgtEl>
                                      </p:cBhvr>
                                    </p:animEffect>
                                  </p:childTnLst>
                                </p:cTn>
                              </p:par>
                            </p:childTnLst>
                          </p:cTn>
                        </p:par>
                        <p:par>
                          <p:cTn id="16" fill="hold">
                            <p:stCondLst>
                              <p:cond delay="16000"/>
                            </p:stCondLst>
                            <p:childTnLst>
                              <p:par>
                                <p:cTn id="17" presetID="6" presetClass="entr" presetSubtype="16" fill="hold" nodeType="afterEffect">
                                  <p:stCondLst>
                                    <p:cond delay="5000"/>
                                  </p:stCondLst>
                                  <p:childTnLst>
                                    <p:set>
                                      <p:cBhvr>
                                        <p:cTn id="18" dur="1" fill="hold">
                                          <p:stCondLst>
                                            <p:cond delay="0"/>
                                          </p:stCondLst>
                                        </p:cTn>
                                        <p:tgtEl>
                                          <p:spTgt spid="3080"/>
                                        </p:tgtEl>
                                        <p:attrNameLst>
                                          <p:attrName>style.visibility</p:attrName>
                                        </p:attrNameLst>
                                      </p:cBhvr>
                                      <p:to>
                                        <p:strVal val="visible"/>
                                      </p:to>
                                    </p:set>
                                    <p:animEffect transition="in" filter="circle(in)">
                                      <p:cBhvr>
                                        <p:cTn id="19" dur="2000"/>
                                        <p:tgtEl>
                                          <p:spTgt spid="3080"/>
                                        </p:tgtEl>
                                      </p:cBhvr>
                                    </p:animEffect>
                                  </p:childTnLst>
                                </p:cTn>
                              </p:par>
                            </p:childTnLst>
                          </p:cTn>
                        </p:par>
                        <p:par>
                          <p:cTn id="20" fill="hold">
                            <p:stCondLst>
                              <p:cond delay="23000"/>
                            </p:stCondLst>
                            <p:childTnLst>
                              <p:par>
                                <p:cTn id="21" presetID="6" presetClass="entr" presetSubtype="16" fill="hold" nodeType="afterEffect">
                                  <p:stCondLst>
                                    <p:cond delay="0"/>
                                  </p:stCondLst>
                                  <p:childTnLst>
                                    <p:set>
                                      <p:cBhvr>
                                        <p:cTn id="22" dur="1" fill="hold">
                                          <p:stCondLst>
                                            <p:cond delay="0"/>
                                          </p:stCondLst>
                                        </p:cTn>
                                        <p:tgtEl>
                                          <p:spTgt spid="3082"/>
                                        </p:tgtEl>
                                        <p:attrNameLst>
                                          <p:attrName>style.visibility</p:attrName>
                                        </p:attrNameLst>
                                      </p:cBhvr>
                                      <p:to>
                                        <p:strVal val="visible"/>
                                      </p:to>
                                    </p:set>
                                    <p:animEffect transition="in" filter="circle(in)">
                                      <p:cBhvr>
                                        <p:cTn id="23" dur="2000"/>
                                        <p:tgtEl>
                                          <p:spTgt spid="3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8000" r="-18000"/>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1205359" y="2788206"/>
            <a:ext cx="9791700" cy="914400"/>
          </a:xfrm>
        </p:spPr>
        <p:style>
          <a:lnRef idx="2">
            <a:schemeClr val="accent1"/>
          </a:lnRef>
          <a:fillRef idx="1">
            <a:schemeClr val="lt1"/>
          </a:fillRef>
          <a:effectRef idx="0">
            <a:schemeClr val="accent1"/>
          </a:effectRef>
          <a:fontRef idx="minor">
            <a:schemeClr val="dk1"/>
          </a:fontRef>
        </p:style>
        <p:txBody>
          <a:bodyPr rtlCol="0">
            <a:noAutofit/>
          </a:bodyPr>
          <a:lstStyle/>
          <a:p>
            <a:pPr marL="0" indent="0" algn="ctr" defTabSz="685783" eaLnBrk="1" fontAlgn="auto" hangingPunct="1">
              <a:spcAft>
                <a:spcPts val="0"/>
              </a:spcAft>
              <a:buNone/>
              <a:defRPr/>
            </a:pPr>
            <a:r>
              <a:rPr lang="en-US" sz="4800" b="1">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Chúc </a:t>
            </a:r>
            <a:r>
              <a:rPr lang="en-US" sz="4800" b="1" dirty="0" err="1">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sz="48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a:t>
            </a:r>
            <a:r>
              <a:rPr lang="en-US" sz="48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t>
            </a:r>
            <a:r>
              <a:rPr lang="vi-VN" sz="4800" b="1" dirty="0">
                <a:solidFill>
                  <a:srgbClr val="008000"/>
                </a:solidFill>
                <a:effectLst>
                  <a:outerShdw blurRad="38100" dist="38100" dir="2700000" algn="tl">
                    <a:srgbClr val="000000">
                      <a:alpha val="43137"/>
                    </a:srgbClr>
                  </a:outerShdw>
                </a:effectLst>
                <a:latin typeface="Times New Roman" pitchFamily="18" charset="0"/>
                <a:cs typeface="Times New Roman" pitchFamily="18" charset="0"/>
              </a:rPr>
              <a:t>ă</a:t>
            </a:r>
            <a:r>
              <a:rPr lang="en-US" sz="48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 </a:t>
            </a:r>
            <a:r>
              <a:rPr lang="en-US" sz="4800" b="1" dirty="0" err="1">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ngoan</a:t>
            </a:r>
            <a:r>
              <a:rPr lang="en-US" sz="48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err="1">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r>
              <a:rPr lang="en-US" sz="4800" b="1">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tốt!</a:t>
            </a:r>
            <a:endParaRPr lang="en-US" sz="48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371880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9" name="Subtitle 2"/>
          <p:cNvSpPr txBox="1">
            <a:spLocks/>
          </p:cNvSpPr>
          <p:nvPr/>
        </p:nvSpPr>
        <p:spPr>
          <a:xfrm>
            <a:off x="1304202" y="199389"/>
            <a:ext cx="9144000" cy="16557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sng"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Tập làm</a:t>
            </a:r>
            <a:r>
              <a:rPr kumimoji="0" lang="en-US" sz="3200" b="1" i="0" u="sng" strike="noStrike" kern="120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văn</a:t>
            </a:r>
            <a:r>
              <a:rPr kumimoji="0" lang="en-US" sz="3200" b="1" i="0" u="sng"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Tập</a:t>
            </a:r>
            <a:r>
              <a:rPr kumimoji="0" lang="en-US" sz="3600" b="1" i="0" u="none" strike="noStrike" kern="1200" cap="none" spc="0" normalizeH="0" noProof="0">
                <a:ln>
                  <a:noFill/>
                </a:ln>
                <a:solidFill>
                  <a:srgbClr val="FF0000"/>
                </a:solidFill>
                <a:effectLst/>
                <a:uLnTx/>
                <a:uFillTx/>
                <a:latin typeface="Times New Roman" panose="02020603050405020304" pitchFamily="18" charset="0"/>
                <a:ea typeface="+mn-ea"/>
                <a:cs typeface="Times New Roman" panose="02020603050405020304" pitchFamily="18" charset="0"/>
              </a:rPr>
              <a:t> viết thư và phong bì thư</a:t>
            </a:r>
            <a:endPar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p:cNvPicPr>
            <a:picLocks noChangeAspect="1"/>
          </p:cNvPicPr>
          <p:nvPr/>
        </p:nvPicPr>
        <p:blipFill rotWithShape="1">
          <a:blip r:embed="rId3"/>
          <a:srcRect t="59815"/>
          <a:stretch/>
        </p:blipFill>
        <p:spPr>
          <a:xfrm>
            <a:off x="0" y="6004559"/>
            <a:ext cx="12192000" cy="84789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018" y="4962699"/>
            <a:ext cx="2878454" cy="2093421"/>
          </a:xfrm>
          <a:prstGeom prst="rect">
            <a:avLst/>
          </a:prstGeom>
        </p:spPr>
      </p:pic>
      <p:sp>
        <p:nvSpPr>
          <p:cNvPr id="10" name="Rectangle 9"/>
          <p:cNvSpPr/>
          <p:nvPr/>
        </p:nvSpPr>
        <p:spPr>
          <a:xfrm>
            <a:off x="1341120" y="6623859"/>
            <a:ext cx="10850880" cy="213360"/>
          </a:xfrm>
          <a:prstGeom prst="rect">
            <a:avLst/>
          </a:prstGeom>
          <a:solidFill>
            <a:srgbClr val="828BB0"/>
          </a:solidFill>
          <a:ln>
            <a:solidFill>
              <a:srgbClr val="7B8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Postbox Cartoon HD Stock Images | Shutterstock"/>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35385" y1="27857" x2="65000" y2="28571"/>
                        <a14:foregroundMark x1="54615" y1="20000" x2="58462" y2="32143"/>
                        <a14:foregroundMark x1="55385" y1="40714" x2="55385" y2="71429"/>
                        <a14:foregroundMark x1="18846" y1="43929" x2="57692" y2="41786"/>
                      </a14:backgroundRemoval>
                    </a14:imgEffect>
                  </a14:imgLayer>
                </a14:imgProps>
              </a:ext>
              <a:ext uri="{28A0092B-C50C-407E-A947-70E740481C1C}">
                <a14:useLocalDpi xmlns:a14="http://schemas.microsoft.com/office/drawing/2010/main" val="0"/>
              </a:ext>
            </a:extLst>
          </a:blip>
          <a:srcRect/>
          <a:stretch>
            <a:fillRect/>
          </a:stretch>
        </p:blipFill>
        <p:spPr bwMode="auto">
          <a:xfrm>
            <a:off x="1304202" y="5587539"/>
            <a:ext cx="631278" cy="157526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rot="20028118">
            <a:off x="3684417" y="2499323"/>
            <a:ext cx="2322861" cy="2445117"/>
          </a:xfrm>
          <a:prstGeom prst="rect">
            <a:avLst/>
          </a:prstGeom>
        </p:spPr>
      </p:pic>
      <p:pic>
        <p:nvPicPr>
          <p:cNvPr id="14" name="Picture 13"/>
          <p:cNvPicPr>
            <a:picLocks noChangeAspect="1"/>
          </p:cNvPicPr>
          <p:nvPr/>
        </p:nvPicPr>
        <p:blipFill rotWithShape="1">
          <a:blip r:embed="rId9">
            <a:extLst>
              <a:ext uri="{BEBA8EAE-BF5A-486C-A8C5-ECC9F3942E4B}">
                <a14:imgProps xmlns:a14="http://schemas.microsoft.com/office/drawing/2010/main">
                  <a14:imgLayer r:embed="rId10">
                    <a14:imgEffect>
                      <a14:sharpenSoften amount="50000"/>
                    </a14:imgEffect>
                    <a14:imgEffect>
                      <a14:brightnessContrast contrast="-40000"/>
                    </a14:imgEffect>
                  </a14:imgLayer>
                </a14:imgProps>
              </a:ext>
            </a:extLst>
          </a:blip>
          <a:srcRect t="5520" b="5349"/>
          <a:stretch/>
        </p:blipFill>
        <p:spPr>
          <a:xfrm>
            <a:off x="6096000" y="2651760"/>
            <a:ext cx="3252787" cy="1996440"/>
          </a:xfrm>
          <a:prstGeom prst="rect">
            <a:avLst/>
          </a:prstGeom>
        </p:spPr>
      </p:pic>
    </p:spTree>
    <p:extLst>
      <p:ext uri="{BB962C8B-B14F-4D97-AF65-F5344CB8AC3E}">
        <p14:creationId xmlns:p14="http://schemas.microsoft.com/office/powerpoint/2010/main" val="1928519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out)">
                                      <p:cBhvr>
                                        <p:cTn id="7" dur="2000"/>
                                        <p:tgtEl>
                                          <p:spTgt spid="13"/>
                                        </p:tgtEl>
                                      </p:cBhvr>
                                    </p:animEffect>
                                  </p:childTnLst>
                                </p:cTn>
                              </p:par>
                              <p:par>
                                <p:cTn id="8" presetID="6" presetClass="entr" presetSubtype="32"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out)">
                                      <p:cBhvr>
                                        <p:cTn id="1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59815"/>
          <a:stretch/>
        </p:blipFill>
        <p:spPr>
          <a:xfrm>
            <a:off x="0" y="6004559"/>
            <a:ext cx="12192000" cy="84789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018" y="4962699"/>
            <a:ext cx="2878454" cy="2093421"/>
          </a:xfrm>
          <a:prstGeom prst="rect">
            <a:avLst/>
          </a:prstGeom>
        </p:spPr>
      </p:pic>
      <p:sp>
        <p:nvSpPr>
          <p:cNvPr id="10" name="Rectangle 9"/>
          <p:cNvSpPr/>
          <p:nvPr/>
        </p:nvSpPr>
        <p:spPr>
          <a:xfrm>
            <a:off x="1341120" y="6623859"/>
            <a:ext cx="10850880" cy="213360"/>
          </a:xfrm>
          <a:prstGeom prst="rect">
            <a:avLst/>
          </a:prstGeom>
          <a:solidFill>
            <a:srgbClr val="828BB0"/>
          </a:solidFill>
          <a:ln>
            <a:solidFill>
              <a:srgbClr val="7B8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Postbox Cartoon HD Stock Images | Shutterstock"/>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35385" y1="27857" x2="65000" y2="28571"/>
                        <a14:foregroundMark x1="54615" y1="20000" x2="58462" y2="32143"/>
                        <a14:foregroundMark x1="55385" y1="40714" x2="55385" y2="71429"/>
                        <a14:foregroundMark x1="18846" y1="43929" x2="57692" y2="41786"/>
                      </a14:backgroundRemoval>
                    </a14:imgEffect>
                  </a14:imgLayer>
                </a14:imgProps>
              </a:ext>
              <a:ext uri="{28A0092B-C50C-407E-A947-70E740481C1C}">
                <a14:useLocalDpi xmlns:a14="http://schemas.microsoft.com/office/drawing/2010/main" val="0"/>
              </a:ext>
            </a:extLst>
          </a:blip>
          <a:srcRect/>
          <a:stretch>
            <a:fillRect/>
          </a:stretch>
        </p:blipFill>
        <p:spPr bwMode="auto">
          <a:xfrm>
            <a:off x="1304202" y="5587539"/>
            <a:ext cx="631278" cy="1575261"/>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4"/>
          <p:cNvSpPr txBox="1">
            <a:spLocks noChangeArrowheads="1"/>
          </p:cNvSpPr>
          <p:nvPr/>
        </p:nvSpPr>
        <p:spPr bwMode="auto">
          <a:xfrm>
            <a:off x="227739" y="119959"/>
            <a:ext cx="1173652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3200" i="0"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 Dựa</a:t>
            </a:r>
            <a:r>
              <a:rPr kumimoji="0" lang="en-US" altLang="en-US" sz="3200" i="0" strike="noStrike" kern="120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theo mẫu bài tập đọc “Thư gửi bà”, em hãy viết một bức thư ngắn cho người thân.</a:t>
            </a:r>
            <a:endParaRPr kumimoji="0" lang="en-US" altLang="en-US" sz="3200" i="0"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80730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198120" y="0"/>
            <a:ext cx="11811000" cy="6786473"/>
          </a:xfrm>
          <a:prstGeom prst="rect">
            <a:avLst/>
          </a:prstGeom>
        </p:spPr>
        <p:txBody>
          <a:bodyPr wrap="square">
            <a:spAutoFit/>
          </a:bodyPr>
          <a:lstStyle/>
          <a:p>
            <a:pPr algn="r"/>
            <a:r>
              <a:rPr lang="vi-VN" sz="2900" b="0" i="0">
                <a:solidFill>
                  <a:srgbClr val="000000"/>
                </a:solidFill>
                <a:effectLst/>
                <a:latin typeface="+mj-lt"/>
              </a:rPr>
              <a:t>Hải Phòng, ngày 6 tháng 11 năm 2003</a:t>
            </a:r>
          </a:p>
          <a:p>
            <a:pPr algn="just"/>
            <a:r>
              <a:rPr lang="vi-VN" sz="2900" b="0" i="0">
                <a:solidFill>
                  <a:srgbClr val="000000"/>
                </a:solidFill>
                <a:effectLst/>
                <a:latin typeface="+mj-lt"/>
              </a:rPr>
              <a:t> </a:t>
            </a:r>
            <a:r>
              <a:rPr lang="en-US" sz="2900" b="0" i="0">
                <a:solidFill>
                  <a:srgbClr val="000000"/>
                </a:solidFill>
                <a:effectLst/>
                <a:latin typeface="+mj-lt"/>
              </a:rPr>
              <a:t>    </a:t>
            </a:r>
            <a:r>
              <a:rPr lang="vi-VN" sz="2900" b="0" i="0">
                <a:solidFill>
                  <a:srgbClr val="000000"/>
                </a:solidFill>
                <a:effectLst/>
                <a:latin typeface="+mj-lt"/>
              </a:rPr>
              <a:t> Bà kính yêu!</a:t>
            </a:r>
          </a:p>
          <a:p>
            <a:pPr algn="just"/>
            <a:r>
              <a:rPr lang="vi-VN" sz="2900" b="0" i="0">
                <a:solidFill>
                  <a:srgbClr val="000000"/>
                </a:solidFill>
                <a:effectLst/>
                <a:latin typeface="+mj-lt"/>
              </a:rPr>
              <a:t>  </a:t>
            </a:r>
            <a:r>
              <a:rPr lang="en-US" sz="2900" b="0" i="0">
                <a:solidFill>
                  <a:srgbClr val="000000"/>
                </a:solidFill>
                <a:effectLst/>
                <a:latin typeface="+mj-lt"/>
              </a:rPr>
              <a:t>    </a:t>
            </a:r>
            <a:r>
              <a:rPr lang="vi-VN" sz="2900" b="0" i="0">
                <a:solidFill>
                  <a:srgbClr val="000000"/>
                </a:solidFill>
                <a:effectLst/>
                <a:latin typeface="+mj-lt"/>
              </a:rPr>
              <a:t>Lâu rồi, cháu chưa được về quê, cháu nhớ bà lắm.</a:t>
            </a:r>
          </a:p>
          <a:p>
            <a:pPr algn="just"/>
            <a:r>
              <a:rPr lang="vi-VN" sz="2900" b="0" i="0">
                <a:solidFill>
                  <a:srgbClr val="000000"/>
                </a:solidFill>
                <a:effectLst/>
                <a:latin typeface="+mj-lt"/>
              </a:rPr>
              <a:t>  </a:t>
            </a:r>
            <a:r>
              <a:rPr lang="en-US" sz="2900" b="0" i="0">
                <a:solidFill>
                  <a:srgbClr val="000000"/>
                </a:solidFill>
                <a:effectLst/>
                <a:latin typeface="+mj-lt"/>
              </a:rPr>
              <a:t>   </a:t>
            </a:r>
            <a:r>
              <a:rPr lang="vi-VN" sz="2900" b="0" i="0">
                <a:solidFill>
                  <a:srgbClr val="000000"/>
                </a:solidFill>
                <a:effectLst/>
                <a:latin typeface="+mj-lt"/>
              </a:rPr>
              <a:t> Dạo này bà có khỏe không ạ?</a:t>
            </a:r>
          </a:p>
          <a:p>
            <a:pPr algn="just"/>
            <a:r>
              <a:rPr lang="en-US" sz="2900" b="0" i="0">
                <a:solidFill>
                  <a:srgbClr val="000000"/>
                </a:solidFill>
                <a:effectLst/>
                <a:latin typeface="+mj-lt"/>
              </a:rPr>
              <a:t>      </a:t>
            </a:r>
            <a:r>
              <a:rPr lang="vi-VN" sz="2900" b="0" i="0">
                <a:solidFill>
                  <a:srgbClr val="000000"/>
                </a:solidFill>
                <a:effectLst/>
                <a:latin typeface="+mj-lt"/>
              </a:rPr>
              <a:t>Gia đình cháu ngoài này vẫn bình thường. Năm nay, cháu học lớp 3. Từ đầu năm học đến giờ, cháu được tám điểm 10 rồi đấy, bà ạ! Ngày nghỉ, cháu thường được bố mẹ cháu cho đi chơi.</a:t>
            </a:r>
          </a:p>
          <a:p>
            <a:pPr algn="just"/>
            <a:r>
              <a:rPr lang="vi-VN" sz="2900" b="0" i="0">
                <a:solidFill>
                  <a:srgbClr val="000000"/>
                </a:solidFill>
                <a:effectLst/>
                <a:latin typeface="+mj-lt"/>
              </a:rPr>
              <a:t>  </a:t>
            </a:r>
            <a:r>
              <a:rPr lang="en-US" sz="2900" b="0" i="0">
                <a:solidFill>
                  <a:srgbClr val="000000"/>
                </a:solidFill>
                <a:effectLst/>
                <a:latin typeface="+mj-lt"/>
              </a:rPr>
              <a:t>   </a:t>
            </a:r>
            <a:r>
              <a:rPr lang="vi-VN" sz="2900" b="0" i="0">
                <a:solidFill>
                  <a:srgbClr val="000000"/>
                </a:solidFill>
                <a:effectLst/>
                <a:latin typeface="+mj-lt"/>
              </a:rPr>
              <a:t>Cháu vẫn nhớ năm ngoái được về quê, thả diều cùng anh Tuấn trên đê và đêm đêm ngồi nghe bà kể chuyện cổ tích dưới ánh trăng.</a:t>
            </a:r>
          </a:p>
          <a:p>
            <a:pPr algn="just"/>
            <a:r>
              <a:rPr lang="vi-VN" sz="2900" b="0" i="0">
                <a:solidFill>
                  <a:srgbClr val="000000"/>
                </a:solidFill>
                <a:effectLst/>
                <a:latin typeface="+mj-lt"/>
              </a:rPr>
              <a:t>   </a:t>
            </a:r>
            <a:r>
              <a:rPr lang="en-US" sz="2900" b="0" i="0">
                <a:solidFill>
                  <a:srgbClr val="000000"/>
                </a:solidFill>
                <a:effectLst/>
                <a:latin typeface="+mj-lt"/>
              </a:rPr>
              <a:t>  </a:t>
            </a:r>
            <a:r>
              <a:rPr lang="vi-VN" sz="2900" b="0" i="0">
                <a:solidFill>
                  <a:srgbClr val="000000"/>
                </a:solidFill>
                <a:effectLst/>
                <a:latin typeface="+mj-lt"/>
              </a:rPr>
              <a:t>Cháu hứa với bà sẽ học thật giỏi, luôn chăm ngoan để bà vui. Cháu kính chúc bà luôn mạnh khỏe, sống lâu. Cháu mong chóng đến hè để được về quê thăm bà.</a:t>
            </a:r>
          </a:p>
          <a:p>
            <a:pPr algn="ctr"/>
            <a:r>
              <a:rPr lang="en-US" sz="2900" b="0" i="0">
                <a:solidFill>
                  <a:srgbClr val="000000"/>
                </a:solidFill>
                <a:effectLst/>
                <a:latin typeface="+mj-lt"/>
              </a:rPr>
              <a:t>                                                                                </a:t>
            </a:r>
            <a:r>
              <a:rPr lang="vi-VN" sz="2900" b="0" i="0">
                <a:solidFill>
                  <a:srgbClr val="000000"/>
                </a:solidFill>
                <a:effectLst/>
                <a:latin typeface="+mj-lt"/>
              </a:rPr>
              <a:t>Cháu của bà</a:t>
            </a:r>
          </a:p>
          <a:p>
            <a:pPr algn="ctr"/>
            <a:r>
              <a:rPr lang="en-US" sz="2900" b="0" i="0">
                <a:solidFill>
                  <a:srgbClr val="000000"/>
                </a:solidFill>
                <a:effectLst/>
                <a:latin typeface="+mj-lt"/>
              </a:rPr>
              <a:t>                                                                                 </a:t>
            </a:r>
            <a:r>
              <a:rPr lang="vi-VN" sz="2900" b="0" i="0">
                <a:solidFill>
                  <a:srgbClr val="000000"/>
                </a:solidFill>
                <a:effectLst/>
                <a:latin typeface="+mj-lt"/>
              </a:rPr>
              <a:t>Đức</a:t>
            </a:r>
          </a:p>
          <a:p>
            <a:pPr algn="ctr"/>
            <a:r>
              <a:rPr lang="en-US" sz="2900" b="0" i="0">
                <a:solidFill>
                  <a:srgbClr val="000000"/>
                </a:solidFill>
                <a:effectLst/>
                <a:latin typeface="+mj-lt"/>
              </a:rPr>
              <a:t>                                                                                </a:t>
            </a:r>
            <a:r>
              <a:rPr lang="vi-VN" sz="2900" b="0" i="0">
                <a:solidFill>
                  <a:srgbClr val="000000"/>
                </a:solidFill>
                <a:effectLst/>
                <a:latin typeface="+mj-lt"/>
              </a:rPr>
              <a:t>Trần Hoài Đức</a:t>
            </a:r>
          </a:p>
        </p:txBody>
      </p:sp>
      <p:cxnSp>
        <p:nvCxnSpPr>
          <p:cNvPr id="15" name="Straight Connector 14"/>
          <p:cNvCxnSpPr/>
          <p:nvPr/>
        </p:nvCxnSpPr>
        <p:spPr>
          <a:xfrm>
            <a:off x="6294120" y="518160"/>
            <a:ext cx="56083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807720" y="914400"/>
            <a:ext cx="1752600" cy="15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07720" y="1371600"/>
            <a:ext cx="7315200" cy="15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807720" y="1828800"/>
            <a:ext cx="4267200" cy="15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07720" y="2225040"/>
            <a:ext cx="11201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98120" y="2712720"/>
            <a:ext cx="117043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198120" y="3093720"/>
            <a:ext cx="5501640" cy="15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807720" y="3566160"/>
            <a:ext cx="11201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98120" y="4023360"/>
            <a:ext cx="8442960" cy="15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07720" y="4419600"/>
            <a:ext cx="110871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04800" y="4922520"/>
            <a:ext cx="11590020" cy="15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04800" y="5327549"/>
            <a:ext cx="1158240" cy="87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8534400" y="5745480"/>
            <a:ext cx="1752600" cy="15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336280" y="6649313"/>
            <a:ext cx="2286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9098280" y="6182156"/>
            <a:ext cx="746760" cy="1259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472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8"/>
                                        </p:tgtEl>
                                      </p:cBhvr>
                                    </p:animEffect>
                                    <p:set>
                                      <p:cBhvr>
                                        <p:cTn id="21" dur="1" fill="hold">
                                          <p:stCondLst>
                                            <p:cond delay="499"/>
                                          </p:stCondLst>
                                        </p:cTn>
                                        <p:tgtEl>
                                          <p:spTgt spid="18"/>
                                        </p:tgtEl>
                                        <p:attrNameLst>
                                          <p:attrName>style.visibility</p:attrName>
                                        </p:attrNameLst>
                                      </p:cBhvr>
                                      <p:to>
                                        <p:strVal val="hidden"/>
                                      </p:to>
                                    </p:se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20"/>
                                        </p:tgtEl>
                                      </p:cBhvr>
                                    </p:animEffect>
                                    <p:set>
                                      <p:cBhvr>
                                        <p:cTn id="34" dur="1" fill="hold">
                                          <p:stCondLst>
                                            <p:cond delay="499"/>
                                          </p:stCondLst>
                                        </p:cTn>
                                        <p:tgtEl>
                                          <p:spTgt spid="20"/>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23"/>
                                        </p:tgtEl>
                                      </p:cBhvr>
                                    </p:animEffect>
                                    <p:set>
                                      <p:cBhvr>
                                        <p:cTn id="37" dur="1" fill="hold">
                                          <p:stCondLst>
                                            <p:cond delay="499"/>
                                          </p:stCondLst>
                                        </p:cTn>
                                        <p:tgtEl>
                                          <p:spTgt spid="23"/>
                                        </p:tgtEl>
                                        <p:attrNameLst>
                                          <p:attrName>style.visibility</p:attrName>
                                        </p:attrNameLst>
                                      </p:cBhvr>
                                      <p:to>
                                        <p:strVal val="hidden"/>
                                      </p:to>
                                    </p:set>
                                  </p:childTnLst>
                                </p:cTn>
                              </p:par>
                            </p:childTnLst>
                          </p:cTn>
                        </p:par>
                        <p:par>
                          <p:cTn id="38" fill="hold">
                            <p:stCondLst>
                              <p:cond delay="500"/>
                            </p:stCondLst>
                            <p:childTnLst>
                              <p:par>
                                <p:cTn id="39" presetID="22" presetClass="entr" presetSubtype="8"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left)">
                                      <p:cBhvr>
                                        <p:cTn id="41" dur="500"/>
                                        <p:tgtEl>
                                          <p:spTgt spid="25"/>
                                        </p:tgtEl>
                                      </p:cBhvr>
                                    </p:animEffect>
                                  </p:childTnLst>
                                </p:cTn>
                              </p:par>
                            </p:childTnLst>
                          </p:cTn>
                        </p:par>
                        <p:par>
                          <p:cTn id="42" fill="hold">
                            <p:stCondLst>
                              <p:cond delay="1000"/>
                            </p:stCondLst>
                            <p:childTnLst>
                              <p:par>
                                <p:cTn id="43" presetID="22" presetClass="entr" presetSubtype="8" fill="hold"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childTnLst>
                          </p:cTn>
                        </p:par>
                        <p:par>
                          <p:cTn id="46" fill="hold">
                            <p:stCondLst>
                              <p:cond delay="1500"/>
                            </p:stCondLst>
                            <p:childTnLst>
                              <p:par>
                                <p:cTn id="47" presetID="22" presetClass="entr" presetSubtype="8"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left)">
                                      <p:cBhvr>
                                        <p:cTn id="49" dur="5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25"/>
                                        </p:tgtEl>
                                      </p:cBhvr>
                                    </p:animEffect>
                                    <p:set>
                                      <p:cBhvr>
                                        <p:cTn id="54" dur="1" fill="hold">
                                          <p:stCondLst>
                                            <p:cond delay="499"/>
                                          </p:stCondLst>
                                        </p:cTn>
                                        <p:tgtEl>
                                          <p:spTgt spid="25"/>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28"/>
                                        </p:tgtEl>
                                      </p:cBhvr>
                                    </p:animEffect>
                                    <p:set>
                                      <p:cBhvr>
                                        <p:cTn id="57" dur="1" fill="hold">
                                          <p:stCondLst>
                                            <p:cond delay="499"/>
                                          </p:stCondLst>
                                        </p:cTn>
                                        <p:tgtEl>
                                          <p:spTgt spid="28"/>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31"/>
                                        </p:tgtEl>
                                      </p:cBhvr>
                                    </p:animEffect>
                                    <p:set>
                                      <p:cBhvr>
                                        <p:cTn id="60" dur="1" fill="hold">
                                          <p:stCondLst>
                                            <p:cond delay="499"/>
                                          </p:stCondLst>
                                        </p:cTn>
                                        <p:tgtEl>
                                          <p:spTgt spid="31"/>
                                        </p:tgtEl>
                                        <p:attrNameLst>
                                          <p:attrName>style.visibility</p:attrName>
                                        </p:attrNameLst>
                                      </p:cBhvr>
                                      <p:to>
                                        <p:strVal val="hidden"/>
                                      </p:to>
                                    </p:set>
                                  </p:childTnLst>
                                </p:cTn>
                              </p:par>
                            </p:childTnLst>
                          </p:cTn>
                        </p:par>
                        <p:par>
                          <p:cTn id="61" fill="hold">
                            <p:stCondLst>
                              <p:cond delay="500"/>
                            </p:stCondLst>
                            <p:childTnLst>
                              <p:par>
                                <p:cTn id="62" presetID="22" presetClass="entr" presetSubtype="8" fill="hold" nodeType="after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wipe(left)">
                                      <p:cBhvr>
                                        <p:cTn id="64" dur="500"/>
                                        <p:tgtEl>
                                          <p:spTgt spid="34"/>
                                        </p:tgtEl>
                                      </p:cBhvr>
                                    </p:animEffect>
                                  </p:childTnLst>
                                </p:cTn>
                              </p:par>
                            </p:childTnLst>
                          </p:cTn>
                        </p:par>
                        <p:par>
                          <p:cTn id="65" fill="hold">
                            <p:stCondLst>
                              <p:cond delay="1000"/>
                            </p:stCondLst>
                            <p:childTnLst>
                              <p:par>
                                <p:cTn id="66" presetID="22" presetClass="entr" presetSubtype="8" fill="hold" nodeType="after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wipe(left)">
                                      <p:cBhvr>
                                        <p:cTn id="68" dur="500"/>
                                        <p:tgtEl>
                                          <p:spTgt spid="3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34"/>
                                        </p:tgtEl>
                                      </p:cBhvr>
                                    </p:animEffect>
                                    <p:set>
                                      <p:cBhvr>
                                        <p:cTn id="73" dur="1" fill="hold">
                                          <p:stCondLst>
                                            <p:cond delay="499"/>
                                          </p:stCondLst>
                                        </p:cTn>
                                        <p:tgtEl>
                                          <p:spTgt spid="34"/>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35"/>
                                        </p:tgtEl>
                                      </p:cBhvr>
                                    </p:animEffect>
                                    <p:set>
                                      <p:cBhvr>
                                        <p:cTn id="76" dur="1" fill="hold">
                                          <p:stCondLst>
                                            <p:cond delay="499"/>
                                          </p:stCondLst>
                                        </p:cTn>
                                        <p:tgtEl>
                                          <p:spTgt spid="35"/>
                                        </p:tgtEl>
                                        <p:attrNameLst>
                                          <p:attrName>style.visibility</p:attrName>
                                        </p:attrNameLst>
                                      </p:cBhvr>
                                      <p:to>
                                        <p:strVal val="hidden"/>
                                      </p:to>
                                    </p:set>
                                  </p:childTnLst>
                                </p:cTn>
                              </p:par>
                            </p:childTnLst>
                          </p:cTn>
                        </p:par>
                        <p:par>
                          <p:cTn id="77" fill="hold">
                            <p:stCondLst>
                              <p:cond delay="500"/>
                            </p:stCondLst>
                            <p:childTnLst>
                              <p:par>
                                <p:cTn id="78" presetID="22" presetClass="entr" presetSubtype="8" fill="hold"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
                            </p:stCondLst>
                            <p:childTnLst>
                              <p:par>
                                <p:cTn id="82" presetID="22" presetClass="entr" presetSubtype="8" fill="hold" nodeType="after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wipe(left)">
                                      <p:cBhvr>
                                        <p:cTn id="84" dur="500"/>
                                        <p:tgtEl>
                                          <p:spTgt spid="39"/>
                                        </p:tgtEl>
                                      </p:cBhvr>
                                    </p:animEffect>
                                  </p:childTnLst>
                                </p:cTn>
                              </p:par>
                            </p:childTnLst>
                          </p:cTn>
                        </p:par>
                        <p:par>
                          <p:cTn id="85" fill="hold">
                            <p:stCondLst>
                              <p:cond delay="1500"/>
                            </p:stCondLst>
                            <p:childTnLst>
                              <p:par>
                                <p:cTn id="86" presetID="22" presetClass="entr" presetSubtype="8" fill="hold"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500"/>
                                        <p:tgtEl>
                                          <p:spTgt spid="41"/>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500"/>
                                        <p:tgtEl>
                                          <p:spTgt spid="37"/>
                                        </p:tgtEl>
                                      </p:cBhvr>
                                    </p:animEffect>
                                    <p:set>
                                      <p:cBhvr>
                                        <p:cTn id="93" dur="1" fill="hold">
                                          <p:stCondLst>
                                            <p:cond delay="499"/>
                                          </p:stCondLst>
                                        </p:cTn>
                                        <p:tgtEl>
                                          <p:spTgt spid="37"/>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39"/>
                                        </p:tgtEl>
                                      </p:cBhvr>
                                    </p:animEffect>
                                    <p:set>
                                      <p:cBhvr>
                                        <p:cTn id="96" dur="1" fill="hold">
                                          <p:stCondLst>
                                            <p:cond delay="499"/>
                                          </p:stCondLst>
                                        </p:cTn>
                                        <p:tgtEl>
                                          <p:spTgt spid="39"/>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41"/>
                                        </p:tgtEl>
                                      </p:cBhvr>
                                    </p:animEffect>
                                    <p:set>
                                      <p:cBhvr>
                                        <p:cTn id="99" dur="1" fill="hold">
                                          <p:stCondLst>
                                            <p:cond delay="499"/>
                                          </p:stCondLst>
                                        </p:cTn>
                                        <p:tgtEl>
                                          <p:spTgt spid="41"/>
                                        </p:tgtEl>
                                        <p:attrNameLst>
                                          <p:attrName>style.visibility</p:attrName>
                                        </p:attrNameLst>
                                      </p:cBhvr>
                                      <p:to>
                                        <p:strVal val="hidden"/>
                                      </p:to>
                                    </p:set>
                                  </p:childTnLst>
                                </p:cTn>
                              </p:par>
                            </p:childTnLst>
                          </p:cTn>
                        </p:par>
                        <p:par>
                          <p:cTn id="100" fill="hold">
                            <p:stCondLst>
                              <p:cond delay="500"/>
                            </p:stCondLst>
                            <p:childTnLst>
                              <p:par>
                                <p:cTn id="101" presetID="22" presetClass="entr" presetSubtype="8" fill="hold" nodeType="after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wipe(left)">
                                      <p:cBhvr>
                                        <p:cTn id="103" dur="500"/>
                                        <p:tgtEl>
                                          <p:spTgt spid="47"/>
                                        </p:tgtEl>
                                      </p:cBhvr>
                                    </p:animEffect>
                                  </p:childTnLst>
                                </p:cTn>
                              </p:par>
                            </p:childTnLst>
                          </p:cTn>
                        </p:par>
                        <p:par>
                          <p:cTn id="104" fill="hold">
                            <p:stCondLst>
                              <p:cond delay="1000"/>
                            </p:stCondLst>
                            <p:childTnLst>
                              <p:par>
                                <p:cTn id="105" presetID="22" presetClass="entr" presetSubtype="8" fill="hold" nodeType="afterEffect">
                                  <p:stCondLst>
                                    <p:cond delay="0"/>
                                  </p:stCondLst>
                                  <p:childTnLst>
                                    <p:set>
                                      <p:cBhvr>
                                        <p:cTn id="106" dur="1" fill="hold">
                                          <p:stCondLst>
                                            <p:cond delay="0"/>
                                          </p:stCondLst>
                                        </p:cTn>
                                        <p:tgtEl>
                                          <p:spTgt spid="50"/>
                                        </p:tgtEl>
                                        <p:attrNameLst>
                                          <p:attrName>style.visibility</p:attrName>
                                        </p:attrNameLst>
                                      </p:cBhvr>
                                      <p:to>
                                        <p:strVal val="visible"/>
                                      </p:to>
                                    </p:set>
                                    <p:animEffect transition="in" filter="wipe(left)">
                                      <p:cBhvr>
                                        <p:cTn id="107" dur="500"/>
                                        <p:tgtEl>
                                          <p:spTgt spid="50"/>
                                        </p:tgtEl>
                                      </p:cBhvr>
                                    </p:animEffect>
                                  </p:childTnLst>
                                </p:cTn>
                              </p:par>
                            </p:childTnLst>
                          </p:cTn>
                        </p:par>
                        <p:par>
                          <p:cTn id="108" fill="hold">
                            <p:stCondLst>
                              <p:cond delay="1500"/>
                            </p:stCondLst>
                            <p:childTnLst>
                              <p:par>
                                <p:cTn id="109" presetID="22" presetClass="entr" presetSubtype="8" fill="hold" nodeType="afterEffect">
                                  <p:stCondLst>
                                    <p:cond delay="0"/>
                                  </p:stCondLst>
                                  <p:childTnLst>
                                    <p:set>
                                      <p:cBhvr>
                                        <p:cTn id="110" dur="1" fill="hold">
                                          <p:stCondLst>
                                            <p:cond delay="0"/>
                                          </p:stCondLst>
                                        </p:cTn>
                                        <p:tgtEl>
                                          <p:spTgt spid="48"/>
                                        </p:tgtEl>
                                        <p:attrNameLst>
                                          <p:attrName>style.visibility</p:attrName>
                                        </p:attrNameLst>
                                      </p:cBhvr>
                                      <p:to>
                                        <p:strVal val="visible"/>
                                      </p:to>
                                    </p:set>
                                    <p:animEffect transition="in" filter="wipe(left)">
                                      <p:cBhvr>
                                        <p:cTn id="111" dur="500"/>
                                        <p:tgtEl>
                                          <p:spTgt spid="48"/>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xit" presetSubtype="0" fill="hold" nodeType="clickEffect">
                                  <p:stCondLst>
                                    <p:cond delay="0"/>
                                  </p:stCondLst>
                                  <p:childTnLst>
                                    <p:animEffect transition="out" filter="fade">
                                      <p:cBhvr>
                                        <p:cTn id="115" dur="500"/>
                                        <p:tgtEl>
                                          <p:spTgt spid="47"/>
                                        </p:tgtEl>
                                      </p:cBhvr>
                                    </p:animEffect>
                                    <p:set>
                                      <p:cBhvr>
                                        <p:cTn id="116" dur="1" fill="hold">
                                          <p:stCondLst>
                                            <p:cond delay="499"/>
                                          </p:stCondLst>
                                        </p:cTn>
                                        <p:tgtEl>
                                          <p:spTgt spid="47"/>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500"/>
                                        <p:tgtEl>
                                          <p:spTgt spid="50"/>
                                        </p:tgtEl>
                                      </p:cBhvr>
                                    </p:animEffect>
                                    <p:set>
                                      <p:cBhvr>
                                        <p:cTn id="119" dur="1" fill="hold">
                                          <p:stCondLst>
                                            <p:cond delay="499"/>
                                          </p:stCondLst>
                                        </p:cTn>
                                        <p:tgtEl>
                                          <p:spTgt spid="50"/>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48"/>
                                        </p:tgtEl>
                                      </p:cBhvr>
                                    </p:animEffect>
                                    <p:set>
                                      <p:cBhvr>
                                        <p:cTn id="122" dur="1" fill="hold">
                                          <p:stCondLst>
                                            <p:cond delay="49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5" name="Text Box 23"/>
          <p:cNvSpPr txBox="1">
            <a:spLocks noChangeArrowheads="1"/>
          </p:cNvSpPr>
          <p:nvPr/>
        </p:nvSpPr>
        <p:spPr bwMode="auto">
          <a:xfrm>
            <a:off x="-76200" y="506413"/>
            <a:ext cx="8940800" cy="5078412"/>
          </a:xfrm>
          <a:prstGeom prst="rect">
            <a:avLst/>
          </a:prstGeom>
          <a:noFill/>
          <a:ln w="9525">
            <a:noFill/>
            <a:miter lim="800000"/>
            <a:headEnd/>
            <a:tailEnd/>
          </a:ln>
          <a:effectLst/>
        </p:spPr>
        <p:txBody>
          <a:bodyPr>
            <a:spAutoFit/>
          </a:bodyPr>
          <a:lstStyle/>
          <a:p>
            <a:pPr algn="r" fontAlgn="base">
              <a:spcBef>
                <a:spcPct val="0"/>
              </a:spcBef>
              <a:spcAft>
                <a:spcPct val="0"/>
              </a:spcAft>
              <a:buFont typeface="Arial" charset="0"/>
              <a:buNone/>
              <a:defRPr/>
            </a:pPr>
            <a:r>
              <a:rPr lang="en-US" sz="2000" dirty="0" err="1">
                <a:solidFill>
                  <a:srgbClr val="000000"/>
                </a:solidFill>
                <a:effectLst>
                  <a:outerShdw blurRad="38100" dist="38100" dir="2700000" algn="tl">
                    <a:srgbClr val="C0C0C0"/>
                  </a:outerShdw>
                </a:effectLst>
              </a:rPr>
              <a:t>Hải</a:t>
            </a:r>
            <a:r>
              <a:rPr lang="en-US" sz="2000" dirty="0">
                <a:solidFill>
                  <a:srgbClr val="000000"/>
                </a:solidFill>
                <a:effectLst>
                  <a:outerShdw blurRad="38100" dist="38100" dir="2700000" algn="tl">
                    <a:srgbClr val="C0C0C0"/>
                  </a:outerShdw>
                </a:effectLst>
              </a:rPr>
              <a:t> </a:t>
            </a:r>
            <a:r>
              <a:rPr lang="en-US" sz="2000" dirty="0" err="1">
                <a:solidFill>
                  <a:srgbClr val="000000"/>
                </a:solidFill>
                <a:effectLst>
                  <a:outerShdw blurRad="38100" dist="38100" dir="2700000" algn="tl">
                    <a:srgbClr val="C0C0C0"/>
                  </a:outerShdw>
                </a:effectLst>
              </a:rPr>
              <a:t>Phòng</a:t>
            </a:r>
            <a:r>
              <a:rPr lang="en-US" sz="2000" dirty="0">
                <a:solidFill>
                  <a:srgbClr val="000000"/>
                </a:solidFill>
                <a:effectLst>
                  <a:outerShdw blurRad="38100" dist="38100" dir="2700000" algn="tl">
                    <a:srgbClr val="C0C0C0"/>
                  </a:outerShdw>
                </a:effectLst>
              </a:rPr>
              <a:t>, </a:t>
            </a:r>
            <a:r>
              <a:rPr lang="en-US" sz="2000" dirty="0" err="1">
                <a:solidFill>
                  <a:srgbClr val="000000"/>
                </a:solidFill>
                <a:effectLst>
                  <a:outerShdw blurRad="38100" dist="38100" dir="2700000" algn="tl">
                    <a:srgbClr val="C0C0C0"/>
                  </a:outerShdw>
                </a:effectLst>
              </a:rPr>
              <a:t>ngày</a:t>
            </a:r>
            <a:r>
              <a:rPr lang="en-US" sz="2000" dirty="0">
                <a:solidFill>
                  <a:srgbClr val="000000"/>
                </a:solidFill>
                <a:effectLst>
                  <a:outerShdw blurRad="38100" dist="38100" dir="2700000" algn="tl">
                    <a:srgbClr val="C0C0C0"/>
                  </a:outerShdw>
                </a:effectLst>
              </a:rPr>
              <a:t> 6 </a:t>
            </a:r>
            <a:r>
              <a:rPr lang="en-US" sz="2000" dirty="0" err="1">
                <a:solidFill>
                  <a:srgbClr val="000000"/>
                </a:solidFill>
                <a:effectLst>
                  <a:outerShdw blurRad="38100" dist="38100" dir="2700000" algn="tl">
                    <a:srgbClr val="C0C0C0"/>
                  </a:outerShdw>
                </a:effectLst>
              </a:rPr>
              <a:t>tháng</a:t>
            </a:r>
            <a:r>
              <a:rPr lang="en-US" sz="2000" dirty="0">
                <a:solidFill>
                  <a:srgbClr val="000000"/>
                </a:solidFill>
                <a:effectLst>
                  <a:outerShdw blurRad="38100" dist="38100" dir="2700000" algn="tl">
                    <a:srgbClr val="C0C0C0"/>
                  </a:outerShdw>
                </a:effectLst>
              </a:rPr>
              <a:t> 11 </a:t>
            </a:r>
            <a:r>
              <a:rPr lang="en-US" sz="2000" dirty="0" err="1">
                <a:solidFill>
                  <a:srgbClr val="000000"/>
                </a:solidFill>
                <a:effectLst>
                  <a:outerShdw blurRad="38100" dist="38100" dir="2700000" algn="tl">
                    <a:srgbClr val="C0C0C0"/>
                  </a:outerShdw>
                </a:effectLst>
              </a:rPr>
              <a:t>năm</a:t>
            </a:r>
            <a:r>
              <a:rPr lang="en-US" sz="2000" dirty="0">
                <a:solidFill>
                  <a:srgbClr val="000000"/>
                </a:solidFill>
                <a:effectLst>
                  <a:outerShdw blurRad="38100" dist="38100" dir="2700000" algn="tl">
                    <a:srgbClr val="C0C0C0"/>
                  </a:outerShdw>
                </a:effectLst>
              </a:rPr>
              <a:t> 2003</a:t>
            </a:r>
          </a:p>
          <a:p>
            <a:pPr fontAlgn="base">
              <a:spcBef>
                <a:spcPct val="0"/>
              </a:spcBef>
              <a:spcAft>
                <a:spcPct val="0"/>
              </a:spcAft>
              <a:buFont typeface="Arial" charset="0"/>
              <a:buNone/>
              <a:defRPr/>
            </a:pPr>
            <a:r>
              <a:rPr lang="en-US" sz="2000" dirty="0">
                <a:solidFill>
                  <a:srgbClr val="000000"/>
                </a:solidFill>
                <a:effectLst>
                  <a:outerShdw blurRad="38100" dist="38100" dir="2700000" algn="tl">
                    <a:srgbClr val="C0C0C0"/>
                  </a:outerShdw>
                </a:effectLst>
              </a:rPr>
              <a:t>     	 </a:t>
            </a:r>
            <a:r>
              <a:rPr lang="en-US" sz="2000" dirty="0" err="1">
                <a:solidFill>
                  <a:srgbClr val="000000"/>
                </a:solidFill>
                <a:effectLst>
                  <a:outerShdw blurRad="38100" dist="38100" dir="2700000" algn="tl">
                    <a:srgbClr val="C0C0C0"/>
                  </a:outerShdw>
                </a:effectLst>
              </a:rPr>
              <a:t>Bà</a:t>
            </a:r>
            <a:r>
              <a:rPr lang="en-US" sz="2000" dirty="0">
                <a:solidFill>
                  <a:srgbClr val="000000"/>
                </a:solidFill>
                <a:effectLst>
                  <a:outerShdw blurRad="38100" dist="38100" dir="2700000" algn="tl">
                    <a:srgbClr val="C0C0C0"/>
                  </a:outerShdw>
                </a:effectLst>
              </a:rPr>
              <a:t> </a:t>
            </a:r>
            <a:r>
              <a:rPr lang="en-US" sz="2000" dirty="0" err="1">
                <a:solidFill>
                  <a:srgbClr val="000000"/>
                </a:solidFill>
                <a:effectLst>
                  <a:outerShdw blurRad="38100" dist="38100" dir="2700000" algn="tl">
                    <a:srgbClr val="C0C0C0"/>
                  </a:outerShdw>
                </a:effectLst>
              </a:rPr>
              <a:t>kính</a:t>
            </a:r>
            <a:r>
              <a:rPr lang="en-US" sz="2000" dirty="0">
                <a:solidFill>
                  <a:srgbClr val="000000"/>
                </a:solidFill>
                <a:effectLst>
                  <a:outerShdw blurRad="38100" dist="38100" dir="2700000" algn="tl">
                    <a:srgbClr val="C0C0C0"/>
                  </a:outerShdw>
                </a:effectLst>
              </a:rPr>
              <a:t> </a:t>
            </a:r>
            <a:r>
              <a:rPr lang="en-US" sz="2000" dirty="0" err="1">
                <a:solidFill>
                  <a:srgbClr val="000000"/>
                </a:solidFill>
                <a:effectLst>
                  <a:outerShdw blurRad="38100" dist="38100" dir="2700000" algn="tl">
                    <a:srgbClr val="C0C0C0"/>
                  </a:outerShdw>
                </a:effectLst>
              </a:rPr>
              <a:t>mến</a:t>
            </a:r>
            <a:r>
              <a:rPr lang="en-US" sz="2000" dirty="0">
                <a:solidFill>
                  <a:srgbClr val="000000"/>
                </a:solidFill>
                <a:effectLst>
                  <a:outerShdw blurRad="38100" dist="38100" dir="2700000" algn="tl">
                    <a:srgbClr val="C0C0C0"/>
                  </a:outerShdw>
                </a:effectLst>
              </a:rPr>
              <a:t> !</a:t>
            </a:r>
          </a:p>
          <a:p>
            <a:pPr fontAlgn="base">
              <a:spcBef>
                <a:spcPct val="0"/>
              </a:spcBef>
              <a:spcAft>
                <a:spcPct val="0"/>
              </a:spcAft>
              <a:buFont typeface="Arial" charset="0"/>
              <a:buNone/>
              <a:defRPr/>
            </a:pPr>
            <a:r>
              <a:rPr lang="en-US" sz="2000" dirty="0">
                <a:solidFill>
                  <a:srgbClr val="000000"/>
                </a:solidFill>
                <a:effectLst>
                  <a:outerShdw blurRad="38100" dist="38100" dir="2700000" algn="tl">
                    <a:srgbClr val="C0C0C0"/>
                  </a:outerShdw>
                </a:effectLst>
              </a:rPr>
              <a:t>     	</a:t>
            </a:r>
            <a:r>
              <a:rPr lang="en-US" sz="2000" dirty="0">
                <a:solidFill>
                  <a:srgbClr val="0070C0"/>
                </a:solidFill>
                <a:effectLst>
                  <a:outerShdw blurRad="38100" dist="38100" dir="2700000" algn="tl">
                    <a:srgbClr val="C0C0C0"/>
                  </a:outerShdw>
                </a:effectLst>
              </a:rPr>
              <a:t> Lâu rồi cháu chưa được về quê, cháu nhớ bà lắm.</a:t>
            </a:r>
          </a:p>
          <a:p>
            <a:pPr fontAlgn="base">
              <a:spcBef>
                <a:spcPct val="0"/>
              </a:spcBef>
              <a:spcAft>
                <a:spcPct val="0"/>
              </a:spcAft>
              <a:buFont typeface="Arial" charset="0"/>
              <a:buNone/>
              <a:defRPr/>
            </a:pP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Dạo</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này</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bà</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có</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khỏe</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không</a:t>
            </a:r>
            <a:r>
              <a:rPr lang="en-US" sz="2000" dirty="0">
                <a:solidFill>
                  <a:srgbClr val="0070C0"/>
                </a:solidFill>
                <a:effectLst>
                  <a:outerShdw blurRad="38100" dist="38100" dir="2700000" algn="tl">
                    <a:srgbClr val="C0C0C0"/>
                  </a:outerShdw>
                </a:effectLst>
              </a:rPr>
              <a:t> ạ ?</a:t>
            </a:r>
          </a:p>
          <a:p>
            <a:pPr fontAlgn="base">
              <a:spcBef>
                <a:spcPct val="0"/>
              </a:spcBef>
              <a:spcAft>
                <a:spcPct val="0"/>
              </a:spcAft>
              <a:buFont typeface="Arial" charset="0"/>
              <a:buNone/>
              <a:defRPr/>
            </a:pP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Gia</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đình</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cháu</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ngoài</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này</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vẫn</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bình</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thường</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Năm</a:t>
            </a:r>
            <a:r>
              <a:rPr lang="en-US" sz="2000" dirty="0">
                <a:solidFill>
                  <a:srgbClr val="0070C0"/>
                </a:solidFill>
                <a:effectLst>
                  <a:outerShdw blurRad="38100" dist="38100" dir="2700000" algn="tl">
                    <a:srgbClr val="C0C0C0"/>
                  </a:outerShdw>
                </a:effectLst>
              </a:rPr>
              <a:t> nay, </a:t>
            </a:r>
            <a:r>
              <a:rPr lang="en-US" sz="2000" dirty="0" err="1">
                <a:solidFill>
                  <a:srgbClr val="0070C0"/>
                </a:solidFill>
                <a:effectLst>
                  <a:outerShdw blurRad="38100" dist="38100" dir="2700000" algn="tl">
                    <a:srgbClr val="C0C0C0"/>
                  </a:outerShdw>
                </a:effectLst>
              </a:rPr>
              <a:t>cháu</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học</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lớp</a:t>
            </a:r>
            <a:r>
              <a:rPr lang="en-US" sz="2000" dirty="0">
                <a:solidFill>
                  <a:srgbClr val="0070C0"/>
                </a:solidFill>
                <a:effectLst>
                  <a:outerShdw blurRad="38100" dist="38100" dir="2700000" algn="tl">
                    <a:srgbClr val="C0C0C0"/>
                  </a:outerShdw>
                </a:effectLst>
              </a:rPr>
              <a:t> 3. </a:t>
            </a:r>
            <a:r>
              <a:rPr lang="en-US" sz="2000" dirty="0" err="1">
                <a:solidFill>
                  <a:srgbClr val="0070C0"/>
                </a:solidFill>
                <a:effectLst>
                  <a:outerShdw blurRad="38100" dist="38100" dir="2700000" algn="tl">
                    <a:srgbClr val="C0C0C0"/>
                  </a:outerShdw>
                </a:effectLst>
              </a:rPr>
              <a:t>Từ</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đầu</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năm</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đến</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giờ</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cháu</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được</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tám</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điếm</a:t>
            </a:r>
            <a:r>
              <a:rPr lang="en-US" sz="2000" dirty="0">
                <a:solidFill>
                  <a:srgbClr val="0070C0"/>
                </a:solidFill>
                <a:effectLst>
                  <a:outerShdw blurRad="38100" dist="38100" dir="2700000" algn="tl">
                    <a:srgbClr val="C0C0C0"/>
                  </a:outerShdw>
                </a:effectLst>
              </a:rPr>
              <a:t> 10 </a:t>
            </a:r>
            <a:r>
              <a:rPr lang="en-US" sz="2000" dirty="0" err="1">
                <a:solidFill>
                  <a:srgbClr val="0070C0"/>
                </a:solidFill>
                <a:effectLst>
                  <a:outerShdw blurRad="38100" dist="38100" dir="2700000" algn="tl">
                    <a:srgbClr val="C0C0C0"/>
                  </a:outerShdw>
                </a:effectLst>
              </a:rPr>
              <a:t>rồi</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đấy</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bà</a:t>
            </a:r>
            <a:r>
              <a:rPr lang="en-US" sz="2000" dirty="0">
                <a:solidFill>
                  <a:srgbClr val="0070C0"/>
                </a:solidFill>
                <a:effectLst>
                  <a:outerShdw blurRad="38100" dist="38100" dir="2700000" algn="tl">
                    <a:srgbClr val="C0C0C0"/>
                  </a:outerShdw>
                </a:effectLst>
              </a:rPr>
              <a:t> ạ ! </a:t>
            </a:r>
            <a:r>
              <a:rPr lang="en-US" sz="2000" dirty="0" err="1">
                <a:solidFill>
                  <a:srgbClr val="0070C0"/>
                </a:solidFill>
                <a:effectLst>
                  <a:outerShdw blurRad="38100" dist="38100" dir="2700000" algn="tl">
                    <a:srgbClr val="C0C0C0"/>
                  </a:outerShdw>
                </a:effectLst>
              </a:rPr>
              <a:t>Ngày</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nghỉ</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cháu</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thường</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được</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bố</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mẹ</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cháu</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cho</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đi</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chơi</a:t>
            </a:r>
            <a:r>
              <a:rPr lang="en-US" sz="2000" dirty="0">
                <a:solidFill>
                  <a:srgbClr val="0070C0"/>
                </a:solidFill>
                <a:effectLst>
                  <a:outerShdw blurRad="38100" dist="38100" dir="2700000" algn="tl">
                    <a:srgbClr val="C0C0C0"/>
                  </a:outerShdw>
                </a:effectLst>
              </a:rPr>
              <a:t>.</a:t>
            </a:r>
          </a:p>
          <a:p>
            <a:pPr fontAlgn="base">
              <a:spcBef>
                <a:spcPct val="0"/>
              </a:spcBef>
              <a:spcAft>
                <a:spcPct val="0"/>
              </a:spcAft>
              <a:buFont typeface="Arial" charset="0"/>
              <a:buNone/>
              <a:defRPr/>
            </a:pP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Cháu</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vẫn</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nhớ</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năm</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ngoái</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được</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về</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quê</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thả</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diều</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cùng</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anh</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Tuấn</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trên</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đê</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và</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đêm</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đêm</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ngồi</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nghe</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bà</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kể</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chuyện</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cổ</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tích</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dưới</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ánh</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trăng</a:t>
            </a:r>
            <a:r>
              <a:rPr lang="en-US" sz="2000" dirty="0">
                <a:solidFill>
                  <a:srgbClr val="0070C0"/>
                </a:solidFill>
                <a:effectLst>
                  <a:outerShdw blurRad="38100" dist="38100" dir="2700000" algn="tl">
                    <a:srgbClr val="C0C0C0"/>
                  </a:outerShdw>
                </a:effectLst>
              </a:rPr>
              <a:t>.</a:t>
            </a:r>
          </a:p>
          <a:p>
            <a:pPr fontAlgn="base">
              <a:spcBef>
                <a:spcPct val="0"/>
              </a:spcBef>
              <a:spcAft>
                <a:spcPct val="0"/>
              </a:spcAft>
              <a:buFont typeface="Arial" charset="0"/>
              <a:buNone/>
              <a:defRPr/>
            </a:pP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Cháu</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hứa</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với</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bà</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sẽ</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học</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thật</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giỏi</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luôn</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chăm</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ngoan</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để</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bà</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vui</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Cháu</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kính</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chúc</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bà</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luôn</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mạnh</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khỏe</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sống</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lâu</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Cháu</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mong</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chóng</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đến</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hè</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để</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được</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về</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quê</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thăm</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bà</a:t>
            </a:r>
            <a:r>
              <a:rPr lang="en-US" sz="2000" dirty="0">
                <a:solidFill>
                  <a:srgbClr val="0070C0"/>
                </a:solidFill>
                <a:effectLst>
                  <a:outerShdw blurRad="38100" dist="38100" dir="2700000" algn="tl">
                    <a:srgbClr val="C0C0C0"/>
                  </a:outerShdw>
                </a:effectLst>
              </a:rPr>
              <a:t>.                         </a:t>
            </a:r>
            <a:r>
              <a:rPr lang="en-US" sz="2000" dirty="0">
                <a:solidFill>
                  <a:srgbClr val="000000"/>
                </a:solidFill>
                <a:effectLst>
                  <a:outerShdw blurRad="38100" dist="38100" dir="2700000" algn="tl">
                    <a:srgbClr val="C0C0C0"/>
                  </a:outerShdw>
                </a:effectLst>
              </a:rPr>
              <a:t>                      </a:t>
            </a:r>
          </a:p>
          <a:p>
            <a:pPr fontAlgn="base">
              <a:spcBef>
                <a:spcPct val="0"/>
              </a:spcBef>
              <a:spcAft>
                <a:spcPct val="0"/>
              </a:spcAft>
              <a:buFont typeface="Arial" charset="0"/>
              <a:buNone/>
              <a:defRPr/>
            </a:pPr>
            <a:r>
              <a:rPr lang="en-US" sz="2000" dirty="0">
                <a:solidFill>
                  <a:srgbClr val="000000"/>
                </a:solidFill>
              </a:rPr>
              <a:t>                                                                       </a:t>
            </a:r>
          </a:p>
          <a:p>
            <a:pPr fontAlgn="base">
              <a:spcBef>
                <a:spcPct val="0"/>
              </a:spcBef>
              <a:spcAft>
                <a:spcPct val="0"/>
              </a:spcAft>
              <a:buFont typeface="Arial" charset="0"/>
              <a:buNone/>
              <a:defRPr/>
            </a:pPr>
            <a:r>
              <a:rPr lang="en-US" sz="2000" dirty="0">
                <a:solidFill>
                  <a:srgbClr val="000000"/>
                </a:solidFill>
              </a:rPr>
              <a:t>                                                                                                  Cháu của bà</a:t>
            </a:r>
          </a:p>
          <a:p>
            <a:pPr fontAlgn="base">
              <a:spcBef>
                <a:spcPct val="0"/>
              </a:spcBef>
              <a:spcAft>
                <a:spcPct val="0"/>
              </a:spcAft>
              <a:buFont typeface="Arial" charset="0"/>
              <a:buNone/>
              <a:defRPr/>
            </a:pPr>
            <a:r>
              <a:rPr lang="en-US" sz="2000" b="1" dirty="0">
                <a:solidFill>
                  <a:srgbClr val="000000"/>
                </a:solidFill>
              </a:rPr>
              <a:t>					</a:t>
            </a:r>
            <a:r>
              <a:rPr lang="en-US" b="1" dirty="0">
                <a:solidFill>
                  <a:srgbClr val="000000"/>
                </a:solidFill>
              </a:rPr>
              <a:t>                                             </a:t>
            </a:r>
            <a:r>
              <a:rPr lang="en-US" b="1" dirty="0">
                <a:solidFill>
                  <a:srgbClr val="000000"/>
                </a:solidFill>
                <a:latin typeface="HP001 4 hang 1 ô ly" pitchFamily="34" charset="-93"/>
              </a:rPr>
              <a:t>Đức </a:t>
            </a:r>
          </a:p>
          <a:p>
            <a:pPr fontAlgn="base">
              <a:spcBef>
                <a:spcPct val="0"/>
              </a:spcBef>
              <a:spcAft>
                <a:spcPct val="0"/>
              </a:spcAft>
              <a:buFont typeface="Arial" charset="0"/>
              <a:buNone/>
              <a:defRPr/>
            </a:pPr>
            <a:r>
              <a:rPr lang="en-US" sz="2000" dirty="0">
                <a:solidFill>
                  <a:srgbClr val="000000"/>
                </a:solidFill>
              </a:rPr>
              <a:t>			                                                          Trần Hoài Đức</a:t>
            </a:r>
          </a:p>
        </p:txBody>
      </p:sp>
      <p:sp>
        <p:nvSpPr>
          <p:cNvPr id="18458" name="Text Box 26"/>
          <p:cNvSpPr txBox="1">
            <a:spLocks noChangeArrowheads="1"/>
          </p:cNvSpPr>
          <p:nvPr/>
        </p:nvSpPr>
        <p:spPr bwMode="auto">
          <a:xfrm>
            <a:off x="9251950" y="163513"/>
            <a:ext cx="2844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None/>
            </a:pPr>
            <a:r>
              <a:rPr lang="en-US">
                <a:solidFill>
                  <a:srgbClr val="FF00FF"/>
                </a:solidFill>
              </a:rPr>
              <a:t>Địa điểm, ngày tháng năm viết thư</a:t>
            </a:r>
          </a:p>
        </p:txBody>
      </p:sp>
      <p:sp>
        <p:nvSpPr>
          <p:cNvPr id="18459" name="Text Box 27"/>
          <p:cNvSpPr txBox="1">
            <a:spLocks noChangeArrowheads="1"/>
          </p:cNvSpPr>
          <p:nvPr/>
        </p:nvSpPr>
        <p:spPr bwMode="auto">
          <a:xfrm>
            <a:off x="9144000" y="854075"/>
            <a:ext cx="2946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None/>
            </a:pPr>
            <a:r>
              <a:rPr lang="en-US">
                <a:solidFill>
                  <a:srgbClr val="00B050"/>
                </a:solidFill>
              </a:rPr>
              <a:t>Lời xưng hô với người nhận thư</a:t>
            </a:r>
          </a:p>
        </p:txBody>
      </p:sp>
      <p:sp>
        <p:nvSpPr>
          <p:cNvPr id="18461" name="Line 29"/>
          <p:cNvSpPr>
            <a:spLocks noChangeShapeType="1"/>
          </p:cNvSpPr>
          <p:nvPr/>
        </p:nvSpPr>
        <p:spPr bwMode="auto">
          <a:xfrm>
            <a:off x="1041400" y="1524000"/>
            <a:ext cx="5588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en-US" sz="2000">
              <a:solidFill>
                <a:srgbClr val="000000"/>
              </a:solidFill>
            </a:endParaRPr>
          </a:p>
        </p:txBody>
      </p:sp>
      <p:sp>
        <p:nvSpPr>
          <p:cNvPr id="18462" name="Text Box 30"/>
          <p:cNvSpPr txBox="1">
            <a:spLocks noChangeArrowheads="1"/>
          </p:cNvSpPr>
          <p:nvPr/>
        </p:nvSpPr>
        <p:spPr bwMode="auto">
          <a:xfrm>
            <a:off x="9525000" y="2133600"/>
            <a:ext cx="2235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None/>
            </a:pPr>
            <a:r>
              <a:rPr lang="en-US">
                <a:solidFill>
                  <a:srgbClr val="FF00FF"/>
                </a:solidFill>
              </a:rPr>
              <a:t>Nội dung thư: lí do, thăm hỏi, báo tin, hứa hẹn với người nhận thư</a:t>
            </a:r>
          </a:p>
        </p:txBody>
      </p:sp>
      <p:sp>
        <p:nvSpPr>
          <p:cNvPr id="19485" name="AutoShape 29"/>
          <p:cNvSpPr>
            <a:spLocks/>
          </p:cNvSpPr>
          <p:nvPr/>
        </p:nvSpPr>
        <p:spPr bwMode="auto">
          <a:xfrm>
            <a:off x="8559800" y="1365250"/>
            <a:ext cx="609600" cy="2819400"/>
          </a:xfrm>
          <a:prstGeom prst="rightBrace">
            <a:avLst>
              <a:gd name="adj1" fmla="val 52781"/>
              <a:gd name="adj2" fmla="val 50000"/>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0"/>
              </a:spcBef>
              <a:spcAft>
                <a:spcPct val="0"/>
              </a:spcAft>
              <a:buFont typeface="Arial" panose="020B0604020202020204" pitchFamily="34" charset="0"/>
              <a:buNone/>
            </a:pPr>
            <a:endParaRPr lang="vi-VN" sz="1800">
              <a:solidFill>
                <a:srgbClr val="000000"/>
              </a:solidFill>
              <a:cs typeface="Arial" panose="020B0604020202020204" pitchFamily="34" charset="0"/>
            </a:endParaRPr>
          </a:p>
        </p:txBody>
      </p:sp>
      <p:sp>
        <p:nvSpPr>
          <p:cNvPr id="18464" name="Text Box 32"/>
          <p:cNvSpPr txBox="1">
            <a:spLocks noChangeArrowheads="1"/>
          </p:cNvSpPr>
          <p:nvPr/>
        </p:nvSpPr>
        <p:spPr bwMode="auto">
          <a:xfrm>
            <a:off x="9144000" y="4648200"/>
            <a:ext cx="3352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None/>
            </a:pPr>
            <a:r>
              <a:rPr lang="en-US">
                <a:solidFill>
                  <a:srgbClr val="FF00FF"/>
                </a:solidFill>
              </a:rPr>
              <a:t>Cuối thư: Lời chào, chữ kí và họ tên người viết thư</a:t>
            </a:r>
          </a:p>
        </p:txBody>
      </p:sp>
      <p:sp>
        <p:nvSpPr>
          <p:cNvPr id="18468" name="AutoShape 36"/>
          <p:cNvSpPr>
            <a:spLocks/>
          </p:cNvSpPr>
          <p:nvPr/>
        </p:nvSpPr>
        <p:spPr bwMode="auto">
          <a:xfrm>
            <a:off x="8686800" y="4648200"/>
            <a:ext cx="304800" cy="762000"/>
          </a:xfrm>
          <a:prstGeom prst="rightBrace">
            <a:avLst>
              <a:gd name="adj1" fmla="val 22222"/>
              <a:gd name="adj2" fmla="val 50000"/>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gn="ctr" eaLnBrk="1" fontAlgn="base" hangingPunct="1">
              <a:spcBef>
                <a:spcPct val="0"/>
              </a:spcBef>
              <a:spcAft>
                <a:spcPct val="0"/>
              </a:spcAft>
              <a:buFont typeface="Arial" panose="020B0604020202020204" pitchFamily="34" charset="0"/>
              <a:buNone/>
            </a:pPr>
            <a:endParaRPr lang="vi-VN">
              <a:solidFill>
                <a:srgbClr val="FF0000"/>
              </a:solidFill>
            </a:endParaRPr>
          </a:p>
        </p:txBody>
      </p:sp>
      <p:sp>
        <p:nvSpPr>
          <p:cNvPr id="11" name="AutoShape 36"/>
          <p:cNvSpPr>
            <a:spLocks/>
          </p:cNvSpPr>
          <p:nvPr/>
        </p:nvSpPr>
        <p:spPr bwMode="auto">
          <a:xfrm>
            <a:off x="8816975" y="228600"/>
            <a:ext cx="304800" cy="762000"/>
          </a:xfrm>
          <a:prstGeom prst="rightBrace">
            <a:avLst>
              <a:gd name="adj1" fmla="val 22222"/>
              <a:gd name="adj2" fmla="val 50000"/>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gn="ctr" eaLnBrk="1" fontAlgn="base" hangingPunct="1">
              <a:spcBef>
                <a:spcPct val="0"/>
              </a:spcBef>
              <a:spcAft>
                <a:spcPct val="0"/>
              </a:spcAft>
              <a:buFont typeface="Arial" panose="020B0604020202020204" pitchFamily="34" charset="0"/>
              <a:buNone/>
            </a:pPr>
            <a:endParaRPr lang="vi-VN">
              <a:solidFill>
                <a:srgbClr val="FF0000"/>
              </a:solidFill>
            </a:endParaRPr>
          </a:p>
        </p:txBody>
      </p:sp>
    </p:spTree>
    <p:extLst>
      <p:ext uri="{BB962C8B-B14F-4D97-AF65-F5344CB8AC3E}">
        <p14:creationId xmlns:p14="http://schemas.microsoft.com/office/powerpoint/2010/main" val="9003386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8455">
                                            <p:txEl>
                                              <p:pRg st="0" end="0"/>
                                            </p:txEl>
                                          </p:spTgt>
                                        </p:tgtEl>
                                        <p:attrNameLst>
                                          <p:attrName>style.visibility</p:attrName>
                                        </p:attrNameLst>
                                      </p:cBhvr>
                                      <p:to>
                                        <p:strVal val="visible"/>
                                      </p:to>
                                    </p:set>
                                    <p:animEffect transition="in" filter="barn(inHorizontal)">
                                      <p:cBhvr>
                                        <p:cTn id="7" dur="500"/>
                                        <p:tgtEl>
                                          <p:spTgt spid="18455">
                                            <p:txEl>
                                              <p:pRg st="0" end="0"/>
                                            </p:txEl>
                                          </p:spTgt>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18455">
                                            <p:txEl>
                                              <p:pRg st="1" end="1"/>
                                            </p:txEl>
                                          </p:spTgt>
                                        </p:tgtEl>
                                        <p:attrNameLst>
                                          <p:attrName>style.visibility</p:attrName>
                                        </p:attrNameLst>
                                      </p:cBhvr>
                                      <p:to>
                                        <p:strVal val="visible"/>
                                      </p:to>
                                    </p:set>
                                    <p:animEffect transition="in" filter="barn(inHorizontal)">
                                      <p:cBhvr>
                                        <p:cTn id="10" dur="500"/>
                                        <p:tgtEl>
                                          <p:spTgt spid="18455">
                                            <p:txEl>
                                              <p:pRg st="1" end="1"/>
                                            </p:txEl>
                                          </p:spTgt>
                                        </p:tgtEl>
                                      </p:cBhvr>
                                    </p:animEffect>
                                  </p:childTnLst>
                                </p:cTn>
                              </p:par>
                              <p:par>
                                <p:cTn id="11" presetID="16" presetClass="entr" presetSubtype="26" fill="hold" grpId="0" nodeType="withEffect">
                                  <p:stCondLst>
                                    <p:cond delay="0"/>
                                  </p:stCondLst>
                                  <p:childTnLst>
                                    <p:set>
                                      <p:cBhvr>
                                        <p:cTn id="12" dur="1" fill="hold">
                                          <p:stCondLst>
                                            <p:cond delay="0"/>
                                          </p:stCondLst>
                                        </p:cTn>
                                        <p:tgtEl>
                                          <p:spTgt spid="18455">
                                            <p:txEl>
                                              <p:pRg st="2" end="2"/>
                                            </p:txEl>
                                          </p:spTgt>
                                        </p:tgtEl>
                                        <p:attrNameLst>
                                          <p:attrName>style.visibility</p:attrName>
                                        </p:attrNameLst>
                                      </p:cBhvr>
                                      <p:to>
                                        <p:strVal val="visible"/>
                                      </p:to>
                                    </p:set>
                                    <p:animEffect transition="in" filter="barn(inHorizontal)">
                                      <p:cBhvr>
                                        <p:cTn id="13" dur="500"/>
                                        <p:tgtEl>
                                          <p:spTgt spid="18455">
                                            <p:txEl>
                                              <p:pRg st="2" end="2"/>
                                            </p:txEl>
                                          </p:spTgt>
                                        </p:tgtEl>
                                      </p:cBhvr>
                                    </p:animEffect>
                                  </p:childTnLst>
                                </p:cTn>
                              </p:par>
                              <p:par>
                                <p:cTn id="14" presetID="16" presetClass="entr" presetSubtype="26" fill="hold" grpId="0" nodeType="withEffect">
                                  <p:stCondLst>
                                    <p:cond delay="0"/>
                                  </p:stCondLst>
                                  <p:childTnLst>
                                    <p:set>
                                      <p:cBhvr>
                                        <p:cTn id="15" dur="1" fill="hold">
                                          <p:stCondLst>
                                            <p:cond delay="0"/>
                                          </p:stCondLst>
                                        </p:cTn>
                                        <p:tgtEl>
                                          <p:spTgt spid="18455">
                                            <p:txEl>
                                              <p:pRg st="3" end="3"/>
                                            </p:txEl>
                                          </p:spTgt>
                                        </p:tgtEl>
                                        <p:attrNameLst>
                                          <p:attrName>style.visibility</p:attrName>
                                        </p:attrNameLst>
                                      </p:cBhvr>
                                      <p:to>
                                        <p:strVal val="visible"/>
                                      </p:to>
                                    </p:set>
                                    <p:animEffect transition="in" filter="barn(inHorizontal)">
                                      <p:cBhvr>
                                        <p:cTn id="16" dur="500"/>
                                        <p:tgtEl>
                                          <p:spTgt spid="18455">
                                            <p:txEl>
                                              <p:pRg st="3" end="3"/>
                                            </p:txEl>
                                          </p:spTgt>
                                        </p:tgtEl>
                                      </p:cBhvr>
                                    </p:animEffect>
                                  </p:childTnLst>
                                </p:cTn>
                              </p:par>
                              <p:par>
                                <p:cTn id="17" presetID="16" presetClass="entr" presetSubtype="26" fill="hold" grpId="0" nodeType="withEffect">
                                  <p:stCondLst>
                                    <p:cond delay="0"/>
                                  </p:stCondLst>
                                  <p:childTnLst>
                                    <p:set>
                                      <p:cBhvr>
                                        <p:cTn id="18" dur="1" fill="hold">
                                          <p:stCondLst>
                                            <p:cond delay="0"/>
                                          </p:stCondLst>
                                        </p:cTn>
                                        <p:tgtEl>
                                          <p:spTgt spid="18455">
                                            <p:txEl>
                                              <p:pRg st="4" end="4"/>
                                            </p:txEl>
                                          </p:spTgt>
                                        </p:tgtEl>
                                        <p:attrNameLst>
                                          <p:attrName>style.visibility</p:attrName>
                                        </p:attrNameLst>
                                      </p:cBhvr>
                                      <p:to>
                                        <p:strVal val="visible"/>
                                      </p:to>
                                    </p:set>
                                    <p:animEffect transition="in" filter="barn(inHorizontal)">
                                      <p:cBhvr>
                                        <p:cTn id="19" dur="500"/>
                                        <p:tgtEl>
                                          <p:spTgt spid="18455">
                                            <p:txEl>
                                              <p:pRg st="4" end="4"/>
                                            </p:txEl>
                                          </p:spTgt>
                                        </p:tgtEl>
                                      </p:cBhvr>
                                    </p:animEffect>
                                  </p:childTnLst>
                                </p:cTn>
                              </p:par>
                              <p:par>
                                <p:cTn id="20" presetID="16" presetClass="entr" presetSubtype="26" fill="hold" grpId="0" nodeType="withEffect">
                                  <p:stCondLst>
                                    <p:cond delay="0"/>
                                  </p:stCondLst>
                                  <p:childTnLst>
                                    <p:set>
                                      <p:cBhvr>
                                        <p:cTn id="21" dur="1" fill="hold">
                                          <p:stCondLst>
                                            <p:cond delay="0"/>
                                          </p:stCondLst>
                                        </p:cTn>
                                        <p:tgtEl>
                                          <p:spTgt spid="18455">
                                            <p:txEl>
                                              <p:pRg st="5" end="5"/>
                                            </p:txEl>
                                          </p:spTgt>
                                        </p:tgtEl>
                                        <p:attrNameLst>
                                          <p:attrName>style.visibility</p:attrName>
                                        </p:attrNameLst>
                                      </p:cBhvr>
                                      <p:to>
                                        <p:strVal val="visible"/>
                                      </p:to>
                                    </p:set>
                                    <p:animEffect transition="in" filter="barn(inHorizontal)">
                                      <p:cBhvr>
                                        <p:cTn id="22" dur="500"/>
                                        <p:tgtEl>
                                          <p:spTgt spid="18455">
                                            <p:txEl>
                                              <p:pRg st="5" end="5"/>
                                            </p:txEl>
                                          </p:spTgt>
                                        </p:tgtEl>
                                      </p:cBhvr>
                                    </p:animEffect>
                                  </p:childTnLst>
                                </p:cTn>
                              </p:par>
                              <p:par>
                                <p:cTn id="23" presetID="16" presetClass="entr" presetSubtype="26" fill="hold" grpId="0" nodeType="withEffect">
                                  <p:stCondLst>
                                    <p:cond delay="0"/>
                                  </p:stCondLst>
                                  <p:childTnLst>
                                    <p:set>
                                      <p:cBhvr>
                                        <p:cTn id="24" dur="1" fill="hold">
                                          <p:stCondLst>
                                            <p:cond delay="0"/>
                                          </p:stCondLst>
                                        </p:cTn>
                                        <p:tgtEl>
                                          <p:spTgt spid="18455">
                                            <p:txEl>
                                              <p:pRg st="6" end="6"/>
                                            </p:txEl>
                                          </p:spTgt>
                                        </p:tgtEl>
                                        <p:attrNameLst>
                                          <p:attrName>style.visibility</p:attrName>
                                        </p:attrNameLst>
                                      </p:cBhvr>
                                      <p:to>
                                        <p:strVal val="visible"/>
                                      </p:to>
                                    </p:set>
                                    <p:animEffect transition="in" filter="barn(inHorizontal)">
                                      <p:cBhvr>
                                        <p:cTn id="25" dur="500"/>
                                        <p:tgtEl>
                                          <p:spTgt spid="18455">
                                            <p:txEl>
                                              <p:pRg st="6" end="6"/>
                                            </p:txEl>
                                          </p:spTgt>
                                        </p:tgtEl>
                                      </p:cBhvr>
                                    </p:animEffect>
                                  </p:childTnLst>
                                </p:cTn>
                              </p:par>
                              <p:par>
                                <p:cTn id="26" presetID="16" presetClass="entr" presetSubtype="26" fill="hold" grpId="0" nodeType="withEffect">
                                  <p:stCondLst>
                                    <p:cond delay="0"/>
                                  </p:stCondLst>
                                  <p:childTnLst>
                                    <p:set>
                                      <p:cBhvr>
                                        <p:cTn id="27" dur="1" fill="hold">
                                          <p:stCondLst>
                                            <p:cond delay="0"/>
                                          </p:stCondLst>
                                        </p:cTn>
                                        <p:tgtEl>
                                          <p:spTgt spid="18455">
                                            <p:txEl>
                                              <p:pRg st="7" end="7"/>
                                            </p:txEl>
                                          </p:spTgt>
                                        </p:tgtEl>
                                        <p:attrNameLst>
                                          <p:attrName>style.visibility</p:attrName>
                                        </p:attrNameLst>
                                      </p:cBhvr>
                                      <p:to>
                                        <p:strVal val="visible"/>
                                      </p:to>
                                    </p:set>
                                    <p:animEffect transition="in" filter="barn(inHorizontal)">
                                      <p:cBhvr>
                                        <p:cTn id="28" dur="500"/>
                                        <p:tgtEl>
                                          <p:spTgt spid="18455">
                                            <p:txEl>
                                              <p:pRg st="7" end="7"/>
                                            </p:txEl>
                                          </p:spTgt>
                                        </p:tgtEl>
                                      </p:cBhvr>
                                    </p:animEffect>
                                  </p:childTnLst>
                                </p:cTn>
                              </p:par>
                              <p:par>
                                <p:cTn id="29" presetID="16" presetClass="entr" presetSubtype="26" fill="hold" grpId="0" nodeType="withEffect">
                                  <p:stCondLst>
                                    <p:cond delay="0"/>
                                  </p:stCondLst>
                                  <p:childTnLst>
                                    <p:set>
                                      <p:cBhvr>
                                        <p:cTn id="30" dur="1" fill="hold">
                                          <p:stCondLst>
                                            <p:cond delay="0"/>
                                          </p:stCondLst>
                                        </p:cTn>
                                        <p:tgtEl>
                                          <p:spTgt spid="18455">
                                            <p:txEl>
                                              <p:pRg st="8" end="8"/>
                                            </p:txEl>
                                          </p:spTgt>
                                        </p:tgtEl>
                                        <p:attrNameLst>
                                          <p:attrName>style.visibility</p:attrName>
                                        </p:attrNameLst>
                                      </p:cBhvr>
                                      <p:to>
                                        <p:strVal val="visible"/>
                                      </p:to>
                                    </p:set>
                                    <p:animEffect transition="in" filter="barn(inHorizontal)">
                                      <p:cBhvr>
                                        <p:cTn id="31" dur="500"/>
                                        <p:tgtEl>
                                          <p:spTgt spid="18455">
                                            <p:txEl>
                                              <p:pRg st="8" end="8"/>
                                            </p:txEl>
                                          </p:spTgt>
                                        </p:tgtEl>
                                      </p:cBhvr>
                                    </p:animEffect>
                                  </p:childTnLst>
                                </p:cTn>
                              </p:par>
                              <p:par>
                                <p:cTn id="32" presetID="16" presetClass="entr" presetSubtype="26" fill="hold" grpId="0" nodeType="withEffect">
                                  <p:stCondLst>
                                    <p:cond delay="0"/>
                                  </p:stCondLst>
                                  <p:childTnLst>
                                    <p:set>
                                      <p:cBhvr>
                                        <p:cTn id="33" dur="1" fill="hold">
                                          <p:stCondLst>
                                            <p:cond delay="0"/>
                                          </p:stCondLst>
                                        </p:cTn>
                                        <p:tgtEl>
                                          <p:spTgt spid="18455">
                                            <p:txEl>
                                              <p:pRg st="9" end="9"/>
                                            </p:txEl>
                                          </p:spTgt>
                                        </p:tgtEl>
                                        <p:attrNameLst>
                                          <p:attrName>style.visibility</p:attrName>
                                        </p:attrNameLst>
                                      </p:cBhvr>
                                      <p:to>
                                        <p:strVal val="visible"/>
                                      </p:to>
                                    </p:set>
                                    <p:animEffect transition="in" filter="barn(inHorizontal)">
                                      <p:cBhvr>
                                        <p:cTn id="34" dur="500"/>
                                        <p:tgtEl>
                                          <p:spTgt spid="18455">
                                            <p:txEl>
                                              <p:pRg st="9" end="9"/>
                                            </p:txEl>
                                          </p:spTgt>
                                        </p:tgtEl>
                                      </p:cBhvr>
                                    </p:animEffect>
                                  </p:childTnLst>
                                </p:cTn>
                              </p:par>
                              <p:par>
                                <p:cTn id="35" presetID="16" presetClass="entr" presetSubtype="26" fill="hold" grpId="0" nodeType="withEffect">
                                  <p:stCondLst>
                                    <p:cond delay="0"/>
                                  </p:stCondLst>
                                  <p:childTnLst>
                                    <p:set>
                                      <p:cBhvr>
                                        <p:cTn id="36" dur="1" fill="hold">
                                          <p:stCondLst>
                                            <p:cond delay="0"/>
                                          </p:stCondLst>
                                        </p:cTn>
                                        <p:tgtEl>
                                          <p:spTgt spid="18455">
                                            <p:txEl>
                                              <p:pRg st="10" end="10"/>
                                            </p:txEl>
                                          </p:spTgt>
                                        </p:tgtEl>
                                        <p:attrNameLst>
                                          <p:attrName>style.visibility</p:attrName>
                                        </p:attrNameLst>
                                      </p:cBhvr>
                                      <p:to>
                                        <p:strVal val="visible"/>
                                      </p:to>
                                    </p:set>
                                    <p:animEffect transition="in" filter="barn(inHorizontal)">
                                      <p:cBhvr>
                                        <p:cTn id="37" dur="500"/>
                                        <p:tgtEl>
                                          <p:spTgt spid="18455">
                                            <p:txEl>
                                              <p:pRg st="10" end="1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6" presetClass="emph" presetSubtype="0" fill="remove" nodeType="clickEffect">
                                  <p:stCondLst>
                                    <p:cond delay="0"/>
                                  </p:stCondLst>
                                  <p:childTnLst>
                                    <p:animScale>
                                      <p:cBhvr>
                                        <p:cTn id="41" dur="2000" fill="hold"/>
                                        <p:tgtEl>
                                          <p:spTgt spid="18455">
                                            <p:txEl>
                                              <p:pRg st="0" end="0"/>
                                            </p:txEl>
                                          </p:spTgt>
                                        </p:tgtEl>
                                      </p:cBhvr>
                                      <p:by x="150000" y="150000"/>
                                    </p:animScale>
                                  </p:childTnLst>
                                </p:cTn>
                              </p:par>
                            </p:childTnLst>
                          </p:cTn>
                        </p:par>
                      </p:childTnLst>
                    </p:cTn>
                  </p:par>
                  <p:par>
                    <p:cTn id="42" fill="hold" nodeType="clickPar">
                      <p:stCondLst>
                        <p:cond delay="indefinite"/>
                      </p:stCondLst>
                      <p:childTnLst>
                        <p:par>
                          <p:cTn id="43" fill="hold" nodeType="withGroup">
                            <p:stCondLst>
                              <p:cond delay="0"/>
                            </p:stCondLst>
                            <p:childTnLst>
                              <p:par>
                                <p:cTn id="44" presetID="6" presetClass="emph" presetSubtype="0" fill="remove" nodeType="clickEffect">
                                  <p:stCondLst>
                                    <p:cond delay="0"/>
                                  </p:stCondLst>
                                  <p:childTnLst>
                                    <p:animScale>
                                      <p:cBhvr>
                                        <p:cTn id="45" dur="2000" fill="hold"/>
                                        <p:tgtEl>
                                          <p:spTgt spid="18455">
                                            <p:txEl>
                                              <p:pRg st="1" end="1"/>
                                            </p:txEl>
                                          </p:spTgt>
                                        </p:tgtEl>
                                      </p:cBhvr>
                                      <p:by x="150000" y="150000"/>
                                    </p:animScale>
                                  </p:childTnLst>
                                </p:cTn>
                              </p:par>
                            </p:childTnLst>
                          </p:cTn>
                        </p:par>
                      </p:childTnLst>
                    </p:cTn>
                  </p:par>
                  <p:par>
                    <p:cTn id="46" fill="hold" nodeType="clickPar">
                      <p:stCondLst>
                        <p:cond delay="indefinite"/>
                      </p:stCondLst>
                      <p:childTnLst>
                        <p:par>
                          <p:cTn id="47" fill="hold" nodeType="withGroup">
                            <p:stCondLst>
                              <p:cond delay="0"/>
                            </p:stCondLst>
                            <p:childTnLst>
                              <p:par>
                                <p:cTn id="48" presetID="6" presetClass="emph" presetSubtype="0" fill="remove" nodeType="clickEffect">
                                  <p:stCondLst>
                                    <p:cond delay="0"/>
                                  </p:stCondLst>
                                  <p:childTnLst>
                                    <p:animScale>
                                      <p:cBhvr>
                                        <p:cTn id="49" dur="2000" fill="hold"/>
                                        <p:tgtEl>
                                          <p:spTgt spid="18455">
                                            <p:txEl>
                                              <p:pRg st="2" end="2"/>
                                            </p:txEl>
                                          </p:spTgt>
                                        </p:tgtEl>
                                      </p:cBhvr>
                                      <p:by x="150000" y="150000"/>
                                    </p:animScale>
                                  </p:childTnLst>
                                </p:cTn>
                              </p:par>
                              <p:par>
                                <p:cTn id="50" presetID="6" presetClass="emph" presetSubtype="0" fill="remove" nodeType="withEffect">
                                  <p:stCondLst>
                                    <p:cond delay="0"/>
                                  </p:stCondLst>
                                  <p:childTnLst>
                                    <p:animScale>
                                      <p:cBhvr>
                                        <p:cTn id="51" dur="2000" fill="hold"/>
                                        <p:tgtEl>
                                          <p:spTgt spid="18455">
                                            <p:txEl>
                                              <p:pRg st="3" end="3"/>
                                            </p:txEl>
                                          </p:spTgt>
                                        </p:tgtEl>
                                      </p:cBhvr>
                                      <p:by x="150000" y="150000"/>
                                    </p:animScale>
                                  </p:childTnLst>
                                </p:cTn>
                              </p:par>
                              <p:par>
                                <p:cTn id="52" presetID="6" presetClass="emph" presetSubtype="0" fill="remove" nodeType="withEffect">
                                  <p:stCondLst>
                                    <p:cond delay="0"/>
                                  </p:stCondLst>
                                  <p:childTnLst>
                                    <p:animScale>
                                      <p:cBhvr>
                                        <p:cTn id="53" dur="2000" fill="hold"/>
                                        <p:tgtEl>
                                          <p:spTgt spid="18455">
                                            <p:txEl>
                                              <p:pRg st="4" end="4"/>
                                            </p:txEl>
                                          </p:spTgt>
                                        </p:tgtEl>
                                      </p:cBhvr>
                                      <p:by x="150000" y="150000"/>
                                    </p:animScale>
                                  </p:childTnLst>
                                </p:cTn>
                              </p:par>
                              <p:par>
                                <p:cTn id="54" presetID="6" presetClass="emph" presetSubtype="0" fill="remove" nodeType="withEffect">
                                  <p:stCondLst>
                                    <p:cond delay="0"/>
                                  </p:stCondLst>
                                  <p:childTnLst>
                                    <p:animScale>
                                      <p:cBhvr>
                                        <p:cTn id="55" dur="2000" fill="hold"/>
                                        <p:tgtEl>
                                          <p:spTgt spid="18455">
                                            <p:txEl>
                                              <p:pRg st="5" end="5"/>
                                            </p:txEl>
                                          </p:spTgt>
                                        </p:tgtEl>
                                      </p:cBhvr>
                                      <p:by x="150000" y="150000"/>
                                    </p:animScale>
                                  </p:childTnLst>
                                </p:cTn>
                              </p:par>
                              <p:par>
                                <p:cTn id="56" presetID="6" presetClass="emph" presetSubtype="0" fill="remove" nodeType="withEffect">
                                  <p:stCondLst>
                                    <p:cond delay="0"/>
                                  </p:stCondLst>
                                  <p:childTnLst>
                                    <p:animScale>
                                      <p:cBhvr>
                                        <p:cTn id="57" dur="2000" fill="hold"/>
                                        <p:tgtEl>
                                          <p:spTgt spid="18455">
                                            <p:txEl>
                                              <p:pRg st="6" end="6"/>
                                            </p:txEl>
                                          </p:spTgt>
                                        </p:tgtEl>
                                      </p:cBhvr>
                                      <p:by x="150000" y="150000"/>
                                    </p:animScale>
                                  </p:childTnLst>
                                </p:cTn>
                              </p:par>
                            </p:childTnLst>
                          </p:cTn>
                        </p:par>
                      </p:childTnLst>
                    </p:cTn>
                  </p:par>
                  <p:par>
                    <p:cTn id="58" fill="hold" nodeType="clickPar">
                      <p:stCondLst>
                        <p:cond delay="indefinite"/>
                      </p:stCondLst>
                      <p:childTnLst>
                        <p:par>
                          <p:cTn id="59" fill="hold" nodeType="withGroup">
                            <p:stCondLst>
                              <p:cond delay="0"/>
                            </p:stCondLst>
                            <p:childTnLst>
                              <p:par>
                                <p:cTn id="60" presetID="6" presetClass="emph" presetSubtype="0" fill="remove" nodeType="clickEffect">
                                  <p:stCondLst>
                                    <p:cond delay="0"/>
                                  </p:stCondLst>
                                  <p:childTnLst>
                                    <p:animScale>
                                      <p:cBhvr>
                                        <p:cTn id="61" dur="2000" fill="hold"/>
                                        <p:tgtEl>
                                          <p:spTgt spid="18455">
                                            <p:txEl>
                                              <p:pRg st="7" end="7"/>
                                            </p:txEl>
                                          </p:spTgt>
                                        </p:tgtEl>
                                      </p:cBhvr>
                                      <p:by x="150000" y="150000"/>
                                    </p:animScale>
                                  </p:childTnLst>
                                </p:cTn>
                              </p:par>
                            </p:childTnLst>
                          </p:cTn>
                        </p:par>
                      </p:childTnLst>
                    </p:cTn>
                  </p:par>
                  <p:par>
                    <p:cTn id="62" fill="hold" nodeType="clickPar">
                      <p:stCondLst>
                        <p:cond delay="indefinite"/>
                      </p:stCondLst>
                      <p:childTnLst>
                        <p:par>
                          <p:cTn id="63" fill="hold" nodeType="withGroup">
                            <p:stCondLst>
                              <p:cond delay="0"/>
                            </p:stCondLst>
                            <p:childTnLst>
                              <p:par>
                                <p:cTn id="64" presetID="6" presetClass="emph" presetSubtype="0" fill="remove" nodeType="clickEffect">
                                  <p:stCondLst>
                                    <p:cond delay="0"/>
                                  </p:stCondLst>
                                  <p:childTnLst>
                                    <p:animScale>
                                      <p:cBhvr>
                                        <p:cTn id="65" dur="2000" fill="hold"/>
                                        <p:tgtEl>
                                          <p:spTgt spid="18455">
                                            <p:txEl>
                                              <p:pRg st="8" end="8"/>
                                            </p:txEl>
                                          </p:spTgt>
                                        </p:tgtEl>
                                      </p:cBhvr>
                                      <p:by x="150000" y="150000"/>
                                    </p:animScale>
                                  </p:childTnLst>
                                </p:cTn>
                              </p:par>
                              <p:par>
                                <p:cTn id="66" presetID="6" presetClass="emph" presetSubtype="0" fill="remove" nodeType="withEffect">
                                  <p:stCondLst>
                                    <p:cond delay="0"/>
                                  </p:stCondLst>
                                  <p:childTnLst>
                                    <p:animScale>
                                      <p:cBhvr>
                                        <p:cTn id="67" dur="2000" fill="hold"/>
                                        <p:tgtEl>
                                          <p:spTgt spid="18455">
                                            <p:txEl>
                                              <p:pRg st="9" end="9"/>
                                            </p:txEl>
                                          </p:spTgt>
                                        </p:tgtEl>
                                      </p:cBhvr>
                                      <p:by x="150000" y="150000"/>
                                    </p:animScale>
                                  </p:childTnLst>
                                </p:cTn>
                              </p:par>
                              <p:par>
                                <p:cTn id="68" presetID="6" presetClass="emph" presetSubtype="0" fill="remove" nodeType="withEffect">
                                  <p:stCondLst>
                                    <p:cond delay="0"/>
                                  </p:stCondLst>
                                  <p:childTnLst>
                                    <p:animScale>
                                      <p:cBhvr>
                                        <p:cTn id="69" dur="2000" fill="hold"/>
                                        <p:tgtEl>
                                          <p:spTgt spid="18455">
                                            <p:txEl>
                                              <p:pRg st="10" end="10"/>
                                            </p:txEl>
                                          </p:spTgt>
                                        </p:tgtEl>
                                      </p:cBhvr>
                                      <p:by x="150000" y="150000"/>
                                    </p:animScale>
                                  </p:childTnLst>
                                </p:cTn>
                              </p:par>
                            </p:childTnLst>
                          </p:cTn>
                        </p:par>
                      </p:childTnLst>
                    </p:cTn>
                  </p:par>
                  <p:par>
                    <p:cTn id="70" fill="hold" nodeType="clickPar">
                      <p:stCondLst>
                        <p:cond delay="indefinite"/>
                      </p:stCondLst>
                      <p:childTnLst>
                        <p:par>
                          <p:cTn id="71" fill="hold" nodeType="withGroup">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500"/>
                                        <p:tgtEl>
                                          <p:spTgt spid="11"/>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8458"/>
                                        </p:tgtEl>
                                        <p:attrNameLst>
                                          <p:attrName>style.visibility</p:attrName>
                                        </p:attrNameLst>
                                      </p:cBhvr>
                                      <p:to>
                                        <p:strVal val="visible"/>
                                      </p:to>
                                    </p:set>
                                    <p:animEffect transition="in" filter="fade">
                                      <p:cBhvr>
                                        <p:cTn id="79" dur="500"/>
                                        <p:tgtEl>
                                          <p:spTgt spid="18458"/>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8459"/>
                                        </p:tgtEl>
                                        <p:attrNameLst>
                                          <p:attrName>style.visibility</p:attrName>
                                        </p:attrNameLst>
                                      </p:cBhvr>
                                      <p:to>
                                        <p:strVal val="visible"/>
                                      </p:to>
                                    </p:set>
                                    <p:animEffect transition="in" filter="fade">
                                      <p:cBhvr>
                                        <p:cTn id="84" dur="500"/>
                                        <p:tgtEl>
                                          <p:spTgt spid="18459"/>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8461"/>
                                        </p:tgtEl>
                                        <p:attrNameLst>
                                          <p:attrName>style.visibility</p:attrName>
                                        </p:attrNameLst>
                                      </p:cBhvr>
                                      <p:to>
                                        <p:strVal val="visible"/>
                                      </p:to>
                                    </p:set>
                                    <p:animEffect transition="in" filter="fade">
                                      <p:cBhvr>
                                        <p:cTn id="89" dur="500"/>
                                        <p:tgtEl>
                                          <p:spTgt spid="18461"/>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19485"/>
                                        </p:tgtEl>
                                        <p:attrNameLst>
                                          <p:attrName>style.visibility</p:attrName>
                                        </p:attrNameLst>
                                      </p:cBhvr>
                                      <p:to>
                                        <p:strVal val="visible"/>
                                      </p:to>
                                    </p:set>
                                    <p:animEffect transition="in" filter="fade">
                                      <p:cBhvr>
                                        <p:cTn id="94" dur="500"/>
                                        <p:tgtEl>
                                          <p:spTgt spid="19485"/>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18462"/>
                                        </p:tgtEl>
                                        <p:attrNameLst>
                                          <p:attrName>style.visibility</p:attrName>
                                        </p:attrNameLst>
                                      </p:cBhvr>
                                      <p:to>
                                        <p:strVal val="visible"/>
                                      </p:to>
                                    </p:set>
                                    <p:animEffect transition="in" filter="fade">
                                      <p:cBhvr>
                                        <p:cTn id="99" dur="500"/>
                                        <p:tgtEl>
                                          <p:spTgt spid="18462"/>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18468"/>
                                        </p:tgtEl>
                                        <p:attrNameLst>
                                          <p:attrName>style.visibility</p:attrName>
                                        </p:attrNameLst>
                                      </p:cBhvr>
                                      <p:to>
                                        <p:strVal val="visible"/>
                                      </p:to>
                                    </p:set>
                                    <p:animEffect transition="in" filter="fade">
                                      <p:cBhvr>
                                        <p:cTn id="104" dur="500"/>
                                        <p:tgtEl>
                                          <p:spTgt spid="18468"/>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18464"/>
                                        </p:tgtEl>
                                        <p:attrNameLst>
                                          <p:attrName>style.visibility</p:attrName>
                                        </p:attrNameLst>
                                      </p:cBhvr>
                                      <p:to>
                                        <p:strVal val="visible"/>
                                      </p:to>
                                    </p:set>
                                    <p:animEffect transition="in" filter="fade">
                                      <p:cBhvr>
                                        <p:cTn id="109" dur="500"/>
                                        <p:tgtEl>
                                          <p:spTgt spid="18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5" grpId="0" build="allAtOnce"/>
      <p:bldP spid="18458" grpId="0"/>
      <p:bldP spid="18459" grpId="0"/>
      <p:bldP spid="18461" grpId="0" animBg="1"/>
      <p:bldP spid="18462" grpId="0"/>
      <p:bldP spid="19485" grpId="0" animBg="1"/>
      <p:bldP spid="18464" grpId="0"/>
      <p:bldP spid="18468"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59815"/>
          <a:stretch/>
        </p:blipFill>
        <p:spPr>
          <a:xfrm>
            <a:off x="0" y="6004559"/>
            <a:ext cx="12192000" cy="84789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018" y="4962699"/>
            <a:ext cx="2878454" cy="2093421"/>
          </a:xfrm>
          <a:prstGeom prst="rect">
            <a:avLst/>
          </a:prstGeom>
        </p:spPr>
      </p:pic>
      <p:sp>
        <p:nvSpPr>
          <p:cNvPr id="10" name="Rectangle 9"/>
          <p:cNvSpPr/>
          <p:nvPr/>
        </p:nvSpPr>
        <p:spPr>
          <a:xfrm>
            <a:off x="1341120" y="6623859"/>
            <a:ext cx="10850880" cy="213360"/>
          </a:xfrm>
          <a:prstGeom prst="rect">
            <a:avLst/>
          </a:prstGeom>
          <a:solidFill>
            <a:srgbClr val="828BB0"/>
          </a:solidFill>
          <a:ln>
            <a:solidFill>
              <a:srgbClr val="7B8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Postbox Cartoon HD Stock Images | Shutterstock"/>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35385" y1="27857" x2="65000" y2="28571"/>
                        <a14:foregroundMark x1="54615" y1="20000" x2="58462" y2="32143"/>
                        <a14:foregroundMark x1="55385" y1="40714" x2="55385" y2="71429"/>
                        <a14:foregroundMark x1="18846" y1="43929" x2="57692" y2="41786"/>
                      </a14:backgroundRemoval>
                    </a14:imgEffect>
                  </a14:imgLayer>
                </a14:imgProps>
              </a:ext>
              <a:ext uri="{28A0092B-C50C-407E-A947-70E740481C1C}">
                <a14:useLocalDpi xmlns:a14="http://schemas.microsoft.com/office/drawing/2010/main" val="0"/>
              </a:ext>
            </a:extLst>
          </a:blip>
          <a:srcRect/>
          <a:stretch>
            <a:fillRect/>
          </a:stretch>
        </p:blipFill>
        <p:spPr bwMode="auto">
          <a:xfrm>
            <a:off x="1304202" y="5587539"/>
            <a:ext cx="631278" cy="1575261"/>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4"/>
          <p:cNvSpPr txBox="1">
            <a:spLocks noChangeArrowheads="1"/>
          </p:cNvSpPr>
          <p:nvPr/>
        </p:nvSpPr>
        <p:spPr bwMode="auto">
          <a:xfrm>
            <a:off x="0" y="178017"/>
            <a:ext cx="1173652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3200" i="0"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 Dựa</a:t>
            </a:r>
            <a:r>
              <a:rPr kumimoji="0" lang="en-US" altLang="en-US" sz="3200" i="0" strike="noStrike" kern="120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theo mẫu bài tập đọc “Thư gửi bà”, em hãy viết một bức thư ngắn cho người thân.</a:t>
            </a:r>
            <a:endParaRPr kumimoji="0" lang="en-US" altLang="en-US" sz="3200" i="0"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Text Box 11"/>
          <p:cNvSpPr txBox="1">
            <a:spLocks noChangeArrowheads="1"/>
          </p:cNvSpPr>
          <p:nvPr/>
        </p:nvSpPr>
        <p:spPr bwMode="auto">
          <a:xfrm>
            <a:off x="362857" y="1672255"/>
            <a:ext cx="11596914"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Dòng đầu thư: nơi gửi, ngày…tháng…năm…</a:t>
            </a:r>
          </a:p>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Lời xưng hô với người nhận thư (ông, bà, chú, bác…)</a:t>
            </a:r>
          </a:p>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Nội dung thư (4-5 dòng): Thăm hỏi, báo tin cho người nhận thư.</a:t>
            </a:r>
          </a:p>
          <a:p>
            <a:pPr algn="just"/>
            <a:r>
              <a:rPr lang="en-US" altLang="en-US" sz="3200">
                <a:latin typeface="Times New Roman" panose="02020603050405020304" pitchFamily="18" charset="0"/>
                <a:cs typeface="Times New Roman" panose="02020603050405020304" pitchFamily="18" charset="0"/>
              </a:rPr>
              <a:t>Lời chúc và hứa hẹn… </a:t>
            </a:r>
          </a:p>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Cuối thư: Lời chào, chữ kí và tên.</a:t>
            </a:r>
            <a:endParaRPr lang="en-US" altLang="en-US" sz="3200">
              <a:solidFill>
                <a:srgbClr val="0000FF"/>
              </a:solidFill>
              <a:latin typeface="Times New Roman" panose="02020603050405020304" pitchFamily="18" charset="0"/>
              <a:cs typeface="Times New Roman" panose="02020603050405020304" pitchFamily="18" charset="0"/>
            </a:endParaRPr>
          </a:p>
          <a:p>
            <a:pPr algn="just"/>
            <a:endParaRPr lang="en-US" altLang="en-US" sz="32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882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xt Box 14"/>
          <p:cNvSpPr txBox="1">
            <a:spLocks noChangeArrowheads="1"/>
          </p:cNvSpPr>
          <p:nvPr/>
        </p:nvSpPr>
        <p:spPr bwMode="auto">
          <a:xfrm>
            <a:off x="0" y="178017"/>
            <a:ext cx="1173652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3200" i="0"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 Dựa</a:t>
            </a:r>
            <a:r>
              <a:rPr kumimoji="0" lang="en-US" altLang="en-US" sz="3200" i="0" strike="noStrike" kern="120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theo mẫu bài tập đọc “Thư gửi bà”, em hãy viết một bức thư ngắn cho người thân.</a:t>
            </a:r>
            <a:endParaRPr kumimoji="0" lang="en-US" altLang="en-US" sz="3200" i="0"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Text Box 11"/>
          <p:cNvSpPr txBox="1">
            <a:spLocks noChangeArrowheads="1"/>
          </p:cNvSpPr>
          <p:nvPr/>
        </p:nvSpPr>
        <p:spPr bwMode="auto">
          <a:xfrm>
            <a:off x="171403" y="1389980"/>
            <a:ext cx="11849193" cy="4078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600"/>
              </a:spcAft>
            </a:pPr>
            <a:r>
              <a:rPr lang="en-US" altLang="en-US" sz="2800" u="sng" dirty="0" err="1">
                <a:latin typeface="Times New Roman" panose="02020603050405020304" pitchFamily="18" charset="0"/>
                <a:cs typeface="Times New Roman" panose="02020603050405020304" pitchFamily="18" charset="0"/>
              </a:rPr>
              <a:t>Gợi</a:t>
            </a:r>
            <a:r>
              <a:rPr lang="en-US" altLang="en-US" sz="2800" u="sng" dirty="0">
                <a:latin typeface="Times New Roman" panose="02020603050405020304" pitchFamily="18" charset="0"/>
                <a:cs typeface="Times New Roman" panose="02020603050405020304" pitchFamily="18" charset="0"/>
              </a:rPr>
              <a:t> ý</a:t>
            </a:r>
            <a:r>
              <a:rPr lang="en-US" altLang="en-US" sz="2800" dirty="0">
                <a:latin typeface="Times New Roman" panose="02020603050405020304" pitchFamily="18" charset="0"/>
                <a:cs typeface="Times New Roman" panose="02020603050405020304" pitchFamily="18" charset="0"/>
              </a:rPr>
              <a:t>:</a:t>
            </a:r>
          </a:p>
          <a:p>
            <a:pPr algn="just">
              <a:spcAft>
                <a:spcPts val="600"/>
              </a:spcAft>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sẽ</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gửi</a:t>
            </a:r>
            <a:r>
              <a:rPr lang="en-US" altLang="en-US" sz="2800" dirty="0">
                <a:latin typeface="Times New Roman" panose="02020603050405020304" pitchFamily="18" charset="0"/>
                <a:cs typeface="Times New Roman" panose="02020603050405020304" pitchFamily="18" charset="0"/>
              </a:rPr>
              <a:t> ai? </a:t>
            </a:r>
          </a:p>
          <a:p>
            <a:pPr algn="just">
              <a:spcAft>
                <a:spcPts val="600"/>
              </a:spcAft>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Dòng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đầu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sẽ</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thế</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nào</a:t>
            </a:r>
            <a:r>
              <a:rPr lang="en-US" altLang="en-US" sz="2800" dirty="0">
                <a:latin typeface="Times New Roman" panose="02020603050405020304" pitchFamily="18" charset="0"/>
                <a:cs typeface="Times New Roman" panose="02020603050405020304" pitchFamily="18" charset="0"/>
              </a:rPr>
              <a:t>? </a:t>
            </a:r>
          </a:p>
          <a:p>
            <a:pPr algn="just">
              <a:spcAft>
                <a:spcPts val="600"/>
              </a:spcAft>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xưng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hô</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với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người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nhận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thế</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nào</a:t>
            </a:r>
            <a:r>
              <a:rPr lang="en-US" altLang="en-US" sz="2800" dirty="0">
                <a:latin typeface="Times New Roman" panose="02020603050405020304" pitchFamily="18" charset="0"/>
                <a:cs typeface="Times New Roman" panose="02020603050405020304" pitchFamily="18" charset="0"/>
              </a:rPr>
              <a:t>? </a:t>
            </a:r>
          </a:p>
          <a:p>
            <a:pPr algn="just">
              <a:spcAft>
                <a:spcPts val="600"/>
              </a:spcAft>
            </a:pPr>
            <a:r>
              <a:rPr lang="en-US" altLang="en-US" sz="2800" dirty="0">
                <a:latin typeface="Times New Roman" panose="02020603050405020304" pitchFamily="18" charset="0"/>
                <a:cs typeface="Times New Roman" panose="02020603050405020304" pitchFamily="18" charset="0"/>
              </a:rPr>
              <a:t>+</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phần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nội</a:t>
            </a:r>
            <a:r>
              <a:rPr lang="en-US" altLang="en-US" sz="2800" dirty="0">
                <a:latin typeface="Times New Roman" panose="02020603050405020304" pitchFamily="18" charset="0"/>
                <a:cs typeface="Times New Roman" panose="02020603050405020304" pitchFamily="18" charset="0"/>
              </a:rPr>
              <a:t> dung,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sẽ</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hỏi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thăm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người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nhận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điều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gì</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báo</a:t>
            </a:r>
            <a:r>
              <a:rPr lang="en-US" altLang="en-US" sz="2800" dirty="0">
                <a:latin typeface="Times New Roman" panose="02020603050405020304" pitchFamily="18" charset="0"/>
                <a:cs typeface="Times New Roman" panose="02020603050405020304" pitchFamily="18" charset="0"/>
              </a:rPr>
              <a:t> tin </a:t>
            </a:r>
            <a:r>
              <a:rPr lang="en-US" altLang="en-US" sz="2800" dirty="0" err="1">
                <a:latin typeface="Times New Roman" panose="02020603050405020304" pitchFamily="18" charset="0"/>
                <a:cs typeface="Times New Roman" panose="02020603050405020304" pitchFamily="18" charset="0"/>
              </a:rPr>
              <a:t>gì</a:t>
            </a:r>
            <a:r>
              <a:rPr lang="en-US" altLang="en-US" sz="2800" dirty="0">
                <a:latin typeface="Times New Roman" panose="02020603050405020304" pitchFamily="18" charset="0"/>
                <a:cs typeface="Times New Roman" panose="02020603050405020304" pitchFamily="18" charset="0"/>
              </a:rPr>
              <a:t>? </a:t>
            </a:r>
          </a:p>
          <a:p>
            <a:pPr algn="just">
              <a:spcAft>
                <a:spcPts val="600"/>
              </a:spcAft>
            </a:pPr>
            <a:r>
              <a:rPr lang="en-US" altLang="en-US" sz="2800" dirty="0">
                <a:latin typeface="Times New Roman" panose="02020603050405020304" pitchFamily="18" charset="0"/>
                <a:cs typeface="Times New Roman" panose="02020603050405020304" pitchFamily="18" charset="0"/>
              </a:rPr>
              <a:t>+ Ở </a:t>
            </a:r>
            <a:r>
              <a:rPr lang="en-US" altLang="en-US" sz="2800" dirty="0" err="1">
                <a:latin typeface="Times New Roman" panose="02020603050405020304" pitchFamily="18" charset="0"/>
                <a:cs typeface="Times New Roman" panose="02020603050405020304" pitchFamily="18" charset="0"/>
              </a:rPr>
              <a:t>cuối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bức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chúc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người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nhận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điều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gì</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hứa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hẹn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điều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gì</a:t>
            </a:r>
            <a:r>
              <a:rPr lang="en-US" altLang="en-US" sz="2800" dirty="0">
                <a:latin typeface="Times New Roman" panose="02020603050405020304" pitchFamily="18" charset="0"/>
                <a:cs typeface="Times New Roman" panose="02020603050405020304" pitchFamily="18" charset="0"/>
              </a:rPr>
              <a:t>? </a:t>
            </a:r>
          </a:p>
          <a:p>
            <a:pPr algn="just">
              <a:spcAft>
                <a:spcPts val="600"/>
              </a:spcAft>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thúc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lá</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gì</a:t>
            </a:r>
            <a:r>
              <a:rPr lang="en-US" altLang="en-US" sz="2800" dirty="0">
                <a:latin typeface="Times New Roman" panose="02020603050405020304" pitchFamily="18" charset="0"/>
                <a:cs typeface="Times New Roman" panose="02020603050405020304" pitchFamily="18" charset="0"/>
              </a:rPr>
              <a:t>? </a:t>
            </a:r>
          </a:p>
          <a:p>
            <a:pPr algn="just">
              <a:spcAft>
                <a:spcPts val="600"/>
              </a:spcAft>
            </a:pPr>
            <a:endParaRPr lang="en-US" altLang="en-US" sz="2800" dirty="0">
              <a:latin typeface="Times New Roman" panose="02020603050405020304" pitchFamily="18" charset="0"/>
              <a:cs typeface="Times New Roman" panose="02020603050405020304" pitchFamily="18" charset="0"/>
            </a:endParaRPr>
          </a:p>
        </p:txBody>
      </p:sp>
      <p:pic>
        <p:nvPicPr>
          <p:cNvPr id="21" name="Picture 20"/>
          <p:cNvPicPr>
            <a:picLocks noChangeAspect="1"/>
          </p:cNvPicPr>
          <p:nvPr/>
        </p:nvPicPr>
        <p:blipFill rotWithShape="1">
          <a:blip r:embed="rId3"/>
          <a:srcRect t="59815"/>
          <a:stretch/>
        </p:blipFill>
        <p:spPr>
          <a:xfrm>
            <a:off x="0" y="6004559"/>
            <a:ext cx="12192000" cy="847899"/>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018" y="4962699"/>
            <a:ext cx="2878454" cy="2093421"/>
          </a:xfrm>
          <a:prstGeom prst="rect">
            <a:avLst/>
          </a:prstGeom>
        </p:spPr>
      </p:pic>
      <p:sp>
        <p:nvSpPr>
          <p:cNvPr id="23" name="Rectangle 22"/>
          <p:cNvSpPr/>
          <p:nvPr/>
        </p:nvSpPr>
        <p:spPr>
          <a:xfrm>
            <a:off x="1341120" y="6623859"/>
            <a:ext cx="10850880" cy="213360"/>
          </a:xfrm>
          <a:prstGeom prst="rect">
            <a:avLst/>
          </a:prstGeom>
          <a:solidFill>
            <a:srgbClr val="828BB0"/>
          </a:solidFill>
          <a:ln>
            <a:solidFill>
              <a:srgbClr val="7B8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 descr="Postbox Cartoon HD Stock Images | Shutterstock"/>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35385" y1="27857" x2="65000" y2="28571"/>
                        <a14:foregroundMark x1="54615" y1="20000" x2="58462" y2="32143"/>
                        <a14:foregroundMark x1="55385" y1="40714" x2="55385" y2="71429"/>
                        <a14:foregroundMark x1="18846" y1="43929" x2="57692" y2="41786"/>
                      </a14:backgroundRemoval>
                    </a14:imgEffect>
                  </a14:imgLayer>
                </a14:imgProps>
              </a:ext>
              <a:ext uri="{28A0092B-C50C-407E-A947-70E740481C1C}">
                <a14:useLocalDpi xmlns:a14="http://schemas.microsoft.com/office/drawing/2010/main" val="0"/>
              </a:ext>
            </a:extLst>
          </a:blip>
          <a:srcRect/>
          <a:stretch>
            <a:fillRect/>
          </a:stretch>
        </p:blipFill>
        <p:spPr bwMode="auto">
          <a:xfrm>
            <a:off x="1304202" y="5587539"/>
            <a:ext cx="631278" cy="1575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50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xt Box 14"/>
          <p:cNvSpPr txBox="1">
            <a:spLocks noChangeArrowheads="1"/>
          </p:cNvSpPr>
          <p:nvPr/>
        </p:nvSpPr>
        <p:spPr bwMode="auto">
          <a:xfrm>
            <a:off x="0" y="178017"/>
            <a:ext cx="1173652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3200" i="0"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a:t>
            </a:r>
            <a:r>
              <a:rPr kumimoji="0" lang="en-US" altLang="en-US" sz="3200" i="0"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Dựa</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theo</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mẫu</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Thư</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gửi</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hãy</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bức</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thư</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ngắn</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thân</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altLang="en-US" sz="3200" i="0"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Text Box 11"/>
          <p:cNvSpPr txBox="1">
            <a:spLocks noChangeArrowheads="1"/>
          </p:cNvSpPr>
          <p:nvPr/>
        </p:nvSpPr>
        <p:spPr bwMode="auto">
          <a:xfrm>
            <a:off x="139606" y="1255235"/>
            <a:ext cx="11849193" cy="630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600"/>
              </a:spcAft>
            </a:pPr>
            <a:r>
              <a:rPr lang="en-US" altLang="en-US" sz="2800" u="sng" dirty="0" err="1">
                <a:latin typeface="Times New Roman" panose="02020603050405020304" pitchFamily="18" charset="0"/>
                <a:cs typeface="Times New Roman" panose="02020603050405020304" pitchFamily="18" charset="0"/>
              </a:rPr>
              <a:t>Gợi</a:t>
            </a:r>
            <a:r>
              <a:rPr lang="en-US" altLang="en-US" sz="2800" u="sng" dirty="0">
                <a:latin typeface="Times New Roman" panose="02020603050405020304" pitchFamily="18" charset="0"/>
                <a:cs typeface="Times New Roman" panose="02020603050405020304" pitchFamily="18" charset="0"/>
              </a:rPr>
              <a:t> ý</a:t>
            </a:r>
            <a:r>
              <a:rPr lang="en-US" altLang="en-US" sz="2800" dirty="0">
                <a:latin typeface="Times New Roman" panose="02020603050405020304" pitchFamily="18" charset="0"/>
                <a:cs typeface="Times New Roman" panose="02020603050405020304" pitchFamily="18" charset="0"/>
              </a:rPr>
              <a:t>:</a:t>
            </a:r>
          </a:p>
          <a:p>
            <a:pPr algn="just">
              <a:spcAft>
                <a:spcPts val="600"/>
              </a:spcAft>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sẽ</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gửi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ai</a:t>
            </a:r>
            <a:r>
              <a:rPr lang="en-US" altLang="en-US" sz="2800" dirty="0">
                <a:latin typeface="Times New Roman" panose="02020603050405020304" pitchFamily="18" charset="0"/>
                <a:cs typeface="Times New Roman" panose="02020603050405020304" pitchFamily="18" charset="0"/>
              </a:rPr>
              <a:t>? </a:t>
            </a:r>
            <a:r>
              <a:rPr lang="en-US" altLang="en-US" sz="2800" dirty="0">
                <a:solidFill>
                  <a:srgbClr val="0070C0"/>
                </a:solidFill>
                <a:latin typeface="Times New Roman" panose="02020603050405020304" pitchFamily="18" charset="0"/>
                <a:cs typeface="Times New Roman" panose="02020603050405020304" pitchFamily="18" charset="0"/>
              </a:rPr>
              <a:t>(</a:t>
            </a:r>
            <a:r>
              <a:rPr lang="en-US" altLang="en-US" sz="2800" dirty="0" err="1">
                <a:solidFill>
                  <a:srgbClr val="0070C0"/>
                </a:solidFill>
                <a:latin typeface="Times New Roman" panose="02020603050405020304" pitchFamily="18" charset="0"/>
                <a:cs typeface="Times New Roman" panose="02020603050405020304" pitchFamily="18" charset="0"/>
              </a:rPr>
              <a:t>Em</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sẽ</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viết</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thư</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gửi</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ông</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nội</a:t>
            </a:r>
            <a:r>
              <a:rPr lang="en-US" altLang="en-US" sz="2800" dirty="0">
                <a:solidFill>
                  <a:srgbClr val="0070C0"/>
                </a:solidFill>
                <a:latin typeface="Times New Roman" panose="02020603050405020304" pitchFamily="18" charset="0"/>
                <a:cs typeface="Times New Roman" panose="02020603050405020304" pitchFamily="18" charset="0"/>
              </a:rPr>
              <a:t>)</a:t>
            </a:r>
          </a:p>
          <a:p>
            <a:pPr algn="just">
              <a:spcAft>
                <a:spcPts val="600"/>
              </a:spcAft>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Dòng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đầu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sẽ</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thế</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nào</a:t>
            </a:r>
            <a:r>
              <a:rPr lang="en-US" altLang="en-US" sz="2800" dirty="0">
                <a:latin typeface="Times New Roman" panose="02020603050405020304" pitchFamily="18" charset="0"/>
                <a:cs typeface="Times New Roman" panose="02020603050405020304" pitchFamily="18" charset="0"/>
              </a:rPr>
              <a:t>? </a:t>
            </a:r>
            <a:r>
              <a:rPr lang="en-US" altLang="en-US" sz="2800" dirty="0">
                <a:solidFill>
                  <a:srgbClr val="0070C0"/>
                </a:solidFill>
                <a:latin typeface="Times New Roman" panose="02020603050405020304" pitchFamily="18" charset="0"/>
                <a:cs typeface="Times New Roman" panose="02020603050405020304" pitchFamily="18" charset="0"/>
              </a:rPr>
              <a:t>(</a:t>
            </a:r>
            <a:r>
              <a:rPr lang="en-US" altLang="en-US" sz="2800" dirty="0" err="1">
                <a:solidFill>
                  <a:srgbClr val="0070C0"/>
                </a:solidFill>
                <a:latin typeface="Times New Roman" panose="02020603050405020304" pitchFamily="18" charset="0"/>
                <a:cs typeface="Times New Roman" panose="02020603050405020304" pitchFamily="18" charset="0"/>
              </a:rPr>
              <a:t>Hà</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Nội</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ngày</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tháng</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năm</a:t>
            </a:r>
            <a:r>
              <a:rPr lang="en-US" altLang="en-US" sz="2800" dirty="0">
                <a:solidFill>
                  <a:srgbClr val="0070C0"/>
                </a:solidFill>
                <a:latin typeface="Times New Roman" panose="02020603050405020304" pitchFamily="18" charset="0"/>
                <a:cs typeface="Times New Roman" panose="02020603050405020304" pitchFamily="18" charset="0"/>
              </a:rPr>
              <a:t> 2021)</a:t>
            </a:r>
          </a:p>
          <a:p>
            <a:pPr algn="just">
              <a:spcAft>
                <a:spcPts val="600"/>
              </a:spcAft>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xưng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hô</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với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người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nhận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thế</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nào</a:t>
            </a:r>
            <a:r>
              <a:rPr lang="en-US" altLang="en-US" sz="2800" dirty="0">
                <a:latin typeface="Times New Roman" panose="02020603050405020304" pitchFamily="18" charset="0"/>
                <a:cs typeface="Times New Roman" panose="02020603050405020304" pitchFamily="18" charset="0"/>
              </a:rPr>
              <a:t>? </a:t>
            </a:r>
            <a:r>
              <a:rPr lang="en-US" altLang="en-US" sz="2800" dirty="0">
                <a:solidFill>
                  <a:srgbClr val="0070C0"/>
                </a:solidFill>
                <a:latin typeface="Times New Roman" panose="02020603050405020304" pitchFamily="18" charset="0"/>
                <a:cs typeface="Times New Roman" panose="02020603050405020304" pitchFamily="18" charset="0"/>
              </a:rPr>
              <a:t>(</a:t>
            </a:r>
            <a:r>
              <a:rPr lang="en-US" altLang="en-US" sz="2800" dirty="0" err="1">
                <a:solidFill>
                  <a:srgbClr val="0070C0"/>
                </a:solidFill>
                <a:latin typeface="Times New Roman" panose="02020603050405020304" pitchFamily="18" charset="0"/>
                <a:cs typeface="Times New Roman" panose="02020603050405020304" pitchFamily="18" charset="0"/>
              </a:rPr>
              <a:t>Ông</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nội</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kính</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yêu</a:t>
            </a:r>
            <a:r>
              <a:rPr lang="en-US" altLang="en-US" sz="2800" dirty="0">
                <a:solidFill>
                  <a:srgbClr val="0070C0"/>
                </a:solidFill>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a:p>
            <a:pPr algn="just">
              <a:spcAft>
                <a:spcPts val="600"/>
              </a:spcAft>
            </a:pPr>
            <a:r>
              <a:rPr lang="en-US" altLang="en-US" sz="2800" dirty="0">
                <a:latin typeface="Times New Roman" panose="02020603050405020304" pitchFamily="18" charset="0"/>
                <a:cs typeface="Times New Roman" panose="02020603050405020304" pitchFamily="18" charset="0"/>
              </a:rPr>
              <a:t>+</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phần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nội</a:t>
            </a:r>
            <a:r>
              <a:rPr lang="en-US" altLang="en-US" sz="2800" dirty="0">
                <a:latin typeface="Times New Roman" panose="02020603050405020304" pitchFamily="18" charset="0"/>
                <a:cs typeface="Times New Roman" panose="02020603050405020304" pitchFamily="18" charset="0"/>
              </a:rPr>
              <a:t> dung,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sẽ</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hỏi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thăm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người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nhận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điều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gì</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báo</a:t>
            </a:r>
            <a:r>
              <a:rPr lang="en-US" altLang="en-US" sz="2800" dirty="0">
                <a:latin typeface="Times New Roman" panose="02020603050405020304" pitchFamily="18" charset="0"/>
                <a:cs typeface="Times New Roman" panose="02020603050405020304" pitchFamily="18" charset="0"/>
              </a:rPr>
              <a:t> tin </a:t>
            </a:r>
            <a:r>
              <a:rPr lang="en-US" altLang="en-US" sz="2800" dirty="0" err="1">
                <a:latin typeface="Times New Roman" panose="02020603050405020304" pitchFamily="18" charset="0"/>
                <a:cs typeface="Times New Roman" panose="02020603050405020304" pitchFamily="18" charset="0"/>
              </a:rPr>
              <a:t>gì</a:t>
            </a:r>
            <a:r>
              <a:rPr lang="en-US" altLang="en-US" sz="2800" dirty="0">
                <a:latin typeface="Times New Roman" panose="02020603050405020304" pitchFamily="18" charset="0"/>
                <a:cs typeface="Times New Roman" panose="02020603050405020304" pitchFamily="18" charset="0"/>
              </a:rPr>
              <a:t>? </a:t>
            </a:r>
            <a:r>
              <a:rPr lang="en-US" altLang="en-US" sz="2800" dirty="0">
                <a:solidFill>
                  <a:srgbClr val="0070C0"/>
                </a:solidFill>
                <a:latin typeface="Times New Roman" panose="02020603050405020304" pitchFamily="18" charset="0"/>
                <a:cs typeface="Times New Roman" panose="02020603050405020304" pitchFamily="18" charset="0"/>
              </a:rPr>
              <a:t>(</a:t>
            </a:r>
            <a:r>
              <a:rPr lang="en-US" altLang="en-US" sz="2800" dirty="0" err="1">
                <a:solidFill>
                  <a:srgbClr val="0070C0"/>
                </a:solidFill>
                <a:latin typeface="Times New Roman" panose="02020603050405020304" pitchFamily="18" charset="0"/>
                <a:cs typeface="Times New Roman" panose="02020603050405020304" pitchFamily="18" charset="0"/>
              </a:rPr>
              <a:t>Em</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sẽ</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hỏi</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thăm</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sức</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khỏe</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của</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ông</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báo</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cho</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ông</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biết</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tình</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hình</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của</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gia</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đình</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mình</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kể</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cho</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ông</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những</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chuyện</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vui</a:t>
            </a:r>
            <a:r>
              <a:rPr lang="en-US" altLang="en-US" sz="2800" dirty="0">
                <a:solidFill>
                  <a:srgbClr val="0070C0"/>
                </a:solidFill>
                <a:latin typeface="Times New Roman" panose="02020603050405020304" pitchFamily="18" charset="0"/>
                <a:cs typeface="Times New Roman" panose="02020603050405020304" pitchFamily="18" charset="0"/>
              </a:rPr>
              <a:t>…)</a:t>
            </a:r>
          </a:p>
          <a:p>
            <a:pPr algn="just">
              <a:spcAft>
                <a:spcPts val="600"/>
              </a:spcAft>
            </a:pPr>
            <a:r>
              <a:rPr lang="en-US" altLang="en-US" sz="2800" dirty="0">
                <a:latin typeface="Times New Roman" panose="02020603050405020304" pitchFamily="18" charset="0"/>
                <a:cs typeface="Times New Roman" panose="02020603050405020304" pitchFamily="18" charset="0"/>
              </a:rPr>
              <a:t>+ Ở </a:t>
            </a:r>
            <a:r>
              <a:rPr lang="en-US" altLang="en-US" sz="2800" dirty="0" err="1">
                <a:latin typeface="Times New Roman" panose="02020603050405020304" pitchFamily="18" charset="0"/>
                <a:cs typeface="Times New Roman" panose="02020603050405020304" pitchFamily="18" charset="0"/>
              </a:rPr>
              <a:t>cuối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bức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chúc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người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nhận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điều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gì</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hứa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hẹn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điều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gì</a:t>
            </a:r>
            <a:r>
              <a:rPr lang="en-US" altLang="en-US" sz="2800" dirty="0">
                <a:latin typeface="Times New Roman" panose="02020603050405020304" pitchFamily="18" charset="0"/>
                <a:cs typeface="Times New Roman" panose="02020603050405020304" pitchFamily="18" charset="0"/>
              </a:rPr>
              <a:t>? </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Em</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sẽ</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chúc</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ông</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luôn</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mạnh</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khỏe</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vui</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vẻ</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hứa</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với</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ông</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sẽ</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cố</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gắng</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học</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tập</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và</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sẽ</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sớm</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về</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quê</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thăm</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ông</a:t>
            </a:r>
            <a:r>
              <a:rPr lang="en-US" altLang="en-US" sz="2800" dirty="0">
                <a:solidFill>
                  <a:srgbClr val="0070C0"/>
                </a:solidFill>
                <a:latin typeface="Times New Roman" panose="02020603050405020304" pitchFamily="18" charset="0"/>
                <a:cs typeface="Times New Roman" panose="02020603050405020304" pitchFamily="18" charset="0"/>
              </a:rPr>
              <a:t>…)</a:t>
            </a:r>
          </a:p>
          <a:p>
            <a:pPr algn="just">
              <a:spcAft>
                <a:spcPts val="600"/>
              </a:spcAft>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thúc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lá</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gì</a:t>
            </a:r>
            <a:r>
              <a:rPr lang="en-US" altLang="en-US" sz="2800" dirty="0">
                <a:latin typeface="Times New Roman" panose="02020603050405020304" pitchFamily="18" charset="0"/>
                <a:cs typeface="Times New Roman" panose="02020603050405020304" pitchFamily="18" charset="0"/>
              </a:rPr>
              <a:t>? </a:t>
            </a:r>
            <a:r>
              <a:rPr lang="en-US" altLang="en-US" sz="2800" dirty="0">
                <a:solidFill>
                  <a:srgbClr val="0070C0"/>
                </a:solidFill>
                <a:latin typeface="Times New Roman" panose="02020603050405020304" pitchFamily="18" charset="0"/>
                <a:cs typeface="Times New Roman" panose="02020603050405020304" pitchFamily="18" charset="0"/>
              </a:rPr>
              <a:t>(</a:t>
            </a:r>
            <a:r>
              <a:rPr lang="en-US" altLang="en-US" sz="2800" dirty="0" err="1">
                <a:solidFill>
                  <a:srgbClr val="0070C0"/>
                </a:solidFill>
                <a:latin typeface="Times New Roman" panose="02020603050405020304" pitchFamily="18" charset="0"/>
                <a:cs typeface="Times New Roman" panose="02020603050405020304" pitchFamily="18" charset="0"/>
              </a:rPr>
              <a:t>Lời</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chào</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ông</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chữ</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kí</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và</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tên</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của</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em</a:t>
            </a:r>
            <a:r>
              <a:rPr lang="en-US" altLang="en-US" sz="2800" dirty="0">
                <a:solidFill>
                  <a:srgbClr val="0070C0"/>
                </a:solidFill>
                <a:latin typeface="Times New Roman" panose="02020603050405020304" pitchFamily="18" charset="0"/>
                <a:cs typeface="Times New Roman" panose="02020603050405020304" pitchFamily="18" charset="0"/>
              </a:rPr>
              <a:t>)</a:t>
            </a:r>
          </a:p>
          <a:p>
            <a:pPr algn="just">
              <a:spcAft>
                <a:spcPts val="600"/>
              </a:spcAft>
            </a:pPr>
            <a:endParaRPr lang="en-US" altLang="en-US" sz="2800" dirty="0">
              <a:latin typeface="Times New Roman" panose="02020603050405020304" pitchFamily="18" charset="0"/>
              <a:cs typeface="Times New Roman" panose="02020603050405020304" pitchFamily="18" charset="0"/>
            </a:endParaRPr>
          </a:p>
          <a:p>
            <a:pPr algn="just">
              <a:spcAft>
                <a:spcPts val="600"/>
              </a:spcAft>
            </a:pPr>
            <a:endParaRPr lang="en-US" altLang="en-US" sz="2800" dirty="0">
              <a:latin typeface="Times New Roman" panose="02020603050405020304" pitchFamily="18" charset="0"/>
              <a:cs typeface="Times New Roman" panose="02020603050405020304" pitchFamily="18" charset="0"/>
            </a:endParaRPr>
          </a:p>
        </p:txBody>
      </p:sp>
      <p:sp>
        <p:nvSpPr>
          <p:cNvPr id="9" name="Rectangle 8"/>
          <p:cNvSpPr/>
          <p:nvPr/>
        </p:nvSpPr>
        <p:spPr>
          <a:xfrm>
            <a:off x="3709260" y="1770241"/>
            <a:ext cx="4318000" cy="493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419311" y="2380787"/>
            <a:ext cx="5769428" cy="493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146145" y="2756006"/>
            <a:ext cx="3933371" cy="493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3764498"/>
            <a:ext cx="11988799" cy="8800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0112830" y="4706488"/>
            <a:ext cx="3106056" cy="493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39606" y="5110734"/>
            <a:ext cx="12114078" cy="869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421085" y="6012200"/>
            <a:ext cx="5769428" cy="493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771321" y="3158652"/>
            <a:ext cx="1930400" cy="6966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378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up)">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wipe(up)">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2">
                                            <p:txEl>
                                              <p:pRg st="3" end="3"/>
                                            </p:txEl>
                                          </p:spTgt>
                                        </p:tgtEl>
                                        <p:attrNameLst>
                                          <p:attrName>style.visibility</p:attrName>
                                        </p:attrNameLst>
                                      </p:cBhvr>
                                      <p:to>
                                        <p:strVal val="visible"/>
                                      </p:to>
                                    </p:set>
                                    <p:animEffect transition="in" filter="wipe(up)">
                                      <p:cBhvr>
                                        <p:cTn id="32" dur="500"/>
                                        <p:tgtEl>
                                          <p:spTgt spid="1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2">
                                            <p:txEl>
                                              <p:pRg st="4" end="4"/>
                                            </p:txEl>
                                          </p:spTgt>
                                        </p:tgtEl>
                                        <p:attrNameLst>
                                          <p:attrName>style.visibility</p:attrName>
                                        </p:attrNameLst>
                                      </p:cBhvr>
                                      <p:to>
                                        <p:strVal val="visible"/>
                                      </p:to>
                                    </p:set>
                                    <p:animEffect transition="in" filter="wipe(up)">
                                      <p:cBhvr>
                                        <p:cTn id="42" dur="500"/>
                                        <p:tgtEl>
                                          <p:spTgt spid="12">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2"/>
                                        </p:tgtEl>
                                      </p:cBhvr>
                                    </p:animEffect>
                                    <p:set>
                                      <p:cBhvr>
                                        <p:cTn id="47" dur="1" fill="hold">
                                          <p:stCondLst>
                                            <p:cond delay="499"/>
                                          </p:stCondLst>
                                        </p:cTn>
                                        <p:tgtEl>
                                          <p:spTgt spid="2"/>
                                        </p:tgtEl>
                                        <p:attrNameLst>
                                          <p:attrName>style.visibility</p:attrName>
                                        </p:attrNameLst>
                                      </p:cBhvr>
                                      <p:to>
                                        <p:strVal val="hidden"/>
                                      </p:to>
                                    </p:set>
                                  </p:childTnLst>
                                </p:cTn>
                              </p:par>
                              <p:par>
                                <p:cTn id="48" presetID="10" presetClass="exit" presetSubtype="0" fill="hold" grpId="0" nodeType="withEffect">
                                  <p:stCondLst>
                                    <p:cond delay="0"/>
                                  </p:stCondLst>
                                  <p:childTnLst>
                                    <p:animEffect transition="out" filter="fade">
                                      <p:cBhvr>
                                        <p:cTn id="49" dur="500"/>
                                        <p:tgtEl>
                                          <p:spTgt spid="16"/>
                                        </p:tgtEl>
                                      </p:cBhvr>
                                    </p:animEffect>
                                    <p:set>
                                      <p:cBhvr>
                                        <p:cTn id="50" dur="1" fill="hold">
                                          <p:stCondLst>
                                            <p:cond delay="499"/>
                                          </p:stCondLst>
                                        </p:cTn>
                                        <p:tgtEl>
                                          <p:spTgt spid="1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12">
                                            <p:txEl>
                                              <p:pRg st="5" end="5"/>
                                            </p:txEl>
                                          </p:spTgt>
                                        </p:tgtEl>
                                        <p:attrNameLst>
                                          <p:attrName>style.visibility</p:attrName>
                                        </p:attrNameLst>
                                      </p:cBhvr>
                                      <p:to>
                                        <p:strVal val="visible"/>
                                      </p:to>
                                    </p:set>
                                    <p:animEffect transition="in" filter="wipe(up)">
                                      <p:cBhvr>
                                        <p:cTn id="55" dur="500"/>
                                        <p:tgtEl>
                                          <p:spTgt spid="12">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0" nodeType="clickEffect">
                                  <p:stCondLst>
                                    <p:cond delay="0"/>
                                  </p:stCondLst>
                                  <p:childTnLst>
                                    <p:animEffect transition="out" filter="fade">
                                      <p:cBhvr>
                                        <p:cTn id="59" dur="500"/>
                                        <p:tgtEl>
                                          <p:spTgt spid="19"/>
                                        </p:tgtEl>
                                      </p:cBhvr>
                                    </p:animEffect>
                                    <p:set>
                                      <p:cBhvr>
                                        <p:cTn id="60" dur="1" fill="hold">
                                          <p:stCondLst>
                                            <p:cond delay="499"/>
                                          </p:stCondLst>
                                        </p:cTn>
                                        <p:tgtEl>
                                          <p:spTgt spid="19"/>
                                        </p:tgtEl>
                                        <p:attrNameLst>
                                          <p:attrName>style.visibility</p:attrName>
                                        </p:attrNameLst>
                                      </p:cBhvr>
                                      <p:to>
                                        <p:strVal val="hidden"/>
                                      </p:to>
                                    </p:set>
                                  </p:childTnLst>
                                </p:cTn>
                              </p:par>
                              <p:par>
                                <p:cTn id="61" presetID="10" presetClass="exit" presetSubtype="0" fill="hold" grpId="0" nodeType="withEffect">
                                  <p:stCondLst>
                                    <p:cond delay="0"/>
                                  </p:stCondLst>
                                  <p:childTnLst>
                                    <p:animEffect transition="out" filter="fade">
                                      <p:cBhvr>
                                        <p:cTn id="62" dur="500"/>
                                        <p:tgtEl>
                                          <p:spTgt spid="18"/>
                                        </p:tgtEl>
                                      </p:cBhvr>
                                    </p:animEffect>
                                    <p:set>
                                      <p:cBhvr>
                                        <p:cTn id="63" dur="1" fill="hold">
                                          <p:stCondLst>
                                            <p:cond delay="499"/>
                                          </p:stCondLst>
                                        </p:cTn>
                                        <p:tgtEl>
                                          <p:spTgt spid="18"/>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12">
                                            <p:txEl>
                                              <p:pRg st="6" end="6"/>
                                            </p:txEl>
                                          </p:spTgt>
                                        </p:tgtEl>
                                        <p:attrNameLst>
                                          <p:attrName>style.visibility</p:attrName>
                                        </p:attrNameLst>
                                      </p:cBhvr>
                                      <p:to>
                                        <p:strVal val="visible"/>
                                      </p:to>
                                    </p:set>
                                    <p:animEffect transition="in" filter="wipe(up)">
                                      <p:cBhvr>
                                        <p:cTn id="68" dur="500"/>
                                        <p:tgtEl>
                                          <p:spTgt spid="12">
                                            <p:txEl>
                                              <p:pRg st="6" end="6"/>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20"/>
                                        </p:tgtEl>
                                      </p:cBhvr>
                                    </p:animEffect>
                                    <p:set>
                                      <p:cBhvr>
                                        <p:cTn id="73"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allAtOnce"/>
      <p:bldP spid="9" grpId="0" uiExpand="1" animBg="1"/>
      <p:bldP spid="14" grpId="0" uiExpand="1" animBg="1"/>
      <p:bldP spid="15" grpId="0" uiExpand="1" animBg="1"/>
      <p:bldP spid="16" grpId="0" uiExpand="1" animBg="1"/>
      <p:bldP spid="18" grpId="0" uiExpand="1" animBg="1"/>
      <p:bldP spid="19" grpId="0" uiExpand="1" animBg="1"/>
      <p:bldP spid="20" grpId="0" animBg="1"/>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983</TotalTime>
  <Words>2288</Words>
  <Application>Microsoft Office PowerPoint</Application>
  <PresentationFormat>Màn hình rộng</PresentationFormat>
  <Paragraphs>171</Paragraphs>
  <Slides>29</Slides>
  <Notes>10</Notes>
  <HiddenSlides>0</HiddenSlides>
  <MMClips>1</MMClips>
  <ScaleCrop>false</ScaleCrop>
  <HeadingPairs>
    <vt:vector size="8" baseType="variant">
      <vt:variant>
        <vt:lpstr>Phông được Dùng</vt:lpstr>
      </vt:variant>
      <vt:variant>
        <vt:i4>7</vt:i4>
      </vt:variant>
      <vt:variant>
        <vt:lpstr>Chủ đề</vt:lpstr>
      </vt:variant>
      <vt:variant>
        <vt:i4>5</vt:i4>
      </vt:variant>
      <vt:variant>
        <vt:lpstr>Máy chủ nhúng OLE</vt:lpstr>
      </vt:variant>
      <vt:variant>
        <vt:i4>1</vt:i4>
      </vt:variant>
      <vt:variant>
        <vt:lpstr>Tiêu đề Bản chiếu</vt:lpstr>
      </vt:variant>
      <vt:variant>
        <vt:i4>29</vt:i4>
      </vt:variant>
    </vt:vector>
  </HeadingPairs>
  <TitlesOfParts>
    <vt:vector size="42" baseType="lpstr">
      <vt:lpstr>.VnAvant</vt:lpstr>
      <vt:lpstr>.VnTime</vt:lpstr>
      <vt:lpstr>Arial</vt:lpstr>
      <vt:lpstr>Calibri</vt:lpstr>
      <vt:lpstr>Calibri Light</vt:lpstr>
      <vt:lpstr>HP001 4 hang 1 ô ly</vt:lpstr>
      <vt:lpstr>Times New Roman</vt:lpstr>
      <vt:lpstr>Office Theme</vt:lpstr>
      <vt:lpstr>1_Office Theme</vt:lpstr>
      <vt:lpstr>3_Office Theme</vt:lpstr>
      <vt:lpstr>Default Design</vt:lpstr>
      <vt:lpstr>1_Default Design</vt:lpstr>
      <vt:lpstr>Document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ỦY BAN NHÂN DÂN QUẬN 12  PHÒNG GIÁO DỤC VÀ ĐÀO TẠO</dc:title>
  <dc:creator>PC</dc:creator>
  <cp:lastModifiedBy>Windows 10</cp:lastModifiedBy>
  <cp:revision>58</cp:revision>
  <dcterms:created xsi:type="dcterms:W3CDTF">2021-09-09T07:24:41Z</dcterms:created>
  <dcterms:modified xsi:type="dcterms:W3CDTF">2021-11-07T22:36:33Z</dcterms:modified>
</cp:coreProperties>
</file>