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4"/>
  </p:notesMasterIdLst>
  <p:sldIdLst>
    <p:sldId id="256" r:id="rId2"/>
    <p:sldId id="267" r:id="rId3"/>
    <p:sldId id="257" r:id="rId4"/>
    <p:sldId id="258" r:id="rId5"/>
    <p:sldId id="259" r:id="rId6"/>
    <p:sldId id="263" r:id="rId7"/>
    <p:sldId id="283" r:id="rId8"/>
    <p:sldId id="312" r:id="rId9"/>
    <p:sldId id="260" r:id="rId10"/>
    <p:sldId id="261" r:id="rId11"/>
    <p:sldId id="313" r:id="rId12"/>
    <p:sldId id="262" r:id="rId13"/>
    <p:sldId id="264" r:id="rId14"/>
    <p:sldId id="317" r:id="rId15"/>
    <p:sldId id="314" r:id="rId16"/>
    <p:sldId id="315" r:id="rId17"/>
    <p:sldId id="316" r:id="rId18"/>
    <p:sldId id="268" r:id="rId19"/>
    <p:sldId id="270" r:id="rId20"/>
    <p:sldId id="265" r:id="rId21"/>
    <p:sldId id="271" r:id="rId22"/>
    <p:sldId id="285" r:id="rId23"/>
  </p:sldIdLst>
  <p:sldSz cx="9144000" cy="5143500" type="screen16x9"/>
  <p:notesSz cx="6858000" cy="9144000"/>
  <p:embeddedFontLst>
    <p:embeddedFont>
      <p:font typeface="Nunito Sans" pitchFamily="2" charset="0"/>
      <p:regular r:id="rId25"/>
      <p:bold r:id="rId26"/>
      <p:italic r:id="rId27"/>
      <p:boldItalic r:id="rId28"/>
    </p:embeddedFont>
    <p:embeddedFont>
      <p:font typeface="PT Sans" panose="020B0503020203020204" pitchFamily="34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Walter Turncoat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D2BD"/>
    <a:srgbClr val="FF8D81"/>
    <a:srgbClr val="FFAC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2AAD4A-260C-4E1A-A7E0-672FE109FF4E}">
  <a:tblStyle styleId="{DE2AAD4A-260C-4E1A-A7E0-672FE109FF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7" autoAdjust="0"/>
  </p:normalViewPr>
  <p:slideViewPr>
    <p:cSldViewPr snapToGrid="0">
      <p:cViewPr varScale="1">
        <p:scale>
          <a:sx n="105" d="100"/>
          <a:sy n="105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b3fc5962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cb3fc5962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f1ba98e7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f1ba98e7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76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40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616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32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859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f6a1006e33_0_27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f6a1006e33_0_27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" name="Google Shape;4249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0" name="Google Shape;4250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f1ba98e7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f1ba98e7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f6feecd8c3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f6feecd8c3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f1ba98e7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f1ba98e7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15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-K for Christian Schools: All Living Beings are God's Creation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494599" y="-808750"/>
            <a:ext cx="4291862" cy="2288359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401750" y="4063075"/>
            <a:ext cx="3189872" cy="1181112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9450" y="-96125"/>
            <a:ext cx="1807821" cy="475803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13200" y="1056350"/>
            <a:ext cx="5517600" cy="25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07600" y="36113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 flipH="1">
            <a:off x="-1007784" y="-989925"/>
            <a:ext cx="5315834" cy="2834326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244600" y="4063075"/>
            <a:ext cx="3189872" cy="1181112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4621350" y="-96125"/>
            <a:ext cx="3043455" cy="800997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112200" y="1189100"/>
            <a:ext cx="4965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2158550" y="299797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391900" y="31002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226400" y="1511300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5C548E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" name="Google Shape;94;p15"/>
          <p:cNvSpPr/>
          <p:nvPr/>
        </p:nvSpPr>
        <p:spPr>
          <a:xfrm rot="6604158">
            <a:off x="6019205" y="2209290"/>
            <a:ext cx="5800392" cy="3092685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rot="-2269749">
            <a:off x="-1892326" y="-1446174"/>
            <a:ext cx="5800417" cy="3092699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3160325" y="1992975"/>
            <a:ext cx="52704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 idx="2" hasCustomPrompt="1"/>
          </p:nvPr>
        </p:nvSpPr>
        <p:spPr>
          <a:xfrm>
            <a:off x="3705300" y="998775"/>
            <a:ext cx="47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3705300" y="3563200"/>
            <a:ext cx="4725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/>
          <p:nvPr/>
        </p:nvSpPr>
        <p:spPr>
          <a:xfrm rot="-521980" flipH="1">
            <a:off x="-1388878" y="-1939847"/>
            <a:ext cx="7143273" cy="3808691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 rot="-8854931" flipH="1">
            <a:off x="-1739587" y="3714821"/>
            <a:ext cx="5112569" cy="2725948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2"/>
          </p:nvPr>
        </p:nvSpPr>
        <p:spPr>
          <a:xfrm>
            <a:off x="716266" y="1669054"/>
            <a:ext cx="20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1"/>
          </p:nvPr>
        </p:nvSpPr>
        <p:spPr>
          <a:xfrm>
            <a:off x="716266" y="2067450"/>
            <a:ext cx="20289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 idx="3"/>
          </p:nvPr>
        </p:nvSpPr>
        <p:spPr>
          <a:xfrm>
            <a:off x="6398839" y="1669054"/>
            <a:ext cx="20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4"/>
          </p:nvPr>
        </p:nvSpPr>
        <p:spPr>
          <a:xfrm>
            <a:off x="6398835" y="2067450"/>
            <a:ext cx="20289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 idx="5"/>
          </p:nvPr>
        </p:nvSpPr>
        <p:spPr>
          <a:xfrm>
            <a:off x="716266" y="3102454"/>
            <a:ext cx="20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6"/>
          </p:nvPr>
        </p:nvSpPr>
        <p:spPr>
          <a:xfrm>
            <a:off x="716266" y="3500850"/>
            <a:ext cx="20289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 idx="7"/>
          </p:nvPr>
        </p:nvSpPr>
        <p:spPr>
          <a:xfrm>
            <a:off x="6398839" y="3102454"/>
            <a:ext cx="20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8"/>
          </p:nvPr>
        </p:nvSpPr>
        <p:spPr>
          <a:xfrm>
            <a:off x="6398835" y="3500850"/>
            <a:ext cx="20289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/>
          <p:nvPr/>
        </p:nvSpPr>
        <p:spPr>
          <a:xfrm rot="-7742455" flipH="1">
            <a:off x="7068573" y="-340349"/>
            <a:ext cx="3189904" cy="1181124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 rot="4500040" flipH="1">
            <a:off x="-1184722" y="4013538"/>
            <a:ext cx="3189886" cy="1181117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title" idx="2"/>
          </p:nvPr>
        </p:nvSpPr>
        <p:spPr>
          <a:xfrm>
            <a:off x="720000" y="1827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1"/>
          </p:nvPr>
        </p:nvSpPr>
        <p:spPr>
          <a:xfrm>
            <a:off x="720000" y="23275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 idx="3"/>
          </p:nvPr>
        </p:nvSpPr>
        <p:spPr>
          <a:xfrm>
            <a:off x="3578998" y="1827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4"/>
          </p:nvPr>
        </p:nvSpPr>
        <p:spPr>
          <a:xfrm>
            <a:off x="3578998" y="23275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title" idx="5"/>
          </p:nvPr>
        </p:nvSpPr>
        <p:spPr>
          <a:xfrm>
            <a:off x="720000" y="361630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6"/>
          </p:nvPr>
        </p:nvSpPr>
        <p:spPr>
          <a:xfrm>
            <a:off x="720000" y="41163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title" idx="7"/>
          </p:nvPr>
        </p:nvSpPr>
        <p:spPr>
          <a:xfrm>
            <a:off x="3578998" y="361630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8"/>
          </p:nvPr>
        </p:nvSpPr>
        <p:spPr>
          <a:xfrm>
            <a:off x="3578998" y="41163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 idx="9"/>
          </p:nvPr>
        </p:nvSpPr>
        <p:spPr>
          <a:xfrm>
            <a:off x="6438002" y="1827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13"/>
          </p:nvPr>
        </p:nvSpPr>
        <p:spPr>
          <a:xfrm>
            <a:off x="6438002" y="23275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 idx="14"/>
          </p:nvPr>
        </p:nvSpPr>
        <p:spPr>
          <a:xfrm>
            <a:off x="6438002" y="361630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15"/>
          </p:nvPr>
        </p:nvSpPr>
        <p:spPr>
          <a:xfrm>
            <a:off x="6438002" y="41163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/>
          <p:nvPr/>
        </p:nvSpPr>
        <p:spPr>
          <a:xfrm rot="-3197265">
            <a:off x="-909412" y="-1591069"/>
            <a:ext cx="4411425" cy="2352108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/>
          <p:nvPr/>
        </p:nvSpPr>
        <p:spPr>
          <a:xfrm rot="5400000">
            <a:off x="7356207" y="3364469"/>
            <a:ext cx="3545462" cy="1890321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-1319707" y="4351188"/>
            <a:ext cx="3189872" cy="1181112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/>
          <p:nvPr/>
        </p:nvSpPr>
        <p:spPr>
          <a:xfrm rot="5983070">
            <a:off x="6061506" y="1573264"/>
            <a:ext cx="5800443" cy="3092713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/>
          <p:nvPr/>
        </p:nvSpPr>
        <p:spPr>
          <a:xfrm rot="-2700000">
            <a:off x="-1595376" y="-1191666"/>
            <a:ext cx="5800398" cy="3092689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 rot="488260">
            <a:off x="-1206302" y="4127911"/>
            <a:ext cx="3677577" cy="1361617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title" hasCustomPrompt="1"/>
          </p:nvPr>
        </p:nvSpPr>
        <p:spPr>
          <a:xfrm>
            <a:off x="2658000" y="670225"/>
            <a:ext cx="38280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1"/>
          </p:nvPr>
        </p:nvSpPr>
        <p:spPr>
          <a:xfrm>
            <a:off x="2658000" y="1257450"/>
            <a:ext cx="382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 idx="2" hasCustomPrompt="1"/>
          </p:nvPr>
        </p:nvSpPr>
        <p:spPr>
          <a:xfrm>
            <a:off x="2658000" y="1967936"/>
            <a:ext cx="38280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4" name="Google Shape;244;p28"/>
          <p:cNvSpPr txBox="1">
            <a:spLocks noGrp="1"/>
          </p:cNvSpPr>
          <p:nvPr>
            <p:ph type="subTitle" idx="3"/>
          </p:nvPr>
        </p:nvSpPr>
        <p:spPr>
          <a:xfrm>
            <a:off x="2658000" y="2556405"/>
            <a:ext cx="382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 idx="4" hasCustomPrompt="1"/>
          </p:nvPr>
        </p:nvSpPr>
        <p:spPr>
          <a:xfrm>
            <a:off x="2658000" y="3265647"/>
            <a:ext cx="38280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5"/>
          </p:nvPr>
        </p:nvSpPr>
        <p:spPr>
          <a:xfrm>
            <a:off x="2658000" y="3855361"/>
            <a:ext cx="382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/>
          <p:nvPr/>
        </p:nvSpPr>
        <p:spPr>
          <a:xfrm>
            <a:off x="-1928912" y="-851298"/>
            <a:ext cx="5284020" cy="1390694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 rot="5400000">
            <a:off x="7110474" y="969210"/>
            <a:ext cx="3838588" cy="1010269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 rot="2245046">
            <a:off x="-1663629" y="3819117"/>
            <a:ext cx="3677527" cy="1361625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/>
          <p:nvPr/>
        </p:nvSpPr>
        <p:spPr>
          <a:xfrm>
            <a:off x="4794651" y="-936025"/>
            <a:ext cx="6250683" cy="3332774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-719900" y="3240441"/>
            <a:ext cx="5640659" cy="2088564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-109450" y="-96125"/>
            <a:ext cx="1807821" cy="475803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37"/>
          <p:cNvGrpSpPr/>
          <p:nvPr/>
        </p:nvGrpSpPr>
        <p:grpSpPr>
          <a:xfrm>
            <a:off x="165988" y="234592"/>
            <a:ext cx="2232972" cy="1633777"/>
            <a:chOff x="1873750" y="854225"/>
            <a:chExt cx="838675" cy="613625"/>
          </a:xfrm>
        </p:grpSpPr>
        <p:sp>
          <p:nvSpPr>
            <p:cNvPr id="299" name="Google Shape;299;p37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/>
          <p:nvPr/>
        </p:nvSpPr>
        <p:spPr>
          <a:xfrm rot="5400000">
            <a:off x="5430976" y="1206225"/>
            <a:ext cx="6250683" cy="3332774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-440262" y="4322170"/>
            <a:ext cx="2459131" cy="910541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-406400" y="-135979"/>
            <a:ext cx="4054548" cy="1067122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38"/>
          <p:cNvGrpSpPr/>
          <p:nvPr/>
        </p:nvGrpSpPr>
        <p:grpSpPr>
          <a:xfrm>
            <a:off x="6197938" y="125505"/>
            <a:ext cx="2232972" cy="1633777"/>
            <a:chOff x="1873750" y="854225"/>
            <a:chExt cx="838675" cy="613625"/>
          </a:xfrm>
        </p:grpSpPr>
        <p:sp>
          <p:nvSpPr>
            <p:cNvPr id="330" name="Google Shape;330;p38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/>
          <p:nvPr/>
        </p:nvSpPr>
        <p:spPr>
          <a:xfrm flipH="1">
            <a:off x="6845636" y="3954446"/>
            <a:ext cx="3452267" cy="1278233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-2111625" y="-135979"/>
            <a:ext cx="4054548" cy="1067122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1992975"/>
            <a:ext cx="47256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998775"/>
            <a:ext cx="47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000" y="3563200"/>
            <a:ext cx="4725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rot="5400000" flipH="1">
            <a:off x="5801348" y="584153"/>
            <a:ext cx="7143328" cy="3808720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740121" flipH="1">
            <a:off x="4572027" y="4710271"/>
            <a:ext cx="2163337" cy="800982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487450" y="-96125"/>
            <a:ext cx="3043455" cy="800997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-3197265">
            <a:off x="-909412" y="-1591069"/>
            <a:ext cx="4411425" cy="2352108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 rot="5400000">
            <a:off x="7203807" y="3364469"/>
            <a:ext cx="3545462" cy="1890321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6604158">
            <a:off x="6019205" y="2209290"/>
            <a:ext cx="5800392" cy="3092685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 rot="-2269749">
            <a:off x="-1892326" y="-1446174"/>
            <a:ext cx="5800417" cy="3092699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2"/>
          </p:nvPr>
        </p:nvSpPr>
        <p:spPr>
          <a:xfrm>
            <a:off x="1537425" y="291497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4863973" y="291497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4863973" y="3291297"/>
            <a:ext cx="27426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1537425" y="3291297"/>
            <a:ext cx="27426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574400" cy="27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>
                <a:solidFill>
                  <a:srgbClr val="434343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38566"/>
            <a:ext cx="4574400" cy="9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 rot="6604158">
            <a:off x="6019205" y="2209290"/>
            <a:ext cx="5800392" cy="3092685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/>
          <p:nvPr/>
        </p:nvSpPr>
        <p:spPr>
          <a:xfrm rot="-7742475" flipH="1">
            <a:off x="6185611" y="-570843"/>
            <a:ext cx="4490582" cy="1662702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4770833" y="3052600"/>
            <a:ext cx="7909154" cy="2928518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10800000">
            <a:off x="3371877" y="-1317816"/>
            <a:ext cx="9308103" cy="3446506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-3069312" y="-155948"/>
            <a:ext cx="5284020" cy="1390694"/>
          </a:xfrm>
          <a:custGeom>
            <a:avLst/>
            <a:gdLst/>
            <a:ahLst/>
            <a:cxnLst/>
            <a:rect l="l" t="t" r="r" b="b"/>
            <a:pathLst>
              <a:path w="22003" h="5791" extrusionOk="0">
                <a:moveTo>
                  <a:pt x="17721" y="0"/>
                </a:moveTo>
                <a:cubicBezTo>
                  <a:pt x="11815" y="0"/>
                  <a:pt x="5903" y="362"/>
                  <a:pt x="0" y="733"/>
                </a:cubicBezTo>
                <a:cubicBezTo>
                  <a:pt x="1010" y="2788"/>
                  <a:pt x="3218" y="3937"/>
                  <a:pt x="5363" y="4678"/>
                </a:cubicBezTo>
                <a:cubicBezTo>
                  <a:pt x="7202" y="5316"/>
                  <a:pt x="9118" y="5776"/>
                  <a:pt x="11059" y="5789"/>
                </a:cubicBezTo>
                <a:cubicBezTo>
                  <a:pt x="11111" y="5790"/>
                  <a:pt x="11163" y="5790"/>
                  <a:pt x="11215" y="5790"/>
                </a:cubicBezTo>
                <a:cubicBezTo>
                  <a:pt x="13105" y="5790"/>
                  <a:pt x="15010" y="5339"/>
                  <a:pt x="16600" y="4320"/>
                </a:cubicBezTo>
                <a:cubicBezTo>
                  <a:pt x="17456" y="3784"/>
                  <a:pt x="18197" y="3094"/>
                  <a:pt x="18938" y="2418"/>
                </a:cubicBezTo>
                <a:cubicBezTo>
                  <a:pt x="19435" y="1945"/>
                  <a:pt x="19946" y="1473"/>
                  <a:pt x="20444" y="1014"/>
                </a:cubicBezTo>
                <a:lnTo>
                  <a:pt x="22002" y="69"/>
                </a:lnTo>
                <a:cubicBezTo>
                  <a:pt x="20576" y="21"/>
                  <a:pt x="19149" y="0"/>
                  <a:pt x="177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515600" y="947525"/>
            <a:ext cx="6112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769800" y="1343719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058625" y="2117981"/>
            <a:ext cx="43722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3197282">
            <a:off x="-2872903" y="-813414"/>
            <a:ext cx="5800391" cy="3092685"/>
          </a:xfrm>
          <a:custGeom>
            <a:avLst/>
            <a:gdLst/>
            <a:ahLst/>
            <a:cxnLst/>
            <a:rect l="l" t="t" r="r" b="b"/>
            <a:pathLst>
              <a:path w="51001" h="27193" extrusionOk="0">
                <a:moveTo>
                  <a:pt x="43731" y="1"/>
                </a:moveTo>
                <a:cubicBezTo>
                  <a:pt x="43523" y="1"/>
                  <a:pt x="43313" y="19"/>
                  <a:pt x="43109" y="41"/>
                </a:cubicBezTo>
                <a:cubicBezTo>
                  <a:pt x="28616" y="1343"/>
                  <a:pt x="14033" y="2658"/>
                  <a:pt x="0" y="6374"/>
                </a:cubicBezTo>
                <a:cubicBezTo>
                  <a:pt x="996" y="8736"/>
                  <a:pt x="3281" y="10563"/>
                  <a:pt x="5925" y="11125"/>
                </a:cubicBezTo>
                <a:cubicBezTo>
                  <a:pt x="6760" y="11299"/>
                  <a:pt x="7615" y="11354"/>
                  <a:pt x="8476" y="11367"/>
                </a:cubicBezTo>
                <a:lnTo>
                  <a:pt x="8476" y="11367"/>
                </a:lnTo>
                <a:cubicBezTo>
                  <a:pt x="8500" y="11367"/>
                  <a:pt x="8527" y="11367"/>
                  <a:pt x="8556" y="11367"/>
                </a:cubicBezTo>
                <a:cubicBezTo>
                  <a:pt x="8618" y="11367"/>
                  <a:pt x="8680" y="11368"/>
                  <a:pt x="8743" y="11369"/>
                </a:cubicBezTo>
                <a:lnTo>
                  <a:pt x="8743" y="11369"/>
                </a:lnTo>
                <a:cubicBezTo>
                  <a:pt x="8654" y="11369"/>
                  <a:pt x="8565" y="11368"/>
                  <a:pt x="8476" y="11367"/>
                </a:cubicBezTo>
                <a:lnTo>
                  <a:pt x="8476" y="11367"/>
                </a:lnTo>
                <a:cubicBezTo>
                  <a:pt x="8026" y="11367"/>
                  <a:pt x="8289" y="11369"/>
                  <a:pt x="8820" y="11372"/>
                </a:cubicBezTo>
                <a:lnTo>
                  <a:pt x="8820" y="11372"/>
                </a:lnTo>
                <a:cubicBezTo>
                  <a:pt x="8795" y="11371"/>
                  <a:pt x="8769" y="11370"/>
                  <a:pt x="8743" y="11369"/>
                </a:cubicBezTo>
                <a:lnTo>
                  <a:pt x="8743" y="11369"/>
                </a:lnTo>
                <a:cubicBezTo>
                  <a:pt x="8804" y="11370"/>
                  <a:pt x="8866" y="11370"/>
                  <a:pt x="8927" y="11370"/>
                </a:cubicBezTo>
                <a:cubicBezTo>
                  <a:pt x="9604" y="11370"/>
                  <a:pt x="10283" y="11352"/>
                  <a:pt x="10959" y="11352"/>
                </a:cubicBezTo>
                <a:cubicBezTo>
                  <a:pt x="11103" y="11352"/>
                  <a:pt x="11247" y="11352"/>
                  <a:pt x="11390" y="11354"/>
                </a:cubicBezTo>
                <a:cubicBezTo>
                  <a:pt x="12167" y="11370"/>
                  <a:pt x="11451" y="11375"/>
                  <a:pt x="10508" y="11375"/>
                </a:cubicBezTo>
                <a:cubicBezTo>
                  <a:pt x="9935" y="11375"/>
                  <a:pt x="9278" y="11373"/>
                  <a:pt x="8820" y="11372"/>
                </a:cubicBezTo>
                <a:lnTo>
                  <a:pt x="8820" y="11372"/>
                </a:lnTo>
                <a:cubicBezTo>
                  <a:pt x="14819" y="11567"/>
                  <a:pt x="18977" y="17486"/>
                  <a:pt x="20814" y="19386"/>
                </a:cubicBezTo>
                <a:cubicBezTo>
                  <a:pt x="22227" y="20870"/>
                  <a:pt x="24394" y="21497"/>
                  <a:pt x="26566" y="21497"/>
                </a:cubicBezTo>
                <a:cubicBezTo>
                  <a:pt x="27121" y="21497"/>
                  <a:pt x="27677" y="21456"/>
                  <a:pt x="28220" y="21378"/>
                </a:cubicBezTo>
                <a:cubicBezTo>
                  <a:pt x="29487" y="21197"/>
                  <a:pt x="30807" y="20847"/>
                  <a:pt x="32065" y="20847"/>
                </a:cubicBezTo>
                <a:cubicBezTo>
                  <a:pt x="32670" y="20847"/>
                  <a:pt x="33261" y="20928"/>
                  <a:pt x="33825" y="21148"/>
                </a:cubicBezTo>
                <a:cubicBezTo>
                  <a:pt x="35894" y="21953"/>
                  <a:pt x="36725" y="24251"/>
                  <a:pt x="38346" y="25682"/>
                </a:cubicBezTo>
                <a:cubicBezTo>
                  <a:pt x="39480" y="26680"/>
                  <a:pt x="41036" y="27192"/>
                  <a:pt x="42596" y="27192"/>
                </a:cubicBezTo>
                <a:cubicBezTo>
                  <a:pt x="43829" y="27192"/>
                  <a:pt x="45065" y="26872"/>
                  <a:pt x="46097" y="26218"/>
                </a:cubicBezTo>
                <a:lnTo>
                  <a:pt x="47948" y="26383"/>
                </a:lnTo>
                <a:cubicBezTo>
                  <a:pt x="49034" y="25668"/>
                  <a:pt x="49532" y="24417"/>
                  <a:pt x="49826" y="23217"/>
                </a:cubicBezTo>
                <a:cubicBezTo>
                  <a:pt x="51001" y="18454"/>
                  <a:pt x="49966" y="13512"/>
                  <a:pt x="48702" y="8801"/>
                </a:cubicBezTo>
                <a:cubicBezTo>
                  <a:pt x="47961" y="6080"/>
                  <a:pt x="47119" y="3322"/>
                  <a:pt x="45459" y="998"/>
                </a:cubicBezTo>
                <a:cubicBezTo>
                  <a:pt x="45229" y="666"/>
                  <a:pt x="44960" y="334"/>
                  <a:pt x="44590" y="169"/>
                </a:cubicBezTo>
                <a:cubicBezTo>
                  <a:pt x="44326" y="40"/>
                  <a:pt x="44031" y="1"/>
                  <a:pt x="43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flipH="1">
            <a:off x="6835955" y="4255113"/>
            <a:ext cx="3189872" cy="1181112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713100" y="1942623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713100" y="2376748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346024" y="1942623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346024" y="2376748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713100" y="3531248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713100" y="3965373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/>
          </p:nvPr>
        </p:nvSpPr>
        <p:spPr>
          <a:xfrm>
            <a:off x="3346024" y="3531248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8"/>
          </p:nvPr>
        </p:nvSpPr>
        <p:spPr>
          <a:xfrm>
            <a:off x="3346024" y="3965373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/>
          </p:nvPr>
        </p:nvSpPr>
        <p:spPr>
          <a:xfrm>
            <a:off x="5978952" y="1942623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3"/>
          </p:nvPr>
        </p:nvSpPr>
        <p:spPr>
          <a:xfrm>
            <a:off x="5978951" y="2376748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4"/>
          </p:nvPr>
        </p:nvSpPr>
        <p:spPr>
          <a:xfrm>
            <a:off x="5978952" y="3531248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5"/>
          </p:nvPr>
        </p:nvSpPr>
        <p:spPr>
          <a:xfrm>
            <a:off x="5978951" y="3965373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6" hasCustomPrompt="1"/>
          </p:nvPr>
        </p:nvSpPr>
        <p:spPr>
          <a:xfrm>
            <a:off x="1319400" y="1629421"/>
            <a:ext cx="12324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6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7" hasCustomPrompt="1"/>
          </p:nvPr>
        </p:nvSpPr>
        <p:spPr>
          <a:xfrm>
            <a:off x="1319400" y="3218048"/>
            <a:ext cx="12324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6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8" hasCustomPrompt="1"/>
          </p:nvPr>
        </p:nvSpPr>
        <p:spPr>
          <a:xfrm>
            <a:off x="3952324" y="1629421"/>
            <a:ext cx="12324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6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9" hasCustomPrompt="1"/>
          </p:nvPr>
        </p:nvSpPr>
        <p:spPr>
          <a:xfrm>
            <a:off x="6585252" y="1629421"/>
            <a:ext cx="12324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6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0" hasCustomPrompt="1"/>
          </p:nvPr>
        </p:nvSpPr>
        <p:spPr>
          <a:xfrm>
            <a:off x="3952324" y="3218048"/>
            <a:ext cx="12324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6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21" hasCustomPrompt="1"/>
          </p:nvPr>
        </p:nvSpPr>
        <p:spPr>
          <a:xfrm>
            <a:off x="6585252" y="3218048"/>
            <a:ext cx="12324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6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C548E"/>
              </a:buClr>
              <a:buSzPts val="2500"/>
              <a:buFont typeface="Walter Turncoat"/>
              <a:buNone/>
              <a:defRPr sz="2500">
                <a:solidFill>
                  <a:srgbClr val="5C548E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/>
          <p:nvPr/>
        </p:nvSpPr>
        <p:spPr>
          <a:xfrm rot="7742455">
            <a:off x="-1126507" y="-340349"/>
            <a:ext cx="3189904" cy="1181124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rot="-7742455" flipH="1">
            <a:off x="7686018" y="140814"/>
            <a:ext cx="3189904" cy="1181124"/>
          </a:xfrm>
          <a:custGeom>
            <a:avLst/>
            <a:gdLst/>
            <a:ahLst/>
            <a:cxnLst/>
            <a:rect l="l" t="t" r="r" b="b"/>
            <a:pathLst>
              <a:path w="39266" h="14539" extrusionOk="0">
                <a:moveTo>
                  <a:pt x="13522" y="1"/>
                </a:moveTo>
                <a:cubicBezTo>
                  <a:pt x="11318" y="1"/>
                  <a:pt x="9320" y="946"/>
                  <a:pt x="8812" y="1182"/>
                </a:cubicBezTo>
                <a:cubicBezTo>
                  <a:pt x="8185" y="1463"/>
                  <a:pt x="7637" y="1923"/>
                  <a:pt x="7126" y="2408"/>
                </a:cubicBezTo>
                <a:cubicBezTo>
                  <a:pt x="6015" y="3443"/>
                  <a:pt x="5006" y="4630"/>
                  <a:pt x="4138" y="5920"/>
                </a:cubicBezTo>
                <a:lnTo>
                  <a:pt x="3691" y="7937"/>
                </a:lnTo>
                <a:cubicBezTo>
                  <a:pt x="2810" y="8588"/>
                  <a:pt x="1903" y="9252"/>
                  <a:pt x="1201" y="10134"/>
                </a:cubicBezTo>
                <a:cubicBezTo>
                  <a:pt x="498" y="11014"/>
                  <a:pt x="1" y="12164"/>
                  <a:pt x="64" y="13338"/>
                </a:cubicBezTo>
                <a:cubicBezTo>
                  <a:pt x="78" y="13658"/>
                  <a:pt x="154" y="14002"/>
                  <a:pt x="358" y="14232"/>
                </a:cubicBezTo>
                <a:cubicBezTo>
                  <a:pt x="639" y="14526"/>
                  <a:pt x="1074" y="14539"/>
                  <a:pt x="1457" y="14539"/>
                </a:cubicBezTo>
                <a:cubicBezTo>
                  <a:pt x="14059" y="14475"/>
                  <a:pt x="26663" y="14283"/>
                  <a:pt x="39266" y="13939"/>
                </a:cubicBezTo>
                <a:cubicBezTo>
                  <a:pt x="37759" y="12126"/>
                  <a:pt x="37350" y="9316"/>
                  <a:pt x="35563" y="7848"/>
                </a:cubicBezTo>
                <a:cubicBezTo>
                  <a:pt x="34887" y="7286"/>
                  <a:pt x="34069" y="6967"/>
                  <a:pt x="33252" y="6775"/>
                </a:cubicBezTo>
                <a:cubicBezTo>
                  <a:pt x="32486" y="6590"/>
                  <a:pt x="31707" y="6498"/>
                  <a:pt x="30928" y="6498"/>
                </a:cubicBezTo>
                <a:cubicBezTo>
                  <a:pt x="30149" y="6498"/>
                  <a:pt x="29370" y="6590"/>
                  <a:pt x="28604" y="6775"/>
                </a:cubicBezTo>
                <a:cubicBezTo>
                  <a:pt x="27083" y="7148"/>
                  <a:pt x="25494" y="7883"/>
                  <a:pt x="23981" y="7883"/>
                </a:cubicBezTo>
                <a:cubicBezTo>
                  <a:pt x="23424" y="7883"/>
                  <a:pt x="22877" y="7783"/>
                  <a:pt x="22347" y="7529"/>
                </a:cubicBezTo>
                <a:cubicBezTo>
                  <a:pt x="20980" y="6865"/>
                  <a:pt x="20163" y="5332"/>
                  <a:pt x="19385" y="3928"/>
                </a:cubicBezTo>
                <a:cubicBezTo>
                  <a:pt x="18605" y="2510"/>
                  <a:pt x="17597" y="1246"/>
                  <a:pt x="16230" y="582"/>
                </a:cubicBezTo>
                <a:cubicBezTo>
                  <a:pt x="15351" y="157"/>
                  <a:pt x="14419" y="1"/>
                  <a:pt x="13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●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○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■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●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○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■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●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○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 Sans"/>
              <a:buChar char="■"/>
              <a:defRPr sz="15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6" r:id="rId12"/>
    <p:sldLayoutId id="2147483670" r:id="rId13"/>
    <p:sldLayoutId id="2147483672" r:id="rId14"/>
    <p:sldLayoutId id="2147483674" r:id="rId15"/>
    <p:sldLayoutId id="2147483676" r:id="rId16"/>
    <p:sldLayoutId id="2147483683" r:id="rId17"/>
    <p:sldLayoutId id="2147483684" r:id="rId18"/>
    <p:sldLayoutId id="2147483685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43"/>
          <p:cNvGrpSpPr/>
          <p:nvPr/>
        </p:nvGrpSpPr>
        <p:grpSpPr>
          <a:xfrm>
            <a:off x="368023" y="3140451"/>
            <a:ext cx="488452" cy="475809"/>
            <a:chOff x="617548" y="3195989"/>
            <a:chExt cx="488452" cy="475809"/>
          </a:xfrm>
        </p:grpSpPr>
        <p:sp>
          <p:nvSpPr>
            <p:cNvPr id="370" name="Google Shape;370;p43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" name="Google Shape;371;p43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372" name="Google Shape;372;p43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3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43"/>
          <p:cNvGrpSpPr/>
          <p:nvPr/>
        </p:nvGrpSpPr>
        <p:grpSpPr>
          <a:xfrm>
            <a:off x="7454182" y="2026621"/>
            <a:ext cx="656287" cy="660911"/>
            <a:chOff x="7454182" y="2026621"/>
            <a:chExt cx="656287" cy="660911"/>
          </a:xfrm>
        </p:grpSpPr>
        <p:sp>
          <p:nvSpPr>
            <p:cNvPr id="375" name="Google Shape;375;p43"/>
            <p:cNvSpPr/>
            <p:nvPr/>
          </p:nvSpPr>
          <p:spPr>
            <a:xfrm rot="-3860730" flipH="1">
              <a:off x="7537391" y="2116808"/>
              <a:ext cx="488447" cy="474058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" name="Google Shape;376;p43"/>
            <p:cNvGrpSpPr/>
            <p:nvPr/>
          </p:nvGrpSpPr>
          <p:grpSpPr>
            <a:xfrm rot="-3600010" flipH="1">
              <a:off x="7538102" y="2119171"/>
              <a:ext cx="488445" cy="475812"/>
              <a:chOff x="2604475" y="3610525"/>
              <a:chExt cx="332500" cy="323900"/>
            </a:xfrm>
          </p:grpSpPr>
          <p:sp>
            <p:nvSpPr>
              <p:cNvPr id="377" name="Google Shape;377;p43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3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9" name="Google Shape;379;p43"/>
          <p:cNvSpPr txBox="1">
            <a:spLocks noGrp="1"/>
          </p:cNvSpPr>
          <p:nvPr>
            <p:ph type="ctrTitle"/>
          </p:nvPr>
        </p:nvSpPr>
        <p:spPr>
          <a:xfrm>
            <a:off x="2265700" y="1811283"/>
            <a:ext cx="4560203" cy="13730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VẼ QUÊ HƯƠNG</a:t>
            </a:r>
            <a:endParaRPr sz="4400"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subTitle" idx="1"/>
          </p:nvPr>
        </p:nvSpPr>
        <p:spPr>
          <a:xfrm>
            <a:off x="4030338" y="1648714"/>
            <a:ext cx="1164358" cy="440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Tập đọc</a:t>
            </a:r>
            <a:endParaRPr sz="2000" dirty="0"/>
          </a:p>
        </p:txBody>
      </p:sp>
      <p:grpSp>
        <p:nvGrpSpPr>
          <p:cNvPr id="381" name="Google Shape;381;p43"/>
          <p:cNvGrpSpPr/>
          <p:nvPr/>
        </p:nvGrpSpPr>
        <p:grpSpPr>
          <a:xfrm>
            <a:off x="614518" y="2561467"/>
            <a:ext cx="1075317" cy="1633777"/>
            <a:chOff x="2308550" y="854225"/>
            <a:chExt cx="403875" cy="613625"/>
          </a:xfrm>
        </p:grpSpPr>
        <p:sp>
          <p:nvSpPr>
            <p:cNvPr id="382" name="Google Shape;382;p43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3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3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3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3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3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3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43"/>
          <p:cNvGrpSpPr/>
          <p:nvPr/>
        </p:nvGrpSpPr>
        <p:grpSpPr>
          <a:xfrm>
            <a:off x="5985713" y="-154183"/>
            <a:ext cx="2232972" cy="1633777"/>
            <a:chOff x="1873750" y="854225"/>
            <a:chExt cx="838675" cy="613625"/>
          </a:xfrm>
        </p:grpSpPr>
        <p:sp>
          <p:nvSpPr>
            <p:cNvPr id="402" name="Google Shape;402;p43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3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3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3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3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3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3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3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3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3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3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3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3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3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3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3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3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3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3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3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3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43"/>
          <p:cNvGrpSpPr/>
          <p:nvPr/>
        </p:nvGrpSpPr>
        <p:grpSpPr>
          <a:xfrm>
            <a:off x="-25787" y="618561"/>
            <a:ext cx="2107454" cy="2129005"/>
            <a:chOff x="-25787" y="618561"/>
            <a:chExt cx="2107454" cy="2129005"/>
          </a:xfrm>
        </p:grpSpPr>
        <p:sp>
          <p:nvSpPr>
            <p:cNvPr id="429" name="Google Shape;429;p43"/>
            <p:cNvSpPr/>
            <p:nvPr/>
          </p:nvSpPr>
          <p:spPr>
            <a:xfrm rot="1529944" flipH="1">
              <a:off x="244870" y="877169"/>
              <a:ext cx="1566138" cy="1611789"/>
            </a:xfrm>
            <a:custGeom>
              <a:avLst/>
              <a:gdLst/>
              <a:ahLst/>
              <a:cxnLst/>
              <a:rect l="l" t="t" r="r" b="b"/>
              <a:pathLst>
                <a:path w="62645" h="64471" extrusionOk="0">
                  <a:moveTo>
                    <a:pt x="55789" y="50476"/>
                  </a:moveTo>
                  <a:cubicBezTo>
                    <a:pt x="56122" y="50096"/>
                    <a:pt x="56762" y="50286"/>
                    <a:pt x="56904" y="49550"/>
                  </a:cubicBezTo>
                  <a:cubicBezTo>
                    <a:pt x="56240" y="48934"/>
                    <a:pt x="55102" y="48673"/>
                    <a:pt x="54224" y="48436"/>
                  </a:cubicBezTo>
                  <a:cubicBezTo>
                    <a:pt x="51947" y="47819"/>
                    <a:pt x="49480" y="47605"/>
                    <a:pt x="47369" y="47179"/>
                  </a:cubicBezTo>
                  <a:cubicBezTo>
                    <a:pt x="50002" y="46206"/>
                    <a:pt x="47203" y="44546"/>
                    <a:pt x="45448" y="43668"/>
                  </a:cubicBezTo>
                  <a:cubicBezTo>
                    <a:pt x="42886" y="42363"/>
                    <a:pt x="39518" y="41035"/>
                    <a:pt x="36861" y="40964"/>
                  </a:cubicBezTo>
                  <a:cubicBezTo>
                    <a:pt x="37027" y="38260"/>
                    <a:pt x="36577" y="35935"/>
                    <a:pt x="35438" y="33919"/>
                  </a:cubicBezTo>
                  <a:lnTo>
                    <a:pt x="35391" y="33967"/>
                  </a:lnTo>
                  <a:cubicBezTo>
                    <a:pt x="35889" y="33326"/>
                    <a:pt x="36363" y="32638"/>
                    <a:pt x="36837" y="31903"/>
                  </a:cubicBezTo>
                  <a:cubicBezTo>
                    <a:pt x="37122" y="31951"/>
                    <a:pt x="37430" y="31737"/>
                    <a:pt x="37644" y="31619"/>
                  </a:cubicBezTo>
                  <a:cubicBezTo>
                    <a:pt x="40561" y="30006"/>
                    <a:pt x="43194" y="27966"/>
                    <a:pt x="45780" y="25926"/>
                  </a:cubicBezTo>
                  <a:cubicBezTo>
                    <a:pt x="49622" y="22866"/>
                    <a:pt x="53750" y="20067"/>
                    <a:pt x="57782" y="17553"/>
                  </a:cubicBezTo>
                  <a:cubicBezTo>
                    <a:pt x="58802" y="16912"/>
                    <a:pt x="59988" y="16485"/>
                    <a:pt x="60865" y="15632"/>
                  </a:cubicBezTo>
                  <a:cubicBezTo>
                    <a:pt x="60035" y="15750"/>
                    <a:pt x="59229" y="16130"/>
                    <a:pt x="58470" y="16509"/>
                  </a:cubicBezTo>
                  <a:cubicBezTo>
                    <a:pt x="53038" y="19118"/>
                    <a:pt x="48104" y="22653"/>
                    <a:pt x="41890" y="23696"/>
                  </a:cubicBezTo>
                  <a:cubicBezTo>
                    <a:pt x="42317" y="22676"/>
                    <a:pt x="42554" y="21609"/>
                    <a:pt x="42957" y="20589"/>
                  </a:cubicBezTo>
                  <a:cubicBezTo>
                    <a:pt x="44119" y="17671"/>
                    <a:pt x="45922" y="15347"/>
                    <a:pt x="47464" y="13022"/>
                  </a:cubicBezTo>
                  <a:cubicBezTo>
                    <a:pt x="48816" y="10983"/>
                    <a:pt x="50358" y="8895"/>
                    <a:pt x="51544" y="6784"/>
                  </a:cubicBezTo>
                  <a:cubicBezTo>
                    <a:pt x="51686" y="6500"/>
                    <a:pt x="52065" y="6144"/>
                    <a:pt x="51852" y="5788"/>
                  </a:cubicBezTo>
                  <a:cubicBezTo>
                    <a:pt x="49409" y="8587"/>
                    <a:pt x="47440" y="11599"/>
                    <a:pt x="45044" y="14256"/>
                  </a:cubicBezTo>
                  <a:cubicBezTo>
                    <a:pt x="42625" y="16960"/>
                    <a:pt x="36980" y="22913"/>
                    <a:pt x="36577" y="23388"/>
                  </a:cubicBezTo>
                  <a:cubicBezTo>
                    <a:pt x="35391" y="24811"/>
                    <a:pt x="34299" y="25902"/>
                    <a:pt x="33208" y="27420"/>
                  </a:cubicBezTo>
                  <a:cubicBezTo>
                    <a:pt x="33161" y="27491"/>
                    <a:pt x="33161" y="27539"/>
                    <a:pt x="33137" y="27610"/>
                  </a:cubicBezTo>
                  <a:cubicBezTo>
                    <a:pt x="33351" y="27539"/>
                    <a:pt x="33564" y="27444"/>
                    <a:pt x="33801" y="27373"/>
                  </a:cubicBezTo>
                  <a:cubicBezTo>
                    <a:pt x="32639" y="27800"/>
                    <a:pt x="31524" y="28274"/>
                    <a:pt x="30433" y="28796"/>
                  </a:cubicBezTo>
                  <a:cubicBezTo>
                    <a:pt x="30481" y="28772"/>
                    <a:pt x="30528" y="28748"/>
                    <a:pt x="30576" y="28725"/>
                  </a:cubicBezTo>
                  <a:cubicBezTo>
                    <a:pt x="29318" y="27515"/>
                    <a:pt x="27516" y="26685"/>
                    <a:pt x="25452" y="26116"/>
                  </a:cubicBezTo>
                  <a:cubicBezTo>
                    <a:pt x="25855" y="24408"/>
                    <a:pt x="26021" y="22724"/>
                    <a:pt x="25879" y="21253"/>
                  </a:cubicBezTo>
                  <a:cubicBezTo>
                    <a:pt x="25760" y="19806"/>
                    <a:pt x="25523" y="18241"/>
                    <a:pt x="24480" y="17268"/>
                  </a:cubicBezTo>
                  <a:cubicBezTo>
                    <a:pt x="23815" y="17316"/>
                    <a:pt x="23602" y="18288"/>
                    <a:pt x="23246" y="18905"/>
                  </a:cubicBezTo>
                  <a:cubicBezTo>
                    <a:pt x="23222" y="18905"/>
                    <a:pt x="23222" y="18881"/>
                    <a:pt x="23222" y="18881"/>
                  </a:cubicBezTo>
                  <a:cubicBezTo>
                    <a:pt x="23294" y="17458"/>
                    <a:pt x="23056" y="16011"/>
                    <a:pt x="22938" y="14612"/>
                  </a:cubicBezTo>
                  <a:cubicBezTo>
                    <a:pt x="22819" y="13188"/>
                    <a:pt x="22938" y="11599"/>
                    <a:pt x="21918" y="10556"/>
                  </a:cubicBezTo>
                  <a:cubicBezTo>
                    <a:pt x="21515" y="10556"/>
                    <a:pt x="21420" y="11077"/>
                    <a:pt x="21135" y="11315"/>
                  </a:cubicBezTo>
                  <a:cubicBezTo>
                    <a:pt x="21610" y="8397"/>
                    <a:pt x="22274" y="5171"/>
                    <a:pt x="22345" y="2515"/>
                  </a:cubicBezTo>
                  <a:cubicBezTo>
                    <a:pt x="22369" y="1661"/>
                    <a:pt x="22440" y="641"/>
                    <a:pt x="21847" y="0"/>
                  </a:cubicBezTo>
                  <a:cubicBezTo>
                    <a:pt x="20329" y="570"/>
                    <a:pt x="19166" y="2372"/>
                    <a:pt x="18075" y="4175"/>
                  </a:cubicBezTo>
                  <a:cubicBezTo>
                    <a:pt x="14921" y="9370"/>
                    <a:pt x="12999" y="17078"/>
                    <a:pt x="13070" y="22558"/>
                  </a:cubicBezTo>
                  <a:cubicBezTo>
                    <a:pt x="13047" y="22913"/>
                    <a:pt x="13047" y="23293"/>
                    <a:pt x="13023" y="23506"/>
                  </a:cubicBezTo>
                  <a:cubicBezTo>
                    <a:pt x="12976" y="24194"/>
                    <a:pt x="12999" y="24811"/>
                    <a:pt x="12857" y="25357"/>
                  </a:cubicBezTo>
                  <a:cubicBezTo>
                    <a:pt x="12762" y="24147"/>
                    <a:pt x="12525" y="23008"/>
                    <a:pt x="12217" y="21870"/>
                  </a:cubicBezTo>
                  <a:cubicBezTo>
                    <a:pt x="12145" y="21680"/>
                    <a:pt x="12051" y="20945"/>
                    <a:pt x="11624" y="20921"/>
                  </a:cubicBezTo>
                  <a:cubicBezTo>
                    <a:pt x="11173" y="20897"/>
                    <a:pt x="11054" y="21822"/>
                    <a:pt x="11031" y="22344"/>
                  </a:cubicBezTo>
                  <a:cubicBezTo>
                    <a:pt x="10936" y="23269"/>
                    <a:pt x="11078" y="24337"/>
                    <a:pt x="11102" y="25072"/>
                  </a:cubicBezTo>
                  <a:cubicBezTo>
                    <a:pt x="11102" y="25096"/>
                    <a:pt x="11102" y="25096"/>
                    <a:pt x="11102" y="25119"/>
                  </a:cubicBezTo>
                  <a:cubicBezTo>
                    <a:pt x="11102" y="25119"/>
                    <a:pt x="11102" y="25143"/>
                    <a:pt x="11102" y="25143"/>
                  </a:cubicBezTo>
                  <a:cubicBezTo>
                    <a:pt x="11102" y="25119"/>
                    <a:pt x="11102" y="25096"/>
                    <a:pt x="11102" y="25096"/>
                  </a:cubicBezTo>
                  <a:cubicBezTo>
                    <a:pt x="11078" y="25072"/>
                    <a:pt x="11078" y="25072"/>
                    <a:pt x="11078" y="25072"/>
                  </a:cubicBezTo>
                  <a:cubicBezTo>
                    <a:pt x="10983" y="24574"/>
                    <a:pt x="10888" y="24076"/>
                    <a:pt x="10746" y="23340"/>
                  </a:cubicBezTo>
                  <a:cubicBezTo>
                    <a:pt x="10651" y="22866"/>
                    <a:pt x="10556" y="21988"/>
                    <a:pt x="10082" y="21870"/>
                  </a:cubicBezTo>
                  <a:cubicBezTo>
                    <a:pt x="9797" y="21822"/>
                    <a:pt x="9560" y="22131"/>
                    <a:pt x="9441" y="22463"/>
                  </a:cubicBezTo>
                  <a:cubicBezTo>
                    <a:pt x="9204" y="23151"/>
                    <a:pt x="9252" y="23886"/>
                    <a:pt x="9323" y="24550"/>
                  </a:cubicBezTo>
                  <a:cubicBezTo>
                    <a:pt x="9465" y="26092"/>
                    <a:pt x="9868" y="27657"/>
                    <a:pt x="10793" y="28677"/>
                  </a:cubicBezTo>
                  <a:cubicBezTo>
                    <a:pt x="10959" y="28843"/>
                    <a:pt x="11125" y="29033"/>
                    <a:pt x="11291" y="29152"/>
                  </a:cubicBezTo>
                  <a:cubicBezTo>
                    <a:pt x="11434" y="29602"/>
                    <a:pt x="11742" y="29934"/>
                    <a:pt x="12311" y="30124"/>
                  </a:cubicBezTo>
                  <a:cubicBezTo>
                    <a:pt x="12406" y="31856"/>
                    <a:pt x="11908" y="34417"/>
                    <a:pt x="10983" y="35959"/>
                  </a:cubicBezTo>
                  <a:cubicBezTo>
                    <a:pt x="8706" y="35200"/>
                    <a:pt x="7971" y="33516"/>
                    <a:pt x="6832" y="32045"/>
                  </a:cubicBezTo>
                  <a:cubicBezTo>
                    <a:pt x="7568" y="31619"/>
                    <a:pt x="7615" y="30195"/>
                    <a:pt x="7259" y="29579"/>
                  </a:cubicBezTo>
                  <a:cubicBezTo>
                    <a:pt x="7164" y="29626"/>
                    <a:pt x="7093" y="29650"/>
                    <a:pt x="7022" y="29674"/>
                  </a:cubicBezTo>
                  <a:cubicBezTo>
                    <a:pt x="7164" y="29318"/>
                    <a:pt x="7259" y="28914"/>
                    <a:pt x="7330" y="28535"/>
                  </a:cubicBezTo>
                  <a:cubicBezTo>
                    <a:pt x="7639" y="26756"/>
                    <a:pt x="7307" y="24811"/>
                    <a:pt x="6690" y="23459"/>
                  </a:cubicBezTo>
                  <a:cubicBezTo>
                    <a:pt x="6500" y="23056"/>
                    <a:pt x="6121" y="22297"/>
                    <a:pt x="5694" y="22249"/>
                  </a:cubicBezTo>
                  <a:cubicBezTo>
                    <a:pt x="5290" y="22226"/>
                    <a:pt x="5172" y="22771"/>
                    <a:pt x="5148" y="23246"/>
                  </a:cubicBezTo>
                  <a:cubicBezTo>
                    <a:pt x="5077" y="24598"/>
                    <a:pt x="5219" y="25784"/>
                    <a:pt x="5267" y="26969"/>
                  </a:cubicBezTo>
                  <a:cubicBezTo>
                    <a:pt x="4769" y="25807"/>
                    <a:pt x="4318" y="24621"/>
                    <a:pt x="3511" y="23601"/>
                  </a:cubicBezTo>
                  <a:cubicBezTo>
                    <a:pt x="3322" y="23340"/>
                    <a:pt x="2847" y="22700"/>
                    <a:pt x="2397" y="22890"/>
                  </a:cubicBezTo>
                  <a:cubicBezTo>
                    <a:pt x="1875" y="23127"/>
                    <a:pt x="2397" y="24408"/>
                    <a:pt x="2444" y="24598"/>
                  </a:cubicBezTo>
                  <a:cubicBezTo>
                    <a:pt x="2800" y="25736"/>
                    <a:pt x="3203" y="26709"/>
                    <a:pt x="3701" y="27705"/>
                  </a:cubicBezTo>
                  <a:cubicBezTo>
                    <a:pt x="3938" y="28203"/>
                    <a:pt x="4247" y="28630"/>
                    <a:pt x="4413" y="29104"/>
                  </a:cubicBezTo>
                  <a:cubicBezTo>
                    <a:pt x="4413" y="29128"/>
                    <a:pt x="4413" y="29128"/>
                    <a:pt x="4437" y="29128"/>
                  </a:cubicBezTo>
                  <a:cubicBezTo>
                    <a:pt x="4437" y="29152"/>
                    <a:pt x="4437" y="29152"/>
                    <a:pt x="4413" y="29152"/>
                  </a:cubicBezTo>
                  <a:cubicBezTo>
                    <a:pt x="4413" y="29152"/>
                    <a:pt x="4413" y="29128"/>
                    <a:pt x="4413" y="29104"/>
                  </a:cubicBezTo>
                  <a:cubicBezTo>
                    <a:pt x="4389" y="29104"/>
                    <a:pt x="4389" y="29081"/>
                    <a:pt x="4365" y="29081"/>
                  </a:cubicBezTo>
                  <a:cubicBezTo>
                    <a:pt x="3417" y="27966"/>
                    <a:pt x="2586" y="26803"/>
                    <a:pt x="1709" y="25594"/>
                  </a:cubicBezTo>
                  <a:cubicBezTo>
                    <a:pt x="1495" y="25333"/>
                    <a:pt x="1021" y="24574"/>
                    <a:pt x="570" y="24550"/>
                  </a:cubicBezTo>
                  <a:cubicBezTo>
                    <a:pt x="1" y="24503"/>
                    <a:pt x="48" y="25309"/>
                    <a:pt x="143" y="25760"/>
                  </a:cubicBezTo>
                  <a:cubicBezTo>
                    <a:pt x="380" y="26827"/>
                    <a:pt x="879" y="27681"/>
                    <a:pt x="1448" y="28464"/>
                  </a:cubicBezTo>
                  <a:cubicBezTo>
                    <a:pt x="2088" y="29318"/>
                    <a:pt x="2705" y="30029"/>
                    <a:pt x="3725" y="30575"/>
                  </a:cubicBezTo>
                  <a:cubicBezTo>
                    <a:pt x="3915" y="30693"/>
                    <a:pt x="4128" y="30788"/>
                    <a:pt x="4342" y="30883"/>
                  </a:cubicBezTo>
                  <a:cubicBezTo>
                    <a:pt x="4650" y="31452"/>
                    <a:pt x="5172" y="31951"/>
                    <a:pt x="6026" y="32212"/>
                  </a:cubicBezTo>
                  <a:cubicBezTo>
                    <a:pt x="6310" y="33113"/>
                    <a:pt x="6808" y="34062"/>
                    <a:pt x="7544" y="34916"/>
                  </a:cubicBezTo>
                  <a:cubicBezTo>
                    <a:pt x="8208" y="35698"/>
                    <a:pt x="9489" y="36979"/>
                    <a:pt x="10912" y="36861"/>
                  </a:cubicBezTo>
                  <a:cubicBezTo>
                    <a:pt x="11861" y="39138"/>
                    <a:pt x="13142" y="41296"/>
                    <a:pt x="14517" y="43289"/>
                  </a:cubicBezTo>
                  <a:cubicBezTo>
                    <a:pt x="14778" y="43692"/>
                    <a:pt x="15039" y="44095"/>
                    <a:pt x="15300" y="44498"/>
                  </a:cubicBezTo>
                  <a:cubicBezTo>
                    <a:pt x="15134" y="44735"/>
                    <a:pt x="14992" y="44925"/>
                    <a:pt x="14992" y="44925"/>
                  </a:cubicBezTo>
                  <a:cubicBezTo>
                    <a:pt x="14992" y="44925"/>
                    <a:pt x="15205" y="44854"/>
                    <a:pt x="15490" y="44783"/>
                  </a:cubicBezTo>
                  <a:cubicBezTo>
                    <a:pt x="15846" y="45328"/>
                    <a:pt x="16201" y="45874"/>
                    <a:pt x="16581" y="46372"/>
                  </a:cubicBezTo>
                  <a:cubicBezTo>
                    <a:pt x="16723" y="46562"/>
                    <a:pt x="16960" y="46752"/>
                    <a:pt x="16937" y="46965"/>
                  </a:cubicBezTo>
                  <a:cubicBezTo>
                    <a:pt x="13758" y="46704"/>
                    <a:pt x="11434" y="45067"/>
                    <a:pt x="9702" y="43573"/>
                  </a:cubicBezTo>
                  <a:cubicBezTo>
                    <a:pt x="9939" y="42624"/>
                    <a:pt x="9584" y="42055"/>
                    <a:pt x="9180" y="41533"/>
                  </a:cubicBezTo>
                  <a:cubicBezTo>
                    <a:pt x="9086" y="41604"/>
                    <a:pt x="9014" y="41699"/>
                    <a:pt x="8943" y="41794"/>
                  </a:cubicBezTo>
                  <a:cubicBezTo>
                    <a:pt x="8753" y="40656"/>
                    <a:pt x="8232" y="39659"/>
                    <a:pt x="7686" y="38853"/>
                  </a:cubicBezTo>
                  <a:cubicBezTo>
                    <a:pt x="7283" y="38260"/>
                    <a:pt x="6880" y="37762"/>
                    <a:pt x="6334" y="37193"/>
                  </a:cubicBezTo>
                  <a:cubicBezTo>
                    <a:pt x="6121" y="36955"/>
                    <a:pt x="5883" y="36694"/>
                    <a:pt x="5528" y="36434"/>
                  </a:cubicBezTo>
                  <a:cubicBezTo>
                    <a:pt x="5243" y="36196"/>
                    <a:pt x="4697" y="35841"/>
                    <a:pt x="4437" y="36078"/>
                  </a:cubicBezTo>
                  <a:cubicBezTo>
                    <a:pt x="4128" y="36315"/>
                    <a:pt x="4389" y="36766"/>
                    <a:pt x="4555" y="37027"/>
                  </a:cubicBezTo>
                  <a:cubicBezTo>
                    <a:pt x="5006" y="37809"/>
                    <a:pt x="5622" y="38426"/>
                    <a:pt x="6073" y="39090"/>
                  </a:cubicBezTo>
                  <a:cubicBezTo>
                    <a:pt x="6785" y="40063"/>
                    <a:pt x="7425" y="40988"/>
                    <a:pt x="7876" y="41842"/>
                  </a:cubicBezTo>
                  <a:cubicBezTo>
                    <a:pt x="7876" y="41842"/>
                    <a:pt x="7876" y="41865"/>
                    <a:pt x="7900" y="41865"/>
                  </a:cubicBezTo>
                  <a:cubicBezTo>
                    <a:pt x="7900" y="41889"/>
                    <a:pt x="7900" y="41889"/>
                    <a:pt x="7900" y="41889"/>
                  </a:cubicBezTo>
                  <a:cubicBezTo>
                    <a:pt x="7900" y="41889"/>
                    <a:pt x="7876" y="41865"/>
                    <a:pt x="7876" y="41842"/>
                  </a:cubicBezTo>
                  <a:cubicBezTo>
                    <a:pt x="7852" y="41818"/>
                    <a:pt x="7852" y="41818"/>
                    <a:pt x="7852" y="41818"/>
                  </a:cubicBezTo>
                  <a:cubicBezTo>
                    <a:pt x="7662" y="41628"/>
                    <a:pt x="7473" y="41367"/>
                    <a:pt x="7259" y="41154"/>
                  </a:cubicBezTo>
                  <a:cubicBezTo>
                    <a:pt x="6287" y="40086"/>
                    <a:pt x="5172" y="39090"/>
                    <a:pt x="3820" y="38236"/>
                  </a:cubicBezTo>
                  <a:cubicBezTo>
                    <a:pt x="3417" y="37999"/>
                    <a:pt x="2302" y="37287"/>
                    <a:pt x="2041" y="37833"/>
                  </a:cubicBezTo>
                  <a:cubicBezTo>
                    <a:pt x="1804" y="38284"/>
                    <a:pt x="2634" y="38924"/>
                    <a:pt x="2895" y="39161"/>
                  </a:cubicBezTo>
                  <a:cubicBezTo>
                    <a:pt x="4152" y="40395"/>
                    <a:pt x="5670" y="41415"/>
                    <a:pt x="7093" y="42458"/>
                  </a:cubicBezTo>
                  <a:cubicBezTo>
                    <a:pt x="5504" y="41842"/>
                    <a:pt x="4104" y="41035"/>
                    <a:pt x="2658" y="40300"/>
                  </a:cubicBezTo>
                  <a:cubicBezTo>
                    <a:pt x="2207" y="40063"/>
                    <a:pt x="1377" y="39636"/>
                    <a:pt x="1163" y="40110"/>
                  </a:cubicBezTo>
                  <a:cubicBezTo>
                    <a:pt x="973" y="40490"/>
                    <a:pt x="1400" y="40869"/>
                    <a:pt x="1709" y="41177"/>
                  </a:cubicBezTo>
                  <a:cubicBezTo>
                    <a:pt x="2847" y="42316"/>
                    <a:pt x="4294" y="43265"/>
                    <a:pt x="6405" y="43573"/>
                  </a:cubicBezTo>
                  <a:cubicBezTo>
                    <a:pt x="6714" y="43621"/>
                    <a:pt x="7069" y="43668"/>
                    <a:pt x="7330" y="43668"/>
                  </a:cubicBezTo>
                  <a:cubicBezTo>
                    <a:pt x="7330" y="43692"/>
                    <a:pt x="7307" y="43692"/>
                    <a:pt x="7307" y="43715"/>
                  </a:cubicBezTo>
                  <a:cubicBezTo>
                    <a:pt x="7757" y="44166"/>
                    <a:pt x="8753" y="44380"/>
                    <a:pt x="9299" y="44119"/>
                  </a:cubicBezTo>
                  <a:cubicBezTo>
                    <a:pt x="10295" y="44949"/>
                    <a:pt x="11410" y="45945"/>
                    <a:pt x="12810" y="46633"/>
                  </a:cubicBezTo>
                  <a:cubicBezTo>
                    <a:pt x="14162" y="47297"/>
                    <a:pt x="16083" y="47914"/>
                    <a:pt x="17743" y="47938"/>
                  </a:cubicBezTo>
                  <a:cubicBezTo>
                    <a:pt x="20590" y="51424"/>
                    <a:pt x="23792" y="54698"/>
                    <a:pt x="27421" y="57686"/>
                  </a:cubicBezTo>
                  <a:cubicBezTo>
                    <a:pt x="26187" y="57686"/>
                    <a:pt x="24907" y="57093"/>
                    <a:pt x="23910" y="56619"/>
                  </a:cubicBezTo>
                  <a:cubicBezTo>
                    <a:pt x="23887" y="55812"/>
                    <a:pt x="23246" y="55385"/>
                    <a:pt x="22582" y="54959"/>
                  </a:cubicBezTo>
                  <a:cubicBezTo>
                    <a:pt x="22558" y="54911"/>
                    <a:pt x="22558" y="54887"/>
                    <a:pt x="22535" y="54840"/>
                  </a:cubicBezTo>
                  <a:cubicBezTo>
                    <a:pt x="22013" y="53251"/>
                    <a:pt x="21017" y="52041"/>
                    <a:pt x="19712" y="51021"/>
                  </a:cubicBezTo>
                  <a:cubicBezTo>
                    <a:pt x="19190" y="50618"/>
                    <a:pt x="18526" y="50120"/>
                    <a:pt x="17862" y="49906"/>
                  </a:cubicBezTo>
                  <a:cubicBezTo>
                    <a:pt x="17387" y="49740"/>
                    <a:pt x="16984" y="49740"/>
                    <a:pt x="16889" y="50049"/>
                  </a:cubicBezTo>
                  <a:cubicBezTo>
                    <a:pt x="16723" y="50523"/>
                    <a:pt x="17387" y="51045"/>
                    <a:pt x="17672" y="51377"/>
                  </a:cubicBezTo>
                  <a:cubicBezTo>
                    <a:pt x="18763" y="52587"/>
                    <a:pt x="19997" y="53725"/>
                    <a:pt x="21040" y="54792"/>
                  </a:cubicBezTo>
                  <a:cubicBezTo>
                    <a:pt x="21017" y="54792"/>
                    <a:pt x="21017" y="54792"/>
                    <a:pt x="21017" y="54792"/>
                  </a:cubicBezTo>
                  <a:cubicBezTo>
                    <a:pt x="19831" y="54010"/>
                    <a:pt x="18336" y="52966"/>
                    <a:pt x="16628" y="52397"/>
                  </a:cubicBezTo>
                  <a:cubicBezTo>
                    <a:pt x="16012" y="52207"/>
                    <a:pt x="15181" y="51994"/>
                    <a:pt x="15039" y="52492"/>
                  </a:cubicBezTo>
                  <a:cubicBezTo>
                    <a:pt x="14921" y="52966"/>
                    <a:pt x="15727" y="53417"/>
                    <a:pt x="16035" y="53607"/>
                  </a:cubicBezTo>
                  <a:cubicBezTo>
                    <a:pt x="17482" y="54532"/>
                    <a:pt x="19048" y="55267"/>
                    <a:pt x="20684" y="55955"/>
                  </a:cubicBezTo>
                  <a:cubicBezTo>
                    <a:pt x="18929" y="55575"/>
                    <a:pt x="17127" y="55053"/>
                    <a:pt x="15561" y="55053"/>
                  </a:cubicBezTo>
                  <a:cubicBezTo>
                    <a:pt x="15087" y="55053"/>
                    <a:pt x="14422" y="55053"/>
                    <a:pt x="14328" y="55528"/>
                  </a:cubicBezTo>
                  <a:cubicBezTo>
                    <a:pt x="14209" y="56121"/>
                    <a:pt x="15300" y="56477"/>
                    <a:pt x="15964" y="56737"/>
                  </a:cubicBezTo>
                  <a:cubicBezTo>
                    <a:pt x="18028" y="57497"/>
                    <a:pt x="20020" y="57544"/>
                    <a:pt x="21657" y="57188"/>
                  </a:cubicBezTo>
                  <a:cubicBezTo>
                    <a:pt x="21728" y="57188"/>
                    <a:pt x="21847" y="57141"/>
                    <a:pt x="21965" y="57093"/>
                  </a:cubicBezTo>
                  <a:cubicBezTo>
                    <a:pt x="22274" y="57212"/>
                    <a:pt x="22606" y="57307"/>
                    <a:pt x="22914" y="57283"/>
                  </a:cubicBezTo>
                  <a:cubicBezTo>
                    <a:pt x="23175" y="57283"/>
                    <a:pt x="23341" y="57141"/>
                    <a:pt x="23531" y="57164"/>
                  </a:cubicBezTo>
                  <a:cubicBezTo>
                    <a:pt x="24835" y="57900"/>
                    <a:pt x="26923" y="58635"/>
                    <a:pt x="28488" y="58469"/>
                  </a:cubicBezTo>
                  <a:cubicBezTo>
                    <a:pt x="29983" y="59631"/>
                    <a:pt x="31501" y="60699"/>
                    <a:pt x="33327" y="61742"/>
                  </a:cubicBezTo>
                  <a:cubicBezTo>
                    <a:pt x="34513" y="62430"/>
                    <a:pt x="36007" y="63260"/>
                    <a:pt x="37502" y="63877"/>
                  </a:cubicBezTo>
                  <a:cubicBezTo>
                    <a:pt x="37763" y="63972"/>
                    <a:pt x="38877" y="64470"/>
                    <a:pt x="39043" y="64067"/>
                  </a:cubicBezTo>
                  <a:cubicBezTo>
                    <a:pt x="39233" y="63640"/>
                    <a:pt x="38403" y="63355"/>
                    <a:pt x="38166" y="63213"/>
                  </a:cubicBezTo>
                  <a:cubicBezTo>
                    <a:pt x="36932" y="62572"/>
                    <a:pt x="35652" y="61908"/>
                    <a:pt x="34537" y="61292"/>
                  </a:cubicBezTo>
                  <a:cubicBezTo>
                    <a:pt x="31429" y="59489"/>
                    <a:pt x="28725" y="57425"/>
                    <a:pt x="26282" y="55291"/>
                  </a:cubicBezTo>
                  <a:cubicBezTo>
                    <a:pt x="25001" y="54199"/>
                    <a:pt x="23792" y="53061"/>
                    <a:pt x="22701" y="51922"/>
                  </a:cubicBezTo>
                  <a:cubicBezTo>
                    <a:pt x="20590" y="49740"/>
                    <a:pt x="18645" y="47511"/>
                    <a:pt x="16889" y="45210"/>
                  </a:cubicBezTo>
                  <a:cubicBezTo>
                    <a:pt x="17103" y="45115"/>
                    <a:pt x="17293" y="45044"/>
                    <a:pt x="17459" y="44973"/>
                  </a:cubicBezTo>
                  <a:cubicBezTo>
                    <a:pt x="17411" y="44949"/>
                    <a:pt x="17364" y="44949"/>
                    <a:pt x="17293" y="44925"/>
                  </a:cubicBezTo>
                  <a:cubicBezTo>
                    <a:pt x="17364" y="44949"/>
                    <a:pt x="17411" y="44949"/>
                    <a:pt x="17482" y="44973"/>
                  </a:cubicBezTo>
                  <a:cubicBezTo>
                    <a:pt x="17482" y="44973"/>
                    <a:pt x="17482" y="44996"/>
                    <a:pt x="17459" y="44996"/>
                  </a:cubicBezTo>
                  <a:cubicBezTo>
                    <a:pt x="17506" y="44996"/>
                    <a:pt x="17553" y="45020"/>
                    <a:pt x="17577" y="45020"/>
                  </a:cubicBezTo>
                  <a:cubicBezTo>
                    <a:pt x="17625" y="45044"/>
                    <a:pt x="17672" y="45044"/>
                    <a:pt x="17719" y="45067"/>
                  </a:cubicBezTo>
                  <a:cubicBezTo>
                    <a:pt x="17791" y="45091"/>
                    <a:pt x="17886" y="45115"/>
                    <a:pt x="17980" y="45139"/>
                  </a:cubicBezTo>
                  <a:cubicBezTo>
                    <a:pt x="18004" y="45139"/>
                    <a:pt x="18052" y="45162"/>
                    <a:pt x="18075" y="45162"/>
                  </a:cubicBezTo>
                  <a:cubicBezTo>
                    <a:pt x="18312" y="45210"/>
                    <a:pt x="18573" y="45234"/>
                    <a:pt x="18834" y="45257"/>
                  </a:cubicBezTo>
                  <a:cubicBezTo>
                    <a:pt x="18882" y="45257"/>
                    <a:pt x="18929" y="45257"/>
                    <a:pt x="18953" y="45257"/>
                  </a:cubicBezTo>
                  <a:cubicBezTo>
                    <a:pt x="19048" y="45257"/>
                    <a:pt x="19143" y="45257"/>
                    <a:pt x="19238" y="45257"/>
                  </a:cubicBezTo>
                  <a:cubicBezTo>
                    <a:pt x="19285" y="45257"/>
                    <a:pt x="19332" y="45234"/>
                    <a:pt x="19380" y="45234"/>
                  </a:cubicBezTo>
                  <a:cubicBezTo>
                    <a:pt x="19475" y="45234"/>
                    <a:pt x="19546" y="45234"/>
                    <a:pt x="19641" y="45210"/>
                  </a:cubicBezTo>
                  <a:cubicBezTo>
                    <a:pt x="19688" y="45210"/>
                    <a:pt x="19736" y="45210"/>
                    <a:pt x="19783" y="45210"/>
                  </a:cubicBezTo>
                  <a:cubicBezTo>
                    <a:pt x="20874" y="45067"/>
                    <a:pt x="21965" y="44664"/>
                    <a:pt x="22867" y="44166"/>
                  </a:cubicBezTo>
                  <a:lnTo>
                    <a:pt x="22867" y="44166"/>
                  </a:lnTo>
                  <a:cubicBezTo>
                    <a:pt x="23341" y="43905"/>
                    <a:pt x="23815" y="43621"/>
                    <a:pt x="24266" y="43312"/>
                  </a:cubicBezTo>
                  <a:cubicBezTo>
                    <a:pt x="24314" y="43502"/>
                    <a:pt x="24361" y="43715"/>
                    <a:pt x="24408" y="43929"/>
                  </a:cubicBezTo>
                  <a:cubicBezTo>
                    <a:pt x="24693" y="45186"/>
                    <a:pt x="24930" y="46586"/>
                    <a:pt x="25618" y="47677"/>
                  </a:cubicBezTo>
                  <a:cubicBezTo>
                    <a:pt x="27350" y="50428"/>
                    <a:pt x="31738" y="52254"/>
                    <a:pt x="35818" y="53417"/>
                  </a:cubicBezTo>
                  <a:lnTo>
                    <a:pt x="35818" y="53417"/>
                  </a:lnTo>
                  <a:cubicBezTo>
                    <a:pt x="41060" y="54982"/>
                    <a:pt x="45922" y="54911"/>
                    <a:pt x="50358" y="54555"/>
                  </a:cubicBezTo>
                  <a:cubicBezTo>
                    <a:pt x="53726" y="54294"/>
                    <a:pt x="57023" y="53725"/>
                    <a:pt x="59940" y="52681"/>
                  </a:cubicBezTo>
                  <a:cubicBezTo>
                    <a:pt x="60865" y="52349"/>
                    <a:pt x="62194" y="52160"/>
                    <a:pt x="62644" y="51092"/>
                  </a:cubicBezTo>
                  <a:cubicBezTo>
                    <a:pt x="60201" y="50049"/>
                    <a:pt x="57995" y="50618"/>
                    <a:pt x="55789" y="50476"/>
                  </a:cubicBezTo>
                  <a:close/>
                  <a:moveTo>
                    <a:pt x="16462" y="44617"/>
                  </a:moveTo>
                  <a:cubicBezTo>
                    <a:pt x="16439" y="44593"/>
                    <a:pt x="16439" y="44569"/>
                    <a:pt x="16415" y="44569"/>
                  </a:cubicBezTo>
                  <a:cubicBezTo>
                    <a:pt x="16439" y="44546"/>
                    <a:pt x="16462" y="44546"/>
                    <a:pt x="16486" y="44546"/>
                  </a:cubicBezTo>
                  <a:close/>
                  <a:moveTo>
                    <a:pt x="16130" y="40822"/>
                  </a:moveTo>
                  <a:lnTo>
                    <a:pt x="16107" y="40822"/>
                  </a:lnTo>
                  <a:cubicBezTo>
                    <a:pt x="15632" y="41699"/>
                    <a:pt x="15561" y="42743"/>
                    <a:pt x="16012" y="43644"/>
                  </a:cubicBezTo>
                  <a:lnTo>
                    <a:pt x="16035" y="43644"/>
                  </a:lnTo>
                  <a:cubicBezTo>
                    <a:pt x="16035" y="43668"/>
                    <a:pt x="16059" y="43692"/>
                    <a:pt x="16059" y="43715"/>
                  </a:cubicBezTo>
                  <a:cubicBezTo>
                    <a:pt x="16035" y="43692"/>
                    <a:pt x="16035" y="43668"/>
                    <a:pt x="16012" y="43644"/>
                  </a:cubicBezTo>
                  <a:cubicBezTo>
                    <a:pt x="15964" y="43692"/>
                    <a:pt x="15917" y="43739"/>
                    <a:pt x="15869" y="43810"/>
                  </a:cubicBezTo>
                  <a:cubicBezTo>
                    <a:pt x="14233" y="41486"/>
                    <a:pt x="12762" y="39114"/>
                    <a:pt x="11529" y="36600"/>
                  </a:cubicBezTo>
                  <a:cubicBezTo>
                    <a:pt x="13165" y="35295"/>
                    <a:pt x="13450" y="31713"/>
                    <a:pt x="12976" y="29887"/>
                  </a:cubicBezTo>
                  <a:cubicBezTo>
                    <a:pt x="13308" y="29602"/>
                    <a:pt x="13545" y="28891"/>
                    <a:pt x="13545" y="28321"/>
                  </a:cubicBezTo>
                  <a:cubicBezTo>
                    <a:pt x="13521" y="28321"/>
                    <a:pt x="13497" y="28298"/>
                    <a:pt x="13474" y="28298"/>
                  </a:cubicBezTo>
                  <a:cubicBezTo>
                    <a:pt x="13403" y="28321"/>
                    <a:pt x="13308" y="28345"/>
                    <a:pt x="13213" y="28369"/>
                  </a:cubicBezTo>
                  <a:cubicBezTo>
                    <a:pt x="13331" y="28250"/>
                    <a:pt x="13426" y="28108"/>
                    <a:pt x="13521" y="27942"/>
                  </a:cubicBezTo>
                  <a:cubicBezTo>
                    <a:pt x="13711" y="29294"/>
                    <a:pt x="14019" y="30646"/>
                    <a:pt x="14494" y="31808"/>
                  </a:cubicBezTo>
                  <a:cubicBezTo>
                    <a:pt x="15181" y="33564"/>
                    <a:pt x="16249" y="35153"/>
                    <a:pt x="17696" y="36457"/>
                  </a:cubicBezTo>
                  <a:cubicBezTo>
                    <a:pt x="18004" y="36742"/>
                    <a:pt x="18336" y="37050"/>
                    <a:pt x="18645" y="37311"/>
                  </a:cubicBezTo>
                  <a:cubicBezTo>
                    <a:pt x="18194" y="37786"/>
                    <a:pt x="16794" y="39327"/>
                    <a:pt x="16130" y="40822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43"/>
            <p:cNvGrpSpPr/>
            <p:nvPr/>
          </p:nvGrpSpPr>
          <p:grpSpPr>
            <a:xfrm rot="1483882" flipH="1">
              <a:off x="252201" y="884828"/>
              <a:ext cx="1551477" cy="1596471"/>
              <a:chOff x="4760025" y="3120325"/>
              <a:chExt cx="2293579" cy="2359777"/>
            </a:xfrm>
          </p:grpSpPr>
          <p:sp>
            <p:nvSpPr>
              <p:cNvPr id="431" name="Google Shape;431;p43"/>
              <p:cNvSpPr/>
              <p:nvPr/>
            </p:nvSpPr>
            <p:spPr>
              <a:xfrm>
                <a:off x="4760025" y="3933427"/>
                <a:ext cx="279337" cy="328968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5402" extrusionOk="0">
                    <a:moveTo>
                      <a:pt x="2664" y="4169"/>
                    </a:moveTo>
                    <a:cubicBezTo>
                      <a:pt x="2571" y="3876"/>
                      <a:pt x="2372" y="3605"/>
                      <a:pt x="2215" y="3302"/>
                    </a:cubicBezTo>
                    <a:cubicBezTo>
                      <a:pt x="1923" y="2696"/>
                      <a:pt x="1693" y="2121"/>
                      <a:pt x="1473" y="1421"/>
                    </a:cubicBezTo>
                    <a:cubicBezTo>
                      <a:pt x="1431" y="1317"/>
                      <a:pt x="1129" y="544"/>
                      <a:pt x="1442" y="408"/>
                    </a:cubicBezTo>
                    <a:cubicBezTo>
                      <a:pt x="1714" y="293"/>
                      <a:pt x="1996" y="679"/>
                      <a:pt x="2111" y="826"/>
                    </a:cubicBezTo>
                    <a:cubicBezTo>
                      <a:pt x="2602" y="1442"/>
                      <a:pt x="2873" y="2153"/>
                      <a:pt x="3177" y="2852"/>
                    </a:cubicBezTo>
                    <a:cubicBezTo>
                      <a:pt x="3135" y="2142"/>
                      <a:pt x="3051" y="1431"/>
                      <a:pt x="3093" y="617"/>
                    </a:cubicBezTo>
                    <a:cubicBezTo>
                      <a:pt x="3114" y="324"/>
                      <a:pt x="3177" y="1"/>
                      <a:pt x="3416" y="21"/>
                    </a:cubicBezTo>
                    <a:cubicBezTo>
                      <a:pt x="3678" y="42"/>
                      <a:pt x="3908" y="512"/>
                      <a:pt x="4012" y="753"/>
                    </a:cubicBezTo>
                    <a:cubicBezTo>
                      <a:pt x="4388" y="1568"/>
                      <a:pt x="4587" y="2738"/>
                      <a:pt x="4409" y="3793"/>
                    </a:cubicBezTo>
                    <a:cubicBezTo>
                      <a:pt x="4336" y="4190"/>
                      <a:pt x="4210" y="4577"/>
                      <a:pt x="4054" y="4890"/>
                    </a:cubicBezTo>
                    <a:cubicBezTo>
                      <a:pt x="3929" y="5120"/>
                      <a:pt x="3813" y="5391"/>
                      <a:pt x="3563" y="5213"/>
                    </a:cubicBezTo>
                    <a:cubicBezTo>
                      <a:pt x="3511" y="5255"/>
                      <a:pt x="3458" y="5308"/>
                      <a:pt x="3386" y="5318"/>
                    </a:cubicBezTo>
                    <a:cubicBezTo>
                      <a:pt x="3291" y="5276"/>
                      <a:pt x="3228" y="5224"/>
                      <a:pt x="3145" y="5182"/>
                    </a:cubicBezTo>
                    <a:cubicBezTo>
                      <a:pt x="2999" y="5401"/>
                      <a:pt x="2560" y="5203"/>
                      <a:pt x="2236" y="5025"/>
                    </a:cubicBezTo>
                    <a:cubicBezTo>
                      <a:pt x="1630" y="4691"/>
                      <a:pt x="1254" y="4263"/>
                      <a:pt x="878" y="3751"/>
                    </a:cubicBezTo>
                    <a:cubicBezTo>
                      <a:pt x="533" y="3281"/>
                      <a:pt x="230" y="2769"/>
                      <a:pt x="84" y="2132"/>
                    </a:cubicBezTo>
                    <a:cubicBezTo>
                      <a:pt x="32" y="1849"/>
                      <a:pt x="1" y="1380"/>
                      <a:pt x="345" y="1401"/>
                    </a:cubicBezTo>
                    <a:cubicBezTo>
                      <a:pt x="607" y="1411"/>
                      <a:pt x="909" y="1870"/>
                      <a:pt x="1024" y="2027"/>
                    </a:cubicBezTo>
                    <a:cubicBezTo>
                      <a:pt x="1557" y="2748"/>
                      <a:pt x="2058" y="3458"/>
                      <a:pt x="2633" y="4127"/>
                    </a:cubicBezTo>
                    <a:cubicBezTo>
                      <a:pt x="2643" y="4127"/>
                      <a:pt x="2643" y="4148"/>
                      <a:pt x="2664" y="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4795650" y="4432238"/>
                <a:ext cx="294013" cy="288228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733" extrusionOk="0">
                    <a:moveTo>
                      <a:pt x="4169" y="3636"/>
                    </a:moveTo>
                    <a:cubicBezTo>
                      <a:pt x="3897" y="3114"/>
                      <a:pt x="3500" y="2539"/>
                      <a:pt x="3072" y="1944"/>
                    </a:cubicBezTo>
                    <a:cubicBezTo>
                      <a:pt x="2801" y="1557"/>
                      <a:pt x="2434" y="1170"/>
                      <a:pt x="2153" y="711"/>
                    </a:cubicBezTo>
                    <a:cubicBezTo>
                      <a:pt x="2058" y="554"/>
                      <a:pt x="1902" y="282"/>
                      <a:pt x="2090" y="126"/>
                    </a:cubicBezTo>
                    <a:cubicBezTo>
                      <a:pt x="2246" y="0"/>
                      <a:pt x="2571" y="209"/>
                      <a:pt x="2738" y="345"/>
                    </a:cubicBezTo>
                    <a:cubicBezTo>
                      <a:pt x="2957" y="512"/>
                      <a:pt x="3093" y="669"/>
                      <a:pt x="3218" y="804"/>
                    </a:cubicBezTo>
                    <a:cubicBezTo>
                      <a:pt x="3553" y="1150"/>
                      <a:pt x="3803" y="1452"/>
                      <a:pt x="4033" y="1807"/>
                    </a:cubicBezTo>
                    <a:cubicBezTo>
                      <a:pt x="4419" y="2382"/>
                      <a:pt x="4806" y="3103"/>
                      <a:pt x="4827" y="3949"/>
                    </a:cubicBezTo>
                    <a:cubicBezTo>
                      <a:pt x="4827" y="4085"/>
                      <a:pt x="4827" y="4252"/>
                      <a:pt x="4796" y="4315"/>
                    </a:cubicBezTo>
                    <a:cubicBezTo>
                      <a:pt x="4733" y="4451"/>
                      <a:pt x="4556" y="4503"/>
                      <a:pt x="4451" y="4597"/>
                    </a:cubicBezTo>
                    <a:cubicBezTo>
                      <a:pt x="4368" y="4597"/>
                      <a:pt x="4315" y="4586"/>
                      <a:pt x="4242" y="4545"/>
                    </a:cubicBezTo>
                    <a:cubicBezTo>
                      <a:pt x="4159" y="4576"/>
                      <a:pt x="4106" y="4670"/>
                      <a:pt x="4002" y="4691"/>
                    </a:cubicBezTo>
                    <a:cubicBezTo>
                      <a:pt x="3834" y="4733"/>
                      <a:pt x="3521" y="4670"/>
                      <a:pt x="3270" y="4639"/>
                    </a:cubicBezTo>
                    <a:cubicBezTo>
                      <a:pt x="2007" y="4461"/>
                      <a:pt x="1129" y="3887"/>
                      <a:pt x="449" y="3207"/>
                    </a:cubicBezTo>
                    <a:cubicBezTo>
                      <a:pt x="261" y="3009"/>
                      <a:pt x="1" y="2789"/>
                      <a:pt x="115" y="2560"/>
                    </a:cubicBezTo>
                    <a:cubicBezTo>
                      <a:pt x="251" y="2278"/>
                      <a:pt x="742" y="2529"/>
                      <a:pt x="1024" y="2675"/>
                    </a:cubicBezTo>
                    <a:cubicBezTo>
                      <a:pt x="1891" y="3114"/>
                      <a:pt x="2727" y="3604"/>
                      <a:pt x="3688" y="3970"/>
                    </a:cubicBezTo>
                    <a:cubicBezTo>
                      <a:pt x="2821" y="3343"/>
                      <a:pt x="1923" y="2738"/>
                      <a:pt x="1160" y="1995"/>
                    </a:cubicBezTo>
                    <a:cubicBezTo>
                      <a:pt x="1004" y="1839"/>
                      <a:pt x="502" y="1452"/>
                      <a:pt x="638" y="1180"/>
                    </a:cubicBezTo>
                    <a:cubicBezTo>
                      <a:pt x="805" y="857"/>
                      <a:pt x="1484" y="1296"/>
                      <a:pt x="1714" y="1442"/>
                    </a:cubicBezTo>
                    <a:cubicBezTo>
                      <a:pt x="2529" y="1944"/>
                      <a:pt x="3198" y="2539"/>
                      <a:pt x="3793" y="3186"/>
                    </a:cubicBezTo>
                    <a:cubicBezTo>
                      <a:pt x="3908" y="3312"/>
                      <a:pt x="4022" y="3469"/>
                      <a:pt x="4138" y="3594"/>
                    </a:cubicBezTo>
                    <a:cubicBezTo>
                      <a:pt x="4159" y="3594"/>
                      <a:pt x="4159" y="3615"/>
                      <a:pt x="4169" y="3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5280453" y="4941219"/>
                <a:ext cx="314353" cy="285061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4681" extrusionOk="0">
                    <a:moveTo>
                      <a:pt x="4106" y="3030"/>
                    </a:moveTo>
                    <a:cubicBezTo>
                      <a:pt x="3490" y="2403"/>
                      <a:pt x="2738" y="1714"/>
                      <a:pt x="2079" y="982"/>
                    </a:cubicBezTo>
                    <a:cubicBezTo>
                      <a:pt x="1912" y="783"/>
                      <a:pt x="1505" y="460"/>
                      <a:pt x="1609" y="177"/>
                    </a:cubicBezTo>
                    <a:cubicBezTo>
                      <a:pt x="1672" y="0"/>
                      <a:pt x="1912" y="0"/>
                      <a:pt x="2194" y="94"/>
                    </a:cubicBezTo>
                    <a:cubicBezTo>
                      <a:pt x="2591" y="230"/>
                      <a:pt x="2999" y="523"/>
                      <a:pt x="3312" y="762"/>
                    </a:cubicBezTo>
                    <a:cubicBezTo>
                      <a:pt x="4096" y="1379"/>
                      <a:pt x="4691" y="2111"/>
                      <a:pt x="5015" y="3061"/>
                    </a:cubicBezTo>
                    <a:cubicBezTo>
                      <a:pt x="5036" y="3144"/>
                      <a:pt x="5088" y="3260"/>
                      <a:pt x="5109" y="3353"/>
                    </a:cubicBezTo>
                    <a:cubicBezTo>
                      <a:pt x="5120" y="3395"/>
                      <a:pt x="5099" y="3469"/>
                      <a:pt x="5109" y="3511"/>
                    </a:cubicBezTo>
                    <a:cubicBezTo>
                      <a:pt x="5130" y="3604"/>
                      <a:pt x="5162" y="3594"/>
                      <a:pt x="5151" y="3646"/>
                    </a:cubicBezTo>
                    <a:cubicBezTo>
                      <a:pt x="5141" y="3750"/>
                      <a:pt x="5120" y="3803"/>
                      <a:pt x="5015" y="3792"/>
                    </a:cubicBezTo>
                    <a:cubicBezTo>
                      <a:pt x="5130" y="3876"/>
                      <a:pt x="5109" y="3980"/>
                      <a:pt x="5078" y="4158"/>
                    </a:cubicBezTo>
                    <a:cubicBezTo>
                      <a:pt x="5046" y="4325"/>
                      <a:pt x="5057" y="4315"/>
                      <a:pt x="4890" y="4356"/>
                    </a:cubicBezTo>
                    <a:cubicBezTo>
                      <a:pt x="4775" y="4377"/>
                      <a:pt x="4587" y="4451"/>
                      <a:pt x="4472" y="4472"/>
                    </a:cubicBezTo>
                    <a:cubicBezTo>
                      <a:pt x="3490" y="4681"/>
                      <a:pt x="2299" y="4649"/>
                      <a:pt x="1055" y="4200"/>
                    </a:cubicBezTo>
                    <a:cubicBezTo>
                      <a:pt x="648" y="4043"/>
                      <a:pt x="1" y="3834"/>
                      <a:pt x="73" y="3479"/>
                    </a:cubicBezTo>
                    <a:cubicBezTo>
                      <a:pt x="136" y="3197"/>
                      <a:pt x="523" y="3186"/>
                      <a:pt x="815" y="3186"/>
                    </a:cubicBezTo>
                    <a:cubicBezTo>
                      <a:pt x="1756" y="3186"/>
                      <a:pt x="2842" y="3500"/>
                      <a:pt x="3897" y="3730"/>
                    </a:cubicBezTo>
                    <a:cubicBezTo>
                      <a:pt x="2905" y="3312"/>
                      <a:pt x="1975" y="2873"/>
                      <a:pt x="1097" y="2320"/>
                    </a:cubicBezTo>
                    <a:cubicBezTo>
                      <a:pt x="909" y="2204"/>
                      <a:pt x="428" y="1943"/>
                      <a:pt x="512" y="1661"/>
                    </a:cubicBezTo>
                    <a:cubicBezTo>
                      <a:pt x="586" y="1358"/>
                      <a:pt x="1087" y="1473"/>
                      <a:pt x="1452" y="1598"/>
                    </a:cubicBezTo>
                    <a:cubicBezTo>
                      <a:pt x="2476" y="1933"/>
                      <a:pt x="3375" y="2570"/>
                      <a:pt x="4085" y="3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5097213" y="3885684"/>
                <a:ext cx="187138" cy="308629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5068" extrusionOk="0">
                    <a:moveTo>
                      <a:pt x="1129" y="2550"/>
                    </a:moveTo>
                    <a:cubicBezTo>
                      <a:pt x="1129" y="2090"/>
                      <a:pt x="1035" y="1432"/>
                      <a:pt x="1087" y="857"/>
                    </a:cubicBezTo>
                    <a:cubicBezTo>
                      <a:pt x="1108" y="555"/>
                      <a:pt x="1171" y="1"/>
                      <a:pt x="1452" y="11"/>
                    </a:cubicBezTo>
                    <a:cubicBezTo>
                      <a:pt x="1703" y="22"/>
                      <a:pt x="1766" y="450"/>
                      <a:pt x="1798" y="576"/>
                    </a:cubicBezTo>
                    <a:cubicBezTo>
                      <a:pt x="1996" y="1254"/>
                      <a:pt x="2121" y="1944"/>
                      <a:pt x="2195" y="2675"/>
                    </a:cubicBezTo>
                    <a:cubicBezTo>
                      <a:pt x="2267" y="2341"/>
                      <a:pt x="2267" y="1965"/>
                      <a:pt x="2299" y="1568"/>
                    </a:cubicBezTo>
                    <a:cubicBezTo>
                      <a:pt x="2309" y="1307"/>
                      <a:pt x="2278" y="597"/>
                      <a:pt x="2550" y="576"/>
                    </a:cubicBezTo>
                    <a:cubicBezTo>
                      <a:pt x="2790" y="555"/>
                      <a:pt x="2873" y="889"/>
                      <a:pt x="2915" y="1087"/>
                    </a:cubicBezTo>
                    <a:cubicBezTo>
                      <a:pt x="2978" y="1349"/>
                      <a:pt x="2978" y="1526"/>
                      <a:pt x="2999" y="1756"/>
                    </a:cubicBezTo>
                    <a:cubicBezTo>
                      <a:pt x="3061" y="2466"/>
                      <a:pt x="3072" y="3323"/>
                      <a:pt x="2675" y="4065"/>
                    </a:cubicBezTo>
                    <a:cubicBezTo>
                      <a:pt x="2550" y="4295"/>
                      <a:pt x="2424" y="4535"/>
                      <a:pt x="2216" y="4639"/>
                    </a:cubicBezTo>
                    <a:cubicBezTo>
                      <a:pt x="2163" y="4838"/>
                      <a:pt x="2027" y="5026"/>
                      <a:pt x="1849" y="4922"/>
                    </a:cubicBezTo>
                    <a:cubicBezTo>
                      <a:pt x="1798" y="4964"/>
                      <a:pt x="1787" y="5047"/>
                      <a:pt x="1714" y="5047"/>
                    </a:cubicBezTo>
                    <a:cubicBezTo>
                      <a:pt x="1610" y="5015"/>
                      <a:pt x="1494" y="5068"/>
                      <a:pt x="1369" y="5026"/>
                    </a:cubicBezTo>
                    <a:cubicBezTo>
                      <a:pt x="1254" y="4994"/>
                      <a:pt x="1087" y="4817"/>
                      <a:pt x="951" y="4671"/>
                    </a:cubicBezTo>
                    <a:cubicBezTo>
                      <a:pt x="398" y="4054"/>
                      <a:pt x="157" y="3114"/>
                      <a:pt x="63" y="2195"/>
                    </a:cubicBezTo>
                    <a:cubicBezTo>
                      <a:pt x="22" y="1788"/>
                      <a:pt x="1" y="1338"/>
                      <a:pt x="136" y="931"/>
                    </a:cubicBezTo>
                    <a:cubicBezTo>
                      <a:pt x="210" y="732"/>
                      <a:pt x="356" y="534"/>
                      <a:pt x="523" y="576"/>
                    </a:cubicBezTo>
                    <a:cubicBezTo>
                      <a:pt x="805" y="648"/>
                      <a:pt x="857" y="1171"/>
                      <a:pt x="920" y="1463"/>
                    </a:cubicBezTo>
                    <a:cubicBezTo>
                      <a:pt x="1014" y="1892"/>
                      <a:pt x="1066" y="2195"/>
                      <a:pt x="1118" y="2498"/>
                    </a:cubicBezTo>
                    <a:cubicBezTo>
                      <a:pt x="1139" y="2498"/>
                      <a:pt x="1139" y="2519"/>
                      <a:pt x="1139" y="2529"/>
                    </a:cubicBezTo>
                    <a:cubicBezTo>
                      <a:pt x="1139" y="2529"/>
                      <a:pt x="1129" y="2540"/>
                      <a:pt x="1129" y="25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4917810" y="4156129"/>
                <a:ext cx="1278847" cy="1323973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741" extrusionOk="0">
                    <a:moveTo>
                      <a:pt x="5506" y="0"/>
                    </a:moveTo>
                    <a:cubicBezTo>
                      <a:pt x="5527" y="0"/>
                      <a:pt x="5538" y="10"/>
                      <a:pt x="5548" y="10"/>
                    </a:cubicBezTo>
                    <a:cubicBezTo>
                      <a:pt x="5548" y="355"/>
                      <a:pt x="5412" y="783"/>
                      <a:pt x="5203" y="961"/>
                    </a:cubicBezTo>
                    <a:cubicBezTo>
                      <a:pt x="5496" y="2058"/>
                      <a:pt x="5308" y="4210"/>
                      <a:pt x="4336" y="4983"/>
                    </a:cubicBezTo>
                    <a:cubicBezTo>
                      <a:pt x="5986" y="8347"/>
                      <a:pt x="8306" y="11356"/>
                      <a:pt x="11054" y="14198"/>
                    </a:cubicBezTo>
                    <a:cubicBezTo>
                      <a:pt x="11722" y="14887"/>
                      <a:pt x="12454" y="15567"/>
                      <a:pt x="13206" y="16225"/>
                    </a:cubicBezTo>
                    <a:cubicBezTo>
                      <a:pt x="14690" y="17510"/>
                      <a:pt x="16308" y="18753"/>
                      <a:pt x="18179" y="19829"/>
                    </a:cubicBezTo>
                    <a:cubicBezTo>
                      <a:pt x="18848" y="20205"/>
                      <a:pt x="19610" y="20602"/>
                      <a:pt x="20352" y="20989"/>
                    </a:cubicBezTo>
                    <a:cubicBezTo>
                      <a:pt x="20498" y="21062"/>
                      <a:pt x="21000" y="21229"/>
                      <a:pt x="20884" y="21501"/>
                    </a:cubicBezTo>
                    <a:cubicBezTo>
                      <a:pt x="20780" y="21741"/>
                      <a:pt x="20122" y="21448"/>
                      <a:pt x="19965" y="21386"/>
                    </a:cubicBezTo>
                    <a:cubicBezTo>
                      <a:pt x="19067" y="21020"/>
                      <a:pt x="18158" y="20508"/>
                      <a:pt x="17448" y="20101"/>
                    </a:cubicBezTo>
                    <a:cubicBezTo>
                      <a:pt x="16361" y="19474"/>
                      <a:pt x="15442" y="18836"/>
                      <a:pt x="14532" y="18137"/>
                    </a:cubicBezTo>
                    <a:cubicBezTo>
                      <a:pt x="13592" y="18230"/>
                      <a:pt x="12338" y="17782"/>
                      <a:pt x="11565" y="17353"/>
                    </a:cubicBezTo>
                    <a:cubicBezTo>
                      <a:pt x="11451" y="17332"/>
                      <a:pt x="11346" y="17426"/>
                      <a:pt x="11189" y="17426"/>
                    </a:cubicBezTo>
                    <a:cubicBezTo>
                      <a:pt x="10918" y="17426"/>
                      <a:pt x="10625" y="17311"/>
                      <a:pt x="10364" y="17207"/>
                    </a:cubicBezTo>
                    <a:cubicBezTo>
                      <a:pt x="10511" y="16758"/>
                      <a:pt x="10720" y="16392"/>
                      <a:pt x="10887" y="15964"/>
                    </a:cubicBezTo>
                    <a:cubicBezTo>
                      <a:pt x="11315" y="16235"/>
                      <a:pt x="11774" y="16486"/>
                      <a:pt x="11785" y="17019"/>
                    </a:cubicBezTo>
                    <a:cubicBezTo>
                      <a:pt x="12391" y="17301"/>
                      <a:pt x="13153" y="17666"/>
                      <a:pt x="13896" y="17666"/>
                    </a:cubicBezTo>
                    <a:cubicBezTo>
                      <a:pt x="11712" y="15859"/>
                      <a:pt x="9789" y="13895"/>
                      <a:pt x="8087" y="11795"/>
                    </a:cubicBezTo>
                    <a:cubicBezTo>
                      <a:pt x="7084" y="11795"/>
                      <a:pt x="5924" y="11409"/>
                      <a:pt x="5109" y="11012"/>
                    </a:cubicBezTo>
                    <a:cubicBezTo>
                      <a:pt x="4273" y="10604"/>
                      <a:pt x="3604" y="10009"/>
                      <a:pt x="2999" y="9507"/>
                    </a:cubicBezTo>
                    <a:cubicBezTo>
                      <a:pt x="2675" y="9654"/>
                      <a:pt x="2069" y="9538"/>
                      <a:pt x="1808" y="9257"/>
                    </a:cubicBezTo>
                    <a:cubicBezTo>
                      <a:pt x="2174" y="8807"/>
                      <a:pt x="2539" y="8368"/>
                      <a:pt x="2926" y="7950"/>
                    </a:cubicBezTo>
                    <a:cubicBezTo>
                      <a:pt x="3177" y="8264"/>
                      <a:pt x="3385" y="8609"/>
                      <a:pt x="3239" y="9173"/>
                    </a:cubicBezTo>
                    <a:cubicBezTo>
                      <a:pt x="4294" y="10081"/>
                      <a:pt x="5673" y="11053"/>
                      <a:pt x="7595" y="11221"/>
                    </a:cubicBezTo>
                    <a:cubicBezTo>
                      <a:pt x="7606" y="11095"/>
                      <a:pt x="7460" y="10980"/>
                      <a:pt x="7376" y="10865"/>
                    </a:cubicBezTo>
                    <a:cubicBezTo>
                      <a:pt x="6948" y="10270"/>
                      <a:pt x="6551" y="9622"/>
                      <a:pt x="6133" y="9006"/>
                    </a:cubicBezTo>
                    <a:cubicBezTo>
                      <a:pt x="5318" y="7804"/>
                      <a:pt x="4545" y="6508"/>
                      <a:pt x="3971" y="5140"/>
                    </a:cubicBezTo>
                    <a:cubicBezTo>
                      <a:pt x="3114" y="5203"/>
                      <a:pt x="2351" y="4451"/>
                      <a:pt x="1944" y="3970"/>
                    </a:cubicBezTo>
                    <a:cubicBezTo>
                      <a:pt x="1505" y="3458"/>
                      <a:pt x="1212" y="2894"/>
                      <a:pt x="1034" y="2340"/>
                    </a:cubicBezTo>
                    <a:cubicBezTo>
                      <a:pt x="502" y="2183"/>
                      <a:pt x="189" y="1881"/>
                      <a:pt x="1" y="1505"/>
                    </a:cubicBezTo>
                    <a:cubicBezTo>
                      <a:pt x="565" y="1233"/>
                      <a:pt x="1181" y="1034"/>
                      <a:pt x="1766" y="773"/>
                    </a:cubicBezTo>
                    <a:cubicBezTo>
                      <a:pt x="1986" y="1139"/>
                      <a:pt x="1965" y="1995"/>
                      <a:pt x="1515" y="2257"/>
                    </a:cubicBezTo>
                    <a:cubicBezTo>
                      <a:pt x="2194" y="3134"/>
                      <a:pt x="2643" y="4147"/>
                      <a:pt x="4022" y="4607"/>
                    </a:cubicBezTo>
                    <a:cubicBezTo>
                      <a:pt x="4566" y="3678"/>
                      <a:pt x="4858" y="2131"/>
                      <a:pt x="4806" y="1087"/>
                    </a:cubicBezTo>
                    <a:cubicBezTo>
                      <a:pt x="4398" y="961"/>
                      <a:pt x="4231" y="700"/>
                      <a:pt x="4148" y="365"/>
                    </a:cubicBezTo>
                    <a:cubicBezTo>
                      <a:pt x="4576" y="198"/>
                      <a:pt x="5067" y="136"/>
                      <a:pt x="55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3"/>
              <p:cNvSpPr/>
              <p:nvPr/>
            </p:nvSpPr>
            <p:spPr>
              <a:xfrm>
                <a:off x="5240992" y="3981780"/>
                <a:ext cx="990620" cy="1094389"/>
              </a:xfrm>
              <a:custGeom>
                <a:avLst/>
                <a:gdLst/>
                <a:ahLst/>
                <a:cxnLst/>
                <a:rect l="l" t="t" r="r" b="b"/>
                <a:pathLst>
                  <a:path w="16267" h="17971" extrusionOk="0">
                    <a:moveTo>
                      <a:pt x="8912" y="3929"/>
                    </a:moveTo>
                    <a:cubicBezTo>
                      <a:pt x="8557" y="4138"/>
                      <a:pt x="8139" y="4493"/>
                      <a:pt x="7909" y="4482"/>
                    </a:cubicBezTo>
                    <a:cubicBezTo>
                      <a:pt x="7658" y="4482"/>
                      <a:pt x="7387" y="4294"/>
                      <a:pt x="7157" y="4252"/>
                    </a:cubicBezTo>
                    <a:cubicBezTo>
                      <a:pt x="6029" y="4012"/>
                      <a:pt x="5109" y="4294"/>
                      <a:pt x="4159" y="4670"/>
                    </a:cubicBezTo>
                    <a:cubicBezTo>
                      <a:pt x="3458" y="2978"/>
                      <a:pt x="2237" y="1285"/>
                      <a:pt x="366" y="251"/>
                    </a:cubicBezTo>
                    <a:cubicBezTo>
                      <a:pt x="293" y="210"/>
                      <a:pt x="126" y="1"/>
                      <a:pt x="22" y="136"/>
                    </a:cubicBezTo>
                    <a:cubicBezTo>
                      <a:pt x="11" y="157"/>
                      <a:pt x="11" y="178"/>
                      <a:pt x="1" y="189"/>
                    </a:cubicBezTo>
                    <a:cubicBezTo>
                      <a:pt x="43" y="1568"/>
                      <a:pt x="231" y="3490"/>
                      <a:pt x="805" y="4974"/>
                    </a:cubicBezTo>
                    <a:cubicBezTo>
                      <a:pt x="1223" y="6018"/>
                      <a:pt x="1870" y="6989"/>
                      <a:pt x="2738" y="7763"/>
                    </a:cubicBezTo>
                    <a:cubicBezTo>
                      <a:pt x="2926" y="7930"/>
                      <a:pt x="3114" y="8118"/>
                      <a:pt x="3302" y="8275"/>
                    </a:cubicBezTo>
                    <a:cubicBezTo>
                      <a:pt x="2947" y="8661"/>
                      <a:pt x="1620" y="10145"/>
                      <a:pt x="1557" y="11231"/>
                    </a:cubicBezTo>
                    <a:cubicBezTo>
                      <a:pt x="1526" y="11827"/>
                      <a:pt x="1808" y="12537"/>
                      <a:pt x="2497" y="12851"/>
                    </a:cubicBezTo>
                    <a:cubicBezTo>
                      <a:pt x="3667" y="13373"/>
                      <a:pt x="5308" y="12861"/>
                      <a:pt x="6697" y="11879"/>
                    </a:cubicBezTo>
                    <a:cubicBezTo>
                      <a:pt x="6729" y="12004"/>
                      <a:pt x="6750" y="12130"/>
                      <a:pt x="6781" y="12255"/>
                    </a:cubicBezTo>
                    <a:cubicBezTo>
                      <a:pt x="6959" y="13018"/>
                      <a:pt x="7105" y="13854"/>
                      <a:pt x="7512" y="14512"/>
                    </a:cubicBezTo>
                    <a:cubicBezTo>
                      <a:pt x="8547" y="16173"/>
                      <a:pt x="11179" y="17270"/>
                      <a:pt x="13645" y="17970"/>
                    </a:cubicBezTo>
                    <a:cubicBezTo>
                      <a:pt x="13488" y="17437"/>
                      <a:pt x="13383" y="16925"/>
                      <a:pt x="13195" y="16413"/>
                    </a:cubicBezTo>
                    <a:cubicBezTo>
                      <a:pt x="12631" y="14888"/>
                      <a:pt x="11775" y="13519"/>
                      <a:pt x="10365" y="12464"/>
                    </a:cubicBezTo>
                    <a:cubicBezTo>
                      <a:pt x="11398" y="11628"/>
                      <a:pt x="11932" y="9518"/>
                      <a:pt x="11493" y="8348"/>
                    </a:cubicBezTo>
                    <a:cubicBezTo>
                      <a:pt x="13436" y="6582"/>
                      <a:pt x="15013" y="4138"/>
                      <a:pt x="16267" y="1066"/>
                    </a:cubicBezTo>
                    <a:cubicBezTo>
                      <a:pt x="13791" y="1745"/>
                      <a:pt x="11159" y="2622"/>
                      <a:pt x="8912" y="39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>
                <a:off x="5972673" y="3332187"/>
                <a:ext cx="1015466" cy="957613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15725" extrusionOk="0">
                    <a:moveTo>
                      <a:pt x="2069" y="10573"/>
                    </a:moveTo>
                    <a:cubicBezTo>
                      <a:pt x="1358" y="11430"/>
                      <a:pt x="711" y="12088"/>
                      <a:pt x="42" y="12997"/>
                    </a:cubicBezTo>
                    <a:cubicBezTo>
                      <a:pt x="21" y="13039"/>
                      <a:pt x="21" y="13070"/>
                      <a:pt x="0" y="13112"/>
                    </a:cubicBezTo>
                    <a:cubicBezTo>
                      <a:pt x="1389" y="12569"/>
                      <a:pt x="2748" y="12161"/>
                      <a:pt x="4242" y="11754"/>
                    </a:cubicBezTo>
                    <a:cubicBezTo>
                      <a:pt x="3636" y="13259"/>
                      <a:pt x="2977" y="14429"/>
                      <a:pt x="2225" y="15703"/>
                    </a:cubicBezTo>
                    <a:cubicBezTo>
                      <a:pt x="2392" y="15724"/>
                      <a:pt x="2580" y="15599"/>
                      <a:pt x="2717" y="15525"/>
                    </a:cubicBezTo>
                    <a:cubicBezTo>
                      <a:pt x="4472" y="14554"/>
                      <a:pt x="6060" y="13331"/>
                      <a:pt x="7606" y="12098"/>
                    </a:cubicBezTo>
                    <a:cubicBezTo>
                      <a:pt x="9925" y="10260"/>
                      <a:pt x="12391" y="8578"/>
                      <a:pt x="14815" y="7063"/>
                    </a:cubicBezTo>
                    <a:cubicBezTo>
                      <a:pt x="15431" y="6687"/>
                      <a:pt x="16141" y="6426"/>
                      <a:pt x="16674" y="5904"/>
                    </a:cubicBezTo>
                    <a:cubicBezTo>
                      <a:pt x="16162" y="5976"/>
                      <a:pt x="15692" y="6217"/>
                      <a:pt x="15233" y="6436"/>
                    </a:cubicBezTo>
                    <a:cubicBezTo>
                      <a:pt x="11962" y="8003"/>
                      <a:pt x="8995" y="10134"/>
                      <a:pt x="5266" y="10761"/>
                    </a:cubicBezTo>
                    <a:cubicBezTo>
                      <a:pt x="5516" y="10145"/>
                      <a:pt x="5663" y="9508"/>
                      <a:pt x="5913" y="8892"/>
                    </a:cubicBezTo>
                    <a:cubicBezTo>
                      <a:pt x="6613" y="7136"/>
                      <a:pt x="7700" y="5746"/>
                      <a:pt x="8619" y="4347"/>
                    </a:cubicBezTo>
                    <a:cubicBezTo>
                      <a:pt x="9424" y="3114"/>
                      <a:pt x="10353" y="1860"/>
                      <a:pt x="11064" y="596"/>
                    </a:cubicBezTo>
                    <a:cubicBezTo>
                      <a:pt x="11158" y="429"/>
                      <a:pt x="11388" y="209"/>
                      <a:pt x="11252" y="0"/>
                    </a:cubicBezTo>
                    <a:cubicBezTo>
                      <a:pt x="9789" y="1683"/>
                      <a:pt x="8598" y="3490"/>
                      <a:pt x="7167" y="5089"/>
                    </a:cubicBezTo>
                    <a:cubicBezTo>
                      <a:pt x="5715" y="6718"/>
                      <a:pt x="2309" y="10291"/>
                      <a:pt x="2069" y="105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>
                <a:off x="5868904" y="4361597"/>
                <a:ext cx="1184700" cy="77181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12674" extrusionOk="0">
                    <a:moveTo>
                      <a:pt x="1" y="6259"/>
                    </a:moveTo>
                    <a:cubicBezTo>
                      <a:pt x="1892" y="7659"/>
                      <a:pt x="2738" y="9591"/>
                      <a:pt x="3240" y="11701"/>
                    </a:cubicBezTo>
                    <a:cubicBezTo>
                      <a:pt x="6426" y="12673"/>
                      <a:pt x="9373" y="12632"/>
                      <a:pt x="12068" y="12412"/>
                    </a:cubicBezTo>
                    <a:cubicBezTo>
                      <a:pt x="14095" y="12255"/>
                      <a:pt x="16069" y="11910"/>
                      <a:pt x="17824" y="11283"/>
                    </a:cubicBezTo>
                    <a:cubicBezTo>
                      <a:pt x="18388" y="11085"/>
                      <a:pt x="19193" y="10970"/>
                      <a:pt x="19454" y="10322"/>
                    </a:cubicBezTo>
                    <a:cubicBezTo>
                      <a:pt x="17981" y="9706"/>
                      <a:pt x="16654" y="10041"/>
                      <a:pt x="15328" y="9957"/>
                    </a:cubicBezTo>
                    <a:cubicBezTo>
                      <a:pt x="15526" y="9727"/>
                      <a:pt x="15913" y="9842"/>
                      <a:pt x="15996" y="9403"/>
                    </a:cubicBezTo>
                    <a:cubicBezTo>
                      <a:pt x="15599" y="9038"/>
                      <a:pt x="14910" y="8870"/>
                      <a:pt x="14387" y="8724"/>
                    </a:cubicBezTo>
                    <a:cubicBezTo>
                      <a:pt x="13008" y="8358"/>
                      <a:pt x="11535" y="8233"/>
                      <a:pt x="10271" y="7972"/>
                    </a:cubicBezTo>
                    <a:cubicBezTo>
                      <a:pt x="11848" y="7397"/>
                      <a:pt x="10156" y="6394"/>
                      <a:pt x="9111" y="5862"/>
                    </a:cubicBezTo>
                    <a:cubicBezTo>
                      <a:pt x="7565" y="5078"/>
                      <a:pt x="5538" y="4274"/>
                      <a:pt x="3950" y="4232"/>
                    </a:cubicBezTo>
                    <a:cubicBezTo>
                      <a:pt x="4055" y="2612"/>
                      <a:pt x="3773" y="1223"/>
                      <a:pt x="3093" y="0"/>
                    </a:cubicBezTo>
                    <a:cubicBezTo>
                      <a:pt x="2467" y="773"/>
                      <a:pt x="1840" y="1432"/>
                      <a:pt x="1161" y="2121"/>
                    </a:cubicBezTo>
                    <a:cubicBezTo>
                      <a:pt x="1631" y="3229"/>
                      <a:pt x="994" y="5506"/>
                      <a:pt x="1" y="6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>
                <a:off x="5224489" y="3120325"/>
                <a:ext cx="654709" cy="1158636"/>
              </a:xfrm>
              <a:custGeom>
                <a:avLst/>
                <a:gdLst/>
                <a:ahLst/>
                <a:cxnLst/>
                <a:rect l="l" t="t" r="r" b="b"/>
                <a:pathLst>
                  <a:path w="10751" h="19026" extrusionOk="0">
                    <a:moveTo>
                      <a:pt x="3228" y="2497"/>
                    </a:moveTo>
                    <a:cubicBezTo>
                      <a:pt x="1180" y="5882"/>
                      <a:pt x="0" y="11022"/>
                      <a:pt x="272" y="14335"/>
                    </a:cubicBezTo>
                    <a:cubicBezTo>
                      <a:pt x="2445" y="15494"/>
                      <a:pt x="3479" y="17239"/>
                      <a:pt x="4419" y="19025"/>
                    </a:cubicBezTo>
                    <a:cubicBezTo>
                      <a:pt x="5401" y="18493"/>
                      <a:pt x="6770" y="18242"/>
                      <a:pt x="8222" y="18858"/>
                    </a:cubicBezTo>
                    <a:cubicBezTo>
                      <a:pt x="9006" y="18148"/>
                      <a:pt x="10009" y="17657"/>
                      <a:pt x="10750" y="17260"/>
                    </a:cubicBezTo>
                    <a:cubicBezTo>
                      <a:pt x="9998" y="16529"/>
                      <a:pt x="8911" y="16027"/>
                      <a:pt x="7679" y="15693"/>
                    </a:cubicBezTo>
                    <a:cubicBezTo>
                      <a:pt x="7919" y="14669"/>
                      <a:pt x="8013" y="13655"/>
                      <a:pt x="7929" y="12768"/>
                    </a:cubicBezTo>
                    <a:cubicBezTo>
                      <a:pt x="7857" y="11900"/>
                      <a:pt x="7720" y="10971"/>
                      <a:pt x="7094" y="10375"/>
                    </a:cubicBezTo>
                    <a:cubicBezTo>
                      <a:pt x="6676" y="10406"/>
                      <a:pt x="6561" y="11012"/>
                      <a:pt x="6331" y="11388"/>
                    </a:cubicBezTo>
                    <a:cubicBezTo>
                      <a:pt x="6383" y="10532"/>
                      <a:pt x="6237" y="9643"/>
                      <a:pt x="6164" y="8777"/>
                    </a:cubicBezTo>
                    <a:cubicBezTo>
                      <a:pt x="6091" y="7930"/>
                      <a:pt x="6153" y="6959"/>
                      <a:pt x="5547" y="6342"/>
                    </a:cubicBezTo>
                    <a:cubicBezTo>
                      <a:pt x="5317" y="6342"/>
                      <a:pt x="5245" y="6655"/>
                      <a:pt x="5078" y="6792"/>
                    </a:cubicBezTo>
                    <a:cubicBezTo>
                      <a:pt x="5359" y="5047"/>
                      <a:pt x="5767" y="3114"/>
                      <a:pt x="5809" y="1515"/>
                    </a:cubicBezTo>
                    <a:cubicBezTo>
                      <a:pt x="5819" y="993"/>
                      <a:pt x="5861" y="377"/>
                      <a:pt x="5506" y="1"/>
                    </a:cubicBezTo>
                    <a:cubicBezTo>
                      <a:pt x="4597" y="345"/>
                      <a:pt x="3887" y="1411"/>
                      <a:pt x="3228" y="24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>
                <a:off x="5328806" y="4614809"/>
                <a:ext cx="101882" cy="10249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83" extrusionOk="0">
                    <a:moveTo>
                      <a:pt x="282" y="1683"/>
                    </a:moveTo>
                    <a:cubicBezTo>
                      <a:pt x="899" y="1662"/>
                      <a:pt x="1672" y="1108"/>
                      <a:pt x="1317" y="513"/>
                    </a:cubicBezTo>
                    <a:cubicBezTo>
                      <a:pt x="1129" y="188"/>
                      <a:pt x="700" y="11"/>
                      <a:pt x="345" y="0"/>
                    </a:cubicBezTo>
                    <a:cubicBezTo>
                      <a:pt x="63" y="523"/>
                      <a:pt x="1" y="1150"/>
                      <a:pt x="282" y="16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>
                <a:off x="5309075" y="4717847"/>
                <a:ext cx="90372" cy="5736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942" extrusionOk="0">
                    <a:moveTo>
                      <a:pt x="889" y="544"/>
                    </a:moveTo>
                    <a:lnTo>
                      <a:pt x="878" y="586"/>
                    </a:lnTo>
                    <a:lnTo>
                      <a:pt x="1149" y="941"/>
                    </a:lnTo>
                    <a:cubicBezTo>
                      <a:pt x="1275" y="878"/>
                      <a:pt x="1390" y="837"/>
                      <a:pt x="1484" y="806"/>
                    </a:cubicBezTo>
                    <a:cubicBezTo>
                      <a:pt x="1275" y="722"/>
                      <a:pt x="889" y="502"/>
                      <a:pt x="606" y="1"/>
                    </a:cubicBezTo>
                    <a:cubicBezTo>
                      <a:pt x="408" y="200"/>
                      <a:pt x="0" y="764"/>
                      <a:pt x="0" y="764"/>
                    </a:cubicBezTo>
                    <a:cubicBezTo>
                      <a:pt x="0" y="764"/>
                      <a:pt x="638" y="565"/>
                      <a:pt x="889" y="544"/>
                    </a:cubicBezTo>
                    <a:close/>
                  </a:path>
                </a:pathLst>
              </a:custGeom>
              <a:solidFill>
                <a:srgbClr val="ED50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>
                <a:off x="5400056" y="4696898"/>
                <a:ext cx="197308" cy="93539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536" extrusionOk="0">
                    <a:moveTo>
                      <a:pt x="1" y="1150"/>
                    </a:moveTo>
                    <a:cubicBezTo>
                      <a:pt x="1004" y="1536"/>
                      <a:pt x="2299" y="1171"/>
                      <a:pt x="3239" y="658"/>
                    </a:cubicBezTo>
                    <a:cubicBezTo>
                      <a:pt x="2278" y="0"/>
                      <a:pt x="1171" y="335"/>
                      <a:pt x="1" y="1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>
                <a:off x="5548280" y="4445575"/>
                <a:ext cx="172523" cy="188356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3093" extrusionOk="0">
                    <a:moveTo>
                      <a:pt x="857" y="596"/>
                    </a:moveTo>
                    <a:cubicBezTo>
                      <a:pt x="1505" y="356"/>
                      <a:pt x="2320" y="868"/>
                      <a:pt x="1881" y="1588"/>
                    </a:cubicBezTo>
                    <a:cubicBezTo>
                      <a:pt x="2372" y="1725"/>
                      <a:pt x="2832" y="1964"/>
                      <a:pt x="2654" y="2570"/>
                    </a:cubicBezTo>
                    <a:cubicBezTo>
                      <a:pt x="2591" y="2811"/>
                      <a:pt x="2393" y="3072"/>
                      <a:pt x="2153" y="3093"/>
                    </a:cubicBezTo>
                    <a:cubicBezTo>
                      <a:pt x="2466" y="2361"/>
                      <a:pt x="2153" y="1808"/>
                      <a:pt x="1338" y="1776"/>
                    </a:cubicBezTo>
                    <a:cubicBezTo>
                      <a:pt x="1421" y="1630"/>
                      <a:pt x="1526" y="1578"/>
                      <a:pt x="1558" y="1390"/>
                    </a:cubicBezTo>
                    <a:cubicBezTo>
                      <a:pt x="1651" y="773"/>
                      <a:pt x="774" y="794"/>
                      <a:pt x="304" y="899"/>
                    </a:cubicBezTo>
                    <a:cubicBezTo>
                      <a:pt x="523" y="627"/>
                      <a:pt x="439" y="137"/>
                      <a:pt x="0" y="230"/>
                    </a:cubicBezTo>
                    <a:cubicBezTo>
                      <a:pt x="0" y="147"/>
                      <a:pt x="137" y="116"/>
                      <a:pt x="241" y="95"/>
                    </a:cubicBezTo>
                    <a:cubicBezTo>
                      <a:pt x="627" y="0"/>
                      <a:pt x="899" y="209"/>
                      <a:pt x="857" y="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5491706" y="3577177"/>
                <a:ext cx="66196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348" extrusionOk="0">
                    <a:moveTo>
                      <a:pt x="762" y="31"/>
                    </a:moveTo>
                    <a:cubicBezTo>
                      <a:pt x="1087" y="0"/>
                      <a:pt x="1045" y="282"/>
                      <a:pt x="1003" y="616"/>
                    </a:cubicBezTo>
                    <a:cubicBezTo>
                      <a:pt x="961" y="888"/>
                      <a:pt x="804" y="1347"/>
                      <a:pt x="491" y="1285"/>
                    </a:cubicBezTo>
                    <a:cubicBezTo>
                      <a:pt x="0" y="1191"/>
                      <a:pt x="449" y="73"/>
                      <a:pt x="762" y="31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5557841" y="3802985"/>
                <a:ext cx="60471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26" extrusionOk="0">
                    <a:moveTo>
                      <a:pt x="648" y="21"/>
                    </a:moveTo>
                    <a:cubicBezTo>
                      <a:pt x="941" y="0"/>
                      <a:pt x="993" y="471"/>
                      <a:pt x="909" y="847"/>
                    </a:cubicBezTo>
                    <a:cubicBezTo>
                      <a:pt x="857" y="1087"/>
                      <a:pt x="679" y="1526"/>
                      <a:pt x="439" y="1484"/>
                    </a:cubicBezTo>
                    <a:cubicBezTo>
                      <a:pt x="1" y="1411"/>
                      <a:pt x="272" y="63"/>
                      <a:pt x="648" y="21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5611917" y="3871677"/>
                <a:ext cx="57305" cy="6309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036" extrusionOk="0">
                    <a:moveTo>
                      <a:pt x="533" y="1"/>
                    </a:moveTo>
                    <a:cubicBezTo>
                      <a:pt x="940" y="1"/>
                      <a:pt x="711" y="1035"/>
                      <a:pt x="304" y="889"/>
                    </a:cubicBezTo>
                    <a:cubicBezTo>
                      <a:pt x="0" y="774"/>
                      <a:pt x="251" y="12"/>
                      <a:pt x="533" y="1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5298296" y="3910530"/>
                <a:ext cx="50240" cy="53529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79" extrusionOk="0">
                    <a:moveTo>
                      <a:pt x="439" y="0"/>
                    </a:moveTo>
                    <a:cubicBezTo>
                      <a:pt x="825" y="0"/>
                      <a:pt x="585" y="878"/>
                      <a:pt x="334" y="867"/>
                    </a:cubicBezTo>
                    <a:cubicBezTo>
                      <a:pt x="0" y="836"/>
                      <a:pt x="125" y="0"/>
                      <a:pt x="4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5312242" y="4007235"/>
                <a:ext cx="43968" cy="7953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306" extrusionOk="0">
                    <a:moveTo>
                      <a:pt x="408" y="0"/>
                    </a:moveTo>
                    <a:cubicBezTo>
                      <a:pt x="607" y="0"/>
                      <a:pt x="659" y="136"/>
                      <a:pt x="690" y="345"/>
                    </a:cubicBezTo>
                    <a:cubicBezTo>
                      <a:pt x="721" y="627"/>
                      <a:pt x="700" y="1306"/>
                      <a:pt x="356" y="1275"/>
                    </a:cubicBezTo>
                    <a:cubicBezTo>
                      <a:pt x="84" y="1243"/>
                      <a:pt x="1" y="753"/>
                      <a:pt x="84" y="387"/>
                    </a:cubicBezTo>
                    <a:cubicBezTo>
                      <a:pt x="126" y="189"/>
                      <a:pt x="220" y="11"/>
                      <a:pt x="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5979615" y="4368600"/>
                <a:ext cx="56087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774" extrusionOk="0">
                    <a:moveTo>
                      <a:pt x="795" y="272"/>
                    </a:moveTo>
                    <a:cubicBezTo>
                      <a:pt x="920" y="460"/>
                      <a:pt x="492" y="774"/>
                      <a:pt x="346" y="742"/>
                    </a:cubicBezTo>
                    <a:cubicBezTo>
                      <a:pt x="1" y="648"/>
                      <a:pt x="492" y="1"/>
                      <a:pt x="795" y="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3"/>
              <p:cNvSpPr/>
              <p:nvPr/>
            </p:nvSpPr>
            <p:spPr>
              <a:xfrm>
                <a:off x="6013352" y="4417562"/>
                <a:ext cx="56696" cy="41471"/>
              </a:xfrm>
              <a:custGeom>
                <a:avLst/>
                <a:gdLst/>
                <a:ahLst/>
                <a:cxnLst/>
                <a:rect l="l" t="t" r="r" b="b"/>
                <a:pathLst>
                  <a:path w="931" h="681" extrusionOk="0">
                    <a:moveTo>
                      <a:pt x="492" y="11"/>
                    </a:moveTo>
                    <a:cubicBezTo>
                      <a:pt x="930" y="53"/>
                      <a:pt x="398" y="680"/>
                      <a:pt x="220" y="669"/>
                    </a:cubicBezTo>
                    <a:cubicBezTo>
                      <a:pt x="105" y="659"/>
                      <a:pt x="1" y="523"/>
                      <a:pt x="11" y="408"/>
                    </a:cubicBezTo>
                    <a:cubicBezTo>
                      <a:pt x="22" y="230"/>
                      <a:pt x="314" y="1"/>
                      <a:pt x="49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3"/>
              <p:cNvSpPr/>
              <p:nvPr/>
            </p:nvSpPr>
            <p:spPr>
              <a:xfrm>
                <a:off x="5910923" y="4445575"/>
                <a:ext cx="84708" cy="50362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827" extrusionOk="0">
                    <a:moveTo>
                      <a:pt x="272" y="773"/>
                    </a:moveTo>
                    <a:cubicBezTo>
                      <a:pt x="0" y="534"/>
                      <a:pt x="627" y="0"/>
                      <a:pt x="910" y="63"/>
                    </a:cubicBezTo>
                    <a:cubicBezTo>
                      <a:pt x="1390" y="157"/>
                      <a:pt x="836" y="763"/>
                      <a:pt x="606" y="805"/>
                    </a:cubicBezTo>
                    <a:cubicBezTo>
                      <a:pt x="502" y="826"/>
                      <a:pt x="418" y="773"/>
                      <a:pt x="272" y="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3"/>
              <p:cNvSpPr/>
              <p:nvPr/>
            </p:nvSpPr>
            <p:spPr>
              <a:xfrm>
                <a:off x="6194644" y="4703232"/>
                <a:ext cx="101882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774" extrusionOk="0">
                    <a:moveTo>
                      <a:pt x="419" y="1"/>
                    </a:moveTo>
                    <a:cubicBezTo>
                      <a:pt x="764" y="1"/>
                      <a:pt x="1036" y="115"/>
                      <a:pt x="1317" y="252"/>
                    </a:cubicBezTo>
                    <a:cubicBezTo>
                      <a:pt x="1505" y="345"/>
                      <a:pt x="1673" y="408"/>
                      <a:pt x="1642" y="565"/>
                    </a:cubicBezTo>
                    <a:cubicBezTo>
                      <a:pt x="1610" y="774"/>
                      <a:pt x="1245" y="753"/>
                      <a:pt x="994" y="721"/>
                    </a:cubicBezTo>
                    <a:cubicBezTo>
                      <a:pt x="628" y="659"/>
                      <a:pt x="1" y="461"/>
                      <a:pt x="54" y="178"/>
                    </a:cubicBezTo>
                    <a:cubicBezTo>
                      <a:pt x="85" y="1"/>
                      <a:pt x="263" y="1"/>
                      <a:pt x="419" y="1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3"/>
              <p:cNvSpPr/>
              <p:nvPr/>
            </p:nvSpPr>
            <p:spPr>
              <a:xfrm>
                <a:off x="6338483" y="4740135"/>
                <a:ext cx="57305" cy="45917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54" extrusionOk="0">
                    <a:moveTo>
                      <a:pt x="251" y="22"/>
                    </a:moveTo>
                    <a:cubicBezTo>
                      <a:pt x="471" y="1"/>
                      <a:pt x="940" y="168"/>
                      <a:pt x="909" y="398"/>
                    </a:cubicBezTo>
                    <a:cubicBezTo>
                      <a:pt x="857" y="753"/>
                      <a:pt x="0" y="450"/>
                      <a:pt x="21" y="210"/>
                    </a:cubicBezTo>
                    <a:cubicBezTo>
                      <a:pt x="21" y="84"/>
                      <a:pt x="125" y="43"/>
                      <a:pt x="251" y="22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3"/>
              <p:cNvSpPr/>
              <p:nvPr/>
            </p:nvSpPr>
            <p:spPr>
              <a:xfrm>
                <a:off x="6339092" y="4817780"/>
                <a:ext cx="84708" cy="42019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90" extrusionOk="0">
                    <a:moveTo>
                      <a:pt x="1181" y="585"/>
                    </a:moveTo>
                    <a:cubicBezTo>
                      <a:pt x="909" y="690"/>
                      <a:pt x="1" y="616"/>
                      <a:pt x="43" y="251"/>
                    </a:cubicBezTo>
                    <a:cubicBezTo>
                      <a:pt x="74" y="10"/>
                      <a:pt x="533" y="0"/>
                      <a:pt x="837" y="52"/>
                    </a:cubicBezTo>
                    <a:cubicBezTo>
                      <a:pt x="1067" y="84"/>
                      <a:pt x="1390" y="168"/>
                      <a:pt x="1390" y="324"/>
                    </a:cubicBezTo>
                    <a:cubicBezTo>
                      <a:pt x="1390" y="460"/>
                      <a:pt x="1286" y="460"/>
                      <a:pt x="1181" y="585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3"/>
              <p:cNvSpPr/>
              <p:nvPr/>
            </p:nvSpPr>
            <p:spPr>
              <a:xfrm>
                <a:off x="5435011" y="4653661"/>
                <a:ext cx="36356" cy="48353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94" extrusionOk="0">
                    <a:moveTo>
                      <a:pt x="555" y="439"/>
                    </a:moveTo>
                    <a:cubicBezTo>
                      <a:pt x="523" y="648"/>
                      <a:pt x="377" y="794"/>
                      <a:pt x="231" y="773"/>
                    </a:cubicBezTo>
                    <a:cubicBezTo>
                      <a:pt x="84" y="752"/>
                      <a:pt x="1" y="564"/>
                      <a:pt x="33" y="355"/>
                    </a:cubicBezTo>
                    <a:cubicBezTo>
                      <a:pt x="64" y="146"/>
                      <a:pt x="210" y="0"/>
                      <a:pt x="356" y="31"/>
                    </a:cubicBezTo>
                    <a:cubicBezTo>
                      <a:pt x="502" y="52"/>
                      <a:pt x="597" y="240"/>
                      <a:pt x="555" y="4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" name="Google Shape;456;p43"/>
          <p:cNvGrpSpPr/>
          <p:nvPr/>
        </p:nvGrpSpPr>
        <p:grpSpPr>
          <a:xfrm>
            <a:off x="7083572" y="3401640"/>
            <a:ext cx="1551361" cy="1527509"/>
            <a:chOff x="6865072" y="3334415"/>
            <a:chExt cx="1551361" cy="1527509"/>
          </a:xfrm>
        </p:grpSpPr>
        <p:sp>
          <p:nvSpPr>
            <p:cNvPr id="457" name="Google Shape;457;p43"/>
            <p:cNvSpPr/>
            <p:nvPr/>
          </p:nvSpPr>
          <p:spPr>
            <a:xfrm>
              <a:off x="6865075" y="3335113"/>
              <a:ext cx="1551358" cy="1526135"/>
            </a:xfrm>
            <a:custGeom>
              <a:avLst/>
              <a:gdLst/>
              <a:ahLst/>
              <a:cxnLst/>
              <a:rect l="l" t="t" r="r" b="b"/>
              <a:pathLst>
                <a:path w="59846" h="58873" extrusionOk="0">
                  <a:moveTo>
                    <a:pt x="58517" y="286"/>
                  </a:moveTo>
                  <a:cubicBezTo>
                    <a:pt x="55884" y="262"/>
                    <a:pt x="53204" y="831"/>
                    <a:pt x="50595" y="1400"/>
                  </a:cubicBezTo>
                  <a:cubicBezTo>
                    <a:pt x="48033" y="1970"/>
                    <a:pt x="45543" y="2657"/>
                    <a:pt x="43337" y="3345"/>
                  </a:cubicBezTo>
                  <a:cubicBezTo>
                    <a:pt x="42981" y="3227"/>
                    <a:pt x="42601" y="3108"/>
                    <a:pt x="42198" y="2990"/>
                  </a:cubicBezTo>
                  <a:cubicBezTo>
                    <a:pt x="42056" y="2729"/>
                    <a:pt x="41581" y="2610"/>
                    <a:pt x="41202" y="2586"/>
                  </a:cubicBezTo>
                  <a:cubicBezTo>
                    <a:pt x="40846" y="2539"/>
                    <a:pt x="40490" y="2539"/>
                    <a:pt x="40134" y="2563"/>
                  </a:cubicBezTo>
                  <a:cubicBezTo>
                    <a:pt x="39328" y="2444"/>
                    <a:pt x="38498" y="2373"/>
                    <a:pt x="37715" y="2349"/>
                  </a:cubicBezTo>
                  <a:cubicBezTo>
                    <a:pt x="36244" y="2278"/>
                    <a:pt x="34892" y="2302"/>
                    <a:pt x="33588" y="2397"/>
                  </a:cubicBezTo>
                  <a:cubicBezTo>
                    <a:pt x="33327" y="2112"/>
                    <a:pt x="32829" y="1970"/>
                    <a:pt x="32402" y="1993"/>
                  </a:cubicBezTo>
                  <a:cubicBezTo>
                    <a:pt x="32070" y="1993"/>
                    <a:pt x="31643" y="2136"/>
                    <a:pt x="31263" y="2231"/>
                  </a:cubicBezTo>
                  <a:cubicBezTo>
                    <a:pt x="30149" y="2515"/>
                    <a:pt x="28891" y="2871"/>
                    <a:pt x="27871" y="3132"/>
                  </a:cubicBezTo>
                  <a:cubicBezTo>
                    <a:pt x="27848" y="3156"/>
                    <a:pt x="27824" y="3179"/>
                    <a:pt x="27800" y="3227"/>
                  </a:cubicBezTo>
                  <a:cubicBezTo>
                    <a:pt x="27777" y="3227"/>
                    <a:pt x="27729" y="3227"/>
                    <a:pt x="27705" y="3227"/>
                  </a:cubicBezTo>
                  <a:cubicBezTo>
                    <a:pt x="26828" y="2563"/>
                    <a:pt x="25950" y="1851"/>
                    <a:pt x="24907" y="1258"/>
                  </a:cubicBezTo>
                  <a:cubicBezTo>
                    <a:pt x="23910" y="689"/>
                    <a:pt x="22701" y="96"/>
                    <a:pt x="21135" y="25"/>
                  </a:cubicBezTo>
                  <a:cubicBezTo>
                    <a:pt x="20471" y="1"/>
                    <a:pt x="19878" y="119"/>
                    <a:pt x="19356" y="333"/>
                  </a:cubicBezTo>
                  <a:cubicBezTo>
                    <a:pt x="18621" y="428"/>
                    <a:pt x="17933" y="784"/>
                    <a:pt x="17482" y="1116"/>
                  </a:cubicBezTo>
                  <a:cubicBezTo>
                    <a:pt x="17245" y="1305"/>
                    <a:pt x="16960" y="1685"/>
                    <a:pt x="16747" y="1898"/>
                  </a:cubicBezTo>
                  <a:cubicBezTo>
                    <a:pt x="16605" y="2017"/>
                    <a:pt x="16533" y="1993"/>
                    <a:pt x="16462" y="2136"/>
                  </a:cubicBezTo>
                  <a:cubicBezTo>
                    <a:pt x="16296" y="2491"/>
                    <a:pt x="16320" y="3322"/>
                    <a:pt x="16320" y="3796"/>
                  </a:cubicBezTo>
                  <a:cubicBezTo>
                    <a:pt x="15087" y="4152"/>
                    <a:pt x="13403" y="4721"/>
                    <a:pt x="13403" y="4935"/>
                  </a:cubicBezTo>
                  <a:cubicBezTo>
                    <a:pt x="13426" y="5267"/>
                    <a:pt x="15229" y="5338"/>
                    <a:pt x="16533" y="5314"/>
                  </a:cubicBezTo>
                  <a:cubicBezTo>
                    <a:pt x="16700" y="5954"/>
                    <a:pt x="16960" y="6500"/>
                    <a:pt x="17269" y="6974"/>
                  </a:cubicBezTo>
                  <a:cubicBezTo>
                    <a:pt x="17459" y="7283"/>
                    <a:pt x="17791" y="7733"/>
                    <a:pt x="18099" y="7971"/>
                  </a:cubicBezTo>
                  <a:cubicBezTo>
                    <a:pt x="18312" y="8445"/>
                    <a:pt x="18573" y="8919"/>
                    <a:pt x="18811" y="9346"/>
                  </a:cubicBezTo>
                  <a:cubicBezTo>
                    <a:pt x="18834" y="9394"/>
                    <a:pt x="18858" y="9418"/>
                    <a:pt x="18882" y="9465"/>
                  </a:cubicBezTo>
                  <a:cubicBezTo>
                    <a:pt x="18811" y="9536"/>
                    <a:pt x="18739" y="9607"/>
                    <a:pt x="18668" y="9678"/>
                  </a:cubicBezTo>
                  <a:cubicBezTo>
                    <a:pt x="18502" y="9868"/>
                    <a:pt x="18218" y="10082"/>
                    <a:pt x="18218" y="10224"/>
                  </a:cubicBezTo>
                  <a:cubicBezTo>
                    <a:pt x="18218" y="10343"/>
                    <a:pt x="18621" y="10746"/>
                    <a:pt x="18787" y="10936"/>
                  </a:cubicBezTo>
                  <a:cubicBezTo>
                    <a:pt x="19451" y="11695"/>
                    <a:pt x="20044" y="12454"/>
                    <a:pt x="20732" y="13023"/>
                  </a:cubicBezTo>
                  <a:cubicBezTo>
                    <a:pt x="22677" y="14707"/>
                    <a:pt x="25286" y="16106"/>
                    <a:pt x="28797" y="16201"/>
                  </a:cubicBezTo>
                  <a:cubicBezTo>
                    <a:pt x="28844" y="16201"/>
                    <a:pt x="28915" y="16201"/>
                    <a:pt x="28963" y="16201"/>
                  </a:cubicBezTo>
                  <a:cubicBezTo>
                    <a:pt x="28678" y="17364"/>
                    <a:pt x="28346" y="18526"/>
                    <a:pt x="27966" y="19569"/>
                  </a:cubicBezTo>
                  <a:cubicBezTo>
                    <a:pt x="27966" y="19569"/>
                    <a:pt x="27943" y="19569"/>
                    <a:pt x="27943" y="19569"/>
                  </a:cubicBezTo>
                  <a:cubicBezTo>
                    <a:pt x="27895" y="19522"/>
                    <a:pt x="27824" y="19498"/>
                    <a:pt x="27777" y="19451"/>
                  </a:cubicBezTo>
                  <a:cubicBezTo>
                    <a:pt x="27160" y="19000"/>
                    <a:pt x="26330" y="18810"/>
                    <a:pt x="26187" y="19593"/>
                  </a:cubicBezTo>
                  <a:cubicBezTo>
                    <a:pt x="25974" y="19641"/>
                    <a:pt x="25784" y="19736"/>
                    <a:pt x="25832" y="19973"/>
                  </a:cubicBezTo>
                  <a:cubicBezTo>
                    <a:pt x="25855" y="20139"/>
                    <a:pt x="26021" y="20186"/>
                    <a:pt x="26211" y="20210"/>
                  </a:cubicBezTo>
                  <a:cubicBezTo>
                    <a:pt x="26211" y="20257"/>
                    <a:pt x="26235" y="20305"/>
                    <a:pt x="26235" y="20376"/>
                  </a:cubicBezTo>
                  <a:cubicBezTo>
                    <a:pt x="26045" y="20423"/>
                    <a:pt x="25926" y="20518"/>
                    <a:pt x="25950" y="20732"/>
                  </a:cubicBezTo>
                  <a:cubicBezTo>
                    <a:pt x="25974" y="20945"/>
                    <a:pt x="26164" y="20993"/>
                    <a:pt x="26401" y="20969"/>
                  </a:cubicBezTo>
                  <a:cubicBezTo>
                    <a:pt x="26519" y="21230"/>
                    <a:pt x="26614" y="21491"/>
                    <a:pt x="26733" y="21752"/>
                  </a:cubicBezTo>
                  <a:lnTo>
                    <a:pt x="26733" y="21752"/>
                  </a:lnTo>
                  <a:cubicBezTo>
                    <a:pt x="26685" y="21870"/>
                    <a:pt x="26685" y="21989"/>
                    <a:pt x="26828" y="22060"/>
                  </a:cubicBezTo>
                  <a:cubicBezTo>
                    <a:pt x="26852" y="22060"/>
                    <a:pt x="26852" y="22060"/>
                    <a:pt x="26852" y="22060"/>
                  </a:cubicBezTo>
                  <a:cubicBezTo>
                    <a:pt x="26923" y="22226"/>
                    <a:pt x="27018" y="22392"/>
                    <a:pt x="27089" y="22558"/>
                  </a:cubicBezTo>
                  <a:cubicBezTo>
                    <a:pt x="26923" y="22677"/>
                    <a:pt x="26828" y="22795"/>
                    <a:pt x="26852" y="22914"/>
                  </a:cubicBezTo>
                  <a:cubicBezTo>
                    <a:pt x="26899" y="23127"/>
                    <a:pt x="27136" y="23151"/>
                    <a:pt x="27373" y="23127"/>
                  </a:cubicBezTo>
                  <a:cubicBezTo>
                    <a:pt x="27421" y="23199"/>
                    <a:pt x="27468" y="23293"/>
                    <a:pt x="27492" y="23365"/>
                  </a:cubicBezTo>
                  <a:cubicBezTo>
                    <a:pt x="27184" y="23602"/>
                    <a:pt x="26875" y="23863"/>
                    <a:pt x="26875" y="24313"/>
                  </a:cubicBezTo>
                  <a:cubicBezTo>
                    <a:pt x="27207" y="24622"/>
                    <a:pt x="27539" y="24266"/>
                    <a:pt x="27800" y="24124"/>
                  </a:cubicBezTo>
                  <a:cubicBezTo>
                    <a:pt x="27824" y="24100"/>
                    <a:pt x="27848" y="24076"/>
                    <a:pt x="27895" y="24052"/>
                  </a:cubicBezTo>
                  <a:cubicBezTo>
                    <a:pt x="27990" y="24219"/>
                    <a:pt x="28085" y="24361"/>
                    <a:pt x="28180" y="24527"/>
                  </a:cubicBezTo>
                  <a:cubicBezTo>
                    <a:pt x="28109" y="24740"/>
                    <a:pt x="28132" y="24954"/>
                    <a:pt x="28346" y="25025"/>
                  </a:cubicBezTo>
                  <a:cubicBezTo>
                    <a:pt x="28393" y="25025"/>
                    <a:pt x="28441" y="25025"/>
                    <a:pt x="28488" y="25025"/>
                  </a:cubicBezTo>
                  <a:cubicBezTo>
                    <a:pt x="28749" y="25476"/>
                    <a:pt x="29034" y="25879"/>
                    <a:pt x="29295" y="26282"/>
                  </a:cubicBezTo>
                  <a:cubicBezTo>
                    <a:pt x="28298" y="25760"/>
                    <a:pt x="27255" y="25286"/>
                    <a:pt x="26140" y="24859"/>
                  </a:cubicBezTo>
                  <a:cubicBezTo>
                    <a:pt x="25239" y="23175"/>
                    <a:pt x="24314" y="21562"/>
                    <a:pt x="22867" y="20234"/>
                  </a:cubicBezTo>
                  <a:cubicBezTo>
                    <a:pt x="22629" y="20020"/>
                    <a:pt x="21657" y="19024"/>
                    <a:pt x="21135" y="19451"/>
                  </a:cubicBezTo>
                  <a:cubicBezTo>
                    <a:pt x="20779" y="19712"/>
                    <a:pt x="21040" y="20376"/>
                    <a:pt x="21230" y="20708"/>
                  </a:cubicBezTo>
                  <a:cubicBezTo>
                    <a:pt x="21443" y="21135"/>
                    <a:pt x="21681" y="21491"/>
                    <a:pt x="21894" y="21799"/>
                  </a:cubicBezTo>
                  <a:cubicBezTo>
                    <a:pt x="22392" y="22511"/>
                    <a:pt x="23056" y="23104"/>
                    <a:pt x="23507" y="23673"/>
                  </a:cubicBezTo>
                  <a:cubicBezTo>
                    <a:pt x="22819" y="23365"/>
                    <a:pt x="22060" y="23175"/>
                    <a:pt x="21088" y="23009"/>
                  </a:cubicBezTo>
                  <a:cubicBezTo>
                    <a:pt x="20400" y="22914"/>
                    <a:pt x="18977" y="22748"/>
                    <a:pt x="18882" y="23412"/>
                  </a:cubicBezTo>
                  <a:cubicBezTo>
                    <a:pt x="18811" y="23839"/>
                    <a:pt x="19332" y="24195"/>
                    <a:pt x="19759" y="24432"/>
                  </a:cubicBezTo>
                  <a:cubicBezTo>
                    <a:pt x="20234" y="24693"/>
                    <a:pt x="20684" y="24883"/>
                    <a:pt x="21183" y="25001"/>
                  </a:cubicBezTo>
                  <a:cubicBezTo>
                    <a:pt x="22345" y="25333"/>
                    <a:pt x="23626" y="25594"/>
                    <a:pt x="24669" y="25713"/>
                  </a:cubicBezTo>
                  <a:cubicBezTo>
                    <a:pt x="25191" y="25784"/>
                    <a:pt x="25784" y="25713"/>
                    <a:pt x="26259" y="25831"/>
                  </a:cubicBezTo>
                  <a:cubicBezTo>
                    <a:pt x="26472" y="25903"/>
                    <a:pt x="26733" y="26069"/>
                    <a:pt x="26994" y="26164"/>
                  </a:cubicBezTo>
                  <a:cubicBezTo>
                    <a:pt x="27943" y="26614"/>
                    <a:pt x="28607" y="27112"/>
                    <a:pt x="29390" y="27658"/>
                  </a:cubicBezTo>
                  <a:cubicBezTo>
                    <a:pt x="29816" y="27942"/>
                    <a:pt x="30220" y="28275"/>
                    <a:pt x="30599" y="28559"/>
                  </a:cubicBezTo>
                  <a:cubicBezTo>
                    <a:pt x="30718" y="28654"/>
                    <a:pt x="30931" y="28702"/>
                    <a:pt x="30979" y="28891"/>
                  </a:cubicBezTo>
                  <a:cubicBezTo>
                    <a:pt x="29603" y="28749"/>
                    <a:pt x="28488" y="28464"/>
                    <a:pt x="27207" y="28180"/>
                  </a:cubicBezTo>
                  <a:cubicBezTo>
                    <a:pt x="26353" y="27990"/>
                    <a:pt x="24076" y="27326"/>
                    <a:pt x="23958" y="28417"/>
                  </a:cubicBezTo>
                  <a:cubicBezTo>
                    <a:pt x="23910" y="28891"/>
                    <a:pt x="24622" y="29461"/>
                    <a:pt x="25049" y="29721"/>
                  </a:cubicBezTo>
                  <a:cubicBezTo>
                    <a:pt x="26543" y="30623"/>
                    <a:pt x="29627" y="31216"/>
                    <a:pt x="31097" y="30457"/>
                  </a:cubicBezTo>
                  <a:cubicBezTo>
                    <a:pt x="31477" y="30267"/>
                    <a:pt x="31761" y="29911"/>
                    <a:pt x="32165" y="29721"/>
                  </a:cubicBezTo>
                  <a:cubicBezTo>
                    <a:pt x="33113" y="30528"/>
                    <a:pt x="34110" y="31382"/>
                    <a:pt x="35011" y="32188"/>
                  </a:cubicBezTo>
                  <a:cubicBezTo>
                    <a:pt x="35319" y="32473"/>
                    <a:pt x="35628" y="32758"/>
                    <a:pt x="35841" y="33066"/>
                  </a:cubicBezTo>
                  <a:cubicBezTo>
                    <a:pt x="34537" y="32758"/>
                    <a:pt x="33256" y="32592"/>
                    <a:pt x="31690" y="32378"/>
                  </a:cubicBezTo>
                  <a:cubicBezTo>
                    <a:pt x="30979" y="32283"/>
                    <a:pt x="28512" y="31809"/>
                    <a:pt x="28275" y="32734"/>
                  </a:cubicBezTo>
                  <a:cubicBezTo>
                    <a:pt x="28109" y="33374"/>
                    <a:pt x="28939" y="33872"/>
                    <a:pt x="29484" y="34133"/>
                  </a:cubicBezTo>
                  <a:cubicBezTo>
                    <a:pt x="30220" y="34465"/>
                    <a:pt x="30908" y="34631"/>
                    <a:pt x="31714" y="34750"/>
                  </a:cubicBezTo>
                  <a:cubicBezTo>
                    <a:pt x="33754" y="35035"/>
                    <a:pt x="36007" y="35082"/>
                    <a:pt x="36885" y="34015"/>
                  </a:cubicBezTo>
                  <a:cubicBezTo>
                    <a:pt x="37715" y="34821"/>
                    <a:pt x="38522" y="35770"/>
                    <a:pt x="39233" y="36600"/>
                  </a:cubicBezTo>
                  <a:cubicBezTo>
                    <a:pt x="39328" y="36719"/>
                    <a:pt x="39518" y="36814"/>
                    <a:pt x="39518" y="36980"/>
                  </a:cubicBezTo>
                  <a:cubicBezTo>
                    <a:pt x="37336" y="37098"/>
                    <a:pt x="34916" y="36671"/>
                    <a:pt x="32639" y="36766"/>
                  </a:cubicBezTo>
                  <a:cubicBezTo>
                    <a:pt x="31999" y="36790"/>
                    <a:pt x="31121" y="36956"/>
                    <a:pt x="31026" y="37549"/>
                  </a:cubicBezTo>
                  <a:cubicBezTo>
                    <a:pt x="30955" y="38071"/>
                    <a:pt x="31477" y="38545"/>
                    <a:pt x="31809" y="38782"/>
                  </a:cubicBezTo>
                  <a:cubicBezTo>
                    <a:pt x="33493" y="39992"/>
                    <a:pt x="38522" y="40704"/>
                    <a:pt x="39921" y="39352"/>
                  </a:cubicBezTo>
                  <a:cubicBezTo>
                    <a:pt x="40206" y="39091"/>
                    <a:pt x="40419" y="38545"/>
                    <a:pt x="40395" y="38023"/>
                  </a:cubicBezTo>
                  <a:cubicBezTo>
                    <a:pt x="41605" y="39446"/>
                    <a:pt x="42744" y="41107"/>
                    <a:pt x="43645" y="42672"/>
                  </a:cubicBezTo>
                  <a:cubicBezTo>
                    <a:pt x="43337" y="42625"/>
                    <a:pt x="43052" y="42530"/>
                    <a:pt x="42767" y="42483"/>
                  </a:cubicBezTo>
                  <a:cubicBezTo>
                    <a:pt x="41866" y="42340"/>
                    <a:pt x="39921" y="42269"/>
                    <a:pt x="39850" y="43099"/>
                  </a:cubicBezTo>
                  <a:cubicBezTo>
                    <a:pt x="39779" y="43716"/>
                    <a:pt x="40727" y="44095"/>
                    <a:pt x="41368" y="44262"/>
                  </a:cubicBezTo>
                  <a:cubicBezTo>
                    <a:pt x="42601" y="44594"/>
                    <a:pt x="43858" y="44617"/>
                    <a:pt x="44570" y="44214"/>
                  </a:cubicBezTo>
                  <a:cubicBezTo>
                    <a:pt x="46041" y="46871"/>
                    <a:pt x="47298" y="49717"/>
                    <a:pt x="48128" y="52895"/>
                  </a:cubicBezTo>
                  <a:cubicBezTo>
                    <a:pt x="47084" y="52279"/>
                    <a:pt x="45139" y="51259"/>
                    <a:pt x="44262" y="50879"/>
                  </a:cubicBezTo>
                  <a:cubicBezTo>
                    <a:pt x="44143" y="50310"/>
                    <a:pt x="43906" y="49788"/>
                    <a:pt x="43621" y="49266"/>
                  </a:cubicBezTo>
                  <a:cubicBezTo>
                    <a:pt x="44143" y="49575"/>
                    <a:pt x="44665" y="49883"/>
                    <a:pt x="45282" y="50097"/>
                  </a:cubicBezTo>
                  <a:cubicBezTo>
                    <a:pt x="45424" y="50144"/>
                    <a:pt x="45970" y="50310"/>
                    <a:pt x="46088" y="50097"/>
                  </a:cubicBezTo>
                  <a:cubicBezTo>
                    <a:pt x="46254" y="49741"/>
                    <a:pt x="45424" y="49124"/>
                    <a:pt x="45163" y="48863"/>
                  </a:cubicBezTo>
                  <a:cubicBezTo>
                    <a:pt x="44025" y="47772"/>
                    <a:pt x="42791" y="46705"/>
                    <a:pt x="41558" y="45827"/>
                  </a:cubicBezTo>
                  <a:cubicBezTo>
                    <a:pt x="41534" y="45803"/>
                    <a:pt x="41534" y="45803"/>
                    <a:pt x="41510" y="45780"/>
                  </a:cubicBezTo>
                  <a:cubicBezTo>
                    <a:pt x="41107" y="45234"/>
                    <a:pt x="40680" y="44712"/>
                    <a:pt x="40229" y="44262"/>
                  </a:cubicBezTo>
                  <a:cubicBezTo>
                    <a:pt x="39589" y="43621"/>
                    <a:pt x="38759" y="43004"/>
                    <a:pt x="37834" y="42743"/>
                  </a:cubicBezTo>
                  <a:cubicBezTo>
                    <a:pt x="37454" y="42649"/>
                    <a:pt x="37075" y="42601"/>
                    <a:pt x="36719" y="42625"/>
                  </a:cubicBezTo>
                  <a:cubicBezTo>
                    <a:pt x="32758" y="40182"/>
                    <a:pt x="28583" y="37928"/>
                    <a:pt x="24622" y="35580"/>
                  </a:cubicBezTo>
                  <a:cubicBezTo>
                    <a:pt x="24788" y="33327"/>
                    <a:pt x="24219" y="31714"/>
                    <a:pt x="23341" y="30030"/>
                  </a:cubicBezTo>
                  <a:cubicBezTo>
                    <a:pt x="22985" y="29294"/>
                    <a:pt x="22511" y="28535"/>
                    <a:pt x="21989" y="27824"/>
                  </a:cubicBezTo>
                  <a:cubicBezTo>
                    <a:pt x="21562" y="27231"/>
                    <a:pt x="20898" y="26258"/>
                    <a:pt x="20210" y="25926"/>
                  </a:cubicBezTo>
                  <a:cubicBezTo>
                    <a:pt x="19238" y="25476"/>
                    <a:pt x="19000" y="26448"/>
                    <a:pt x="19119" y="27302"/>
                  </a:cubicBezTo>
                  <a:cubicBezTo>
                    <a:pt x="19190" y="27753"/>
                    <a:pt x="19356" y="28156"/>
                    <a:pt x="19475" y="28512"/>
                  </a:cubicBezTo>
                  <a:cubicBezTo>
                    <a:pt x="19759" y="29389"/>
                    <a:pt x="20020" y="30125"/>
                    <a:pt x="20376" y="30813"/>
                  </a:cubicBezTo>
                  <a:cubicBezTo>
                    <a:pt x="21159" y="32402"/>
                    <a:pt x="22155" y="33635"/>
                    <a:pt x="22985" y="34726"/>
                  </a:cubicBezTo>
                  <a:cubicBezTo>
                    <a:pt x="20495" y="33303"/>
                    <a:pt x="18028" y="32022"/>
                    <a:pt x="15276" y="30718"/>
                  </a:cubicBezTo>
                  <a:cubicBezTo>
                    <a:pt x="13260" y="29769"/>
                    <a:pt x="9204" y="27705"/>
                    <a:pt x="6405" y="26590"/>
                  </a:cubicBezTo>
                  <a:cubicBezTo>
                    <a:pt x="7022" y="26757"/>
                    <a:pt x="7662" y="26875"/>
                    <a:pt x="8327" y="26994"/>
                  </a:cubicBezTo>
                  <a:cubicBezTo>
                    <a:pt x="10509" y="27421"/>
                    <a:pt x="12976" y="27705"/>
                    <a:pt x="14921" y="27492"/>
                  </a:cubicBezTo>
                  <a:cubicBezTo>
                    <a:pt x="15608" y="27397"/>
                    <a:pt x="17150" y="27231"/>
                    <a:pt x="17269" y="26424"/>
                  </a:cubicBezTo>
                  <a:cubicBezTo>
                    <a:pt x="17316" y="25997"/>
                    <a:pt x="16889" y="25571"/>
                    <a:pt x="16462" y="25310"/>
                  </a:cubicBezTo>
                  <a:cubicBezTo>
                    <a:pt x="15181" y="24527"/>
                    <a:pt x="13142" y="24242"/>
                    <a:pt x="11291" y="24100"/>
                  </a:cubicBezTo>
                  <a:cubicBezTo>
                    <a:pt x="9346" y="23934"/>
                    <a:pt x="7662" y="23886"/>
                    <a:pt x="5955" y="23934"/>
                  </a:cubicBezTo>
                  <a:cubicBezTo>
                    <a:pt x="5931" y="23792"/>
                    <a:pt x="5907" y="23626"/>
                    <a:pt x="5883" y="23483"/>
                  </a:cubicBezTo>
                  <a:cubicBezTo>
                    <a:pt x="8066" y="23127"/>
                    <a:pt x="10414" y="22866"/>
                    <a:pt x="12691" y="22534"/>
                  </a:cubicBezTo>
                  <a:cubicBezTo>
                    <a:pt x="13070" y="22487"/>
                    <a:pt x="13545" y="22345"/>
                    <a:pt x="13972" y="22250"/>
                  </a:cubicBezTo>
                  <a:cubicBezTo>
                    <a:pt x="14517" y="22084"/>
                    <a:pt x="15324" y="21823"/>
                    <a:pt x="15324" y="21159"/>
                  </a:cubicBezTo>
                  <a:cubicBezTo>
                    <a:pt x="15300" y="20518"/>
                    <a:pt x="14328" y="20186"/>
                    <a:pt x="13735" y="20068"/>
                  </a:cubicBezTo>
                  <a:cubicBezTo>
                    <a:pt x="12430" y="19830"/>
                    <a:pt x="11007" y="19973"/>
                    <a:pt x="9797" y="20186"/>
                  </a:cubicBezTo>
                  <a:cubicBezTo>
                    <a:pt x="8042" y="20518"/>
                    <a:pt x="6524" y="21135"/>
                    <a:pt x="4958" y="21704"/>
                  </a:cubicBezTo>
                  <a:cubicBezTo>
                    <a:pt x="4626" y="21420"/>
                    <a:pt x="4199" y="21159"/>
                    <a:pt x="3796" y="21159"/>
                  </a:cubicBezTo>
                  <a:cubicBezTo>
                    <a:pt x="2942" y="21159"/>
                    <a:pt x="3251" y="22107"/>
                    <a:pt x="3440" y="22487"/>
                  </a:cubicBezTo>
                  <a:cubicBezTo>
                    <a:pt x="3440" y="22463"/>
                    <a:pt x="3440" y="22463"/>
                    <a:pt x="3417" y="22463"/>
                  </a:cubicBezTo>
                  <a:cubicBezTo>
                    <a:pt x="2634" y="22179"/>
                    <a:pt x="1804" y="22274"/>
                    <a:pt x="1685" y="22985"/>
                  </a:cubicBezTo>
                  <a:cubicBezTo>
                    <a:pt x="1614" y="23483"/>
                    <a:pt x="1993" y="23768"/>
                    <a:pt x="2017" y="24100"/>
                  </a:cubicBezTo>
                  <a:cubicBezTo>
                    <a:pt x="950" y="23886"/>
                    <a:pt x="1" y="24337"/>
                    <a:pt x="96" y="25262"/>
                  </a:cubicBezTo>
                  <a:cubicBezTo>
                    <a:pt x="167" y="25855"/>
                    <a:pt x="689" y="26187"/>
                    <a:pt x="1045" y="26638"/>
                  </a:cubicBezTo>
                  <a:cubicBezTo>
                    <a:pt x="736" y="26780"/>
                    <a:pt x="499" y="27017"/>
                    <a:pt x="475" y="27349"/>
                  </a:cubicBezTo>
                  <a:cubicBezTo>
                    <a:pt x="380" y="28061"/>
                    <a:pt x="1139" y="28512"/>
                    <a:pt x="1685" y="28773"/>
                  </a:cubicBezTo>
                  <a:cubicBezTo>
                    <a:pt x="1400" y="29081"/>
                    <a:pt x="973" y="29366"/>
                    <a:pt x="997" y="29864"/>
                  </a:cubicBezTo>
                  <a:cubicBezTo>
                    <a:pt x="1021" y="30599"/>
                    <a:pt x="2207" y="31026"/>
                    <a:pt x="2990" y="30836"/>
                  </a:cubicBezTo>
                  <a:cubicBezTo>
                    <a:pt x="3630" y="32331"/>
                    <a:pt x="4247" y="33849"/>
                    <a:pt x="5196" y="35319"/>
                  </a:cubicBezTo>
                  <a:cubicBezTo>
                    <a:pt x="5860" y="36339"/>
                    <a:pt x="6737" y="37478"/>
                    <a:pt x="7828" y="38260"/>
                  </a:cubicBezTo>
                  <a:cubicBezTo>
                    <a:pt x="8327" y="38593"/>
                    <a:pt x="9228" y="39091"/>
                    <a:pt x="9702" y="38640"/>
                  </a:cubicBezTo>
                  <a:cubicBezTo>
                    <a:pt x="10177" y="38189"/>
                    <a:pt x="9821" y="37430"/>
                    <a:pt x="9560" y="36932"/>
                  </a:cubicBezTo>
                  <a:cubicBezTo>
                    <a:pt x="9346" y="36553"/>
                    <a:pt x="9109" y="36126"/>
                    <a:pt x="8896" y="35817"/>
                  </a:cubicBezTo>
                  <a:cubicBezTo>
                    <a:pt x="7401" y="33683"/>
                    <a:pt x="5789" y="31572"/>
                    <a:pt x="4436" y="29532"/>
                  </a:cubicBezTo>
                  <a:cubicBezTo>
                    <a:pt x="4508" y="29437"/>
                    <a:pt x="4579" y="29318"/>
                    <a:pt x="4674" y="29223"/>
                  </a:cubicBezTo>
                  <a:cubicBezTo>
                    <a:pt x="5575" y="30433"/>
                    <a:pt x="6642" y="31643"/>
                    <a:pt x="7947" y="32829"/>
                  </a:cubicBezTo>
                  <a:cubicBezTo>
                    <a:pt x="8896" y="33683"/>
                    <a:pt x="10011" y="34750"/>
                    <a:pt x="11315" y="35390"/>
                  </a:cubicBezTo>
                  <a:cubicBezTo>
                    <a:pt x="12098" y="35794"/>
                    <a:pt x="13474" y="36149"/>
                    <a:pt x="13877" y="35438"/>
                  </a:cubicBezTo>
                  <a:cubicBezTo>
                    <a:pt x="14209" y="34845"/>
                    <a:pt x="13782" y="34133"/>
                    <a:pt x="13521" y="33683"/>
                  </a:cubicBezTo>
                  <a:cubicBezTo>
                    <a:pt x="13213" y="33184"/>
                    <a:pt x="12928" y="32900"/>
                    <a:pt x="12620" y="32520"/>
                  </a:cubicBezTo>
                  <a:cubicBezTo>
                    <a:pt x="10959" y="30647"/>
                    <a:pt x="8872" y="29128"/>
                    <a:pt x="6832" y="27658"/>
                  </a:cubicBezTo>
                  <a:cubicBezTo>
                    <a:pt x="7852" y="28156"/>
                    <a:pt x="8967" y="28702"/>
                    <a:pt x="9133" y="28773"/>
                  </a:cubicBezTo>
                  <a:cubicBezTo>
                    <a:pt x="14043" y="31453"/>
                    <a:pt x="18905" y="34228"/>
                    <a:pt x="23673" y="36932"/>
                  </a:cubicBezTo>
                  <a:cubicBezTo>
                    <a:pt x="20969" y="37098"/>
                    <a:pt x="18194" y="37051"/>
                    <a:pt x="15751" y="37667"/>
                  </a:cubicBezTo>
                  <a:cubicBezTo>
                    <a:pt x="15087" y="37834"/>
                    <a:pt x="13972" y="38118"/>
                    <a:pt x="13877" y="38901"/>
                  </a:cubicBezTo>
                  <a:cubicBezTo>
                    <a:pt x="13758" y="39826"/>
                    <a:pt x="15134" y="40277"/>
                    <a:pt x="16178" y="40466"/>
                  </a:cubicBezTo>
                  <a:cubicBezTo>
                    <a:pt x="17435" y="40656"/>
                    <a:pt x="18621" y="40632"/>
                    <a:pt x="19593" y="40490"/>
                  </a:cubicBezTo>
                  <a:cubicBezTo>
                    <a:pt x="20447" y="40372"/>
                    <a:pt x="21538" y="40134"/>
                    <a:pt x="22440" y="39826"/>
                  </a:cubicBezTo>
                  <a:cubicBezTo>
                    <a:pt x="23531" y="39470"/>
                    <a:pt x="24835" y="39019"/>
                    <a:pt x="24788" y="37549"/>
                  </a:cubicBezTo>
                  <a:cubicBezTo>
                    <a:pt x="28464" y="39684"/>
                    <a:pt x="32094" y="41937"/>
                    <a:pt x="35699" y="44238"/>
                  </a:cubicBezTo>
                  <a:cubicBezTo>
                    <a:pt x="35865" y="44617"/>
                    <a:pt x="36197" y="44973"/>
                    <a:pt x="36434" y="45258"/>
                  </a:cubicBezTo>
                  <a:cubicBezTo>
                    <a:pt x="37763" y="46871"/>
                    <a:pt x="39447" y="48294"/>
                    <a:pt x="40917" y="49598"/>
                  </a:cubicBezTo>
                  <a:cubicBezTo>
                    <a:pt x="39186" y="49053"/>
                    <a:pt x="37478" y="48697"/>
                    <a:pt x="35628" y="48436"/>
                  </a:cubicBezTo>
                  <a:cubicBezTo>
                    <a:pt x="35082" y="46491"/>
                    <a:pt x="33303" y="44712"/>
                    <a:pt x="31572" y="43431"/>
                  </a:cubicBezTo>
                  <a:cubicBezTo>
                    <a:pt x="30908" y="42957"/>
                    <a:pt x="30243" y="42483"/>
                    <a:pt x="29366" y="42340"/>
                  </a:cubicBezTo>
                  <a:cubicBezTo>
                    <a:pt x="28678" y="42222"/>
                    <a:pt x="27895" y="42388"/>
                    <a:pt x="27705" y="42909"/>
                  </a:cubicBezTo>
                  <a:cubicBezTo>
                    <a:pt x="27468" y="43479"/>
                    <a:pt x="27824" y="44001"/>
                    <a:pt x="28061" y="44309"/>
                  </a:cubicBezTo>
                  <a:cubicBezTo>
                    <a:pt x="28370" y="44688"/>
                    <a:pt x="28844" y="45044"/>
                    <a:pt x="29318" y="45400"/>
                  </a:cubicBezTo>
                  <a:cubicBezTo>
                    <a:pt x="30670" y="46373"/>
                    <a:pt x="32378" y="47464"/>
                    <a:pt x="33849" y="48246"/>
                  </a:cubicBezTo>
                  <a:cubicBezTo>
                    <a:pt x="31619" y="48057"/>
                    <a:pt x="29532" y="48080"/>
                    <a:pt x="27516" y="48246"/>
                  </a:cubicBezTo>
                  <a:cubicBezTo>
                    <a:pt x="26946" y="47250"/>
                    <a:pt x="26164" y="46467"/>
                    <a:pt x="25144" y="45637"/>
                  </a:cubicBezTo>
                  <a:cubicBezTo>
                    <a:pt x="24361" y="45021"/>
                    <a:pt x="23460" y="44333"/>
                    <a:pt x="22463" y="44167"/>
                  </a:cubicBezTo>
                  <a:cubicBezTo>
                    <a:pt x="21443" y="44024"/>
                    <a:pt x="20424" y="44807"/>
                    <a:pt x="21040" y="45756"/>
                  </a:cubicBezTo>
                  <a:cubicBezTo>
                    <a:pt x="21230" y="46064"/>
                    <a:pt x="21657" y="46349"/>
                    <a:pt x="22060" y="46586"/>
                  </a:cubicBezTo>
                  <a:cubicBezTo>
                    <a:pt x="22890" y="47084"/>
                    <a:pt x="23815" y="47464"/>
                    <a:pt x="24788" y="47819"/>
                  </a:cubicBezTo>
                  <a:cubicBezTo>
                    <a:pt x="25286" y="48009"/>
                    <a:pt x="25784" y="48152"/>
                    <a:pt x="26187" y="48412"/>
                  </a:cubicBezTo>
                  <a:cubicBezTo>
                    <a:pt x="25096" y="48531"/>
                    <a:pt x="24005" y="48697"/>
                    <a:pt x="23009" y="48958"/>
                  </a:cubicBezTo>
                  <a:cubicBezTo>
                    <a:pt x="22202" y="47962"/>
                    <a:pt x="20590" y="47084"/>
                    <a:pt x="18573" y="46847"/>
                  </a:cubicBezTo>
                  <a:cubicBezTo>
                    <a:pt x="17838" y="46752"/>
                    <a:pt x="16415" y="46776"/>
                    <a:pt x="16320" y="47559"/>
                  </a:cubicBezTo>
                  <a:cubicBezTo>
                    <a:pt x="16225" y="48294"/>
                    <a:pt x="17601" y="48555"/>
                    <a:pt x="18455" y="48721"/>
                  </a:cubicBezTo>
                  <a:cubicBezTo>
                    <a:pt x="19522" y="48911"/>
                    <a:pt x="20471" y="49100"/>
                    <a:pt x="21443" y="49290"/>
                  </a:cubicBezTo>
                  <a:cubicBezTo>
                    <a:pt x="20471" y="49598"/>
                    <a:pt x="19475" y="49907"/>
                    <a:pt x="18526" y="50239"/>
                  </a:cubicBezTo>
                  <a:cubicBezTo>
                    <a:pt x="18455" y="50049"/>
                    <a:pt x="18360" y="49859"/>
                    <a:pt x="18194" y="49741"/>
                  </a:cubicBezTo>
                  <a:cubicBezTo>
                    <a:pt x="17838" y="49504"/>
                    <a:pt x="17103" y="49219"/>
                    <a:pt x="16462" y="49077"/>
                  </a:cubicBezTo>
                  <a:cubicBezTo>
                    <a:pt x="15205" y="48744"/>
                    <a:pt x="13948" y="48792"/>
                    <a:pt x="13260" y="49077"/>
                  </a:cubicBezTo>
                  <a:cubicBezTo>
                    <a:pt x="12976" y="49195"/>
                    <a:pt x="12596" y="49456"/>
                    <a:pt x="12549" y="49788"/>
                  </a:cubicBezTo>
                  <a:cubicBezTo>
                    <a:pt x="12501" y="50263"/>
                    <a:pt x="13047" y="50547"/>
                    <a:pt x="13616" y="50666"/>
                  </a:cubicBezTo>
                  <a:cubicBezTo>
                    <a:pt x="14849" y="50903"/>
                    <a:pt x="16154" y="50761"/>
                    <a:pt x="17221" y="50761"/>
                  </a:cubicBezTo>
                  <a:cubicBezTo>
                    <a:pt x="17221" y="50784"/>
                    <a:pt x="17174" y="50784"/>
                    <a:pt x="17174" y="50832"/>
                  </a:cubicBezTo>
                  <a:cubicBezTo>
                    <a:pt x="16533" y="51069"/>
                    <a:pt x="15964" y="51354"/>
                    <a:pt x="15348" y="51662"/>
                  </a:cubicBezTo>
                  <a:cubicBezTo>
                    <a:pt x="14233" y="52255"/>
                    <a:pt x="13142" y="52872"/>
                    <a:pt x="11979" y="53536"/>
                  </a:cubicBezTo>
                  <a:cubicBezTo>
                    <a:pt x="11552" y="53773"/>
                    <a:pt x="10604" y="54247"/>
                    <a:pt x="10532" y="54840"/>
                  </a:cubicBezTo>
                  <a:cubicBezTo>
                    <a:pt x="10485" y="55054"/>
                    <a:pt x="10651" y="55339"/>
                    <a:pt x="10770" y="55410"/>
                  </a:cubicBezTo>
                  <a:cubicBezTo>
                    <a:pt x="11149" y="55694"/>
                    <a:pt x="11790" y="55481"/>
                    <a:pt x="12145" y="55339"/>
                  </a:cubicBezTo>
                  <a:cubicBezTo>
                    <a:pt x="13450" y="54817"/>
                    <a:pt x="14422" y="53939"/>
                    <a:pt x="15087" y="52634"/>
                  </a:cubicBezTo>
                  <a:cubicBezTo>
                    <a:pt x="16320" y="51970"/>
                    <a:pt x="17601" y="51401"/>
                    <a:pt x="19000" y="50998"/>
                  </a:cubicBezTo>
                  <a:cubicBezTo>
                    <a:pt x="18597" y="51354"/>
                    <a:pt x="18289" y="51781"/>
                    <a:pt x="17767" y="52231"/>
                  </a:cubicBezTo>
                  <a:cubicBezTo>
                    <a:pt x="17435" y="52540"/>
                    <a:pt x="16652" y="52990"/>
                    <a:pt x="16628" y="53631"/>
                  </a:cubicBezTo>
                  <a:cubicBezTo>
                    <a:pt x="16605" y="54342"/>
                    <a:pt x="17601" y="54319"/>
                    <a:pt x="18052" y="54129"/>
                  </a:cubicBezTo>
                  <a:cubicBezTo>
                    <a:pt x="18929" y="53726"/>
                    <a:pt x="20305" y="52018"/>
                    <a:pt x="20020" y="50666"/>
                  </a:cubicBezTo>
                  <a:cubicBezTo>
                    <a:pt x="21752" y="50168"/>
                    <a:pt x="23578" y="49812"/>
                    <a:pt x="25523" y="49622"/>
                  </a:cubicBezTo>
                  <a:cubicBezTo>
                    <a:pt x="24740" y="50476"/>
                    <a:pt x="23649" y="51282"/>
                    <a:pt x="22677" y="52089"/>
                  </a:cubicBezTo>
                  <a:cubicBezTo>
                    <a:pt x="22392" y="52350"/>
                    <a:pt x="21894" y="52682"/>
                    <a:pt x="21870" y="53109"/>
                  </a:cubicBezTo>
                  <a:cubicBezTo>
                    <a:pt x="21823" y="53536"/>
                    <a:pt x="22297" y="53773"/>
                    <a:pt x="22819" y="53773"/>
                  </a:cubicBezTo>
                  <a:cubicBezTo>
                    <a:pt x="23649" y="53773"/>
                    <a:pt x="24290" y="53275"/>
                    <a:pt x="25001" y="52682"/>
                  </a:cubicBezTo>
                  <a:cubicBezTo>
                    <a:pt x="25713" y="52089"/>
                    <a:pt x="26353" y="51472"/>
                    <a:pt x="26591" y="50666"/>
                  </a:cubicBezTo>
                  <a:cubicBezTo>
                    <a:pt x="26757" y="50049"/>
                    <a:pt x="26638" y="49859"/>
                    <a:pt x="26638" y="49480"/>
                  </a:cubicBezTo>
                  <a:cubicBezTo>
                    <a:pt x="28346" y="49409"/>
                    <a:pt x="30054" y="49314"/>
                    <a:pt x="31928" y="49456"/>
                  </a:cubicBezTo>
                  <a:cubicBezTo>
                    <a:pt x="30884" y="50381"/>
                    <a:pt x="29745" y="51140"/>
                    <a:pt x="28654" y="52089"/>
                  </a:cubicBezTo>
                  <a:cubicBezTo>
                    <a:pt x="28393" y="52350"/>
                    <a:pt x="27777" y="52872"/>
                    <a:pt x="27895" y="53370"/>
                  </a:cubicBezTo>
                  <a:cubicBezTo>
                    <a:pt x="27966" y="53726"/>
                    <a:pt x="28607" y="53844"/>
                    <a:pt x="29034" y="53773"/>
                  </a:cubicBezTo>
                  <a:cubicBezTo>
                    <a:pt x="29840" y="53654"/>
                    <a:pt x="30623" y="53109"/>
                    <a:pt x="31311" y="52540"/>
                  </a:cubicBezTo>
                  <a:cubicBezTo>
                    <a:pt x="32260" y="51733"/>
                    <a:pt x="32924" y="50879"/>
                    <a:pt x="33090" y="49504"/>
                  </a:cubicBezTo>
                  <a:cubicBezTo>
                    <a:pt x="34726" y="49670"/>
                    <a:pt x="36363" y="49883"/>
                    <a:pt x="38118" y="50263"/>
                  </a:cubicBezTo>
                  <a:cubicBezTo>
                    <a:pt x="36719" y="51449"/>
                    <a:pt x="35225" y="52445"/>
                    <a:pt x="33659" y="53488"/>
                  </a:cubicBezTo>
                  <a:cubicBezTo>
                    <a:pt x="33327" y="53702"/>
                    <a:pt x="32307" y="54176"/>
                    <a:pt x="32354" y="54840"/>
                  </a:cubicBezTo>
                  <a:cubicBezTo>
                    <a:pt x="32378" y="55552"/>
                    <a:pt x="33849" y="55481"/>
                    <a:pt x="34418" y="55386"/>
                  </a:cubicBezTo>
                  <a:cubicBezTo>
                    <a:pt x="35177" y="55244"/>
                    <a:pt x="35818" y="54983"/>
                    <a:pt x="36363" y="54627"/>
                  </a:cubicBezTo>
                  <a:cubicBezTo>
                    <a:pt x="37478" y="53915"/>
                    <a:pt x="38640" y="52872"/>
                    <a:pt x="39067" y="51401"/>
                  </a:cubicBezTo>
                  <a:cubicBezTo>
                    <a:pt x="39162" y="51045"/>
                    <a:pt x="39162" y="50856"/>
                    <a:pt x="39162" y="50500"/>
                  </a:cubicBezTo>
                  <a:cubicBezTo>
                    <a:pt x="40727" y="50903"/>
                    <a:pt x="42174" y="51401"/>
                    <a:pt x="43526" y="51947"/>
                  </a:cubicBezTo>
                  <a:cubicBezTo>
                    <a:pt x="42435" y="52706"/>
                    <a:pt x="41392" y="53417"/>
                    <a:pt x="40158" y="54105"/>
                  </a:cubicBezTo>
                  <a:cubicBezTo>
                    <a:pt x="39352" y="54556"/>
                    <a:pt x="38332" y="55006"/>
                    <a:pt x="37573" y="55647"/>
                  </a:cubicBezTo>
                  <a:cubicBezTo>
                    <a:pt x="37336" y="55837"/>
                    <a:pt x="36956" y="56192"/>
                    <a:pt x="36980" y="56548"/>
                  </a:cubicBezTo>
                  <a:cubicBezTo>
                    <a:pt x="37004" y="56880"/>
                    <a:pt x="37525" y="57141"/>
                    <a:pt x="37952" y="57189"/>
                  </a:cubicBezTo>
                  <a:cubicBezTo>
                    <a:pt x="38735" y="57307"/>
                    <a:pt x="39613" y="57165"/>
                    <a:pt x="40277" y="56975"/>
                  </a:cubicBezTo>
                  <a:cubicBezTo>
                    <a:pt x="40941" y="56785"/>
                    <a:pt x="41605" y="56453"/>
                    <a:pt x="42151" y="56098"/>
                  </a:cubicBezTo>
                  <a:cubicBezTo>
                    <a:pt x="43432" y="55339"/>
                    <a:pt x="44262" y="54129"/>
                    <a:pt x="44665" y="52468"/>
                  </a:cubicBezTo>
                  <a:cubicBezTo>
                    <a:pt x="45471" y="52848"/>
                    <a:pt x="47108" y="53726"/>
                    <a:pt x="48223" y="54390"/>
                  </a:cubicBezTo>
                  <a:cubicBezTo>
                    <a:pt x="48175" y="54935"/>
                    <a:pt x="48175" y="55433"/>
                    <a:pt x="48152" y="55884"/>
                  </a:cubicBezTo>
                  <a:cubicBezTo>
                    <a:pt x="47748" y="55505"/>
                    <a:pt x="47322" y="54556"/>
                    <a:pt x="46396" y="54627"/>
                  </a:cubicBezTo>
                  <a:cubicBezTo>
                    <a:pt x="45946" y="54651"/>
                    <a:pt x="45661" y="55196"/>
                    <a:pt x="45590" y="55647"/>
                  </a:cubicBezTo>
                  <a:cubicBezTo>
                    <a:pt x="45377" y="56762"/>
                    <a:pt x="45851" y="58019"/>
                    <a:pt x="45922" y="58873"/>
                  </a:cubicBezTo>
                  <a:cubicBezTo>
                    <a:pt x="47915" y="58541"/>
                    <a:pt x="49907" y="58185"/>
                    <a:pt x="51947" y="57900"/>
                  </a:cubicBezTo>
                  <a:cubicBezTo>
                    <a:pt x="52753" y="55149"/>
                    <a:pt x="52872" y="51022"/>
                    <a:pt x="51520" y="49409"/>
                  </a:cubicBezTo>
                  <a:cubicBezTo>
                    <a:pt x="51401" y="49266"/>
                    <a:pt x="51212" y="49077"/>
                    <a:pt x="51046" y="49005"/>
                  </a:cubicBezTo>
                  <a:cubicBezTo>
                    <a:pt x="50453" y="48697"/>
                    <a:pt x="49860" y="48982"/>
                    <a:pt x="49551" y="49314"/>
                  </a:cubicBezTo>
                  <a:cubicBezTo>
                    <a:pt x="49290" y="49575"/>
                    <a:pt x="49077" y="49978"/>
                    <a:pt x="48911" y="50429"/>
                  </a:cubicBezTo>
                  <a:cubicBezTo>
                    <a:pt x="48436" y="49005"/>
                    <a:pt x="47891" y="47630"/>
                    <a:pt x="47322" y="46278"/>
                  </a:cubicBezTo>
                  <a:cubicBezTo>
                    <a:pt x="48318" y="45780"/>
                    <a:pt x="48697" y="44522"/>
                    <a:pt x="49100" y="43123"/>
                  </a:cubicBezTo>
                  <a:cubicBezTo>
                    <a:pt x="49717" y="40917"/>
                    <a:pt x="49551" y="38759"/>
                    <a:pt x="49077" y="37074"/>
                  </a:cubicBezTo>
                  <a:cubicBezTo>
                    <a:pt x="48816" y="36244"/>
                    <a:pt x="48389" y="35319"/>
                    <a:pt x="47772" y="34940"/>
                  </a:cubicBezTo>
                  <a:cubicBezTo>
                    <a:pt x="47606" y="34821"/>
                    <a:pt x="47345" y="34750"/>
                    <a:pt x="47155" y="34750"/>
                  </a:cubicBezTo>
                  <a:cubicBezTo>
                    <a:pt x="46207" y="34726"/>
                    <a:pt x="45898" y="36007"/>
                    <a:pt x="45803" y="37098"/>
                  </a:cubicBezTo>
                  <a:cubicBezTo>
                    <a:pt x="45590" y="39257"/>
                    <a:pt x="45709" y="41605"/>
                    <a:pt x="45827" y="43289"/>
                  </a:cubicBezTo>
                  <a:cubicBezTo>
                    <a:pt x="45282" y="42222"/>
                    <a:pt x="44641" y="41202"/>
                    <a:pt x="44025" y="40182"/>
                  </a:cubicBezTo>
                  <a:cubicBezTo>
                    <a:pt x="44617" y="39541"/>
                    <a:pt x="44973" y="38237"/>
                    <a:pt x="45068" y="37027"/>
                  </a:cubicBezTo>
                  <a:cubicBezTo>
                    <a:pt x="45305" y="34394"/>
                    <a:pt x="44878" y="31738"/>
                    <a:pt x="43716" y="30362"/>
                  </a:cubicBezTo>
                  <a:cubicBezTo>
                    <a:pt x="43479" y="30077"/>
                    <a:pt x="42981" y="29555"/>
                    <a:pt x="42459" y="29627"/>
                  </a:cubicBezTo>
                  <a:cubicBezTo>
                    <a:pt x="42032" y="29674"/>
                    <a:pt x="41866" y="30338"/>
                    <a:pt x="41842" y="30979"/>
                  </a:cubicBezTo>
                  <a:cubicBezTo>
                    <a:pt x="41771" y="32331"/>
                    <a:pt x="42103" y="33659"/>
                    <a:pt x="42340" y="34916"/>
                  </a:cubicBezTo>
                  <a:cubicBezTo>
                    <a:pt x="42578" y="36221"/>
                    <a:pt x="42815" y="37501"/>
                    <a:pt x="43052" y="38735"/>
                  </a:cubicBezTo>
                  <a:cubicBezTo>
                    <a:pt x="42174" y="37549"/>
                    <a:pt x="41202" y="36458"/>
                    <a:pt x="40229" y="35319"/>
                  </a:cubicBezTo>
                  <a:cubicBezTo>
                    <a:pt x="40941" y="34086"/>
                    <a:pt x="40775" y="32378"/>
                    <a:pt x="40514" y="31121"/>
                  </a:cubicBezTo>
                  <a:cubicBezTo>
                    <a:pt x="40229" y="29769"/>
                    <a:pt x="39731" y="28512"/>
                    <a:pt x="39067" y="27705"/>
                  </a:cubicBezTo>
                  <a:cubicBezTo>
                    <a:pt x="38806" y="27373"/>
                    <a:pt x="38118" y="26638"/>
                    <a:pt x="37454" y="26804"/>
                  </a:cubicBezTo>
                  <a:cubicBezTo>
                    <a:pt x="36648" y="27017"/>
                    <a:pt x="36980" y="28559"/>
                    <a:pt x="37146" y="29247"/>
                  </a:cubicBezTo>
                  <a:cubicBezTo>
                    <a:pt x="37549" y="30884"/>
                    <a:pt x="38403" y="32568"/>
                    <a:pt x="38901" y="33920"/>
                  </a:cubicBezTo>
                  <a:cubicBezTo>
                    <a:pt x="37715" y="32663"/>
                    <a:pt x="36411" y="31500"/>
                    <a:pt x="35153" y="30291"/>
                  </a:cubicBezTo>
                  <a:cubicBezTo>
                    <a:pt x="35604" y="28583"/>
                    <a:pt x="35343" y="27089"/>
                    <a:pt x="34940" y="25713"/>
                  </a:cubicBezTo>
                  <a:cubicBezTo>
                    <a:pt x="34632" y="24669"/>
                    <a:pt x="34228" y="23768"/>
                    <a:pt x="33706" y="23199"/>
                  </a:cubicBezTo>
                  <a:cubicBezTo>
                    <a:pt x="33493" y="22938"/>
                    <a:pt x="32876" y="22487"/>
                    <a:pt x="32426" y="22700"/>
                  </a:cubicBezTo>
                  <a:cubicBezTo>
                    <a:pt x="31880" y="22938"/>
                    <a:pt x="32141" y="24076"/>
                    <a:pt x="32260" y="24551"/>
                  </a:cubicBezTo>
                  <a:cubicBezTo>
                    <a:pt x="32734" y="26401"/>
                    <a:pt x="33493" y="28037"/>
                    <a:pt x="34157" y="29508"/>
                  </a:cubicBezTo>
                  <a:cubicBezTo>
                    <a:pt x="33327" y="28773"/>
                    <a:pt x="32402" y="28109"/>
                    <a:pt x="31453" y="27468"/>
                  </a:cubicBezTo>
                  <a:cubicBezTo>
                    <a:pt x="31501" y="26448"/>
                    <a:pt x="31287" y="25523"/>
                    <a:pt x="31026" y="24717"/>
                  </a:cubicBezTo>
                  <a:cubicBezTo>
                    <a:pt x="30836" y="24100"/>
                    <a:pt x="30575" y="23507"/>
                    <a:pt x="30291" y="22938"/>
                  </a:cubicBezTo>
                  <a:cubicBezTo>
                    <a:pt x="30338" y="22795"/>
                    <a:pt x="30338" y="22629"/>
                    <a:pt x="30291" y="22463"/>
                  </a:cubicBezTo>
                  <a:cubicBezTo>
                    <a:pt x="31287" y="20495"/>
                    <a:pt x="32236" y="18217"/>
                    <a:pt x="32924" y="15869"/>
                  </a:cubicBezTo>
                  <a:cubicBezTo>
                    <a:pt x="33351" y="15751"/>
                    <a:pt x="33730" y="15632"/>
                    <a:pt x="34110" y="15466"/>
                  </a:cubicBezTo>
                  <a:cubicBezTo>
                    <a:pt x="34964" y="15063"/>
                    <a:pt x="35794" y="14731"/>
                    <a:pt x="36577" y="14327"/>
                  </a:cubicBezTo>
                  <a:cubicBezTo>
                    <a:pt x="36268" y="14351"/>
                    <a:pt x="35984" y="14375"/>
                    <a:pt x="35675" y="14399"/>
                  </a:cubicBezTo>
                  <a:cubicBezTo>
                    <a:pt x="36363" y="14138"/>
                    <a:pt x="37004" y="13877"/>
                    <a:pt x="37644" y="13592"/>
                  </a:cubicBezTo>
                  <a:cubicBezTo>
                    <a:pt x="39281" y="12857"/>
                    <a:pt x="40609" y="12169"/>
                    <a:pt x="42056" y="11244"/>
                  </a:cubicBezTo>
                  <a:cubicBezTo>
                    <a:pt x="42720" y="10841"/>
                    <a:pt x="43408" y="10343"/>
                    <a:pt x="44072" y="9821"/>
                  </a:cubicBezTo>
                  <a:cubicBezTo>
                    <a:pt x="44736" y="9323"/>
                    <a:pt x="45400" y="8682"/>
                    <a:pt x="45827" y="8018"/>
                  </a:cubicBezTo>
                  <a:cubicBezTo>
                    <a:pt x="45922" y="7876"/>
                    <a:pt x="45993" y="7733"/>
                    <a:pt x="46064" y="7591"/>
                  </a:cubicBezTo>
                  <a:cubicBezTo>
                    <a:pt x="46776" y="7283"/>
                    <a:pt x="47488" y="6951"/>
                    <a:pt x="48152" y="6595"/>
                  </a:cubicBezTo>
                  <a:cubicBezTo>
                    <a:pt x="48650" y="6334"/>
                    <a:pt x="49409" y="5907"/>
                    <a:pt x="49646" y="5338"/>
                  </a:cubicBezTo>
                  <a:cubicBezTo>
                    <a:pt x="52231" y="4911"/>
                    <a:pt x="54817" y="4389"/>
                    <a:pt x="57189" y="3749"/>
                  </a:cubicBezTo>
                  <a:cubicBezTo>
                    <a:pt x="57497" y="3654"/>
                    <a:pt x="58636" y="3464"/>
                    <a:pt x="58565" y="2966"/>
                  </a:cubicBezTo>
                  <a:cubicBezTo>
                    <a:pt x="58517" y="2539"/>
                    <a:pt x="57379" y="2657"/>
                    <a:pt x="56952" y="2657"/>
                  </a:cubicBezTo>
                  <a:cubicBezTo>
                    <a:pt x="56857" y="2681"/>
                    <a:pt x="56762" y="2681"/>
                    <a:pt x="56691" y="2681"/>
                  </a:cubicBezTo>
                  <a:cubicBezTo>
                    <a:pt x="56833" y="2634"/>
                    <a:pt x="56975" y="2586"/>
                    <a:pt x="57118" y="2563"/>
                  </a:cubicBezTo>
                  <a:cubicBezTo>
                    <a:pt x="57260" y="2515"/>
                    <a:pt x="57592" y="2515"/>
                    <a:pt x="57568" y="2302"/>
                  </a:cubicBezTo>
                  <a:cubicBezTo>
                    <a:pt x="57402" y="2254"/>
                    <a:pt x="57236" y="2254"/>
                    <a:pt x="57047" y="2254"/>
                  </a:cubicBezTo>
                  <a:cubicBezTo>
                    <a:pt x="57687" y="2088"/>
                    <a:pt x="58304" y="1875"/>
                    <a:pt x="58920" y="1614"/>
                  </a:cubicBezTo>
                  <a:cubicBezTo>
                    <a:pt x="59252" y="1471"/>
                    <a:pt x="59845" y="1282"/>
                    <a:pt x="59845" y="831"/>
                  </a:cubicBezTo>
                  <a:cubicBezTo>
                    <a:pt x="59845" y="357"/>
                    <a:pt x="59015" y="286"/>
                    <a:pt x="58517" y="286"/>
                  </a:cubicBezTo>
                  <a:close/>
                  <a:moveTo>
                    <a:pt x="30077" y="21088"/>
                  </a:moveTo>
                  <a:cubicBezTo>
                    <a:pt x="29959" y="21348"/>
                    <a:pt x="29864" y="21633"/>
                    <a:pt x="29745" y="21894"/>
                  </a:cubicBezTo>
                  <a:cubicBezTo>
                    <a:pt x="29627" y="21704"/>
                    <a:pt x="29508" y="21514"/>
                    <a:pt x="29390" y="21325"/>
                  </a:cubicBezTo>
                  <a:cubicBezTo>
                    <a:pt x="29176" y="20969"/>
                    <a:pt x="28963" y="20661"/>
                    <a:pt x="28749" y="20376"/>
                  </a:cubicBezTo>
                  <a:cubicBezTo>
                    <a:pt x="28797" y="20305"/>
                    <a:pt x="28820" y="20234"/>
                    <a:pt x="28844" y="20186"/>
                  </a:cubicBezTo>
                  <a:cubicBezTo>
                    <a:pt x="28868" y="19996"/>
                    <a:pt x="28749" y="19878"/>
                    <a:pt x="28773" y="19759"/>
                  </a:cubicBezTo>
                  <a:cubicBezTo>
                    <a:pt x="29176" y="18668"/>
                    <a:pt x="29579" y="17506"/>
                    <a:pt x="29816" y="16201"/>
                  </a:cubicBezTo>
                  <a:cubicBezTo>
                    <a:pt x="30267" y="16201"/>
                    <a:pt x="30718" y="16178"/>
                    <a:pt x="31145" y="16154"/>
                  </a:cubicBezTo>
                  <a:cubicBezTo>
                    <a:pt x="31501" y="16106"/>
                    <a:pt x="31833" y="16083"/>
                    <a:pt x="32141" y="16035"/>
                  </a:cubicBezTo>
                  <a:cubicBezTo>
                    <a:pt x="31524" y="17814"/>
                    <a:pt x="30765" y="19498"/>
                    <a:pt x="30077" y="21088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43"/>
            <p:cNvGrpSpPr/>
            <p:nvPr/>
          </p:nvGrpSpPr>
          <p:grpSpPr>
            <a:xfrm>
              <a:off x="6865072" y="3334415"/>
              <a:ext cx="1551345" cy="1527509"/>
              <a:chOff x="4841250" y="3598500"/>
              <a:chExt cx="899800" cy="885975"/>
            </a:xfrm>
          </p:grpSpPr>
          <p:sp>
            <p:nvSpPr>
              <p:cNvPr id="459" name="Google Shape;459;p43"/>
              <p:cNvSpPr/>
              <p:nvPr/>
            </p:nvSpPr>
            <p:spPr>
              <a:xfrm>
                <a:off x="5124125" y="3881375"/>
                <a:ext cx="466750" cy="528675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21147" extrusionOk="0">
                    <a:moveTo>
                      <a:pt x="12881" y="9968"/>
                    </a:moveTo>
                    <a:cubicBezTo>
                      <a:pt x="13456" y="10646"/>
                      <a:pt x="14052" y="11305"/>
                      <a:pt x="14574" y="12015"/>
                    </a:cubicBezTo>
                    <a:cubicBezTo>
                      <a:pt x="14428" y="11273"/>
                      <a:pt x="14281" y="10511"/>
                      <a:pt x="14146" y="9727"/>
                    </a:cubicBezTo>
                    <a:cubicBezTo>
                      <a:pt x="14010" y="8965"/>
                      <a:pt x="13812" y="8171"/>
                      <a:pt x="13853" y="7356"/>
                    </a:cubicBezTo>
                    <a:cubicBezTo>
                      <a:pt x="13863" y="6969"/>
                      <a:pt x="13958" y="6572"/>
                      <a:pt x="14219" y="6541"/>
                    </a:cubicBezTo>
                    <a:cubicBezTo>
                      <a:pt x="14532" y="6499"/>
                      <a:pt x="14835" y="6812"/>
                      <a:pt x="14982" y="6990"/>
                    </a:cubicBezTo>
                    <a:cubicBezTo>
                      <a:pt x="15671" y="7815"/>
                      <a:pt x="15922" y="9403"/>
                      <a:pt x="15786" y="10991"/>
                    </a:cubicBezTo>
                    <a:cubicBezTo>
                      <a:pt x="15723" y="11712"/>
                      <a:pt x="15514" y="12506"/>
                      <a:pt x="15159" y="12882"/>
                    </a:cubicBezTo>
                    <a:cubicBezTo>
                      <a:pt x="15525" y="13509"/>
                      <a:pt x="15911" y="14115"/>
                      <a:pt x="16245" y="14752"/>
                    </a:cubicBezTo>
                    <a:cubicBezTo>
                      <a:pt x="16173" y="13739"/>
                      <a:pt x="16099" y="12339"/>
                      <a:pt x="16225" y="11022"/>
                    </a:cubicBezTo>
                    <a:cubicBezTo>
                      <a:pt x="16287" y="10375"/>
                      <a:pt x="16475" y="9612"/>
                      <a:pt x="17039" y="9622"/>
                    </a:cubicBezTo>
                    <a:cubicBezTo>
                      <a:pt x="17155" y="9622"/>
                      <a:pt x="17311" y="9675"/>
                      <a:pt x="17406" y="9727"/>
                    </a:cubicBezTo>
                    <a:cubicBezTo>
                      <a:pt x="17792" y="9957"/>
                      <a:pt x="18042" y="10511"/>
                      <a:pt x="18189" y="11012"/>
                    </a:cubicBezTo>
                    <a:cubicBezTo>
                      <a:pt x="18481" y="12036"/>
                      <a:pt x="18576" y="13321"/>
                      <a:pt x="18210" y="14658"/>
                    </a:cubicBezTo>
                    <a:cubicBezTo>
                      <a:pt x="17970" y="15505"/>
                      <a:pt x="17740" y="16246"/>
                      <a:pt x="17134" y="16549"/>
                    </a:cubicBezTo>
                    <a:cubicBezTo>
                      <a:pt x="17750" y="17980"/>
                      <a:pt x="18304" y="19475"/>
                      <a:pt x="18669" y="21094"/>
                    </a:cubicBezTo>
                    <a:cubicBezTo>
                      <a:pt x="18367" y="21094"/>
                      <a:pt x="18084" y="21135"/>
                      <a:pt x="17792" y="21146"/>
                    </a:cubicBezTo>
                    <a:cubicBezTo>
                      <a:pt x="17290" y="18994"/>
                      <a:pt x="16465" y="17093"/>
                      <a:pt x="15493" y="15306"/>
                    </a:cubicBezTo>
                    <a:cubicBezTo>
                      <a:pt x="15065" y="15557"/>
                      <a:pt x="14302" y="15536"/>
                      <a:pt x="13561" y="15348"/>
                    </a:cubicBezTo>
                    <a:cubicBezTo>
                      <a:pt x="13174" y="15243"/>
                      <a:pt x="12610" y="15013"/>
                      <a:pt x="12642" y="14648"/>
                    </a:cubicBezTo>
                    <a:cubicBezTo>
                      <a:pt x="12693" y="14136"/>
                      <a:pt x="13874" y="14188"/>
                      <a:pt x="14407" y="14272"/>
                    </a:cubicBezTo>
                    <a:cubicBezTo>
                      <a:pt x="14574" y="14303"/>
                      <a:pt x="14752" y="14355"/>
                      <a:pt x="14940" y="14386"/>
                    </a:cubicBezTo>
                    <a:cubicBezTo>
                      <a:pt x="14386" y="13446"/>
                      <a:pt x="13707" y="12443"/>
                      <a:pt x="12976" y="11597"/>
                    </a:cubicBezTo>
                    <a:cubicBezTo>
                      <a:pt x="12986" y="11911"/>
                      <a:pt x="12861" y="12234"/>
                      <a:pt x="12693" y="12391"/>
                    </a:cubicBezTo>
                    <a:cubicBezTo>
                      <a:pt x="11848" y="13206"/>
                      <a:pt x="8828" y="12778"/>
                      <a:pt x="7815" y="12046"/>
                    </a:cubicBezTo>
                    <a:cubicBezTo>
                      <a:pt x="7616" y="11911"/>
                      <a:pt x="7292" y="11618"/>
                      <a:pt x="7344" y="11305"/>
                    </a:cubicBezTo>
                    <a:cubicBezTo>
                      <a:pt x="7407" y="10939"/>
                      <a:pt x="7929" y="10855"/>
                      <a:pt x="8326" y="10834"/>
                    </a:cubicBezTo>
                    <a:cubicBezTo>
                      <a:pt x="9685" y="10782"/>
                      <a:pt x="11137" y="11033"/>
                      <a:pt x="12443" y="10960"/>
                    </a:cubicBezTo>
                    <a:cubicBezTo>
                      <a:pt x="12453" y="10866"/>
                      <a:pt x="12338" y="10803"/>
                      <a:pt x="12286" y="10741"/>
                    </a:cubicBezTo>
                    <a:cubicBezTo>
                      <a:pt x="11848" y="10228"/>
                      <a:pt x="11356" y="9664"/>
                      <a:pt x="10865" y="9184"/>
                    </a:cubicBezTo>
                    <a:cubicBezTo>
                      <a:pt x="10343" y="9821"/>
                      <a:pt x="8985" y="9790"/>
                      <a:pt x="7762" y="9622"/>
                    </a:cubicBezTo>
                    <a:cubicBezTo>
                      <a:pt x="7282" y="9550"/>
                      <a:pt x="6864" y="9455"/>
                      <a:pt x="6425" y="9246"/>
                    </a:cubicBezTo>
                    <a:cubicBezTo>
                      <a:pt x="6101" y="9090"/>
                      <a:pt x="5600" y="8787"/>
                      <a:pt x="5694" y="8400"/>
                    </a:cubicBezTo>
                    <a:cubicBezTo>
                      <a:pt x="5830" y="7857"/>
                      <a:pt x="7313" y="8129"/>
                      <a:pt x="7741" y="8192"/>
                    </a:cubicBezTo>
                    <a:cubicBezTo>
                      <a:pt x="8682" y="8327"/>
                      <a:pt x="9455" y="8421"/>
                      <a:pt x="10249" y="8609"/>
                    </a:cubicBezTo>
                    <a:cubicBezTo>
                      <a:pt x="10113" y="8411"/>
                      <a:pt x="9925" y="8254"/>
                      <a:pt x="9747" y="8087"/>
                    </a:cubicBezTo>
                    <a:cubicBezTo>
                      <a:pt x="9204" y="7596"/>
                      <a:pt x="8598" y="7073"/>
                      <a:pt x="8024" y="6604"/>
                    </a:cubicBezTo>
                    <a:cubicBezTo>
                      <a:pt x="7783" y="6708"/>
                      <a:pt x="7616" y="6917"/>
                      <a:pt x="7386" y="7042"/>
                    </a:cubicBezTo>
                    <a:cubicBezTo>
                      <a:pt x="6509" y="7502"/>
                      <a:pt x="4649" y="7147"/>
                      <a:pt x="3761" y="6604"/>
                    </a:cubicBezTo>
                    <a:cubicBezTo>
                      <a:pt x="3500" y="6436"/>
                      <a:pt x="3072" y="6091"/>
                      <a:pt x="3103" y="5810"/>
                    </a:cubicBezTo>
                    <a:cubicBezTo>
                      <a:pt x="3165" y="5162"/>
                      <a:pt x="4534" y="5559"/>
                      <a:pt x="5046" y="5673"/>
                    </a:cubicBezTo>
                    <a:cubicBezTo>
                      <a:pt x="5819" y="5840"/>
                      <a:pt x="6488" y="6008"/>
                      <a:pt x="7313" y="6091"/>
                    </a:cubicBezTo>
                    <a:cubicBezTo>
                      <a:pt x="7282" y="5987"/>
                      <a:pt x="7167" y="5956"/>
                      <a:pt x="7084" y="5903"/>
                    </a:cubicBezTo>
                    <a:cubicBezTo>
                      <a:pt x="6864" y="5736"/>
                      <a:pt x="6624" y="5527"/>
                      <a:pt x="6362" y="5350"/>
                    </a:cubicBezTo>
                    <a:cubicBezTo>
                      <a:pt x="5882" y="5026"/>
                      <a:pt x="5496" y="4723"/>
                      <a:pt x="4921" y="4461"/>
                    </a:cubicBezTo>
                    <a:cubicBezTo>
                      <a:pt x="4774" y="4399"/>
                      <a:pt x="4607" y="4294"/>
                      <a:pt x="4482" y="4263"/>
                    </a:cubicBezTo>
                    <a:cubicBezTo>
                      <a:pt x="4200" y="4180"/>
                      <a:pt x="3834" y="4222"/>
                      <a:pt x="3531" y="4190"/>
                    </a:cubicBezTo>
                    <a:cubicBezTo>
                      <a:pt x="2894" y="4117"/>
                      <a:pt x="2121" y="3950"/>
                      <a:pt x="1431" y="3762"/>
                    </a:cubicBezTo>
                    <a:cubicBezTo>
                      <a:pt x="1129" y="3688"/>
                      <a:pt x="857" y="3563"/>
                      <a:pt x="574" y="3407"/>
                    </a:cubicBezTo>
                    <a:cubicBezTo>
                      <a:pt x="324" y="3270"/>
                      <a:pt x="0" y="3061"/>
                      <a:pt x="42" y="2801"/>
                    </a:cubicBezTo>
                    <a:cubicBezTo>
                      <a:pt x="105" y="2414"/>
                      <a:pt x="961" y="2508"/>
                      <a:pt x="1368" y="2571"/>
                    </a:cubicBezTo>
                    <a:cubicBezTo>
                      <a:pt x="1953" y="2654"/>
                      <a:pt x="2413" y="2780"/>
                      <a:pt x="2821" y="2957"/>
                    </a:cubicBezTo>
                    <a:cubicBezTo>
                      <a:pt x="2559" y="2613"/>
                      <a:pt x="2162" y="2257"/>
                      <a:pt x="1849" y="1829"/>
                    </a:cubicBezTo>
                    <a:cubicBezTo>
                      <a:pt x="1724" y="1651"/>
                      <a:pt x="1577" y="1432"/>
                      <a:pt x="1452" y="1181"/>
                    </a:cubicBezTo>
                    <a:cubicBezTo>
                      <a:pt x="1348" y="983"/>
                      <a:pt x="1191" y="575"/>
                      <a:pt x="1400" y="419"/>
                    </a:cubicBezTo>
                    <a:cubicBezTo>
                      <a:pt x="1714" y="168"/>
                      <a:pt x="2299" y="763"/>
                      <a:pt x="2445" y="899"/>
                    </a:cubicBezTo>
                    <a:cubicBezTo>
                      <a:pt x="3312" y="1693"/>
                      <a:pt x="3866" y="2654"/>
                      <a:pt x="4409" y="3667"/>
                    </a:cubicBezTo>
                    <a:cubicBezTo>
                      <a:pt x="5078" y="3929"/>
                      <a:pt x="5715" y="4222"/>
                      <a:pt x="6310" y="4524"/>
                    </a:cubicBezTo>
                    <a:cubicBezTo>
                      <a:pt x="5798" y="3751"/>
                      <a:pt x="5171" y="2801"/>
                      <a:pt x="4764" y="1808"/>
                    </a:cubicBezTo>
                    <a:cubicBezTo>
                      <a:pt x="4628" y="1473"/>
                      <a:pt x="4461" y="1097"/>
                      <a:pt x="4430" y="742"/>
                    </a:cubicBezTo>
                    <a:cubicBezTo>
                      <a:pt x="4377" y="1"/>
                      <a:pt x="4973" y="115"/>
                      <a:pt x="5391" y="419"/>
                    </a:cubicBezTo>
                    <a:cubicBezTo>
                      <a:pt x="5872" y="774"/>
                      <a:pt x="6081" y="1097"/>
                      <a:pt x="6362" y="1547"/>
                    </a:cubicBezTo>
                    <a:cubicBezTo>
                      <a:pt x="6749" y="2153"/>
                      <a:pt x="7104" y="2863"/>
                      <a:pt x="7344" y="3584"/>
                    </a:cubicBezTo>
                    <a:cubicBezTo>
                      <a:pt x="7511" y="4075"/>
                      <a:pt x="7637" y="4629"/>
                      <a:pt x="7606" y="5255"/>
                    </a:cubicBezTo>
                    <a:cubicBezTo>
                      <a:pt x="8170" y="5642"/>
                      <a:pt x="8723" y="6039"/>
                      <a:pt x="9236" y="6478"/>
                    </a:cubicBezTo>
                    <a:cubicBezTo>
                      <a:pt x="8828" y="5590"/>
                      <a:pt x="8368" y="4608"/>
                      <a:pt x="8086" y="3490"/>
                    </a:cubicBezTo>
                    <a:cubicBezTo>
                      <a:pt x="8024" y="3208"/>
                      <a:pt x="7867" y="2518"/>
                      <a:pt x="8180" y="2372"/>
                    </a:cubicBezTo>
                    <a:cubicBezTo>
                      <a:pt x="8463" y="2247"/>
                      <a:pt x="8828" y="2529"/>
                      <a:pt x="8964" y="2675"/>
                    </a:cubicBezTo>
                    <a:cubicBezTo>
                      <a:pt x="9277" y="3020"/>
                      <a:pt x="9517" y="3563"/>
                      <a:pt x="9695" y="4190"/>
                    </a:cubicBezTo>
                    <a:cubicBezTo>
                      <a:pt x="9935" y="5026"/>
                      <a:pt x="10092" y="5914"/>
                      <a:pt x="9821" y="6948"/>
                    </a:cubicBezTo>
                    <a:cubicBezTo>
                      <a:pt x="10583" y="7669"/>
                      <a:pt x="11367" y="8369"/>
                      <a:pt x="12087" y="9121"/>
                    </a:cubicBezTo>
                    <a:cubicBezTo>
                      <a:pt x="11785" y="8306"/>
                      <a:pt x="11262" y="7303"/>
                      <a:pt x="11033" y="6321"/>
                    </a:cubicBezTo>
                    <a:cubicBezTo>
                      <a:pt x="10928" y="5914"/>
                      <a:pt x="10729" y="4974"/>
                      <a:pt x="11210" y="4858"/>
                    </a:cubicBezTo>
                    <a:cubicBezTo>
                      <a:pt x="11607" y="4754"/>
                      <a:pt x="12025" y="5183"/>
                      <a:pt x="12182" y="5392"/>
                    </a:cubicBezTo>
                    <a:cubicBezTo>
                      <a:pt x="12568" y="5882"/>
                      <a:pt x="12871" y="6634"/>
                      <a:pt x="13039" y="7439"/>
                    </a:cubicBezTo>
                    <a:cubicBezTo>
                      <a:pt x="13206" y="8202"/>
                      <a:pt x="13310" y="9225"/>
                      <a:pt x="12881" y="99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3"/>
              <p:cNvSpPr/>
              <p:nvPr/>
            </p:nvSpPr>
            <p:spPr>
              <a:xfrm>
                <a:off x="4999000" y="4234225"/>
                <a:ext cx="580125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9070" extrusionOk="0">
                    <a:moveTo>
                      <a:pt x="4827" y="4817"/>
                    </a:moveTo>
                    <a:cubicBezTo>
                      <a:pt x="5402" y="4619"/>
                      <a:pt x="5997" y="4441"/>
                      <a:pt x="6582" y="4253"/>
                    </a:cubicBezTo>
                    <a:cubicBezTo>
                      <a:pt x="5997" y="4138"/>
                      <a:pt x="5423" y="4023"/>
                      <a:pt x="4785" y="3898"/>
                    </a:cubicBezTo>
                    <a:cubicBezTo>
                      <a:pt x="4263" y="3804"/>
                      <a:pt x="3448" y="3657"/>
                      <a:pt x="3501" y="3209"/>
                    </a:cubicBezTo>
                    <a:cubicBezTo>
                      <a:pt x="3563" y="2738"/>
                      <a:pt x="4420" y="2717"/>
                      <a:pt x="4859" y="2780"/>
                    </a:cubicBezTo>
                    <a:cubicBezTo>
                      <a:pt x="6071" y="2916"/>
                      <a:pt x="7032" y="3448"/>
                      <a:pt x="7533" y="4054"/>
                    </a:cubicBezTo>
                    <a:cubicBezTo>
                      <a:pt x="8129" y="3887"/>
                      <a:pt x="8776" y="3794"/>
                      <a:pt x="9435" y="3720"/>
                    </a:cubicBezTo>
                    <a:cubicBezTo>
                      <a:pt x="9194" y="3564"/>
                      <a:pt x="8892" y="3480"/>
                      <a:pt x="8588" y="3365"/>
                    </a:cubicBezTo>
                    <a:cubicBezTo>
                      <a:pt x="8014" y="3156"/>
                      <a:pt x="7450" y="2926"/>
                      <a:pt x="6958" y="2634"/>
                    </a:cubicBezTo>
                    <a:cubicBezTo>
                      <a:pt x="6708" y="2477"/>
                      <a:pt x="6457" y="2320"/>
                      <a:pt x="6332" y="2132"/>
                    </a:cubicBezTo>
                    <a:cubicBezTo>
                      <a:pt x="5966" y="1558"/>
                      <a:pt x="6582" y="1087"/>
                      <a:pt x="7199" y="1171"/>
                    </a:cubicBezTo>
                    <a:cubicBezTo>
                      <a:pt x="7794" y="1265"/>
                      <a:pt x="8327" y="1683"/>
                      <a:pt x="8797" y="2059"/>
                    </a:cubicBezTo>
                    <a:cubicBezTo>
                      <a:pt x="9424" y="2561"/>
                      <a:pt x="9895" y="3020"/>
                      <a:pt x="10229" y="3626"/>
                    </a:cubicBezTo>
                    <a:cubicBezTo>
                      <a:pt x="11441" y="3532"/>
                      <a:pt x="12694" y="3511"/>
                      <a:pt x="14032" y="3616"/>
                    </a:cubicBezTo>
                    <a:cubicBezTo>
                      <a:pt x="13154" y="3146"/>
                      <a:pt x="12140" y="2498"/>
                      <a:pt x="11325" y="1913"/>
                    </a:cubicBezTo>
                    <a:cubicBezTo>
                      <a:pt x="11033" y="1704"/>
                      <a:pt x="10751" y="1484"/>
                      <a:pt x="10563" y="1254"/>
                    </a:cubicBezTo>
                    <a:cubicBezTo>
                      <a:pt x="10417" y="1066"/>
                      <a:pt x="10208" y="753"/>
                      <a:pt x="10343" y="409"/>
                    </a:cubicBezTo>
                    <a:cubicBezTo>
                      <a:pt x="10469" y="95"/>
                      <a:pt x="10928" y="1"/>
                      <a:pt x="11336" y="74"/>
                    </a:cubicBezTo>
                    <a:cubicBezTo>
                      <a:pt x="11880" y="168"/>
                      <a:pt x="12277" y="440"/>
                      <a:pt x="12674" y="732"/>
                    </a:cubicBezTo>
                    <a:cubicBezTo>
                      <a:pt x="13707" y="1505"/>
                      <a:pt x="14784" y="2571"/>
                      <a:pt x="15107" y="3741"/>
                    </a:cubicBezTo>
                    <a:cubicBezTo>
                      <a:pt x="16215" y="3887"/>
                      <a:pt x="17250" y="4107"/>
                      <a:pt x="18294" y="4441"/>
                    </a:cubicBezTo>
                    <a:cubicBezTo>
                      <a:pt x="17396" y="3647"/>
                      <a:pt x="16393" y="2801"/>
                      <a:pt x="15588" y="1819"/>
                    </a:cubicBezTo>
                    <a:cubicBezTo>
                      <a:pt x="15358" y="1547"/>
                      <a:pt x="14951" y="1119"/>
                      <a:pt x="15087" y="669"/>
                    </a:cubicBezTo>
                    <a:cubicBezTo>
                      <a:pt x="15233" y="221"/>
                      <a:pt x="15860" y="158"/>
                      <a:pt x="16445" y="314"/>
                    </a:cubicBezTo>
                    <a:cubicBezTo>
                      <a:pt x="16999" y="471"/>
                      <a:pt x="17500" y="847"/>
                      <a:pt x="17876" y="1234"/>
                    </a:cubicBezTo>
                    <a:cubicBezTo>
                      <a:pt x="18608" y="1955"/>
                      <a:pt x="19182" y="2895"/>
                      <a:pt x="19673" y="3773"/>
                    </a:cubicBezTo>
                    <a:cubicBezTo>
                      <a:pt x="19934" y="4242"/>
                      <a:pt x="20196" y="4702"/>
                      <a:pt x="20300" y="5204"/>
                    </a:cubicBezTo>
                    <a:cubicBezTo>
                      <a:pt x="20916" y="5465"/>
                      <a:pt x="22337" y="6227"/>
                      <a:pt x="22859" y="6552"/>
                    </a:cubicBezTo>
                    <a:cubicBezTo>
                      <a:pt x="22985" y="6907"/>
                      <a:pt x="23089" y="7272"/>
                      <a:pt x="23205" y="7627"/>
                    </a:cubicBezTo>
                    <a:cubicBezTo>
                      <a:pt x="22650" y="7262"/>
                      <a:pt x="21188" y="6457"/>
                      <a:pt x="20540" y="6165"/>
                    </a:cubicBezTo>
                    <a:cubicBezTo>
                      <a:pt x="20310" y="7158"/>
                      <a:pt x="19799" y="7889"/>
                      <a:pt x="19046" y="8349"/>
                    </a:cubicBezTo>
                    <a:cubicBezTo>
                      <a:pt x="18701" y="8547"/>
                      <a:pt x="18304" y="8746"/>
                      <a:pt x="17907" y="8860"/>
                    </a:cubicBezTo>
                    <a:cubicBezTo>
                      <a:pt x="17500" y="8975"/>
                      <a:pt x="16978" y="9069"/>
                      <a:pt x="16507" y="8996"/>
                    </a:cubicBezTo>
                    <a:cubicBezTo>
                      <a:pt x="16257" y="8965"/>
                      <a:pt x="15933" y="8808"/>
                      <a:pt x="15922" y="8609"/>
                    </a:cubicBezTo>
                    <a:cubicBezTo>
                      <a:pt x="15912" y="8400"/>
                      <a:pt x="16142" y="8192"/>
                      <a:pt x="16288" y="8066"/>
                    </a:cubicBezTo>
                    <a:cubicBezTo>
                      <a:pt x="16737" y="7680"/>
                      <a:pt x="17354" y="7408"/>
                      <a:pt x="17835" y="7137"/>
                    </a:cubicBezTo>
                    <a:cubicBezTo>
                      <a:pt x="18576" y="6729"/>
                      <a:pt x="19214" y="6301"/>
                      <a:pt x="19861" y="5841"/>
                    </a:cubicBezTo>
                    <a:cubicBezTo>
                      <a:pt x="19046" y="5517"/>
                      <a:pt x="18169" y="5224"/>
                      <a:pt x="17239" y="4974"/>
                    </a:cubicBezTo>
                    <a:cubicBezTo>
                      <a:pt x="17239" y="5194"/>
                      <a:pt x="17239" y="5298"/>
                      <a:pt x="17176" y="5507"/>
                    </a:cubicBezTo>
                    <a:cubicBezTo>
                      <a:pt x="16925" y="6405"/>
                      <a:pt x="16226" y="7032"/>
                      <a:pt x="15557" y="7460"/>
                    </a:cubicBezTo>
                    <a:cubicBezTo>
                      <a:pt x="15233" y="7669"/>
                      <a:pt x="14836" y="7826"/>
                      <a:pt x="14387" y="7910"/>
                    </a:cubicBezTo>
                    <a:cubicBezTo>
                      <a:pt x="14042" y="7973"/>
                      <a:pt x="13164" y="8014"/>
                      <a:pt x="13143" y="7586"/>
                    </a:cubicBezTo>
                    <a:cubicBezTo>
                      <a:pt x="13122" y="7189"/>
                      <a:pt x="13728" y="6907"/>
                      <a:pt x="13937" y="6771"/>
                    </a:cubicBezTo>
                    <a:cubicBezTo>
                      <a:pt x="14868" y="6144"/>
                      <a:pt x="15776" y="5549"/>
                      <a:pt x="16612" y="4827"/>
                    </a:cubicBezTo>
                    <a:cubicBezTo>
                      <a:pt x="15557" y="4608"/>
                      <a:pt x="14564" y="4472"/>
                      <a:pt x="13593" y="4379"/>
                    </a:cubicBezTo>
                    <a:cubicBezTo>
                      <a:pt x="13488" y="5214"/>
                      <a:pt x="13091" y="5726"/>
                      <a:pt x="12527" y="6196"/>
                    </a:cubicBezTo>
                    <a:cubicBezTo>
                      <a:pt x="12099" y="6552"/>
                      <a:pt x="11639" y="6875"/>
                      <a:pt x="11148" y="6949"/>
                    </a:cubicBezTo>
                    <a:cubicBezTo>
                      <a:pt x="10887" y="6990"/>
                      <a:pt x="10501" y="6907"/>
                      <a:pt x="10459" y="6708"/>
                    </a:cubicBezTo>
                    <a:cubicBezTo>
                      <a:pt x="10396" y="6405"/>
                      <a:pt x="10761" y="6081"/>
                      <a:pt x="10928" y="5935"/>
                    </a:cubicBezTo>
                    <a:cubicBezTo>
                      <a:pt x="11576" y="5361"/>
                      <a:pt x="12266" y="4911"/>
                      <a:pt x="12883" y="4347"/>
                    </a:cubicBezTo>
                    <a:cubicBezTo>
                      <a:pt x="11764" y="4263"/>
                      <a:pt x="10740" y="4316"/>
                      <a:pt x="9707" y="4368"/>
                    </a:cubicBezTo>
                    <a:cubicBezTo>
                      <a:pt x="9707" y="4588"/>
                      <a:pt x="9779" y="4713"/>
                      <a:pt x="9675" y="5078"/>
                    </a:cubicBezTo>
                    <a:cubicBezTo>
                      <a:pt x="9529" y="5570"/>
                      <a:pt x="9152" y="5935"/>
                      <a:pt x="8724" y="6290"/>
                    </a:cubicBezTo>
                    <a:cubicBezTo>
                      <a:pt x="8286" y="6645"/>
                      <a:pt x="7910" y="6938"/>
                      <a:pt x="7418" y="6949"/>
                    </a:cubicBezTo>
                    <a:cubicBezTo>
                      <a:pt x="7105" y="6949"/>
                      <a:pt x="6812" y="6792"/>
                      <a:pt x="6833" y="6541"/>
                    </a:cubicBezTo>
                    <a:cubicBezTo>
                      <a:pt x="6865" y="6280"/>
                      <a:pt x="7157" y="6081"/>
                      <a:pt x="7335" y="5935"/>
                    </a:cubicBezTo>
                    <a:cubicBezTo>
                      <a:pt x="7910" y="5444"/>
                      <a:pt x="8557" y="4953"/>
                      <a:pt x="9038" y="4451"/>
                    </a:cubicBezTo>
                    <a:cubicBezTo>
                      <a:pt x="7868" y="4567"/>
                      <a:pt x="6770" y="4776"/>
                      <a:pt x="5726" y="5078"/>
                    </a:cubicBezTo>
                    <a:cubicBezTo>
                      <a:pt x="5904" y="5893"/>
                      <a:pt x="5078" y="6917"/>
                      <a:pt x="4546" y="7147"/>
                    </a:cubicBezTo>
                    <a:cubicBezTo>
                      <a:pt x="4274" y="7272"/>
                      <a:pt x="3678" y="7283"/>
                      <a:pt x="3689" y="6865"/>
                    </a:cubicBezTo>
                    <a:cubicBezTo>
                      <a:pt x="3699" y="6478"/>
                      <a:pt x="4179" y="6207"/>
                      <a:pt x="4378" y="6018"/>
                    </a:cubicBezTo>
                    <a:cubicBezTo>
                      <a:pt x="4681" y="5747"/>
                      <a:pt x="4880" y="5496"/>
                      <a:pt x="5120" y="5277"/>
                    </a:cubicBezTo>
                    <a:cubicBezTo>
                      <a:pt x="4274" y="5517"/>
                      <a:pt x="3501" y="5862"/>
                      <a:pt x="2769" y="6259"/>
                    </a:cubicBezTo>
                    <a:cubicBezTo>
                      <a:pt x="2372" y="7053"/>
                      <a:pt x="1777" y="7565"/>
                      <a:pt x="993" y="7889"/>
                    </a:cubicBezTo>
                    <a:cubicBezTo>
                      <a:pt x="774" y="7973"/>
                      <a:pt x="387" y="8098"/>
                      <a:pt x="168" y="7931"/>
                    </a:cubicBezTo>
                    <a:cubicBezTo>
                      <a:pt x="95" y="7889"/>
                      <a:pt x="1" y="7722"/>
                      <a:pt x="21" y="7586"/>
                    </a:cubicBezTo>
                    <a:cubicBezTo>
                      <a:pt x="63" y="7230"/>
                      <a:pt x="648" y="6949"/>
                      <a:pt x="889" y="6802"/>
                    </a:cubicBezTo>
                    <a:cubicBezTo>
                      <a:pt x="1589" y="6405"/>
                      <a:pt x="2257" y="6029"/>
                      <a:pt x="2926" y="5674"/>
                    </a:cubicBezTo>
                    <a:cubicBezTo>
                      <a:pt x="3292" y="5486"/>
                      <a:pt x="3636" y="5319"/>
                      <a:pt x="4012" y="5173"/>
                    </a:cubicBezTo>
                    <a:cubicBezTo>
                      <a:pt x="4023" y="5152"/>
                      <a:pt x="4044" y="5152"/>
                      <a:pt x="4044" y="5131"/>
                    </a:cubicBezTo>
                    <a:cubicBezTo>
                      <a:pt x="3406" y="5131"/>
                      <a:pt x="2623" y="5224"/>
                      <a:pt x="1881" y="5078"/>
                    </a:cubicBezTo>
                    <a:cubicBezTo>
                      <a:pt x="1537" y="5005"/>
                      <a:pt x="1202" y="4838"/>
                      <a:pt x="1244" y="4546"/>
                    </a:cubicBezTo>
                    <a:cubicBezTo>
                      <a:pt x="1265" y="4347"/>
                      <a:pt x="1484" y="4191"/>
                      <a:pt x="1662" y="4128"/>
                    </a:cubicBezTo>
                    <a:cubicBezTo>
                      <a:pt x="2080" y="3961"/>
                      <a:pt x="2842" y="3929"/>
                      <a:pt x="3584" y="4117"/>
                    </a:cubicBezTo>
                    <a:cubicBezTo>
                      <a:pt x="3971" y="4211"/>
                      <a:pt x="4420" y="4379"/>
                      <a:pt x="4629" y="4525"/>
                    </a:cubicBezTo>
                    <a:cubicBezTo>
                      <a:pt x="4723" y="4598"/>
                      <a:pt x="4785" y="4702"/>
                      <a:pt x="4827" y="48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3"/>
              <p:cNvSpPr/>
              <p:nvPr/>
            </p:nvSpPr>
            <p:spPr>
              <a:xfrm>
                <a:off x="5523450" y="4331400"/>
                <a:ext cx="112625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6123" extrusionOk="0">
                    <a:moveTo>
                      <a:pt x="3950" y="5537"/>
                    </a:moveTo>
                    <a:cubicBezTo>
                      <a:pt x="2717" y="5704"/>
                      <a:pt x="1516" y="5913"/>
                      <a:pt x="325" y="6122"/>
                    </a:cubicBezTo>
                    <a:cubicBezTo>
                      <a:pt x="283" y="5600"/>
                      <a:pt x="1" y="4859"/>
                      <a:pt x="126" y="4179"/>
                    </a:cubicBezTo>
                    <a:cubicBezTo>
                      <a:pt x="168" y="3908"/>
                      <a:pt x="335" y="3584"/>
                      <a:pt x="618" y="3563"/>
                    </a:cubicBezTo>
                    <a:cubicBezTo>
                      <a:pt x="1171" y="3521"/>
                      <a:pt x="1412" y="4096"/>
                      <a:pt x="1672" y="4325"/>
                    </a:cubicBezTo>
                    <a:cubicBezTo>
                      <a:pt x="1693" y="3145"/>
                      <a:pt x="1830" y="1077"/>
                      <a:pt x="2508" y="366"/>
                    </a:cubicBezTo>
                    <a:cubicBezTo>
                      <a:pt x="2696" y="178"/>
                      <a:pt x="3051" y="0"/>
                      <a:pt x="3407" y="188"/>
                    </a:cubicBezTo>
                    <a:cubicBezTo>
                      <a:pt x="3501" y="230"/>
                      <a:pt x="3616" y="335"/>
                      <a:pt x="3689" y="429"/>
                    </a:cubicBezTo>
                    <a:cubicBezTo>
                      <a:pt x="4504" y="1400"/>
                      <a:pt x="4431" y="3887"/>
                      <a:pt x="3950" y="55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3"/>
              <p:cNvSpPr/>
              <p:nvPr/>
            </p:nvSpPr>
            <p:spPr>
              <a:xfrm>
                <a:off x="4903925" y="3982725"/>
                <a:ext cx="632625" cy="373250"/>
              </a:xfrm>
              <a:custGeom>
                <a:avLst/>
                <a:gdLst/>
                <a:ahLst/>
                <a:cxnLst/>
                <a:rect l="l" t="t" r="r" b="b"/>
                <a:pathLst>
                  <a:path w="25305" h="14930" extrusionOk="0">
                    <a:moveTo>
                      <a:pt x="12308" y="6070"/>
                    </a:moveTo>
                    <a:cubicBezTo>
                      <a:pt x="15693" y="8087"/>
                      <a:pt x="19328" y="9967"/>
                      <a:pt x="22483" y="12224"/>
                    </a:cubicBezTo>
                    <a:cubicBezTo>
                      <a:pt x="23226" y="12756"/>
                      <a:pt x="23957" y="13394"/>
                      <a:pt x="24646" y="14052"/>
                    </a:cubicBezTo>
                    <a:cubicBezTo>
                      <a:pt x="24814" y="14219"/>
                      <a:pt x="25304" y="14574"/>
                      <a:pt x="25200" y="14794"/>
                    </a:cubicBezTo>
                    <a:cubicBezTo>
                      <a:pt x="25137" y="14929"/>
                      <a:pt x="24814" y="14825"/>
                      <a:pt x="24719" y="14794"/>
                    </a:cubicBezTo>
                    <a:cubicBezTo>
                      <a:pt x="24239" y="14627"/>
                      <a:pt x="23852" y="14376"/>
                      <a:pt x="23445" y="14114"/>
                    </a:cubicBezTo>
                    <a:cubicBezTo>
                      <a:pt x="19809" y="11837"/>
                      <a:pt x="16152" y="9424"/>
                      <a:pt x="12391" y="7251"/>
                    </a:cubicBezTo>
                    <a:cubicBezTo>
                      <a:pt x="12433" y="8138"/>
                      <a:pt x="11639" y="8410"/>
                      <a:pt x="10991" y="8630"/>
                    </a:cubicBezTo>
                    <a:cubicBezTo>
                      <a:pt x="10438" y="8807"/>
                      <a:pt x="9790" y="8953"/>
                      <a:pt x="9268" y="9027"/>
                    </a:cubicBezTo>
                    <a:cubicBezTo>
                      <a:pt x="8683" y="9100"/>
                      <a:pt x="7972" y="9131"/>
                      <a:pt x="7220" y="9006"/>
                    </a:cubicBezTo>
                    <a:cubicBezTo>
                      <a:pt x="6583" y="8891"/>
                      <a:pt x="5758" y="8619"/>
                      <a:pt x="5830" y="8055"/>
                    </a:cubicBezTo>
                    <a:cubicBezTo>
                      <a:pt x="5893" y="7606"/>
                      <a:pt x="6562" y="7418"/>
                      <a:pt x="6969" y="7324"/>
                    </a:cubicBezTo>
                    <a:cubicBezTo>
                      <a:pt x="8432" y="6958"/>
                      <a:pt x="10104" y="6979"/>
                      <a:pt x="11723" y="6875"/>
                    </a:cubicBezTo>
                    <a:cubicBezTo>
                      <a:pt x="8860" y="5255"/>
                      <a:pt x="5935" y="3594"/>
                      <a:pt x="2979" y="1985"/>
                    </a:cubicBezTo>
                    <a:cubicBezTo>
                      <a:pt x="2811" y="1891"/>
                      <a:pt x="826" y="930"/>
                      <a:pt x="597" y="804"/>
                    </a:cubicBezTo>
                    <a:cubicBezTo>
                      <a:pt x="377" y="700"/>
                      <a:pt x="1" y="606"/>
                      <a:pt x="12" y="439"/>
                    </a:cubicBezTo>
                    <a:cubicBezTo>
                      <a:pt x="22" y="178"/>
                      <a:pt x="439" y="335"/>
                      <a:pt x="628" y="397"/>
                    </a:cubicBezTo>
                    <a:cubicBezTo>
                      <a:pt x="2216" y="920"/>
                      <a:pt x="5287" y="2487"/>
                      <a:pt x="6687" y="3145"/>
                    </a:cubicBezTo>
                    <a:cubicBezTo>
                      <a:pt x="8338" y="3929"/>
                      <a:pt x="9832" y="4702"/>
                      <a:pt x="11326" y="5548"/>
                    </a:cubicBezTo>
                    <a:cubicBezTo>
                      <a:pt x="10814" y="4900"/>
                      <a:pt x="10229" y="4158"/>
                      <a:pt x="9748" y="3207"/>
                    </a:cubicBezTo>
                    <a:cubicBezTo>
                      <a:pt x="9540" y="2789"/>
                      <a:pt x="9382" y="2351"/>
                      <a:pt x="9205" y="1818"/>
                    </a:cubicBezTo>
                    <a:cubicBezTo>
                      <a:pt x="9143" y="1609"/>
                      <a:pt x="9048" y="1369"/>
                      <a:pt x="9006" y="1087"/>
                    </a:cubicBezTo>
                    <a:cubicBezTo>
                      <a:pt x="8923" y="575"/>
                      <a:pt x="9069" y="0"/>
                      <a:pt x="9644" y="272"/>
                    </a:cubicBezTo>
                    <a:cubicBezTo>
                      <a:pt x="10062" y="460"/>
                      <a:pt x="10469" y="1045"/>
                      <a:pt x="10720" y="1400"/>
                    </a:cubicBezTo>
                    <a:cubicBezTo>
                      <a:pt x="11044" y="1839"/>
                      <a:pt x="11316" y="2299"/>
                      <a:pt x="11545" y="2738"/>
                    </a:cubicBezTo>
                    <a:cubicBezTo>
                      <a:pt x="12057" y="3741"/>
                      <a:pt x="12412" y="4723"/>
                      <a:pt x="12308" y="60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3"/>
              <p:cNvSpPr/>
              <p:nvPr/>
            </p:nvSpPr>
            <p:spPr>
              <a:xfrm>
                <a:off x="4920125" y="3958700"/>
                <a:ext cx="1818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299" extrusionOk="0">
                    <a:moveTo>
                      <a:pt x="11" y="1421"/>
                    </a:moveTo>
                    <a:cubicBezTo>
                      <a:pt x="105" y="878"/>
                      <a:pt x="84" y="439"/>
                      <a:pt x="0" y="31"/>
                    </a:cubicBezTo>
                    <a:cubicBezTo>
                      <a:pt x="1171" y="0"/>
                      <a:pt x="2299" y="21"/>
                      <a:pt x="3647" y="126"/>
                    </a:cubicBezTo>
                    <a:cubicBezTo>
                      <a:pt x="4764" y="209"/>
                      <a:pt x="5987" y="397"/>
                      <a:pt x="6749" y="857"/>
                    </a:cubicBezTo>
                    <a:cubicBezTo>
                      <a:pt x="7011" y="1013"/>
                      <a:pt x="7272" y="1275"/>
                      <a:pt x="7241" y="1526"/>
                    </a:cubicBezTo>
                    <a:cubicBezTo>
                      <a:pt x="7167" y="2016"/>
                      <a:pt x="6238" y="2121"/>
                      <a:pt x="5820" y="2162"/>
                    </a:cubicBezTo>
                    <a:cubicBezTo>
                      <a:pt x="4660" y="2299"/>
                      <a:pt x="3176" y="2121"/>
                      <a:pt x="1860" y="1870"/>
                    </a:cubicBezTo>
                    <a:cubicBezTo>
                      <a:pt x="1202" y="1745"/>
                      <a:pt x="575" y="1630"/>
                      <a:pt x="11" y="14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3"/>
              <p:cNvSpPr/>
              <p:nvPr/>
            </p:nvSpPr>
            <p:spPr>
              <a:xfrm>
                <a:off x="4906550" y="3997350"/>
                <a:ext cx="1483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5831" extrusionOk="0">
                    <a:moveTo>
                      <a:pt x="564" y="0"/>
                    </a:moveTo>
                    <a:cubicBezTo>
                      <a:pt x="648" y="21"/>
                      <a:pt x="680" y="147"/>
                      <a:pt x="752" y="209"/>
                    </a:cubicBezTo>
                    <a:cubicBezTo>
                      <a:pt x="805" y="251"/>
                      <a:pt x="899" y="293"/>
                      <a:pt x="961" y="335"/>
                    </a:cubicBezTo>
                    <a:cubicBezTo>
                      <a:pt x="2361" y="1338"/>
                      <a:pt x="3824" y="2351"/>
                      <a:pt x="4973" y="3646"/>
                    </a:cubicBezTo>
                    <a:cubicBezTo>
                      <a:pt x="5161" y="3866"/>
                      <a:pt x="5328" y="4043"/>
                      <a:pt x="5506" y="4347"/>
                    </a:cubicBezTo>
                    <a:cubicBezTo>
                      <a:pt x="5673" y="4607"/>
                      <a:pt x="5934" y="5046"/>
                      <a:pt x="5736" y="5391"/>
                    </a:cubicBezTo>
                    <a:cubicBezTo>
                      <a:pt x="5495" y="5830"/>
                      <a:pt x="4660" y="5610"/>
                      <a:pt x="4190" y="5370"/>
                    </a:cubicBezTo>
                    <a:cubicBezTo>
                      <a:pt x="3417" y="4983"/>
                      <a:pt x="2737" y="4347"/>
                      <a:pt x="2163" y="3834"/>
                    </a:cubicBezTo>
                    <a:cubicBezTo>
                      <a:pt x="1296" y="3030"/>
                      <a:pt x="585" y="2204"/>
                      <a:pt x="0" y="1390"/>
                    </a:cubicBezTo>
                    <a:cubicBezTo>
                      <a:pt x="262" y="1024"/>
                      <a:pt x="439" y="544"/>
                      <a:pt x="5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3"/>
              <p:cNvSpPr/>
              <p:nvPr/>
            </p:nvSpPr>
            <p:spPr>
              <a:xfrm>
                <a:off x="4884350" y="4042800"/>
                <a:ext cx="109975" cy="14445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5778" extrusionOk="0">
                    <a:moveTo>
                      <a:pt x="1" y="616"/>
                    </a:moveTo>
                    <a:cubicBezTo>
                      <a:pt x="272" y="376"/>
                      <a:pt x="596" y="209"/>
                      <a:pt x="899" y="0"/>
                    </a:cubicBezTo>
                    <a:cubicBezTo>
                      <a:pt x="909" y="0"/>
                      <a:pt x="909" y="21"/>
                      <a:pt x="930" y="21"/>
                    </a:cubicBezTo>
                    <a:cubicBezTo>
                      <a:pt x="1756" y="1243"/>
                      <a:pt x="2717" y="2518"/>
                      <a:pt x="3625" y="3803"/>
                    </a:cubicBezTo>
                    <a:cubicBezTo>
                      <a:pt x="3762" y="3991"/>
                      <a:pt x="3908" y="4252"/>
                      <a:pt x="4033" y="4482"/>
                    </a:cubicBezTo>
                    <a:cubicBezTo>
                      <a:pt x="4190" y="4774"/>
                      <a:pt x="4398" y="5245"/>
                      <a:pt x="4106" y="5516"/>
                    </a:cubicBezTo>
                    <a:cubicBezTo>
                      <a:pt x="3824" y="5777"/>
                      <a:pt x="3291" y="5485"/>
                      <a:pt x="2988" y="5276"/>
                    </a:cubicBezTo>
                    <a:cubicBezTo>
                      <a:pt x="2330" y="4806"/>
                      <a:pt x="1808" y="4127"/>
                      <a:pt x="1411" y="3511"/>
                    </a:cubicBezTo>
                    <a:cubicBezTo>
                      <a:pt x="795" y="2559"/>
                      <a:pt x="418" y="1588"/>
                      <a:pt x="1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3"/>
              <p:cNvSpPr/>
              <p:nvPr/>
            </p:nvSpPr>
            <p:spPr>
              <a:xfrm>
                <a:off x="4912275" y="3897575"/>
                <a:ext cx="15962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279" extrusionOk="0">
                    <a:moveTo>
                      <a:pt x="1" y="1202"/>
                    </a:moveTo>
                    <a:cubicBezTo>
                      <a:pt x="1" y="1557"/>
                      <a:pt x="116" y="1912"/>
                      <a:pt x="168" y="2267"/>
                    </a:cubicBezTo>
                    <a:cubicBezTo>
                      <a:pt x="179" y="2278"/>
                      <a:pt x="189" y="2267"/>
                      <a:pt x="210" y="2278"/>
                    </a:cubicBezTo>
                    <a:cubicBezTo>
                      <a:pt x="1663" y="2027"/>
                      <a:pt x="3251" y="1860"/>
                      <a:pt x="4807" y="1630"/>
                    </a:cubicBezTo>
                    <a:cubicBezTo>
                      <a:pt x="5037" y="1599"/>
                      <a:pt x="5319" y="1526"/>
                      <a:pt x="5570" y="1452"/>
                    </a:cubicBezTo>
                    <a:cubicBezTo>
                      <a:pt x="5893" y="1369"/>
                      <a:pt x="6385" y="1202"/>
                      <a:pt x="6374" y="805"/>
                    </a:cubicBezTo>
                    <a:cubicBezTo>
                      <a:pt x="6374" y="418"/>
                      <a:pt x="5789" y="230"/>
                      <a:pt x="5424" y="157"/>
                    </a:cubicBezTo>
                    <a:cubicBezTo>
                      <a:pt x="4640" y="1"/>
                      <a:pt x="3783" y="84"/>
                      <a:pt x="3062" y="220"/>
                    </a:cubicBezTo>
                    <a:cubicBezTo>
                      <a:pt x="1944" y="428"/>
                      <a:pt x="983" y="825"/>
                      <a:pt x="1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3"/>
              <p:cNvSpPr/>
              <p:nvPr/>
            </p:nvSpPr>
            <p:spPr>
              <a:xfrm>
                <a:off x="4841250" y="3917425"/>
                <a:ext cx="924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6019" extrusionOk="0">
                    <a:moveTo>
                      <a:pt x="2006" y="5559"/>
                    </a:moveTo>
                    <a:cubicBezTo>
                      <a:pt x="1964" y="5600"/>
                      <a:pt x="2048" y="5652"/>
                      <a:pt x="2006" y="5747"/>
                    </a:cubicBezTo>
                    <a:cubicBezTo>
                      <a:pt x="1578" y="6018"/>
                      <a:pt x="617" y="5757"/>
                      <a:pt x="606" y="5245"/>
                    </a:cubicBezTo>
                    <a:cubicBezTo>
                      <a:pt x="596" y="4942"/>
                      <a:pt x="847" y="4775"/>
                      <a:pt x="1024" y="4587"/>
                    </a:cubicBezTo>
                    <a:cubicBezTo>
                      <a:pt x="690" y="4430"/>
                      <a:pt x="241" y="4169"/>
                      <a:pt x="283" y="3741"/>
                    </a:cubicBezTo>
                    <a:cubicBezTo>
                      <a:pt x="314" y="3532"/>
                      <a:pt x="450" y="3385"/>
                      <a:pt x="638" y="3302"/>
                    </a:cubicBezTo>
                    <a:cubicBezTo>
                      <a:pt x="418" y="3040"/>
                      <a:pt x="105" y="2831"/>
                      <a:pt x="63" y="2476"/>
                    </a:cubicBezTo>
                    <a:cubicBezTo>
                      <a:pt x="0" y="1933"/>
                      <a:pt x="575" y="1651"/>
                      <a:pt x="1212" y="1787"/>
                    </a:cubicBezTo>
                    <a:cubicBezTo>
                      <a:pt x="1202" y="1589"/>
                      <a:pt x="982" y="1411"/>
                      <a:pt x="1024" y="1108"/>
                    </a:cubicBezTo>
                    <a:cubicBezTo>
                      <a:pt x="1087" y="679"/>
                      <a:pt x="1588" y="617"/>
                      <a:pt x="2069" y="805"/>
                    </a:cubicBezTo>
                    <a:cubicBezTo>
                      <a:pt x="2090" y="795"/>
                      <a:pt x="2090" y="815"/>
                      <a:pt x="2090" y="825"/>
                    </a:cubicBezTo>
                    <a:cubicBezTo>
                      <a:pt x="1975" y="617"/>
                      <a:pt x="1766" y="1"/>
                      <a:pt x="2289" y="11"/>
                    </a:cubicBezTo>
                    <a:cubicBezTo>
                      <a:pt x="2758" y="21"/>
                      <a:pt x="3239" y="533"/>
                      <a:pt x="3385" y="815"/>
                    </a:cubicBezTo>
                    <a:cubicBezTo>
                      <a:pt x="3490" y="1034"/>
                      <a:pt x="3552" y="1390"/>
                      <a:pt x="3594" y="1672"/>
                    </a:cubicBezTo>
                    <a:cubicBezTo>
                      <a:pt x="3699" y="2591"/>
                      <a:pt x="3459" y="3500"/>
                      <a:pt x="3104" y="4294"/>
                    </a:cubicBezTo>
                    <a:cubicBezTo>
                      <a:pt x="2832" y="4900"/>
                      <a:pt x="2519" y="5360"/>
                      <a:pt x="2006" y="5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3"/>
              <p:cNvSpPr/>
              <p:nvPr/>
            </p:nvSpPr>
            <p:spPr>
              <a:xfrm>
                <a:off x="4896375" y="3943275"/>
                <a:ext cx="18550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742" h="878" extrusionOk="0">
                    <a:moveTo>
                      <a:pt x="0" y="513"/>
                    </a:moveTo>
                    <a:cubicBezTo>
                      <a:pt x="198" y="0"/>
                      <a:pt x="741" y="847"/>
                      <a:pt x="314" y="868"/>
                    </a:cubicBezTo>
                    <a:cubicBezTo>
                      <a:pt x="136" y="878"/>
                      <a:pt x="42" y="638"/>
                      <a:pt x="0" y="513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3"/>
              <p:cNvSpPr/>
              <p:nvPr/>
            </p:nvSpPr>
            <p:spPr>
              <a:xfrm>
                <a:off x="4866325" y="3970175"/>
                <a:ext cx="1752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95" extrusionOk="0">
                    <a:moveTo>
                      <a:pt x="21" y="419"/>
                    </a:moveTo>
                    <a:cubicBezTo>
                      <a:pt x="42" y="324"/>
                      <a:pt x="0" y="273"/>
                      <a:pt x="21" y="178"/>
                    </a:cubicBezTo>
                    <a:cubicBezTo>
                      <a:pt x="241" y="1"/>
                      <a:pt x="701" y="231"/>
                      <a:pt x="680" y="461"/>
                    </a:cubicBezTo>
                    <a:cubicBezTo>
                      <a:pt x="659" y="795"/>
                      <a:pt x="147" y="628"/>
                      <a:pt x="21" y="419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3"/>
              <p:cNvSpPr/>
              <p:nvPr/>
            </p:nvSpPr>
            <p:spPr>
              <a:xfrm>
                <a:off x="4883300" y="3993700"/>
                <a:ext cx="2430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42" extrusionOk="0">
                    <a:moveTo>
                      <a:pt x="544" y="31"/>
                    </a:moveTo>
                    <a:cubicBezTo>
                      <a:pt x="700" y="0"/>
                      <a:pt x="972" y="136"/>
                      <a:pt x="930" y="324"/>
                    </a:cubicBezTo>
                    <a:cubicBezTo>
                      <a:pt x="826" y="742"/>
                      <a:pt x="1" y="105"/>
                      <a:pt x="544" y="31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3"/>
              <p:cNvSpPr/>
              <p:nvPr/>
            </p:nvSpPr>
            <p:spPr>
              <a:xfrm>
                <a:off x="4865275" y="4008050"/>
                <a:ext cx="1805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28" extrusionOk="0">
                    <a:moveTo>
                      <a:pt x="137" y="126"/>
                    </a:moveTo>
                    <a:cubicBezTo>
                      <a:pt x="262" y="0"/>
                      <a:pt x="617" y="116"/>
                      <a:pt x="648" y="251"/>
                    </a:cubicBezTo>
                    <a:cubicBezTo>
                      <a:pt x="722" y="627"/>
                      <a:pt x="0" y="544"/>
                      <a:pt x="137" y="126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3"/>
              <p:cNvSpPr/>
              <p:nvPr/>
            </p:nvSpPr>
            <p:spPr>
              <a:xfrm>
                <a:off x="4878850" y="4034950"/>
                <a:ext cx="15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82" extrusionOk="0">
                    <a:moveTo>
                      <a:pt x="272" y="11"/>
                    </a:moveTo>
                    <a:cubicBezTo>
                      <a:pt x="419" y="1"/>
                      <a:pt x="555" y="22"/>
                      <a:pt x="576" y="136"/>
                    </a:cubicBezTo>
                    <a:cubicBezTo>
                      <a:pt x="638" y="450"/>
                      <a:pt x="43" y="481"/>
                      <a:pt x="22" y="231"/>
                    </a:cubicBezTo>
                    <a:cubicBezTo>
                      <a:pt x="1" y="84"/>
                      <a:pt x="84" y="32"/>
                      <a:pt x="272" y="11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3"/>
              <p:cNvSpPr/>
              <p:nvPr/>
            </p:nvSpPr>
            <p:spPr>
              <a:xfrm>
                <a:off x="5243750" y="3802225"/>
                <a:ext cx="100550" cy="17502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7001" extrusionOk="0">
                    <a:moveTo>
                      <a:pt x="63" y="6510"/>
                    </a:moveTo>
                    <a:cubicBezTo>
                      <a:pt x="63" y="6092"/>
                      <a:pt x="481" y="5956"/>
                      <a:pt x="721" y="5737"/>
                    </a:cubicBezTo>
                    <a:cubicBezTo>
                      <a:pt x="543" y="5747"/>
                      <a:pt x="105" y="5914"/>
                      <a:pt x="63" y="5674"/>
                    </a:cubicBezTo>
                    <a:cubicBezTo>
                      <a:pt x="0" y="5361"/>
                      <a:pt x="1024" y="5173"/>
                      <a:pt x="1275" y="5152"/>
                    </a:cubicBezTo>
                    <a:cubicBezTo>
                      <a:pt x="1358" y="5152"/>
                      <a:pt x="1609" y="5173"/>
                      <a:pt x="1703" y="5183"/>
                    </a:cubicBezTo>
                    <a:cubicBezTo>
                      <a:pt x="1839" y="5006"/>
                      <a:pt x="1902" y="4776"/>
                      <a:pt x="1995" y="4577"/>
                    </a:cubicBezTo>
                    <a:cubicBezTo>
                      <a:pt x="2518" y="3386"/>
                      <a:pt x="3082" y="2090"/>
                      <a:pt x="3490" y="701"/>
                    </a:cubicBezTo>
                    <a:cubicBezTo>
                      <a:pt x="3552" y="471"/>
                      <a:pt x="3594" y="231"/>
                      <a:pt x="3698" y="12"/>
                    </a:cubicBezTo>
                    <a:cubicBezTo>
                      <a:pt x="3824" y="1"/>
                      <a:pt x="3897" y="22"/>
                      <a:pt x="3980" y="74"/>
                    </a:cubicBezTo>
                    <a:cubicBezTo>
                      <a:pt x="4022" y="325"/>
                      <a:pt x="3938" y="565"/>
                      <a:pt x="3876" y="806"/>
                    </a:cubicBezTo>
                    <a:cubicBezTo>
                      <a:pt x="3448" y="2446"/>
                      <a:pt x="2800" y="4044"/>
                      <a:pt x="2121" y="5403"/>
                    </a:cubicBezTo>
                    <a:cubicBezTo>
                      <a:pt x="2236" y="5768"/>
                      <a:pt x="1881" y="6081"/>
                      <a:pt x="1619" y="6385"/>
                    </a:cubicBezTo>
                    <a:cubicBezTo>
                      <a:pt x="1442" y="6604"/>
                      <a:pt x="1170" y="7001"/>
                      <a:pt x="950" y="6938"/>
                    </a:cubicBezTo>
                    <a:cubicBezTo>
                      <a:pt x="627" y="6844"/>
                      <a:pt x="1013" y="6269"/>
                      <a:pt x="1118" y="6123"/>
                    </a:cubicBezTo>
                    <a:cubicBezTo>
                      <a:pt x="1118" y="6102"/>
                      <a:pt x="1138" y="6102"/>
                      <a:pt x="1138" y="6081"/>
                    </a:cubicBezTo>
                    <a:cubicBezTo>
                      <a:pt x="992" y="6176"/>
                      <a:pt x="794" y="6280"/>
                      <a:pt x="616" y="6395"/>
                    </a:cubicBezTo>
                    <a:cubicBezTo>
                      <a:pt x="460" y="6489"/>
                      <a:pt x="272" y="6687"/>
                      <a:pt x="63" y="6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3"/>
              <p:cNvSpPr/>
              <p:nvPr/>
            </p:nvSpPr>
            <p:spPr>
              <a:xfrm>
                <a:off x="5228600" y="3824450"/>
                <a:ext cx="62700" cy="10815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4326" extrusionOk="0">
                    <a:moveTo>
                      <a:pt x="2508" y="115"/>
                    </a:moveTo>
                    <a:cubicBezTo>
                      <a:pt x="2445" y="1149"/>
                      <a:pt x="2111" y="2048"/>
                      <a:pt x="1818" y="2884"/>
                    </a:cubicBezTo>
                    <a:cubicBezTo>
                      <a:pt x="1807" y="2946"/>
                      <a:pt x="1870" y="3019"/>
                      <a:pt x="1849" y="3134"/>
                    </a:cubicBezTo>
                    <a:cubicBezTo>
                      <a:pt x="1807" y="3353"/>
                      <a:pt x="1484" y="3583"/>
                      <a:pt x="1296" y="3750"/>
                    </a:cubicBezTo>
                    <a:cubicBezTo>
                      <a:pt x="1201" y="3845"/>
                      <a:pt x="1097" y="3918"/>
                      <a:pt x="992" y="4033"/>
                    </a:cubicBezTo>
                    <a:cubicBezTo>
                      <a:pt x="888" y="4137"/>
                      <a:pt x="804" y="4325"/>
                      <a:pt x="648" y="4263"/>
                    </a:cubicBezTo>
                    <a:cubicBezTo>
                      <a:pt x="460" y="4179"/>
                      <a:pt x="658" y="3949"/>
                      <a:pt x="742" y="3855"/>
                    </a:cubicBezTo>
                    <a:cubicBezTo>
                      <a:pt x="857" y="3709"/>
                      <a:pt x="950" y="3604"/>
                      <a:pt x="1034" y="3469"/>
                    </a:cubicBezTo>
                    <a:cubicBezTo>
                      <a:pt x="857" y="3458"/>
                      <a:pt x="146" y="3803"/>
                      <a:pt x="115" y="3469"/>
                    </a:cubicBezTo>
                    <a:cubicBezTo>
                      <a:pt x="84" y="3145"/>
                      <a:pt x="658" y="3260"/>
                      <a:pt x="878" y="3186"/>
                    </a:cubicBezTo>
                    <a:cubicBezTo>
                      <a:pt x="669" y="3072"/>
                      <a:pt x="94" y="3281"/>
                      <a:pt x="42" y="3019"/>
                    </a:cubicBezTo>
                    <a:cubicBezTo>
                      <a:pt x="0" y="2748"/>
                      <a:pt x="386" y="2779"/>
                      <a:pt x="595" y="2768"/>
                    </a:cubicBezTo>
                    <a:cubicBezTo>
                      <a:pt x="867" y="2758"/>
                      <a:pt x="1097" y="2758"/>
                      <a:pt x="1327" y="2779"/>
                    </a:cubicBezTo>
                    <a:cubicBezTo>
                      <a:pt x="1640" y="1933"/>
                      <a:pt x="1870" y="992"/>
                      <a:pt x="2100" y="52"/>
                    </a:cubicBezTo>
                    <a:cubicBezTo>
                      <a:pt x="2121" y="21"/>
                      <a:pt x="2141" y="0"/>
                      <a:pt x="2173" y="0"/>
                    </a:cubicBezTo>
                    <a:cubicBezTo>
                      <a:pt x="2319" y="52"/>
                      <a:pt x="2424" y="21"/>
                      <a:pt x="2508" y="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3"/>
              <p:cNvSpPr/>
              <p:nvPr/>
            </p:nvSpPr>
            <p:spPr>
              <a:xfrm>
                <a:off x="5042875" y="3652325"/>
                <a:ext cx="684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161" extrusionOk="0">
                    <a:moveTo>
                      <a:pt x="2540" y="21"/>
                    </a:moveTo>
                    <a:cubicBezTo>
                      <a:pt x="2675" y="262"/>
                      <a:pt x="2738" y="659"/>
                      <a:pt x="2665" y="1014"/>
                    </a:cubicBezTo>
                    <a:cubicBezTo>
                      <a:pt x="2582" y="1118"/>
                      <a:pt x="12" y="1160"/>
                      <a:pt x="12" y="857"/>
                    </a:cubicBezTo>
                    <a:cubicBezTo>
                      <a:pt x="1" y="659"/>
                      <a:pt x="2226" y="0"/>
                      <a:pt x="2540" y="21"/>
                    </a:cubicBezTo>
                    <a:close/>
                    <a:moveTo>
                      <a:pt x="2331" y="512"/>
                    </a:moveTo>
                    <a:cubicBezTo>
                      <a:pt x="2352" y="522"/>
                      <a:pt x="2373" y="533"/>
                      <a:pt x="2383" y="543"/>
                    </a:cubicBezTo>
                    <a:cubicBezTo>
                      <a:pt x="2394" y="522"/>
                      <a:pt x="2394" y="501"/>
                      <a:pt x="2394" y="481"/>
                    </a:cubicBezTo>
                    <a:lnTo>
                      <a:pt x="2352" y="481"/>
                    </a:lnTo>
                    <a:cubicBezTo>
                      <a:pt x="2352" y="501"/>
                      <a:pt x="2331" y="501"/>
                      <a:pt x="2331" y="5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3"/>
              <p:cNvSpPr/>
              <p:nvPr/>
            </p:nvSpPr>
            <p:spPr>
              <a:xfrm>
                <a:off x="5492125" y="3603725"/>
                <a:ext cx="2489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3460" extrusionOk="0">
                    <a:moveTo>
                      <a:pt x="7157" y="1484"/>
                    </a:moveTo>
                    <a:cubicBezTo>
                      <a:pt x="7470" y="1505"/>
                      <a:pt x="7877" y="1453"/>
                      <a:pt x="8212" y="1443"/>
                    </a:cubicBezTo>
                    <a:cubicBezTo>
                      <a:pt x="8473" y="1433"/>
                      <a:pt x="9163" y="1359"/>
                      <a:pt x="9194" y="1621"/>
                    </a:cubicBezTo>
                    <a:cubicBezTo>
                      <a:pt x="9226" y="1923"/>
                      <a:pt x="8546" y="2038"/>
                      <a:pt x="8358" y="2090"/>
                    </a:cubicBezTo>
                    <a:cubicBezTo>
                      <a:pt x="6101" y="2707"/>
                      <a:pt x="3521" y="3114"/>
                      <a:pt x="1149" y="3459"/>
                    </a:cubicBezTo>
                    <a:cubicBezTo>
                      <a:pt x="930" y="3219"/>
                      <a:pt x="752" y="2937"/>
                      <a:pt x="575" y="2665"/>
                    </a:cubicBezTo>
                    <a:cubicBezTo>
                      <a:pt x="397" y="2383"/>
                      <a:pt x="209" y="2122"/>
                      <a:pt x="0" y="1860"/>
                    </a:cubicBezTo>
                    <a:cubicBezTo>
                      <a:pt x="1337" y="1443"/>
                      <a:pt x="2832" y="1025"/>
                      <a:pt x="4388" y="680"/>
                    </a:cubicBezTo>
                    <a:cubicBezTo>
                      <a:pt x="5955" y="335"/>
                      <a:pt x="7575" y="1"/>
                      <a:pt x="9163" y="12"/>
                    </a:cubicBezTo>
                    <a:cubicBezTo>
                      <a:pt x="9455" y="12"/>
                      <a:pt x="9946" y="53"/>
                      <a:pt x="9957" y="335"/>
                    </a:cubicBezTo>
                    <a:cubicBezTo>
                      <a:pt x="9957" y="607"/>
                      <a:pt x="9602" y="722"/>
                      <a:pt x="9393" y="816"/>
                    </a:cubicBezTo>
                    <a:cubicBezTo>
                      <a:pt x="8692" y="1119"/>
                      <a:pt x="7930" y="1296"/>
                      <a:pt x="7157" y="14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3"/>
              <p:cNvSpPr/>
              <p:nvPr/>
            </p:nvSpPr>
            <p:spPr>
              <a:xfrm>
                <a:off x="5666575" y="3611325"/>
                <a:ext cx="172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12" extrusionOk="0">
                    <a:moveTo>
                      <a:pt x="597" y="324"/>
                    </a:moveTo>
                    <a:cubicBezTo>
                      <a:pt x="472" y="407"/>
                      <a:pt x="263" y="512"/>
                      <a:pt x="64" y="428"/>
                    </a:cubicBezTo>
                    <a:cubicBezTo>
                      <a:pt x="1" y="314"/>
                      <a:pt x="22" y="240"/>
                      <a:pt x="85" y="115"/>
                    </a:cubicBezTo>
                    <a:cubicBezTo>
                      <a:pt x="252" y="73"/>
                      <a:pt x="691" y="0"/>
                      <a:pt x="597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5634200" y="3618100"/>
                <a:ext cx="209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34" extrusionOk="0">
                    <a:moveTo>
                      <a:pt x="492" y="32"/>
                    </a:moveTo>
                    <a:cubicBezTo>
                      <a:pt x="638" y="32"/>
                      <a:pt x="784" y="1"/>
                      <a:pt x="815" y="157"/>
                    </a:cubicBezTo>
                    <a:cubicBezTo>
                      <a:pt x="836" y="303"/>
                      <a:pt x="690" y="377"/>
                      <a:pt x="555" y="419"/>
                    </a:cubicBezTo>
                    <a:cubicBezTo>
                      <a:pt x="356" y="471"/>
                      <a:pt x="11" y="533"/>
                      <a:pt x="1" y="303"/>
                    </a:cubicBezTo>
                    <a:cubicBezTo>
                      <a:pt x="1" y="199"/>
                      <a:pt x="189" y="84"/>
                      <a:pt x="199" y="84"/>
                    </a:cubicBezTo>
                    <a:cubicBezTo>
                      <a:pt x="283" y="43"/>
                      <a:pt x="367" y="32"/>
                      <a:pt x="49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5565775" y="3632725"/>
                <a:ext cx="14132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1255" extrusionOk="0">
                    <a:moveTo>
                      <a:pt x="5642" y="53"/>
                    </a:moveTo>
                    <a:cubicBezTo>
                      <a:pt x="5653" y="189"/>
                      <a:pt x="5454" y="189"/>
                      <a:pt x="5381" y="210"/>
                    </a:cubicBezTo>
                    <a:cubicBezTo>
                      <a:pt x="4639" y="429"/>
                      <a:pt x="3803" y="659"/>
                      <a:pt x="2999" y="837"/>
                    </a:cubicBezTo>
                    <a:cubicBezTo>
                      <a:pt x="2059" y="1056"/>
                      <a:pt x="1077" y="1255"/>
                      <a:pt x="0" y="1223"/>
                    </a:cubicBezTo>
                    <a:cubicBezTo>
                      <a:pt x="1170" y="721"/>
                      <a:pt x="2602" y="419"/>
                      <a:pt x="4065" y="199"/>
                    </a:cubicBezTo>
                    <a:cubicBezTo>
                      <a:pt x="4305" y="157"/>
                      <a:pt x="4545" y="126"/>
                      <a:pt x="4806" y="94"/>
                    </a:cubicBezTo>
                    <a:cubicBezTo>
                      <a:pt x="5089" y="74"/>
                      <a:pt x="5381" y="1"/>
                      <a:pt x="5642" y="53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5097725" y="3598500"/>
                <a:ext cx="443000" cy="242675"/>
              </a:xfrm>
              <a:custGeom>
                <a:avLst/>
                <a:gdLst/>
                <a:ahLst/>
                <a:cxnLst/>
                <a:rect l="l" t="t" r="r" b="b"/>
                <a:pathLst>
                  <a:path w="17720" h="9707" extrusionOk="0">
                    <a:moveTo>
                      <a:pt x="6405" y="1986"/>
                    </a:moveTo>
                    <a:cubicBezTo>
                      <a:pt x="8328" y="1621"/>
                      <a:pt x="10145" y="1349"/>
                      <a:pt x="12423" y="1453"/>
                    </a:cubicBezTo>
                    <a:cubicBezTo>
                      <a:pt x="14042" y="1526"/>
                      <a:pt x="15975" y="1871"/>
                      <a:pt x="16936" y="2696"/>
                    </a:cubicBezTo>
                    <a:cubicBezTo>
                      <a:pt x="17343" y="3031"/>
                      <a:pt x="17719" y="3564"/>
                      <a:pt x="17563" y="4253"/>
                    </a:cubicBezTo>
                    <a:cubicBezTo>
                      <a:pt x="17500" y="4514"/>
                      <a:pt x="17417" y="4692"/>
                      <a:pt x="17301" y="4869"/>
                    </a:cubicBezTo>
                    <a:cubicBezTo>
                      <a:pt x="17051" y="5266"/>
                      <a:pt x="16633" y="5642"/>
                      <a:pt x="16247" y="5956"/>
                    </a:cubicBezTo>
                    <a:cubicBezTo>
                      <a:pt x="15850" y="6259"/>
                      <a:pt x="15432" y="6562"/>
                      <a:pt x="15035" y="6813"/>
                    </a:cubicBezTo>
                    <a:cubicBezTo>
                      <a:pt x="14157" y="7367"/>
                      <a:pt x="13363" y="7785"/>
                      <a:pt x="12370" y="8223"/>
                    </a:cubicBezTo>
                    <a:cubicBezTo>
                      <a:pt x="11462" y="8620"/>
                      <a:pt x="10501" y="8986"/>
                      <a:pt x="9403" y="9257"/>
                    </a:cubicBezTo>
                    <a:cubicBezTo>
                      <a:pt x="8317" y="9519"/>
                      <a:pt x="7074" y="9707"/>
                      <a:pt x="5851" y="9466"/>
                    </a:cubicBezTo>
                    <a:cubicBezTo>
                      <a:pt x="4597" y="9226"/>
                      <a:pt x="3689" y="8672"/>
                      <a:pt x="2916" y="7983"/>
                    </a:cubicBezTo>
                    <a:cubicBezTo>
                      <a:pt x="2153" y="7304"/>
                      <a:pt x="1547" y="6499"/>
                      <a:pt x="1066" y="5663"/>
                    </a:cubicBezTo>
                    <a:cubicBezTo>
                      <a:pt x="586" y="4848"/>
                      <a:pt x="116" y="3835"/>
                      <a:pt x="74" y="2665"/>
                    </a:cubicBezTo>
                    <a:cubicBezTo>
                      <a:pt x="1" y="973"/>
                      <a:pt x="1014" y="1"/>
                      <a:pt x="2456" y="64"/>
                    </a:cubicBezTo>
                    <a:cubicBezTo>
                      <a:pt x="3396" y="105"/>
                      <a:pt x="4117" y="461"/>
                      <a:pt x="4734" y="806"/>
                    </a:cubicBezTo>
                    <a:cubicBezTo>
                      <a:pt x="5350" y="1150"/>
                      <a:pt x="5872" y="1589"/>
                      <a:pt x="6405" y="19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5196725" y="3624375"/>
                <a:ext cx="172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3" extrusionOk="0">
                    <a:moveTo>
                      <a:pt x="544" y="428"/>
                    </a:moveTo>
                    <a:cubicBezTo>
                      <a:pt x="366" y="523"/>
                      <a:pt x="1" y="387"/>
                      <a:pt x="63" y="126"/>
                    </a:cubicBezTo>
                    <a:cubicBezTo>
                      <a:pt x="73" y="126"/>
                      <a:pt x="73" y="94"/>
                      <a:pt x="84" y="84"/>
                    </a:cubicBezTo>
                    <a:cubicBezTo>
                      <a:pt x="303" y="1"/>
                      <a:pt x="690" y="168"/>
                      <a:pt x="544" y="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3"/>
              <p:cNvSpPr/>
              <p:nvPr/>
            </p:nvSpPr>
            <p:spPr>
              <a:xfrm>
                <a:off x="5216575" y="3635600"/>
                <a:ext cx="300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899" extrusionOk="0">
                    <a:moveTo>
                      <a:pt x="324" y="74"/>
                    </a:moveTo>
                    <a:cubicBezTo>
                      <a:pt x="565" y="0"/>
                      <a:pt x="1202" y="366"/>
                      <a:pt x="1129" y="627"/>
                    </a:cubicBezTo>
                    <a:cubicBezTo>
                      <a:pt x="1066" y="899"/>
                      <a:pt x="700" y="753"/>
                      <a:pt x="470" y="596"/>
                    </a:cubicBezTo>
                    <a:cubicBezTo>
                      <a:pt x="303" y="481"/>
                      <a:pt x="1" y="168"/>
                      <a:pt x="324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3"/>
              <p:cNvSpPr/>
              <p:nvPr/>
            </p:nvSpPr>
            <p:spPr>
              <a:xfrm>
                <a:off x="5211600" y="3651275"/>
                <a:ext cx="159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34" extrusionOk="0">
                    <a:moveTo>
                      <a:pt x="481" y="492"/>
                    </a:moveTo>
                    <a:cubicBezTo>
                      <a:pt x="262" y="533"/>
                      <a:pt x="1" y="376"/>
                      <a:pt x="22" y="116"/>
                    </a:cubicBezTo>
                    <a:cubicBezTo>
                      <a:pt x="42" y="116"/>
                      <a:pt x="42" y="95"/>
                      <a:pt x="53" y="74"/>
                    </a:cubicBezTo>
                    <a:cubicBezTo>
                      <a:pt x="283" y="0"/>
                      <a:pt x="638" y="199"/>
                      <a:pt x="481" y="4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3"/>
              <p:cNvSpPr/>
              <p:nvPr/>
            </p:nvSpPr>
            <p:spPr>
              <a:xfrm>
                <a:off x="5430475" y="3759150"/>
                <a:ext cx="28750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847" extrusionOk="0">
                    <a:moveTo>
                      <a:pt x="847" y="21"/>
                    </a:moveTo>
                    <a:cubicBezTo>
                      <a:pt x="962" y="21"/>
                      <a:pt x="1108" y="0"/>
                      <a:pt x="1129" y="168"/>
                    </a:cubicBezTo>
                    <a:cubicBezTo>
                      <a:pt x="1150" y="397"/>
                      <a:pt x="815" y="502"/>
                      <a:pt x="617" y="585"/>
                    </a:cubicBezTo>
                    <a:cubicBezTo>
                      <a:pt x="450" y="648"/>
                      <a:pt x="32" y="846"/>
                      <a:pt x="11" y="585"/>
                    </a:cubicBezTo>
                    <a:cubicBezTo>
                      <a:pt x="1" y="460"/>
                      <a:pt x="283" y="272"/>
                      <a:pt x="367" y="219"/>
                    </a:cubicBezTo>
                    <a:cubicBezTo>
                      <a:pt x="492" y="136"/>
                      <a:pt x="680" y="31"/>
                      <a:pt x="847" y="21"/>
                    </a:cubicBezTo>
                    <a:close/>
                  </a:path>
                </a:pathLst>
              </a:custGeom>
              <a:solidFill>
                <a:srgbClr val="B8B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3"/>
              <p:cNvSpPr/>
              <p:nvPr/>
            </p:nvSpPr>
            <p:spPr>
              <a:xfrm>
                <a:off x="5388950" y="3765150"/>
                <a:ext cx="1832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80" extrusionOk="0">
                    <a:moveTo>
                      <a:pt x="491" y="42"/>
                    </a:moveTo>
                    <a:cubicBezTo>
                      <a:pt x="575" y="32"/>
                      <a:pt x="721" y="0"/>
                      <a:pt x="732" y="167"/>
                    </a:cubicBezTo>
                    <a:cubicBezTo>
                      <a:pt x="732" y="345"/>
                      <a:pt x="84" y="680"/>
                      <a:pt x="32" y="376"/>
                    </a:cubicBezTo>
                    <a:cubicBezTo>
                      <a:pt x="1" y="209"/>
                      <a:pt x="303" y="42"/>
                      <a:pt x="491" y="42"/>
                    </a:cubicBezTo>
                    <a:close/>
                  </a:path>
                </a:pathLst>
              </a:custGeom>
              <a:solidFill>
                <a:srgbClr val="B8B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3"/>
              <p:cNvSpPr/>
              <p:nvPr/>
            </p:nvSpPr>
            <p:spPr>
              <a:xfrm>
                <a:off x="5400700" y="3778200"/>
                <a:ext cx="222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565" extrusionOk="0">
                    <a:moveTo>
                      <a:pt x="158" y="471"/>
                    </a:moveTo>
                    <a:cubicBezTo>
                      <a:pt x="1" y="231"/>
                      <a:pt x="408" y="1"/>
                      <a:pt x="607" y="12"/>
                    </a:cubicBezTo>
                    <a:cubicBezTo>
                      <a:pt x="711" y="12"/>
                      <a:pt x="836" y="63"/>
                      <a:pt x="847" y="137"/>
                    </a:cubicBezTo>
                    <a:cubicBezTo>
                      <a:pt x="889" y="388"/>
                      <a:pt x="335" y="565"/>
                      <a:pt x="158" y="471"/>
                    </a:cubicBezTo>
                    <a:close/>
                  </a:path>
                </a:pathLst>
              </a:custGeom>
              <a:solidFill>
                <a:srgbClr val="B8B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3"/>
              <p:cNvSpPr/>
              <p:nvPr/>
            </p:nvSpPr>
            <p:spPr>
              <a:xfrm>
                <a:off x="5115250" y="3727000"/>
                <a:ext cx="275825" cy="116525"/>
              </a:xfrm>
              <a:custGeom>
                <a:avLst/>
                <a:gdLst/>
                <a:ahLst/>
                <a:cxnLst/>
                <a:rect l="l" t="t" r="r" b="b"/>
                <a:pathLst>
                  <a:path w="11033" h="4661" extrusionOk="0">
                    <a:moveTo>
                      <a:pt x="11032" y="3522"/>
                    </a:moveTo>
                    <a:cubicBezTo>
                      <a:pt x="10562" y="3762"/>
                      <a:pt x="10060" y="3971"/>
                      <a:pt x="9549" y="4201"/>
                    </a:cubicBezTo>
                    <a:cubicBezTo>
                      <a:pt x="9037" y="4431"/>
                      <a:pt x="8504" y="4546"/>
                      <a:pt x="7762" y="4609"/>
                    </a:cubicBezTo>
                    <a:cubicBezTo>
                      <a:pt x="7323" y="4640"/>
                      <a:pt x="6833" y="4661"/>
                      <a:pt x="6362" y="4650"/>
                    </a:cubicBezTo>
                    <a:cubicBezTo>
                      <a:pt x="4252" y="4598"/>
                      <a:pt x="2685" y="3741"/>
                      <a:pt x="1514" y="2738"/>
                    </a:cubicBezTo>
                    <a:cubicBezTo>
                      <a:pt x="1107" y="2383"/>
                      <a:pt x="741" y="1944"/>
                      <a:pt x="344" y="1484"/>
                    </a:cubicBezTo>
                    <a:cubicBezTo>
                      <a:pt x="251" y="1370"/>
                      <a:pt x="0" y="1129"/>
                      <a:pt x="10" y="1046"/>
                    </a:cubicBezTo>
                    <a:cubicBezTo>
                      <a:pt x="10" y="962"/>
                      <a:pt x="177" y="837"/>
                      <a:pt x="272" y="722"/>
                    </a:cubicBezTo>
                    <a:cubicBezTo>
                      <a:pt x="595" y="367"/>
                      <a:pt x="1180" y="1"/>
                      <a:pt x="1776" y="54"/>
                    </a:cubicBezTo>
                    <a:cubicBezTo>
                      <a:pt x="2267" y="95"/>
                      <a:pt x="2716" y="335"/>
                      <a:pt x="3009" y="555"/>
                    </a:cubicBezTo>
                    <a:cubicBezTo>
                      <a:pt x="3970" y="1245"/>
                      <a:pt x="4534" y="2143"/>
                      <a:pt x="5642" y="2843"/>
                    </a:cubicBezTo>
                    <a:cubicBezTo>
                      <a:pt x="6383" y="3313"/>
                      <a:pt x="7261" y="3616"/>
                      <a:pt x="8253" y="3668"/>
                    </a:cubicBezTo>
                    <a:cubicBezTo>
                      <a:pt x="9225" y="3710"/>
                      <a:pt x="10092" y="3564"/>
                      <a:pt x="11032" y="35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3"/>
              <p:cNvSpPr/>
              <p:nvPr/>
            </p:nvSpPr>
            <p:spPr>
              <a:xfrm>
                <a:off x="5085975" y="3604000"/>
                <a:ext cx="109975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4870" extrusionOk="0">
                    <a:moveTo>
                      <a:pt x="2132" y="1"/>
                    </a:moveTo>
                    <a:cubicBezTo>
                      <a:pt x="3616" y="11"/>
                      <a:pt x="4399" y="1463"/>
                      <a:pt x="4054" y="2811"/>
                    </a:cubicBezTo>
                    <a:cubicBezTo>
                      <a:pt x="3835" y="3657"/>
                      <a:pt x="3208" y="4545"/>
                      <a:pt x="2414" y="4775"/>
                    </a:cubicBezTo>
                    <a:cubicBezTo>
                      <a:pt x="2111" y="4869"/>
                      <a:pt x="1547" y="4869"/>
                      <a:pt x="1192" y="4670"/>
                    </a:cubicBezTo>
                    <a:cubicBezTo>
                      <a:pt x="983" y="4566"/>
                      <a:pt x="742" y="4242"/>
                      <a:pt x="596" y="4012"/>
                    </a:cubicBezTo>
                    <a:cubicBezTo>
                      <a:pt x="303" y="3542"/>
                      <a:pt x="84" y="2968"/>
                      <a:pt x="43" y="2236"/>
                    </a:cubicBezTo>
                    <a:cubicBezTo>
                      <a:pt x="32" y="2007"/>
                      <a:pt x="1" y="1359"/>
                      <a:pt x="115" y="1118"/>
                    </a:cubicBezTo>
                    <a:cubicBezTo>
                      <a:pt x="157" y="1025"/>
                      <a:pt x="199" y="1045"/>
                      <a:pt x="283" y="962"/>
                    </a:cubicBezTo>
                    <a:cubicBezTo>
                      <a:pt x="419" y="846"/>
                      <a:pt x="586" y="607"/>
                      <a:pt x="732" y="502"/>
                    </a:cubicBezTo>
                    <a:cubicBezTo>
                      <a:pt x="1067" y="251"/>
                      <a:pt x="1599" y="1"/>
                      <a:pt x="2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3"/>
              <p:cNvSpPr/>
              <p:nvPr/>
            </p:nvSpPr>
            <p:spPr>
              <a:xfrm>
                <a:off x="5130125" y="3640575"/>
                <a:ext cx="138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88" extrusionOk="0">
                    <a:moveTo>
                      <a:pt x="522" y="470"/>
                    </a:moveTo>
                    <a:cubicBezTo>
                      <a:pt x="492" y="711"/>
                      <a:pt x="355" y="888"/>
                      <a:pt x="220" y="867"/>
                    </a:cubicBezTo>
                    <a:cubicBezTo>
                      <a:pt x="84" y="857"/>
                      <a:pt x="0" y="648"/>
                      <a:pt x="21" y="407"/>
                    </a:cubicBezTo>
                    <a:cubicBezTo>
                      <a:pt x="53" y="177"/>
                      <a:pt x="188" y="0"/>
                      <a:pt x="324" y="10"/>
                    </a:cubicBezTo>
                    <a:cubicBezTo>
                      <a:pt x="460" y="31"/>
                      <a:pt x="554" y="240"/>
                      <a:pt x="522" y="4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3"/>
              <p:cNvSpPr/>
              <p:nvPr/>
            </p:nvSpPr>
            <p:spPr>
              <a:xfrm>
                <a:off x="5181575" y="3789175"/>
                <a:ext cx="15700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451" extrusionOk="0">
                    <a:moveTo>
                      <a:pt x="210" y="21"/>
                    </a:moveTo>
                    <a:cubicBezTo>
                      <a:pt x="366" y="0"/>
                      <a:pt x="627" y="220"/>
                      <a:pt x="502" y="418"/>
                    </a:cubicBezTo>
                    <a:cubicBezTo>
                      <a:pt x="481" y="418"/>
                      <a:pt x="481" y="439"/>
                      <a:pt x="470" y="450"/>
                    </a:cubicBezTo>
                    <a:cubicBezTo>
                      <a:pt x="261" y="439"/>
                      <a:pt x="1" y="189"/>
                      <a:pt x="21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3"/>
              <p:cNvSpPr/>
              <p:nvPr/>
            </p:nvSpPr>
            <p:spPr>
              <a:xfrm>
                <a:off x="5160400" y="3760975"/>
                <a:ext cx="227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20" extrusionOk="0">
                    <a:moveTo>
                      <a:pt x="618" y="899"/>
                    </a:moveTo>
                    <a:cubicBezTo>
                      <a:pt x="398" y="878"/>
                      <a:pt x="1" y="387"/>
                      <a:pt x="137" y="188"/>
                    </a:cubicBezTo>
                    <a:cubicBezTo>
                      <a:pt x="273" y="0"/>
                      <a:pt x="523" y="230"/>
                      <a:pt x="660" y="429"/>
                    </a:cubicBezTo>
                    <a:cubicBezTo>
                      <a:pt x="753" y="564"/>
                      <a:pt x="910" y="920"/>
                      <a:pt x="618" y="8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3"/>
              <p:cNvSpPr/>
              <p:nvPr/>
            </p:nvSpPr>
            <p:spPr>
              <a:xfrm>
                <a:off x="5179500" y="3762800"/>
                <a:ext cx="1412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61" extrusionOk="0">
                    <a:moveTo>
                      <a:pt x="209" y="1"/>
                    </a:moveTo>
                    <a:cubicBezTo>
                      <a:pt x="397" y="32"/>
                      <a:pt x="564" y="241"/>
                      <a:pt x="470" y="439"/>
                    </a:cubicBezTo>
                    <a:cubicBezTo>
                      <a:pt x="449" y="429"/>
                      <a:pt x="449" y="449"/>
                      <a:pt x="439" y="460"/>
                    </a:cubicBezTo>
                    <a:cubicBezTo>
                      <a:pt x="219" y="449"/>
                      <a:pt x="0" y="178"/>
                      <a:pt x="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3"/>
              <p:cNvSpPr/>
              <p:nvPr/>
            </p:nvSpPr>
            <p:spPr>
              <a:xfrm>
                <a:off x="5248175" y="3629325"/>
                <a:ext cx="34060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13624" h="5538" extrusionOk="0">
                    <a:moveTo>
                      <a:pt x="8149" y="1558"/>
                    </a:moveTo>
                    <a:cubicBezTo>
                      <a:pt x="8588" y="1474"/>
                      <a:pt x="9038" y="1338"/>
                      <a:pt x="9507" y="1223"/>
                    </a:cubicBezTo>
                    <a:cubicBezTo>
                      <a:pt x="10417" y="1024"/>
                      <a:pt x="11472" y="816"/>
                      <a:pt x="12600" y="1077"/>
                    </a:cubicBezTo>
                    <a:cubicBezTo>
                      <a:pt x="13049" y="1192"/>
                      <a:pt x="13603" y="1401"/>
                      <a:pt x="13614" y="1829"/>
                    </a:cubicBezTo>
                    <a:cubicBezTo>
                      <a:pt x="13624" y="2257"/>
                      <a:pt x="13039" y="2582"/>
                      <a:pt x="12683" y="2780"/>
                    </a:cubicBezTo>
                    <a:cubicBezTo>
                      <a:pt x="10698" y="3845"/>
                      <a:pt x="8306" y="4546"/>
                      <a:pt x="5809" y="4994"/>
                    </a:cubicBezTo>
                    <a:cubicBezTo>
                      <a:pt x="4253" y="5287"/>
                      <a:pt x="2017" y="5538"/>
                      <a:pt x="847" y="4671"/>
                    </a:cubicBezTo>
                    <a:cubicBezTo>
                      <a:pt x="178" y="4180"/>
                      <a:pt x="0" y="3250"/>
                      <a:pt x="42" y="2153"/>
                    </a:cubicBezTo>
                    <a:cubicBezTo>
                      <a:pt x="63" y="1579"/>
                      <a:pt x="188" y="1077"/>
                      <a:pt x="492" y="690"/>
                    </a:cubicBezTo>
                    <a:cubicBezTo>
                      <a:pt x="1098" y="534"/>
                      <a:pt x="1850" y="325"/>
                      <a:pt x="2519" y="158"/>
                    </a:cubicBezTo>
                    <a:cubicBezTo>
                      <a:pt x="2758" y="95"/>
                      <a:pt x="3009" y="1"/>
                      <a:pt x="3218" y="1"/>
                    </a:cubicBezTo>
                    <a:cubicBezTo>
                      <a:pt x="3542" y="1"/>
                      <a:pt x="3991" y="158"/>
                      <a:pt x="4012" y="450"/>
                    </a:cubicBezTo>
                    <a:cubicBezTo>
                      <a:pt x="4044" y="764"/>
                      <a:pt x="3740" y="1024"/>
                      <a:pt x="3573" y="1182"/>
                    </a:cubicBezTo>
                    <a:cubicBezTo>
                      <a:pt x="3354" y="1401"/>
                      <a:pt x="3166" y="1537"/>
                      <a:pt x="2957" y="1704"/>
                    </a:cubicBezTo>
                    <a:cubicBezTo>
                      <a:pt x="4086" y="1317"/>
                      <a:pt x="5486" y="711"/>
                      <a:pt x="6916" y="481"/>
                    </a:cubicBezTo>
                    <a:cubicBezTo>
                      <a:pt x="7418" y="398"/>
                      <a:pt x="7993" y="314"/>
                      <a:pt x="8494" y="367"/>
                    </a:cubicBezTo>
                    <a:cubicBezTo>
                      <a:pt x="8766" y="388"/>
                      <a:pt x="9090" y="471"/>
                      <a:pt x="9121" y="680"/>
                    </a:cubicBezTo>
                    <a:cubicBezTo>
                      <a:pt x="9173" y="1077"/>
                      <a:pt x="8369" y="1401"/>
                      <a:pt x="8170" y="15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3"/>
              <p:cNvSpPr/>
              <p:nvPr/>
            </p:nvSpPr>
            <p:spPr>
              <a:xfrm>
                <a:off x="5314000" y="3729625"/>
                <a:ext cx="3320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23" extrusionOk="0">
                    <a:moveTo>
                      <a:pt x="1087" y="63"/>
                    </a:moveTo>
                    <a:cubicBezTo>
                      <a:pt x="1191" y="105"/>
                      <a:pt x="1327" y="147"/>
                      <a:pt x="1285" y="304"/>
                    </a:cubicBezTo>
                    <a:cubicBezTo>
                      <a:pt x="1212" y="523"/>
                      <a:pt x="857" y="481"/>
                      <a:pt x="638" y="471"/>
                    </a:cubicBezTo>
                    <a:cubicBezTo>
                      <a:pt x="471" y="460"/>
                      <a:pt x="0" y="460"/>
                      <a:pt x="84" y="220"/>
                    </a:cubicBezTo>
                    <a:cubicBezTo>
                      <a:pt x="125" y="105"/>
                      <a:pt x="471" y="42"/>
                      <a:pt x="564" y="32"/>
                    </a:cubicBezTo>
                    <a:cubicBezTo>
                      <a:pt x="721" y="11"/>
                      <a:pt x="930" y="0"/>
                      <a:pt x="1087" y="63"/>
                    </a:cubicBezTo>
                    <a:close/>
                  </a:path>
                </a:pathLst>
              </a:custGeom>
              <a:solidFill>
                <a:srgbClr val="B8B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3"/>
              <p:cNvSpPr/>
              <p:nvPr/>
            </p:nvSpPr>
            <p:spPr>
              <a:xfrm>
                <a:off x="5276650" y="3713950"/>
                <a:ext cx="21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82" extrusionOk="0">
                    <a:moveTo>
                      <a:pt x="637" y="74"/>
                    </a:moveTo>
                    <a:cubicBezTo>
                      <a:pt x="711" y="105"/>
                      <a:pt x="867" y="137"/>
                      <a:pt x="805" y="293"/>
                    </a:cubicBezTo>
                    <a:cubicBezTo>
                      <a:pt x="732" y="450"/>
                      <a:pt x="0" y="481"/>
                      <a:pt x="84" y="200"/>
                    </a:cubicBezTo>
                    <a:cubicBezTo>
                      <a:pt x="126" y="32"/>
                      <a:pt x="470" y="1"/>
                      <a:pt x="637" y="74"/>
                    </a:cubicBezTo>
                    <a:close/>
                  </a:path>
                </a:pathLst>
              </a:custGeom>
              <a:solidFill>
                <a:srgbClr val="B8B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3"/>
              <p:cNvSpPr/>
              <p:nvPr/>
            </p:nvSpPr>
            <p:spPr>
              <a:xfrm>
                <a:off x="5284725" y="3730950"/>
                <a:ext cx="206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54" extrusionOk="0">
                    <a:moveTo>
                      <a:pt x="43" y="324"/>
                    </a:moveTo>
                    <a:cubicBezTo>
                      <a:pt x="1" y="42"/>
                      <a:pt x="471" y="0"/>
                      <a:pt x="649" y="84"/>
                    </a:cubicBezTo>
                    <a:cubicBezTo>
                      <a:pt x="732" y="135"/>
                      <a:pt x="827" y="230"/>
                      <a:pt x="806" y="303"/>
                    </a:cubicBezTo>
                    <a:cubicBezTo>
                      <a:pt x="743" y="553"/>
                      <a:pt x="168" y="481"/>
                      <a:pt x="43" y="324"/>
                    </a:cubicBezTo>
                    <a:close/>
                  </a:path>
                </a:pathLst>
              </a:custGeom>
              <a:solidFill>
                <a:srgbClr val="B8B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48"/>
          <p:cNvGrpSpPr/>
          <p:nvPr/>
        </p:nvGrpSpPr>
        <p:grpSpPr>
          <a:xfrm rot="5400000">
            <a:off x="7081213" y="3622292"/>
            <a:ext cx="2232972" cy="1633777"/>
            <a:chOff x="1873750" y="854225"/>
            <a:chExt cx="838675" cy="613625"/>
          </a:xfrm>
        </p:grpSpPr>
        <p:sp>
          <p:nvSpPr>
            <p:cNvPr id="1007" name="Google Shape;1007;p48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DB4361B-632E-4F4B-B026-327E2764D181}"/>
              </a:ext>
            </a:extLst>
          </p:cNvPr>
          <p:cNvSpPr txBox="1"/>
          <p:nvPr/>
        </p:nvSpPr>
        <p:spPr>
          <a:xfrm>
            <a:off x="3136537" y="2142656"/>
            <a:ext cx="40527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A</a:t>
            </a:r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,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nắng lên rồi</a:t>
            </a:r>
          </a:p>
          <a:p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Mặt trời đỏ chót</a:t>
            </a:r>
          </a:p>
          <a:p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Lá cờ Tổ quốc</a:t>
            </a:r>
          </a:p>
          <a:p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Bay giữa trời xanh...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0A8A85-26A1-4EAB-85EE-703D9A1D4C58}"/>
              </a:ext>
            </a:extLst>
          </p:cNvPr>
          <p:cNvCxnSpPr/>
          <p:nvPr/>
        </p:nvCxnSpPr>
        <p:spPr>
          <a:xfrm flipH="1">
            <a:off x="3531689" y="2142656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80552AF-8A7C-44DA-A604-CCB5C8C872C7}"/>
              </a:ext>
            </a:extLst>
          </p:cNvPr>
          <p:cNvCxnSpPr/>
          <p:nvPr/>
        </p:nvCxnSpPr>
        <p:spPr>
          <a:xfrm flipH="1">
            <a:off x="5110660" y="2142656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A258278-7C7D-478B-9D83-17EBE47A2923}"/>
              </a:ext>
            </a:extLst>
          </p:cNvPr>
          <p:cNvCxnSpPr/>
          <p:nvPr/>
        </p:nvCxnSpPr>
        <p:spPr>
          <a:xfrm flipH="1">
            <a:off x="5215163" y="2583144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6B5C53D-49B5-4E88-B97E-7A3439EE718C}"/>
              </a:ext>
            </a:extLst>
          </p:cNvPr>
          <p:cNvCxnSpPr/>
          <p:nvPr/>
        </p:nvCxnSpPr>
        <p:spPr>
          <a:xfrm flipH="1">
            <a:off x="5280477" y="2583144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48EBDE6-B651-4168-9081-3256F09DE174}"/>
              </a:ext>
            </a:extLst>
          </p:cNvPr>
          <p:cNvCxnSpPr/>
          <p:nvPr/>
        </p:nvCxnSpPr>
        <p:spPr>
          <a:xfrm flipH="1">
            <a:off x="4991459" y="2958496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E270604-E1A5-4612-9A4F-351F6BF6B40A}"/>
              </a:ext>
            </a:extLst>
          </p:cNvPr>
          <p:cNvCxnSpPr/>
          <p:nvPr/>
        </p:nvCxnSpPr>
        <p:spPr>
          <a:xfrm flipH="1">
            <a:off x="5756183" y="3253704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F9911C1-A1DE-43AB-8B6D-1D9F36AE564E}"/>
              </a:ext>
            </a:extLst>
          </p:cNvPr>
          <p:cNvCxnSpPr/>
          <p:nvPr/>
        </p:nvCxnSpPr>
        <p:spPr>
          <a:xfrm flipH="1">
            <a:off x="5821497" y="3253704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C7246B-DB2A-404E-AE43-A08109B7FE6F}"/>
              </a:ext>
            </a:extLst>
          </p:cNvPr>
          <p:cNvSpPr/>
          <p:nvPr/>
        </p:nvSpPr>
        <p:spPr>
          <a:xfrm>
            <a:off x="2821576" y="912809"/>
            <a:ext cx="3182983" cy="5994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Luyện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46"/>
          <p:cNvGrpSpPr/>
          <p:nvPr/>
        </p:nvGrpSpPr>
        <p:grpSpPr>
          <a:xfrm>
            <a:off x="728191" y="1374395"/>
            <a:ext cx="556245" cy="452198"/>
            <a:chOff x="728191" y="1374395"/>
            <a:chExt cx="556245" cy="452198"/>
          </a:xfrm>
        </p:grpSpPr>
        <p:sp>
          <p:nvSpPr>
            <p:cNvPr id="762" name="Google Shape;762;p46"/>
            <p:cNvSpPr/>
            <p:nvPr/>
          </p:nvSpPr>
          <p:spPr>
            <a:xfrm rot="7429141">
              <a:off x="808827" y="1631664"/>
              <a:ext cx="141310" cy="40831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 rot="7429141">
              <a:off x="722200" y="1625379"/>
              <a:ext cx="70709" cy="23317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 rot="7429141">
              <a:off x="809366" y="1481909"/>
              <a:ext cx="103190" cy="39638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 rot="7429141">
              <a:off x="722717" y="1529033"/>
              <a:ext cx="73420" cy="21798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 rot="7429141">
              <a:off x="949539" y="1501389"/>
              <a:ext cx="47826" cy="36331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 rot="7429141">
              <a:off x="949228" y="1400923"/>
              <a:ext cx="58888" cy="49236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 rot="7429141">
              <a:off x="950304" y="1642543"/>
              <a:ext cx="50646" cy="33674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 rot="7429141">
              <a:off x="820188" y="1768294"/>
              <a:ext cx="91477" cy="26082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 rot="7429141">
              <a:off x="745953" y="1729917"/>
              <a:ext cx="38825" cy="22991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 rot="7429141">
              <a:off x="1099324" y="1389110"/>
              <a:ext cx="63064" cy="5178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 rot="7429141">
              <a:off x="1238847" y="1474547"/>
              <a:ext cx="36060" cy="42187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6"/>
          <p:cNvGrpSpPr/>
          <p:nvPr/>
        </p:nvGrpSpPr>
        <p:grpSpPr>
          <a:xfrm>
            <a:off x="168150" y="636905"/>
            <a:ext cx="506314" cy="304694"/>
            <a:chOff x="168150" y="636905"/>
            <a:chExt cx="506314" cy="304694"/>
          </a:xfrm>
        </p:grpSpPr>
        <p:sp>
          <p:nvSpPr>
            <p:cNvPr id="774" name="Google Shape;774;p46"/>
            <p:cNvSpPr/>
            <p:nvPr/>
          </p:nvSpPr>
          <p:spPr>
            <a:xfrm rot="7429141">
              <a:off x="187128" y="801597"/>
              <a:ext cx="55418" cy="75264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 rot="7429141">
              <a:off x="264776" y="742940"/>
              <a:ext cx="45712" cy="48423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6"/>
            <p:cNvSpPr/>
            <p:nvPr/>
          </p:nvSpPr>
          <p:spPr>
            <a:xfrm rot="7429141">
              <a:off x="237508" y="650748"/>
              <a:ext cx="53411" cy="67239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 rot="7429141">
              <a:off x="355012" y="685929"/>
              <a:ext cx="63768" cy="43705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 rot="7429141">
              <a:off x="359034" y="785317"/>
              <a:ext cx="51947" cy="46688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 rot="7429141">
              <a:off x="287526" y="891883"/>
              <a:ext cx="40235" cy="42404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 rot="7429141">
              <a:off x="478890" y="737687"/>
              <a:ext cx="72065" cy="30203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 rot="7429141">
              <a:off x="605282" y="660437"/>
              <a:ext cx="72770" cy="30203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1350774" y="154274"/>
            <a:ext cx="341587" cy="341506"/>
            <a:chOff x="1350774" y="154274"/>
            <a:chExt cx="341587" cy="341506"/>
          </a:xfrm>
        </p:grpSpPr>
        <p:sp>
          <p:nvSpPr>
            <p:cNvPr id="783" name="Google Shape;783;p46"/>
            <p:cNvSpPr/>
            <p:nvPr/>
          </p:nvSpPr>
          <p:spPr>
            <a:xfrm rot="7429141">
              <a:off x="1465452" y="166861"/>
              <a:ext cx="77650" cy="88712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 rot="7429141">
              <a:off x="1373435" y="302905"/>
              <a:ext cx="65829" cy="89688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 rot="7429141">
              <a:off x="1453403" y="253261"/>
              <a:ext cx="74830" cy="81283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 rot="7429141">
              <a:off x="1520784" y="347193"/>
              <a:ext cx="39530" cy="37524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 rot="7429141">
              <a:off x="1429606" y="427268"/>
              <a:ext cx="56123" cy="580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 rot="7429141">
              <a:off x="1608508" y="270888"/>
              <a:ext cx="76945" cy="57695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 rot="7429141">
              <a:off x="1617032" y="179385"/>
              <a:ext cx="54821" cy="43976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6"/>
          <p:cNvGrpSpPr/>
          <p:nvPr/>
        </p:nvGrpSpPr>
        <p:grpSpPr>
          <a:xfrm rot="7429141">
            <a:off x="7771392" y="176873"/>
            <a:ext cx="1819081" cy="1330949"/>
            <a:chOff x="1873750" y="854225"/>
            <a:chExt cx="838675" cy="613625"/>
          </a:xfrm>
        </p:grpSpPr>
        <p:sp>
          <p:nvSpPr>
            <p:cNvPr id="791" name="Google Shape;791;p46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DC8E7FFD-FA27-4F7B-A9E4-64E54C33E64D}"/>
              </a:ext>
            </a:extLst>
          </p:cNvPr>
          <p:cNvSpPr txBox="1"/>
          <p:nvPr/>
        </p:nvSpPr>
        <p:spPr>
          <a:xfrm>
            <a:off x="1542218" y="843233"/>
            <a:ext cx="2468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Bút chì xanh đỏ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gọt hai đầu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thử hai màu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tươi, đỏ thắm.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A9A720D-346C-4969-895A-D6A7E1D32269}"/>
              </a:ext>
            </a:extLst>
          </p:cNvPr>
          <p:cNvSpPr txBox="1"/>
          <p:nvPr/>
        </p:nvSpPr>
        <p:spPr>
          <a:xfrm>
            <a:off x="1509269" y="2362877"/>
            <a:ext cx="27802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vẽ làng xóm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Tre xanh, lúa xanh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Sông máng lượn quanh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Một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 xanh mát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Trời mây bát ngát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ngắt mùa thu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màu ước mơ...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920324-70FD-488B-A450-BFF20E072D7E}"/>
              </a:ext>
            </a:extLst>
          </p:cNvPr>
          <p:cNvSpPr txBox="1"/>
          <p:nvPr/>
        </p:nvSpPr>
        <p:spPr>
          <a:xfrm>
            <a:off x="5418437" y="858952"/>
            <a:ext cx="25450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quay đầu đỏ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Vẽ nhà em ở</a:t>
            </a:r>
          </a:p>
          <a:p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đỏ tươi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Trường học trên đồi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tô đỏ thắm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Cây gạo đầu xóm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Hoa nở chói ngời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A</a:t>
            </a:r>
            <a:r>
              <a:rPr lang="en-US" sz="2000" b="0" i="0" dirty="0">
                <a:solidFill>
                  <a:srgbClr val="003399"/>
                </a:solidFill>
                <a:effectLst/>
                <a:latin typeface="+mj-lt"/>
              </a:rPr>
              <a:t>,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 nắng lên rồi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Mặt trời đỏ chót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Lá cờ Tổ quốc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Bay giữa trời xanh...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7E6E023-77FE-4E4A-953C-9C6387DCDF7F}"/>
              </a:ext>
            </a:extLst>
          </p:cNvPr>
          <p:cNvSpPr txBox="1"/>
          <p:nvPr/>
        </p:nvSpPr>
        <p:spPr>
          <a:xfrm>
            <a:off x="5380325" y="4435614"/>
            <a:ext cx="1918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Chị ơi bức tranh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Quê ta đẹp quá!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A63377-3845-4BDC-9603-BE686328A4AB}"/>
              </a:ext>
            </a:extLst>
          </p:cNvPr>
          <p:cNvSpPr/>
          <p:nvPr/>
        </p:nvSpPr>
        <p:spPr>
          <a:xfrm>
            <a:off x="3172562" y="154273"/>
            <a:ext cx="2946054" cy="664844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2368;p58">
            <a:extLst>
              <a:ext uri="{FF2B5EF4-FFF2-40B4-BE49-F238E27FC236}">
                <a16:creationId xmlns:a16="http://schemas.microsoft.com/office/drawing/2014/main" id="{92FD11C5-2B70-4605-A923-123AC013CD50}"/>
              </a:ext>
            </a:extLst>
          </p:cNvPr>
          <p:cNvSpPr txBox="1">
            <a:spLocks/>
          </p:cNvSpPr>
          <p:nvPr/>
        </p:nvSpPr>
        <p:spPr>
          <a:xfrm>
            <a:off x="882026" y="623230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01.</a:t>
            </a:r>
          </a:p>
        </p:txBody>
      </p:sp>
      <p:sp>
        <p:nvSpPr>
          <p:cNvPr id="65" name="Google Shape;2368;p58">
            <a:extLst>
              <a:ext uri="{FF2B5EF4-FFF2-40B4-BE49-F238E27FC236}">
                <a16:creationId xmlns:a16="http://schemas.microsoft.com/office/drawing/2014/main" id="{550BB02B-4FEF-40C9-80F5-985D69F804E2}"/>
              </a:ext>
            </a:extLst>
          </p:cNvPr>
          <p:cNvSpPr txBox="1">
            <a:spLocks/>
          </p:cNvSpPr>
          <p:nvPr/>
        </p:nvSpPr>
        <p:spPr>
          <a:xfrm>
            <a:off x="882026" y="2158450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02.</a:t>
            </a:r>
          </a:p>
        </p:txBody>
      </p:sp>
      <p:sp>
        <p:nvSpPr>
          <p:cNvPr id="66" name="Google Shape;2368;p58">
            <a:extLst>
              <a:ext uri="{FF2B5EF4-FFF2-40B4-BE49-F238E27FC236}">
                <a16:creationId xmlns:a16="http://schemas.microsoft.com/office/drawing/2014/main" id="{345F8CFE-E22E-4433-B67A-88B7DB0B9FB0}"/>
              </a:ext>
            </a:extLst>
          </p:cNvPr>
          <p:cNvSpPr txBox="1">
            <a:spLocks/>
          </p:cNvSpPr>
          <p:nvPr/>
        </p:nvSpPr>
        <p:spPr>
          <a:xfrm>
            <a:off x="4773413" y="652868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03.</a:t>
            </a:r>
          </a:p>
        </p:txBody>
      </p:sp>
      <p:sp>
        <p:nvSpPr>
          <p:cNvPr id="67" name="Google Shape;2368;p58">
            <a:extLst>
              <a:ext uri="{FF2B5EF4-FFF2-40B4-BE49-F238E27FC236}">
                <a16:creationId xmlns:a16="http://schemas.microsoft.com/office/drawing/2014/main" id="{D0CDAAFE-C738-484C-A2CB-F184B3E412E5}"/>
              </a:ext>
            </a:extLst>
          </p:cNvPr>
          <p:cNvSpPr txBox="1">
            <a:spLocks/>
          </p:cNvSpPr>
          <p:nvPr/>
        </p:nvSpPr>
        <p:spPr>
          <a:xfrm>
            <a:off x="4766410" y="4188746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rgbClr val="20D2BD"/>
                </a:solidFill>
              </a:rPr>
              <a:t>04.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5AA49-304C-44E8-8D8B-D59FE2CB606C}"/>
              </a:ext>
            </a:extLst>
          </p:cNvPr>
          <p:cNvCxnSpPr/>
          <p:nvPr/>
        </p:nvCxnSpPr>
        <p:spPr>
          <a:xfrm flipH="1">
            <a:off x="3245293" y="843233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F241B6D-D54D-4E2B-86B6-E2012B084C20}"/>
              </a:ext>
            </a:extLst>
          </p:cNvPr>
          <p:cNvCxnSpPr/>
          <p:nvPr/>
        </p:nvCxnSpPr>
        <p:spPr>
          <a:xfrm flipH="1">
            <a:off x="3201784" y="1187532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38BDFA-8303-4FF0-AA13-F89838996882}"/>
              </a:ext>
            </a:extLst>
          </p:cNvPr>
          <p:cNvCxnSpPr/>
          <p:nvPr/>
        </p:nvCxnSpPr>
        <p:spPr>
          <a:xfrm flipH="1">
            <a:off x="3306804" y="1470568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44B10DA-6F6B-4F11-B3EA-165DAA38DBB4}"/>
              </a:ext>
            </a:extLst>
          </p:cNvPr>
          <p:cNvCxnSpPr/>
          <p:nvPr/>
        </p:nvCxnSpPr>
        <p:spPr>
          <a:xfrm flipH="1">
            <a:off x="3679104" y="1747621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97DCD8-8E67-4E4D-A85F-4E6AA32F4BFE}"/>
              </a:ext>
            </a:extLst>
          </p:cNvPr>
          <p:cNvCxnSpPr/>
          <p:nvPr/>
        </p:nvCxnSpPr>
        <p:spPr>
          <a:xfrm flipH="1">
            <a:off x="3731355" y="1755055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20AE91-3B7E-4CF3-B4FD-A39F2F24B159}"/>
              </a:ext>
            </a:extLst>
          </p:cNvPr>
          <p:cNvCxnSpPr/>
          <p:nvPr/>
        </p:nvCxnSpPr>
        <p:spPr>
          <a:xfrm flipH="1">
            <a:off x="3294676" y="2351378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2E7ED0-DFB8-48F3-B478-031B78A8CB9A}"/>
              </a:ext>
            </a:extLst>
          </p:cNvPr>
          <p:cNvCxnSpPr/>
          <p:nvPr/>
        </p:nvCxnSpPr>
        <p:spPr>
          <a:xfrm flipH="1">
            <a:off x="3498374" y="2691793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352EA34-4ED4-40FB-B071-739BA05544B0}"/>
              </a:ext>
            </a:extLst>
          </p:cNvPr>
          <p:cNvCxnSpPr/>
          <p:nvPr/>
        </p:nvCxnSpPr>
        <p:spPr>
          <a:xfrm flipH="1">
            <a:off x="3980724" y="2994576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729826-7F20-4095-84C5-8B3DC5B538FB}"/>
              </a:ext>
            </a:extLst>
          </p:cNvPr>
          <p:cNvCxnSpPr/>
          <p:nvPr/>
        </p:nvCxnSpPr>
        <p:spPr>
          <a:xfrm flipH="1">
            <a:off x="3614851" y="3316354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E6D6740-BECD-4DF3-AA7D-D3AC00237BD7}"/>
              </a:ext>
            </a:extLst>
          </p:cNvPr>
          <p:cNvCxnSpPr/>
          <p:nvPr/>
        </p:nvCxnSpPr>
        <p:spPr>
          <a:xfrm flipH="1">
            <a:off x="3411187" y="3656936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912E985-1204-4B66-9C88-291B77C66C1D}"/>
              </a:ext>
            </a:extLst>
          </p:cNvPr>
          <p:cNvCxnSpPr/>
          <p:nvPr/>
        </p:nvCxnSpPr>
        <p:spPr>
          <a:xfrm flipH="1">
            <a:off x="3573666" y="3921598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37152B3-C178-4A9E-9A07-8C118DF8680B}"/>
              </a:ext>
            </a:extLst>
          </p:cNvPr>
          <p:cNvCxnSpPr/>
          <p:nvPr/>
        </p:nvCxnSpPr>
        <p:spPr>
          <a:xfrm flipH="1">
            <a:off x="7178792" y="883195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14CCA7B-44B5-4CBD-B82B-0B73A7261082}"/>
              </a:ext>
            </a:extLst>
          </p:cNvPr>
          <p:cNvCxnSpPr/>
          <p:nvPr/>
        </p:nvCxnSpPr>
        <p:spPr>
          <a:xfrm flipH="1">
            <a:off x="3726343" y="4201508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682C40-FD70-4773-A852-A437059F2447}"/>
              </a:ext>
            </a:extLst>
          </p:cNvPr>
          <p:cNvCxnSpPr/>
          <p:nvPr/>
        </p:nvCxnSpPr>
        <p:spPr>
          <a:xfrm flipH="1">
            <a:off x="3778594" y="4208942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F9F4B8-25AA-4D24-9903-7AD8D96D87E3}"/>
              </a:ext>
            </a:extLst>
          </p:cNvPr>
          <p:cNvCxnSpPr/>
          <p:nvPr/>
        </p:nvCxnSpPr>
        <p:spPr>
          <a:xfrm flipH="1">
            <a:off x="6805452" y="1187532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AF9A90-2D18-4254-A37B-1593E659D792}"/>
              </a:ext>
            </a:extLst>
          </p:cNvPr>
          <p:cNvCxnSpPr/>
          <p:nvPr/>
        </p:nvCxnSpPr>
        <p:spPr>
          <a:xfrm flipH="1">
            <a:off x="7311428" y="1482172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183B1A7-582D-41A2-B193-8629D6D45DCE}"/>
              </a:ext>
            </a:extLst>
          </p:cNvPr>
          <p:cNvCxnSpPr/>
          <p:nvPr/>
        </p:nvCxnSpPr>
        <p:spPr>
          <a:xfrm flipH="1">
            <a:off x="7576159" y="1781105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1CD6899-8DAE-4713-A2AB-4478FF94D6BB}"/>
              </a:ext>
            </a:extLst>
          </p:cNvPr>
          <p:cNvCxnSpPr/>
          <p:nvPr/>
        </p:nvCxnSpPr>
        <p:spPr>
          <a:xfrm flipH="1">
            <a:off x="7025564" y="2115810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1847FDE-871C-42AF-B8AE-B2D28DD732B6}"/>
              </a:ext>
            </a:extLst>
          </p:cNvPr>
          <p:cNvCxnSpPr/>
          <p:nvPr/>
        </p:nvCxnSpPr>
        <p:spPr>
          <a:xfrm flipH="1">
            <a:off x="7321363" y="2427982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291932-9AEE-4B0B-A29F-9F0118481ACD}"/>
              </a:ext>
            </a:extLst>
          </p:cNvPr>
          <p:cNvCxnSpPr/>
          <p:nvPr/>
        </p:nvCxnSpPr>
        <p:spPr>
          <a:xfrm flipH="1">
            <a:off x="7298738" y="2739592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063DCFA-7F2F-4BEA-8E1E-5D9FC1D5879A}"/>
              </a:ext>
            </a:extLst>
          </p:cNvPr>
          <p:cNvCxnSpPr/>
          <p:nvPr/>
        </p:nvCxnSpPr>
        <p:spPr>
          <a:xfrm flipH="1">
            <a:off x="7027424" y="3009063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EEF58EB-2864-43CD-85EA-66C91479F4A2}"/>
              </a:ext>
            </a:extLst>
          </p:cNvPr>
          <p:cNvCxnSpPr/>
          <p:nvPr/>
        </p:nvCxnSpPr>
        <p:spPr>
          <a:xfrm flipH="1">
            <a:off x="7163081" y="3310002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BE5A3E9-DD97-492D-95B1-7141537728B2}"/>
              </a:ext>
            </a:extLst>
          </p:cNvPr>
          <p:cNvCxnSpPr/>
          <p:nvPr/>
        </p:nvCxnSpPr>
        <p:spPr>
          <a:xfrm flipH="1">
            <a:off x="6998306" y="3595744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311F4EE-E927-4AB2-AB59-6333E0216CDF}"/>
              </a:ext>
            </a:extLst>
          </p:cNvPr>
          <p:cNvCxnSpPr/>
          <p:nvPr/>
        </p:nvCxnSpPr>
        <p:spPr>
          <a:xfrm flipH="1">
            <a:off x="7163080" y="4435614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32ACA8C-74C2-4451-8F2A-49D01B7AA98A}"/>
              </a:ext>
            </a:extLst>
          </p:cNvPr>
          <p:cNvCxnSpPr/>
          <p:nvPr/>
        </p:nvCxnSpPr>
        <p:spPr>
          <a:xfrm flipH="1">
            <a:off x="7628411" y="3918673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DAB9AF4-3490-462E-80F0-26A6508B5564}"/>
              </a:ext>
            </a:extLst>
          </p:cNvPr>
          <p:cNvCxnSpPr/>
          <p:nvPr/>
        </p:nvCxnSpPr>
        <p:spPr>
          <a:xfrm flipH="1">
            <a:off x="7680662" y="3926107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F1054F5-7C97-428C-B525-98131A33CD43}"/>
              </a:ext>
            </a:extLst>
          </p:cNvPr>
          <p:cNvCxnSpPr/>
          <p:nvPr/>
        </p:nvCxnSpPr>
        <p:spPr>
          <a:xfrm flipH="1">
            <a:off x="7154674" y="4743225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C8C94B8-D0F2-4E5A-85EF-4885D34BCC11}"/>
              </a:ext>
            </a:extLst>
          </p:cNvPr>
          <p:cNvCxnSpPr/>
          <p:nvPr/>
        </p:nvCxnSpPr>
        <p:spPr>
          <a:xfrm flipH="1">
            <a:off x="7206925" y="4750659"/>
            <a:ext cx="104503" cy="339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6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9"/>
          <p:cNvGrpSpPr/>
          <p:nvPr/>
        </p:nvGrpSpPr>
        <p:grpSpPr>
          <a:xfrm>
            <a:off x="5998713" y="1098428"/>
            <a:ext cx="1593985" cy="3157936"/>
            <a:chOff x="5998713" y="1098428"/>
            <a:chExt cx="1593985" cy="3157936"/>
          </a:xfrm>
        </p:grpSpPr>
        <p:sp>
          <p:nvSpPr>
            <p:cNvPr id="1072" name="Google Shape;1072;p49"/>
            <p:cNvSpPr/>
            <p:nvPr/>
          </p:nvSpPr>
          <p:spPr>
            <a:xfrm>
              <a:off x="5998713" y="1098428"/>
              <a:ext cx="1593957" cy="3157936"/>
            </a:xfrm>
            <a:custGeom>
              <a:avLst/>
              <a:gdLst/>
              <a:ahLst/>
              <a:cxnLst/>
              <a:rect l="l" t="t" r="r" b="b"/>
              <a:pathLst>
                <a:path w="20949" h="41504" extrusionOk="0">
                  <a:moveTo>
                    <a:pt x="10894" y="0"/>
                  </a:moveTo>
                  <a:cubicBezTo>
                    <a:pt x="10772" y="0"/>
                    <a:pt x="10631" y="17"/>
                    <a:pt x="10463" y="48"/>
                  </a:cubicBezTo>
                  <a:cubicBezTo>
                    <a:pt x="10073" y="122"/>
                    <a:pt x="9745" y="364"/>
                    <a:pt x="9513" y="681"/>
                  </a:cubicBezTo>
                  <a:cubicBezTo>
                    <a:pt x="9175" y="1136"/>
                    <a:pt x="9048" y="1727"/>
                    <a:pt x="9260" y="2149"/>
                  </a:cubicBezTo>
                  <a:cubicBezTo>
                    <a:pt x="9313" y="2255"/>
                    <a:pt x="9365" y="2360"/>
                    <a:pt x="9440" y="2476"/>
                  </a:cubicBezTo>
                  <a:cubicBezTo>
                    <a:pt x="9355" y="2561"/>
                    <a:pt x="9260" y="2656"/>
                    <a:pt x="9175" y="2751"/>
                  </a:cubicBezTo>
                  <a:cubicBezTo>
                    <a:pt x="8553" y="3437"/>
                    <a:pt x="7781" y="5390"/>
                    <a:pt x="7169" y="6087"/>
                  </a:cubicBezTo>
                  <a:cubicBezTo>
                    <a:pt x="6831" y="6478"/>
                    <a:pt x="6409" y="6784"/>
                    <a:pt x="6008" y="7112"/>
                  </a:cubicBezTo>
                  <a:cubicBezTo>
                    <a:pt x="5585" y="7439"/>
                    <a:pt x="5268" y="7809"/>
                    <a:pt x="4942" y="8231"/>
                  </a:cubicBezTo>
                  <a:cubicBezTo>
                    <a:pt x="4371" y="8949"/>
                    <a:pt x="3886" y="9773"/>
                    <a:pt x="3579" y="10638"/>
                  </a:cubicBezTo>
                  <a:cubicBezTo>
                    <a:pt x="2734" y="12993"/>
                    <a:pt x="3009" y="15601"/>
                    <a:pt x="3178" y="18093"/>
                  </a:cubicBezTo>
                  <a:cubicBezTo>
                    <a:pt x="2988" y="17966"/>
                    <a:pt x="2745" y="17892"/>
                    <a:pt x="2471" y="17882"/>
                  </a:cubicBezTo>
                  <a:cubicBezTo>
                    <a:pt x="2461" y="17881"/>
                    <a:pt x="2451" y="17881"/>
                    <a:pt x="2441" y="17881"/>
                  </a:cubicBezTo>
                  <a:cubicBezTo>
                    <a:pt x="1831" y="17881"/>
                    <a:pt x="1335" y="18511"/>
                    <a:pt x="1014" y="18927"/>
                  </a:cubicBezTo>
                  <a:cubicBezTo>
                    <a:pt x="0" y="20226"/>
                    <a:pt x="433" y="22137"/>
                    <a:pt x="887" y="23551"/>
                  </a:cubicBezTo>
                  <a:cubicBezTo>
                    <a:pt x="1383" y="25104"/>
                    <a:pt x="2375" y="26381"/>
                    <a:pt x="3569" y="27522"/>
                  </a:cubicBezTo>
                  <a:cubicBezTo>
                    <a:pt x="4266" y="28176"/>
                    <a:pt x="5068" y="28673"/>
                    <a:pt x="5934" y="29042"/>
                  </a:cubicBezTo>
                  <a:cubicBezTo>
                    <a:pt x="6019" y="30024"/>
                    <a:pt x="5913" y="31038"/>
                    <a:pt x="5913" y="32083"/>
                  </a:cubicBezTo>
                  <a:cubicBezTo>
                    <a:pt x="5892" y="33857"/>
                    <a:pt x="5892" y="35757"/>
                    <a:pt x="6568" y="37426"/>
                  </a:cubicBezTo>
                  <a:cubicBezTo>
                    <a:pt x="7606" y="40030"/>
                    <a:pt x="10075" y="41504"/>
                    <a:pt x="12841" y="41504"/>
                  </a:cubicBezTo>
                  <a:cubicBezTo>
                    <a:pt x="13226" y="41504"/>
                    <a:pt x="13617" y="41475"/>
                    <a:pt x="14011" y="41417"/>
                  </a:cubicBezTo>
                  <a:cubicBezTo>
                    <a:pt x="17474" y="40900"/>
                    <a:pt x="19935" y="37711"/>
                    <a:pt x="20726" y="34596"/>
                  </a:cubicBezTo>
                  <a:cubicBezTo>
                    <a:pt x="20811" y="34248"/>
                    <a:pt x="20906" y="33751"/>
                    <a:pt x="20916" y="33234"/>
                  </a:cubicBezTo>
                  <a:cubicBezTo>
                    <a:pt x="20949" y="32368"/>
                    <a:pt x="20759" y="31460"/>
                    <a:pt x="19966" y="31175"/>
                  </a:cubicBezTo>
                  <a:cubicBezTo>
                    <a:pt x="19814" y="31119"/>
                    <a:pt x="19672" y="31093"/>
                    <a:pt x="19538" y="31093"/>
                  </a:cubicBezTo>
                  <a:cubicBezTo>
                    <a:pt x="18742" y="31093"/>
                    <a:pt x="18256" y="31996"/>
                    <a:pt x="17939" y="32738"/>
                  </a:cubicBezTo>
                  <a:cubicBezTo>
                    <a:pt x="17865" y="32917"/>
                    <a:pt x="17802" y="33075"/>
                    <a:pt x="17749" y="33223"/>
                  </a:cubicBezTo>
                  <a:cubicBezTo>
                    <a:pt x="17221" y="34565"/>
                    <a:pt x="16904" y="35884"/>
                    <a:pt x="16092" y="37120"/>
                  </a:cubicBezTo>
                  <a:cubicBezTo>
                    <a:pt x="15262" y="38365"/>
                    <a:pt x="14052" y="39008"/>
                    <a:pt x="12550" y="39008"/>
                  </a:cubicBezTo>
                  <a:cubicBezTo>
                    <a:pt x="12447" y="39008"/>
                    <a:pt x="12343" y="39005"/>
                    <a:pt x="12237" y="38999"/>
                  </a:cubicBezTo>
                  <a:cubicBezTo>
                    <a:pt x="10707" y="38915"/>
                    <a:pt x="9112" y="38207"/>
                    <a:pt x="8309" y="36919"/>
                  </a:cubicBezTo>
                  <a:cubicBezTo>
                    <a:pt x="7497" y="35621"/>
                    <a:pt x="7570" y="34058"/>
                    <a:pt x="7792" y="32622"/>
                  </a:cubicBezTo>
                  <a:cubicBezTo>
                    <a:pt x="7929" y="31735"/>
                    <a:pt x="8162" y="30731"/>
                    <a:pt x="8267" y="29729"/>
                  </a:cubicBezTo>
                  <a:cubicBezTo>
                    <a:pt x="8802" y="29831"/>
                    <a:pt x="9340" y="29889"/>
                    <a:pt x="9870" y="29889"/>
                  </a:cubicBezTo>
                  <a:cubicBezTo>
                    <a:pt x="11038" y="29889"/>
                    <a:pt x="12172" y="29609"/>
                    <a:pt x="13166" y="28905"/>
                  </a:cubicBezTo>
                  <a:cubicBezTo>
                    <a:pt x="14412" y="28018"/>
                    <a:pt x="15194" y="26667"/>
                    <a:pt x="15574" y="25241"/>
                  </a:cubicBezTo>
                  <a:cubicBezTo>
                    <a:pt x="16028" y="23530"/>
                    <a:pt x="16059" y="21620"/>
                    <a:pt x="15468" y="19930"/>
                  </a:cubicBezTo>
                  <a:cubicBezTo>
                    <a:pt x="15143" y="19019"/>
                    <a:pt x="14375" y="18239"/>
                    <a:pt x="13360" y="18239"/>
                  </a:cubicBezTo>
                  <a:cubicBezTo>
                    <a:pt x="13222" y="18239"/>
                    <a:pt x="13080" y="18253"/>
                    <a:pt x="12934" y="18283"/>
                  </a:cubicBezTo>
                  <a:cubicBezTo>
                    <a:pt x="12863" y="18299"/>
                    <a:pt x="12803" y="18307"/>
                    <a:pt x="12752" y="18307"/>
                  </a:cubicBezTo>
                  <a:cubicBezTo>
                    <a:pt x="12405" y="18307"/>
                    <a:pt x="12502" y="17959"/>
                    <a:pt x="12502" y="17692"/>
                  </a:cubicBezTo>
                  <a:cubicBezTo>
                    <a:pt x="12523" y="17248"/>
                    <a:pt x="12660" y="16794"/>
                    <a:pt x="12765" y="16361"/>
                  </a:cubicBezTo>
                  <a:cubicBezTo>
                    <a:pt x="12976" y="15601"/>
                    <a:pt x="13177" y="14841"/>
                    <a:pt x="13346" y="14060"/>
                  </a:cubicBezTo>
                  <a:cubicBezTo>
                    <a:pt x="13631" y="12708"/>
                    <a:pt x="13642" y="11335"/>
                    <a:pt x="13452" y="9963"/>
                  </a:cubicBezTo>
                  <a:cubicBezTo>
                    <a:pt x="13420" y="9773"/>
                    <a:pt x="13378" y="9572"/>
                    <a:pt x="13335" y="9382"/>
                  </a:cubicBezTo>
                  <a:cubicBezTo>
                    <a:pt x="13916" y="9213"/>
                    <a:pt x="14476" y="8980"/>
                    <a:pt x="14993" y="8696"/>
                  </a:cubicBezTo>
                  <a:cubicBezTo>
                    <a:pt x="15120" y="8621"/>
                    <a:pt x="15268" y="8548"/>
                    <a:pt x="15426" y="8474"/>
                  </a:cubicBezTo>
                  <a:cubicBezTo>
                    <a:pt x="16271" y="8083"/>
                    <a:pt x="17390" y="7598"/>
                    <a:pt x="17559" y="5982"/>
                  </a:cubicBezTo>
                  <a:cubicBezTo>
                    <a:pt x="17570" y="5845"/>
                    <a:pt x="17580" y="5718"/>
                    <a:pt x="17580" y="5570"/>
                  </a:cubicBezTo>
                  <a:cubicBezTo>
                    <a:pt x="17580" y="5496"/>
                    <a:pt x="17570" y="5422"/>
                    <a:pt x="17570" y="5348"/>
                  </a:cubicBezTo>
                  <a:cubicBezTo>
                    <a:pt x="17549" y="4968"/>
                    <a:pt x="17052" y="5021"/>
                    <a:pt x="16672" y="4810"/>
                  </a:cubicBezTo>
                  <a:cubicBezTo>
                    <a:pt x="16535" y="4810"/>
                    <a:pt x="16418" y="4683"/>
                    <a:pt x="16345" y="4588"/>
                  </a:cubicBezTo>
                  <a:cubicBezTo>
                    <a:pt x="15923" y="4039"/>
                    <a:pt x="16070" y="3501"/>
                    <a:pt x="15764" y="2888"/>
                  </a:cubicBezTo>
                  <a:cubicBezTo>
                    <a:pt x="15213" y="1768"/>
                    <a:pt x="13666" y="1114"/>
                    <a:pt x="12637" y="1114"/>
                  </a:cubicBezTo>
                  <a:cubicBezTo>
                    <a:pt x="12561" y="1114"/>
                    <a:pt x="12487" y="1117"/>
                    <a:pt x="12417" y="1125"/>
                  </a:cubicBezTo>
                  <a:cubicBezTo>
                    <a:pt x="12301" y="1146"/>
                    <a:pt x="12185" y="1157"/>
                    <a:pt x="12068" y="1178"/>
                  </a:cubicBezTo>
                  <a:cubicBezTo>
                    <a:pt x="11611" y="331"/>
                    <a:pt x="11443" y="0"/>
                    <a:pt x="10894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49"/>
            <p:cNvGrpSpPr/>
            <p:nvPr/>
          </p:nvGrpSpPr>
          <p:grpSpPr>
            <a:xfrm>
              <a:off x="5998723" y="1106124"/>
              <a:ext cx="1593975" cy="3142548"/>
              <a:chOff x="3924329" y="1352474"/>
              <a:chExt cx="1345240" cy="2652163"/>
            </a:xfrm>
          </p:grpSpPr>
          <p:sp>
            <p:nvSpPr>
              <p:cNvPr id="1074" name="Google Shape;1074;p49"/>
              <p:cNvSpPr/>
              <p:nvPr/>
            </p:nvSpPr>
            <p:spPr>
              <a:xfrm>
                <a:off x="3924329" y="1410930"/>
                <a:ext cx="1345240" cy="2593708"/>
              </a:xfrm>
              <a:custGeom>
                <a:avLst/>
                <a:gdLst/>
                <a:ahLst/>
                <a:cxnLst/>
                <a:rect l="l" t="t" r="r" b="b"/>
                <a:pathLst>
                  <a:path w="20949" h="40391" extrusionOk="0">
                    <a:moveTo>
                      <a:pt x="12637" y="1"/>
                    </a:moveTo>
                    <a:cubicBezTo>
                      <a:pt x="12561" y="1"/>
                      <a:pt x="12487" y="4"/>
                      <a:pt x="12417" y="12"/>
                    </a:cubicBezTo>
                    <a:cubicBezTo>
                      <a:pt x="10843" y="181"/>
                      <a:pt x="10179" y="518"/>
                      <a:pt x="9175" y="1638"/>
                    </a:cubicBezTo>
                    <a:cubicBezTo>
                      <a:pt x="8553" y="2324"/>
                      <a:pt x="7781" y="4277"/>
                      <a:pt x="7169" y="4974"/>
                    </a:cubicBezTo>
                    <a:cubicBezTo>
                      <a:pt x="6831" y="5365"/>
                      <a:pt x="6409" y="5671"/>
                      <a:pt x="6008" y="5999"/>
                    </a:cubicBezTo>
                    <a:cubicBezTo>
                      <a:pt x="5585" y="6326"/>
                      <a:pt x="5268" y="6696"/>
                      <a:pt x="4942" y="7118"/>
                    </a:cubicBezTo>
                    <a:cubicBezTo>
                      <a:pt x="4371" y="7836"/>
                      <a:pt x="3886" y="8660"/>
                      <a:pt x="3579" y="9525"/>
                    </a:cubicBezTo>
                    <a:cubicBezTo>
                      <a:pt x="2734" y="11880"/>
                      <a:pt x="3009" y="14488"/>
                      <a:pt x="3178" y="16980"/>
                    </a:cubicBezTo>
                    <a:cubicBezTo>
                      <a:pt x="2988" y="16853"/>
                      <a:pt x="2745" y="16779"/>
                      <a:pt x="2471" y="16769"/>
                    </a:cubicBezTo>
                    <a:cubicBezTo>
                      <a:pt x="2461" y="16768"/>
                      <a:pt x="2451" y="16768"/>
                      <a:pt x="2441" y="16768"/>
                    </a:cubicBezTo>
                    <a:cubicBezTo>
                      <a:pt x="1831" y="16768"/>
                      <a:pt x="1335" y="17398"/>
                      <a:pt x="1014" y="17814"/>
                    </a:cubicBezTo>
                    <a:cubicBezTo>
                      <a:pt x="0" y="19113"/>
                      <a:pt x="433" y="21024"/>
                      <a:pt x="887" y="22438"/>
                    </a:cubicBezTo>
                    <a:cubicBezTo>
                      <a:pt x="1383" y="23991"/>
                      <a:pt x="2375" y="25268"/>
                      <a:pt x="3569" y="26409"/>
                    </a:cubicBezTo>
                    <a:cubicBezTo>
                      <a:pt x="4266" y="27063"/>
                      <a:pt x="5068" y="27560"/>
                      <a:pt x="5934" y="27929"/>
                    </a:cubicBezTo>
                    <a:cubicBezTo>
                      <a:pt x="6019" y="28911"/>
                      <a:pt x="5913" y="29925"/>
                      <a:pt x="5913" y="30970"/>
                    </a:cubicBezTo>
                    <a:cubicBezTo>
                      <a:pt x="5892" y="32744"/>
                      <a:pt x="5892" y="34644"/>
                      <a:pt x="6568" y="36313"/>
                    </a:cubicBezTo>
                    <a:cubicBezTo>
                      <a:pt x="7606" y="38917"/>
                      <a:pt x="10075" y="40391"/>
                      <a:pt x="12841" y="40391"/>
                    </a:cubicBezTo>
                    <a:cubicBezTo>
                      <a:pt x="13226" y="40391"/>
                      <a:pt x="13617" y="40362"/>
                      <a:pt x="14011" y="40304"/>
                    </a:cubicBezTo>
                    <a:cubicBezTo>
                      <a:pt x="17474" y="39787"/>
                      <a:pt x="19935" y="36598"/>
                      <a:pt x="20726" y="33483"/>
                    </a:cubicBezTo>
                    <a:cubicBezTo>
                      <a:pt x="20811" y="33135"/>
                      <a:pt x="20906" y="32638"/>
                      <a:pt x="20916" y="32121"/>
                    </a:cubicBezTo>
                    <a:cubicBezTo>
                      <a:pt x="20949" y="31255"/>
                      <a:pt x="20759" y="30347"/>
                      <a:pt x="19966" y="30062"/>
                    </a:cubicBezTo>
                    <a:cubicBezTo>
                      <a:pt x="19814" y="30006"/>
                      <a:pt x="19672" y="29980"/>
                      <a:pt x="19538" y="29980"/>
                    </a:cubicBezTo>
                    <a:cubicBezTo>
                      <a:pt x="18742" y="29980"/>
                      <a:pt x="18256" y="30883"/>
                      <a:pt x="17939" y="31625"/>
                    </a:cubicBezTo>
                    <a:cubicBezTo>
                      <a:pt x="17865" y="31804"/>
                      <a:pt x="17802" y="31962"/>
                      <a:pt x="17749" y="32110"/>
                    </a:cubicBezTo>
                    <a:cubicBezTo>
                      <a:pt x="17221" y="33452"/>
                      <a:pt x="16904" y="34771"/>
                      <a:pt x="16092" y="36007"/>
                    </a:cubicBezTo>
                    <a:cubicBezTo>
                      <a:pt x="15262" y="37252"/>
                      <a:pt x="14052" y="37895"/>
                      <a:pt x="12550" y="37895"/>
                    </a:cubicBezTo>
                    <a:cubicBezTo>
                      <a:pt x="12447" y="37895"/>
                      <a:pt x="12343" y="37892"/>
                      <a:pt x="12237" y="37886"/>
                    </a:cubicBezTo>
                    <a:cubicBezTo>
                      <a:pt x="10707" y="37802"/>
                      <a:pt x="9112" y="37094"/>
                      <a:pt x="8309" y="35806"/>
                    </a:cubicBezTo>
                    <a:cubicBezTo>
                      <a:pt x="7497" y="34508"/>
                      <a:pt x="7570" y="32945"/>
                      <a:pt x="7792" y="31509"/>
                    </a:cubicBezTo>
                    <a:cubicBezTo>
                      <a:pt x="7929" y="30622"/>
                      <a:pt x="8162" y="29618"/>
                      <a:pt x="8267" y="28616"/>
                    </a:cubicBezTo>
                    <a:cubicBezTo>
                      <a:pt x="8802" y="28718"/>
                      <a:pt x="9340" y="28776"/>
                      <a:pt x="9870" y="28776"/>
                    </a:cubicBezTo>
                    <a:cubicBezTo>
                      <a:pt x="11038" y="28776"/>
                      <a:pt x="12172" y="28496"/>
                      <a:pt x="13166" y="27792"/>
                    </a:cubicBezTo>
                    <a:cubicBezTo>
                      <a:pt x="14412" y="26905"/>
                      <a:pt x="15194" y="25554"/>
                      <a:pt x="15574" y="24128"/>
                    </a:cubicBezTo>
                    <a:cubicBezTo>
                      <a:pt x="16028" y="22417"/>
                      <a:pt x="16059" y="20507"/>
                      <a:pt x="15468" y="18817"/>
                    </a:cubicBezTo>
                    <a:cubicBezTo>
                      <a:pt x="15143" y="17906"/>
                      <a:pt x="14375" y="17126"/>
                      <a:pt x="13360" y="17126"/>
                    </a:cubicBezTo>
                    <a:cubicBezTo>
                      <a:pt x="13222" y="17126"/>
                      <a:pt x="13080" y="17140"/>
                      <a:pt x="12934" y="17170"/>
                    </a:cubicBezTo>
                    <a:cubicBezTo>
                      <a:pt x="12863" y="17186"/>
                      <a:pt x="12803" y="17194"/>
                      <a:pt x="12752" y="17194"/>
                    </a:cubicBezTo>
                    <a:cubicBezTo>
                      <a:pt x="12405" y="17194"/>
                      <a:pt x="12502" y="16846"/>
                      <a:pt x="12502" y="16579"/>
                    </a:cubicBezTo>
                    <a:cubicBezTo>
                      <a:pt x="12523" y="16135"/>
                      <a:pt x="12660" y="15681"/>
                      <a:pt x="12765" y="15248"/>
                    </a:cubicBezTo>
                    <a:cubicBezTo>
                      <a:pt x="12976" y="14488"/>
                      <a:pt x="13177" y="13728"/>
                      <a:pt x="13346" y="12947"/>
                    </a:cubicBezTo>
                    <a:cubicBezTo>
                      <a:pt x="13631" y="11595"/>
                      <a:pt x="13642" y="10222"/>
                      <a:pt x="13452" y="8850"/>
                    </a:cubicBezTo>
                    <a:cubicBezTo>
                      <a:pt x="13420" y="8660"/>
                      <a:pt x="13378" y="8459"/>
                      <a:pt x="13335" y="8269"/>
                    </a:cubicBezTo>
                    <a:cubicBezTo>
                      <a:pt x="13916" y="8100"/>
                      <a:pt x="14476" y="7867"/>
                      <a:pt x="14993" y="7583"/>
                    </a:cubicBezTo>
                    <a:cubicBezTo>
                      <a:pt x="15120" y="7508"/>
                      <a:pt x="15268" y="7435"/>
                      <a:pt x="15426" y="7361"/>
                    </a:cubicBezTo>
                    <a:cubicBezTo>
                      <a:pt x="16376" y="6928"/>
                      <a:pt x="17664" y="6368"/>
                      <a:pt x="17570" y="4235"/>
                    </a:cubicBezTo>
                    <a:cubicBezTo>
                      <a:pt x="17549" y="3855"/>
                      <a:pt x="17052" y="3908"/>
                      <a:pt x="16672" y="3697"/>
                    </a:cubicBezTo>
                    <a:cubicBezTo>
                      <a:pt x="16535" y="3697"/>
                      <a:pt x="16418" y="3570"/>
                      <a:pt x="16345" y="3475"/>
                    </a:cubicBezTo>
                    <a:cubicBezTo>
                      <a:pt x="15923" y="2926"/>
                      <a:pt x="16070" y="2388"/>
                      <a:pt x="15764" y="1775"/>
                    </a:cubicBezTo>
                    <a:cubicBezTo>
                      <a:pt x="15213" y="655"/>
                      <a:pt x="13666" y="1"/>
                      <a:pt x="12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4853835" y="1665456"/>
                <a:ext cx="199388" cy="23123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601" extrusionOk="0">
                    <a:moveTo>
                      <a:pt x="1965" y="0"/>
                    </a:moveTo>
                    <a:cubicBezTo>
                      <a:pt x="993" y="95"/>
                      <a:pt x="286" y="190"/>
                      <a:pt x="127" y="1066"/>
                    </a:cubicBezTo>
                    <a:cubicBezTo>
                      <a:pt x="1" y="1774"/>
                      <a:pt x="455" y="3220"/>
                      <a:pt x="951" y="3601"/>
                    </a:cubicBezTo>
                    <a:cubicBezTo>
                      <a:pt x="1775" y="3220"/>
                      <a:pt x="2851" y="2756"/>
                      <a:pt x="3063" y="1246"/>
                    </a:cubicBezTo>
                    <a:cubicBezTo>
                      <a:pt x="3095" y="1014"/>
                      <a:pt x="3105" y="813"/>
                      <a:pt x="3095" y="528"/>
                    </a:cubicBezTo>
                    <a:cubicBezTo>
                      <a:pt x="3074" y="148"/>
                      <a:pt x="2577" y="43"/>
                      <a:pt x="2208" y="43"/>
                    </a:cubicBezTo>
                    <a:lnTo>
                      <a:pt x="2102" y="43"/>
                    </a:lnTo>
                    <a:cubicBezTo>
                      <a:pt x="2060" y="43"/>
                      <a:pt x="2018" y="0"/>
                      <a:pt x="1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4976613" y="1665456"/>
                <a:ext cx="76608" cy="80333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251" extrusionOk="0">
                    <a:moveTo>
                      <a:pt x="53" y="0"/>
                    </a:moveTo>
                    <a:cubicBezTo>
                      <a:pt x="10" y="148"/>
                      <a:pt x="0" y="254"/>
                      <a:pt x="53" y="423"/>
                    </a:cubicBezTo>
                    <a:cubicBezTo>
                      <a:pt x="209" y="1000"/>
                      <a:pt x="611" y="1251"/>
                      <a:pt x="1047" y="1251"/>
                    </a:cubicBezTo>
                    <a:cubicBezTo>
                      <a:pt x="1081" y="1251"/>
                      <a:pt x="1116" y="1249"/>
                      <a:pt x="1151" y="1246"/>
                    </a:cubicBezTo>
                    <a:cubicBezTo>
                      <a:pt x="1183" y="1014"/>
                      <a:pt x="1193" y="813"/>
                      <a:pt x="1183" y="528"/>
                    </a:cubicBezTo>
                    <a:cubicBezTo>
                      <a:pt x="1162" y="148"/>
                      <a:pt x="665" y="43"/>
                      <a:pt x="296" y="43"/>
                    </a:cubicBezTo>
                    <a:lnTo>
                      <a:pt x="190" y="43"/>
                    </a:lnTo>
                    <a:cubicBezTo>
                      <a:pt x="148" y="43"/>
                      <a:pt x="106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4678272" y="1520460"/>
                <a:ext cx="212937" cy="191939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2989" extrusionOk="0">
                    <a:moveTo>
                      <a:pt x="2035" y="1"/>
                    </a:moveTo>
                    <a:cubicBezTo>
                      <a:pt x="1298" y="1"/>
                      <a:pt x="341" y="436"/>
                      <a:pt x="179" y="1055"/>
                    </a:cubicBezTo>
                    <a:cubicBezTo>
                      <a:pt x="0" y="1688"/>
                      <a:pt x="475" y="2301"/>
                      <a:pt x="1014" y="2733"/>
                    </a:cubicBezTo>
                    <a:cubicBezTo>
                      <a:pt x="1238" y="2909"/>
                      <a:pt x="1497" y="2988"/>
                      <a:pt x="1751" y="2988"/>
                    </a:cubicBezTo>
                    <a:cubicBezTo>
                      <a:pt x="2323" y="2988"/>
                      <a:pt x="2876" y="2587"/>
                      <a:pt x="2978" y="1973"/>
                    </a:cubicBezTo>
                    <a:lnTo>
                      <a:pt x="3030" y="1867"/>
                    </a:lnTo>
                    <a:cubicBezTo>
                      <a:pt x="3030" y="1149"/>
                      <a:pt x="3316" y="389"/>
                      <a:pt x="2523" y="83"/>
                    </a:cubicBezTo>
                    <a:cubicBezTo>
                      <a:pt x="2384" y="27"/>
                      <a:pt x="2216" y="1"/>
                      <a:pt x="20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4505342" y="1352474"/>
                <a:ext cx="216405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238" extrusionOk="0">
                    <a:moveTo>
                      <a:pt x="1848" y="1"/>
                    </a:moveTo>
                    <a:cubicBezTo>
                      <a:pt x="1725" y="1"/>
                      <a:pt x="1583" y="17"/>
                      <a:pt x="1415" y="49"/>
                    </a:cubicBezTo>
                    <a:cubicBezTo>
                      <a:pt x="1025" y="123"/>
                      <a:pt x="697" y="365"/>
                      <a:pt x="465" y="682"/>
                    </a:cubicBezTo>
                    <a:cubicBezTo>
                      <a:pt x="127" y="1137"/>
                      <a:pt x="0" y="1728"/>
                      <a:pt x="212" y="2150"/>
                    </a:cubicBezTo>
                    <a:cubicBezTo>
                      <a:pt x="402" y="2530"/>
                      <a:pt x="740" y="3090"/>
                      <a:pt x="1183" y="3206"/>
                    </a:cubicBezTo>
                    <a:cubicBezTo>
                      <a:pt x="1257" y="3227"/>
                      <a:pt x="1321" y="3237"/>
                      <a:pt x="1384" y="3237"/>
                    </a:cubicBezTo>
                    <a:cubicBezTo>
                      <a:pt x="1690" y="3227"/>
                      <a:pt x="1975" y="3047"/>
                      <a:pt x="2229" y="2878"/>
                    </a:cubicBezTo>
                    <a:cubicBezTo>
                      <a:pt x="2239" y="2868"/>
                      <a:pt x="2250" y="2868"/>
                      <a:pt x="2260" y="2857"/>
                    </a:cubicBezTo>
                    <a:cubicBezTo>
                      <a:pt x="2556" y="2667"/>
                      <a:pt x="2957" y="2562"/>
                      <a:pt x="3189" y="2308"/>
                    </a:cubicBezTo>
                    <a:cubicBezTo>
                      <a:pt x="3358" y="2118"/>
                      <a:pt x="3369" y="1801"/>
                      <a:pt x="3253" y="1590"/>
                    </a:cubicBezTo>
                    <a:cubicBezTo>
                      <a:pt x="2609" y="434"/>
                      <a:pt x="2473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4505342" y="1396269"/>
                <a:ext cx="143135" cy="164134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556" extrusionOk="0">
                    <a:moveTo>
                      <a:pt x="465" y="0"/>
                    </a:moveTo>
                    <a:cubicBezTo>
                      <a:pt x="127" y="455"/>
                      <a:pt x="0" y="1046"/>
                      <a:pt x="212" y="1468"/>
                    </a:cubicBezTo>
                    <a:cubicBezTo>
                      <a:pt x="402" y="1848"/>
                      <a:pt x="740" y="2408"/>
                      <a:pt x="1183" y="2524"/>
                    </a:cubicBezTo>
                    <a:cubicBezTo>
                      <a:pt x="1257" y="2545"/>
                      <a:pt x="1321" y="2555"/>
                      <a:pt x="1384" y="2555"/>
                    </a:cubicBezTo>
                    <a:cubicBezTo>
                      <a:pt x="1690" y="2545"/>
                      <a:pt x="1975" y="2365"/>
                      <a:pt x="2229" y="2196"/>
                    </a:cubicBezTo>
                    <a:cubicBezTo>
                      <a:pt x="2091" y="1985"/>
                      <a:pt x="1954" y="1764"/>
                      <a:pt x="1859" y="1584"/>
                    </a:cubicBezTo>
                    <a:cubicBezTo>
                      <a:pt x="1605" y="1035"/>
                      <a:pt x="1236" y="232"/>
                      <a:pt x="571" y="21"/>
                    </a:cubicBezTo>
                    <a:cubicBezTo>
                      <a:pt x="539" y="11"/>
                      <a:pt x="497" y="11"/>
                      <a:pt x="4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9"/>
              <p:cNvSpPr/>
              <p:nvPr/>
            </p:nvSpPr>
            <p:spPr>
              <a:xfrm>
                <a:off x="4747688" y="1592252"/>
                <a:ext cx="79691" cy="84507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316" extrusionOk="0">
                    <a:moveTo>
                      <a:pt x="70" y="0"/>
                    </a:moveTo>
                    <a:cubicBezTo>
                      <a:pt x="36" y="0"/>
                      <a:pt x="0" y="29"/>
                      <a:pt x="6" y="74"/>
                    </a:cubicBezTo>
                    <a:cubicBezTo>
                      <a:pt x="102" y="454"/>
                      <a:pt x="175" y="803"/>
                      <a:pt x="440" y="1108"/>
                    </a:cubicBezTo>
                    <a:cubicBezTo>
                      <a:pt x="551" y="1237"/>
                      <a:pt x="713" y="1315"/>
                      <a:pt x="867" y="1315"/>
                    </a:cubicBezTo>
                    <a:cubicBezTo>
                      <a:pt x="1005" y="1315"/>
                      <a:pt x="1136" y="1253"/>
                      <a:pt x="1221" y="1108"/>
                    </a:cubicBezTo>
                    <a:cubicBezTo>
                      <a:pt x="1240" y="1070"/>
                      <a:pt x="1207" y="1023"/>
                      <a:pt x="1160" y="1023"/>
                    </a:cubicBezTo>
                    <a:cubicBezTo>
                      <a:pt x="1156" y="1023"/>
                      <a:pt x="1151" y="1023"/>
                      <a:pt x="1147" y="1024"/>
                    </a:cubicBezTo>
                    <a:cubicBezTo>
                      <a:pt x="1053" y="1048"/>
                      <a:pt x="954" y="1100"/>
                      <a:pt x="853" y="1100"/>
                    </a:cubicBezTo>
                    <a:cubicBezTo>
                      <a:pt x="817" y="1100"/>
                      <a:pt x="781" y="1094"/>
                      <a:pt x="746" y="1077"/>
                    </a:cubicBezTo>
                    <a:cubicBezTo>
                      <a:pt x="609" y="1014"/>
                      <a:pt x="503" y="866"/>
                      <a:pt x="429" y="749"/>
                    </a:cubicBezTo>
                    <a:cubicBezTo>
                      <a:pt x="281" y="538"/>
                      <a:pt x="197" y="285"/>
                      <a:pt x="123" y="42"/>
                    </a:cubicBezTo>
                    <a:cubicBezTo>
                      <a:pt x="115" y="13"/>
                      <a:pt x="93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9"/>
              <p:cNvSpPr/>
              <p:nvPr/>
            </p:nvSpPr>
            <p:spPr>
              <a:xfrm>
                <a:off x="4884401" y="1499975"/>
                <a:ext cx="40006" cy="5066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789" extrusionOk="0">
                    <a:moveTo>
                      <a:pt x="220" y="1"/>
                    </a:moveTo>
                    <a:cubicBezTo>
                      <a:pt x="114" y="1"/>
                      <a:pt x="16" y="106"/>
                      <a:pt x="0" y="212"/>
                    </a:cubicBezTo>
                    <a:cubicBezTo>
                      <a:pt x="0" y="276"/>
                      <a:pt x="10" y="349"/>
                      <a:pt x="42" y="412"/>
                    </a:cubicBezTo>
                    <a:cubicBezTo>
                      <a:pt x="21" y="571"/>
                      <a:pt x="116" y="740"/>
                      <a:pt x="275" y="782"/>
                    </a:cubicBezTo>
                    <a:cubicBezTo>
                      <a:pt x="292" y="787"/>
                      <a:pt x="310" y="789"/>
                      <a:pt x="327" y="789"/>
                    </a:cubicBezTo>
                    <a:cubicBezTo>
                      <a:pt x="392" y="789"/>
                      <a:pt x="450" y="758"/>
                      <a:pt x="475" y="708"/>
                    </a:cubicBezTo>
                    <a:cubicBezTo>
                      <a:pt x="623" y="466"/>
                      <a:pt x="538" y="191"/>
                      <a:pt x="317" y="32"/>
                    </a:cubicBezTo>
                    <a:cubicBezTo>
                      <a:pt x="285" y="10"/>
                      <a:pt x="252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9"/>
              <p:cNvSpPr/>
              <p:nvPr/>
            </p:nvSpPr>
            <p:spPr>
              <a:xfrm>
                <a:off x="4934938" y="1710920"/>
                <a:ext cx="19008" cy="19008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6" extrusionOk="0">
                    <a:moveTo>
                      <a:pt x="141" y="0"/>
                    </a:moveTo>
                    <a:cubicBezTo>
                      <a:pt x="118" y="0"/>
                      <a:pt x="94" y="7"/>
                      <a:pt x="68" y="21"/>
                    </a:cubicBezTo>
                    <a:cubicBezTo>
                      <a:pt x="23" y="48"/>
                      <a:pt x="1" y="107"/>
                      <a:pt x="16" y="150"/>
                    </a:cubicBezTo>
                    <a:lnTo>
                      <a:pt x="16" y="150"/>
                    </a:lnTo>
                    <a:cubicBezTo>
                      <a:pt x="16" y="153"/>
                      <a:pt x="16" y="160"/>
                      <a:pt x="16" y="168"/>
                    </a:cubicBezTo>
                    <a:cubicBezTo>
                      <a:pt x="21" y="253"/>
                      <a:pt x="92" y="295"/>
                      <a:pt x="161" y="295"/>
                    </a:cubicBezTo>
                    <a:cubicBezTo>
                      <a:pt x="229" y="295"/>
                      <a:pt x="295" y="253"/>
                      <a:pt x="290" y="168"/>
                    </a:cubicBezTo>
                    <a:cubicBezTo>
                      <a:pt x="282" y="78"/>
                      <a:pt x="222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4967880" y="1743541"/>
                <a:ext cx="18879" cy="16439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56" extrusionOk="0">
                    <a:moveTo>
                      <a:pt x="123" y="1"/>
                    </a:moveTo>
                    <a:cubicBezTo>
                      <a:pt x="82" y="1"/>
                      <a:pt x="38" y="30"/>
                      <a:pt x="20" y="73"/>
                    </a:cubicBezTo>
                    <a:cubicBezTo>
                      <a:pt x="9" y="94"/>
                      <a:pt x="9" y="115"/>
                      <a:pt x="9" y="146"/>
                    </a:cubicBezTo>
                    <a:cubicBezTo>
                      <a:pt x="1" y="223"/>
                      <a:pt x="53" y="255"/>
                      <a:pt x="112" y="255"/>
                    </a:cubicBezTo>
                    <a:cubicBezTo>
                      <a:pt x="196" y="255"/>
                      <a:pt x="293" y="187"/>
                      <a:pt x="231" y="94"/>
                    </a:cubicBezTo>
                    <a:cubicBezTo>
                      <a:pt x="221" y="73"/>
                      <a:pt x="210" y="62"/>
                      <a:pt x="200" y="51"/>
                    </a:cubicBezTo>
                    <a:cubicBezTo>
                      <a:pt x="182" y="16"/>
                      <a:pt x="153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4990804" y="1771153"/>
                <a:ext cx="21384" cy="162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53" extrusionOk="0">
                    <a:moveTo>
                      <a:pt x="161" y="1"/>
                    </a:moveTo>
                    <a:cubicBezTo>
                      <a:pt x="140" y="1"/>
                      <a:pt x="118" y="4"/>
                      <a:pt x="96" y="12"/>
                    </a:cubicBezTo>
                    <a:cubicBezTo>
                      <a:pt x="22" y="33"/>
                      <a:pt x="1" y="138"/>
                      <a:pt x="75" y="171"/>
                    </a:cubicBezTo>
                    <a:cubicBezTo>
                      <a:pt x="96" y="181"/>
                      <a:pt x="106" y="202"/>
                      <a:pt x="127" y="223"/>
                    </a:cubicBezTo>
                    <a:cubicBezTo>
                      <a:pt x="151" y="243"/>
                      <a:pt x="180" y="253"/>
                      <a:pt x="207" y="253"/>
                    </a:cubicBezTo>
                    <a:cubicBezTo>
                      <a:pt x="252" y="253"/>
                      <a:pt x="294" y="227"/>
                      <a:pt x="307" y="181"/>
                    </a:cubicBezTo>
                    <a:cubicBezTo>
                      <a:pt x="333" y="76"/>
                      <a:pt x="259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9"/>
              <p:cNvSpPr/>
              <p:nvPr/>
            </p:nvSpPr>
            <p:spPr>
              <a:xfrm>
                <a:off x="4907454" y="1760558"/>
                <a:ext cx="10210" cy="1226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91" extrusionOk="0">
                    <a:moveTo>
                      <a:pt x="75" y="0"/>
                    </a:moveTo>
                    <a:cubicBezTo>
                      <a:pt x="37" y="0"/>
                      <a:pt x="0" y="24"/>
                      <a:pt x="0" y="71"/>
                    </a:cubicBezTo>
                    <a:cubicBezTo>
                      <a:pt x="0" y="113"/>
                      <a:pt x="0" y="124"/>
                      <a:pt x="31" y="156"/>
                    </a:cubicBezTo>
                    <a:cubicBezTo>
                      <a:pt x="40" y="173"/>
                      <a:pt x="56" y="190"/>
                      <a:pt x="73" y="190"/>
                    </a:cubicBezTo>
                    <a:cubicBezTo>
                      <a:pt x="77" y="190"/>
                      <a:pt x="81" y="190"/>
                      <a:pt x="85" y="188"/>
                    </a:cubicBezTo>
                    <a:cubicBezTo>
                      <a:pt x="158" y="188"/>
                      <a:pt x="158" y="134"/>
                      <a:pt x="158" y="71"/>
                    </a:cubicBezTo>
                    <a:cubicBezTo>
                      <a:pt x="153" y="24"/>
                      <a:pt x="114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9"/>
              <p:cNvSpPr/>
              <p:nvPr/>
            </p:nvSpPr>
            <p:spPr>
              <a:xfrm>
                <a:off x="4933717" y="1786501"/>
                <a:ext cx="16439" cy="16182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52" extrusionOk="0">
                    <a:moveTo>
                      <a:pt x="118" y="1"/>
                    </a:moveTo>
                    <a:cubicBezTo>
                      <a:pt x="59" y="1"/>
                      <a:pt x="1" y="46"/>
                      <a:pt x="14" y="122"/>
                    </a:cubicBezTo>
                    <a:cubicBezTo>
                      <a:pt x="24" y="164"/>
                      <a:pt x="35" y="174"/>
                      <a:pt x="56" y="206"/>
                    </a:cubicBezTo>
                    <a:cubicBezTo>
                      <a:pt x="80" y="238"/>
                      <a:pt x="104" y="252"/>
                      <a:pt x="138" y="252"/>
                    </a:cubicBezTo>
                    <a:cubicBezTo>
                      <a:pt x="148" y="252"/>
                      <a:pt x="159" y="251"/>
                      <a:pt x="172" y="248"/>
                    </a:cubicBezTo>
                    <a:lnTo>
                      <a:pt x="193" y="248"/>
                    </a:lnTo>
                    <a:cubicBezTo>
                      <a:pt x="214" y="248"/>
                      <a:pt x="235" y="216"/>
                      <a:pt x="246" y="195"/>
                    </a:cubicBezTo>
                    <a:cubicBezTo>
                      <a:pt x="256" y="143"/>
                      <a:pt x="235" y="122"/>
                      <a:pt x="214" y="68"/>
                    </a:cubicBezTo>
                    <a:cubicBezTo>
                      <a:pt x="197" y="22"/>
                      <a:pt x="157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4960623" y="1802683"/>
                <a:ext cx="20485" cy="1361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12" extrusionOk="0">
                    <a:moveTo>
                      <a:pt x="152" y="1"/>
                    </a:moveTo>
                    <a:cubicBezTo>
                      <a:pt x="67" y="1"/>
                      <a:pt x="0" y="125"/>
                      <a:pt x="101" y="175"/>
                    </a:cubicBezTo>
                    <a:cubicBezTo>
                      <a:pt x="133" y="186"/>
                      <a:pt x="165" y="207"/>
                      <a:pt x="207" y="207"/>
                    </a:cubicBezTo>
                    <a:cubicBezTo>
                      <a:pt x="216" y="210"/>
                      <a:pt x="224" y="212"/>
                      <a:pt x="232" y="212"/>
                    </a:cubicBezTo>
                    <a:cubicBezTo>
                      <a:pt x="283" y="212"/>
                      <a:pt x="318" y="158"/>
                      <a:pt x="291" y="112"/>
                    </a:cubicBezTo>
                    <a:cubicBezTo>
                      <a:pt x="270" y="70"/>
                      <a:pt x="249" y="60"/>
                      <a:pt x="217" y="28"/>
                    </a:cubicBezTo>
                    <a:cubicBezTo>
                      <a:pt x="196" y="8"/>
                      <a:pt x="173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4016541" y="1550384"/>
                <a:ext cx="846867" cy="1634143"/>
              </a:xfrm>
              <a:custGeom>
                <a:avLst/>
                <a:gdLst/>
                <a:ahLst/>
                <a:cxnLst/>
                <a:rect l="l" t="t" r="r" b="b"/>
                <a:pathLst>
                  <a:path w="13188" h="25448" extrusionOk="0">
                    <a:moveTo>
                      <a:pt x="7839" y="1"/>
                    </a:moveTo>
                    <a:cubicBezTo>
                      <a:pt x="7810" y="1"/>
                      <a:pt x="7781" y="15"/>
                      <a:pt x="7760" y="50"/>
                    </a:cubicBezTo>
                    <a:cubicBezTo>
                      <a:pt x="7096" y="1317"/>
                      <a:pt x="6525" y="2563"/>
                      <a:pt x="6303" y="3893"/>
                    </a:cubicBezTo>
                    <a:cubicBezTo>
                      <a:pt x="5976" y="4538"/>
                      <a:pt x="5638" y="5066"/>
                      <a:pt x="4942" y="5477"/>
                    </a:cubicBezTo>
                    <a:cubicBezTo>
                      <a:pt x="4360" y="5826"/>
                      <a:pt x="3663" y="5931"/>
                      <a:pt x="3125" y="6354"/>
                    </a:cubicBezTo>
                    <a:cubicBezTo>
                      <a:pt x="2830" y="6596"/>
                      <a:pt x="1943" y="7863"/>
                      <a:pt x="2734" y="8064"/>
                    </a:cubicBezTo>
                    <a:cubicBezTo>
                      <a:pt x="2763" y="8072"/>
                      <a:pt x="2791" y="8076"/>
                      <a:pt x="2820" y="8076"/>
                    </a:cubicBezTo>
                    <a:cubicBezTo>
                      <a:pt x="3054" y="8076"/>
                      <a:pt x="3279" y="7826"/>
                      <a:pt x="3421" y="7694"/>
                    </a:cubicBezTo>
                    <a:cubicBezTo>
                      <a:pt x="3569" y="7557"/>
                      <a:pt x="3696" y="7399"/>
                      <a:pt x="3822" y="7262"/>
                    </a:cubicBezTo>
                    <a:cubicBezTo>
                      <a:pt x="4128" y="6924"/>
                      <a:pt x="4635" y="6807"/>
                      <a:pt x="5057" y="6660"/>
                    </a:cubicBezTo>
                    <a:cubicBezTo>
                      <a:pt x="5617" y="6459"/>
                      <a:pt x="5997" y="6005"/>
                      <a:pt x="6219" y="5488"/>
                    </a:cubicBezTo>
                    <a:cubicBezTo>
                      <a:pt x="6230" y="5646"/>
                      <a:pt x="6240" y="5794"/>
                      <a:pt x="6261" y="5963"/>
                    </a:cubicBezTo>
                    <a:lnTo>
                      <a:pt x="6293" y="6185"/>
                    </a:lnTo>
                    <a:cubicBezTo>
                      <a:pt x="6019" y="6807"/>
                      <a:pt x="5575" y="7325"/>
                      <a:pt x="4963" y="7694"/>
                    </a:cubicBezTo>
                    <a:cubicBezTo>
                      <a:pt x="4498" y="7969"/>
                      <a:pt x="3907" y="8074"/>
                      <a:pt x="3400" y="8275"/>
                    </a:cubicBezTo>
                    <a:cubicBezTo>
                      <a:pt x="2893" y="8466"/>
                      <a:pt x="1816" y="9173"/>
                      <a:pt x="2238" y="9859"/>
                    </a:cubicBezTo>
                    <a:cubicBezTo>
                      <a:pt x="2283" y="9933"/>
                      <a:pt x="2346" y="9961"/>
                      <a:pt x="2412" y="9961"/>
                    </a:cubicBezTo>
                    <a:cubicBezTo>
                      <a:pt x="2488" y="9961"/>
                      <a:pt x="2567" y="9925"/>
                      <a:pt x="2629" y="9880"/>
                    </a:cubicBezTo>
                    <a:cubicBezTo>
                      <a:pt x="3315" y="9342"/>
                      <a:pt x="3928" y="8961"/>
                      <a:pt x="4783" y="8719"/>
                    </a:cubicBezTo>
                    <a:cubicBezTo>
                      <a:pt x="5427" y="8529"/>
                      <a:pt x="6155" y="8254"/>
                      <a:pt x="6472" y="7779"/>
                    </a:cubicBezTo>
                    <a:cubicBezTo>
                      <a:pt x="6483" y="7874"/>
                      <a:pt x="6483" y="7969"/>
                      <a:pt x="6493" y="8064"/>
                    </a:cubicBezTo>
                    <a:cubicBezTo>
                      <a:pt x="5944" y="9184"/>
                      <a:pt x="4667" y="9310"/>
                      <a:pt x="3696" y="9965"/>
                    </a:cubicBezTo>
                    <a:cubicBezTo>
                      <a:pt x="3315" y="10228"/>
                      <a:pt x="3114" y="10756"/>
                      <a:pt x="3696" y="10883"/>
                    </a:cubicBezTo>
                    <a:cubicBezTo>
                      <a:pt x="3792" y="10906"/>
                      <a:pt x="3893" y="10916"/>
                      <a:pt x="3997" y="10916"/>
                    </a:cubicBezTo>
                    <a:cubicBezTo>
                      <a:pt x="4525" y="10916"/>
                      <a:pt x="5136" y="10660"/>
                      <a:pt x="5585" y="10493"/>
                    </a:cubicBezTo>
                    <a:cubicBezTo>
                      <a:pt x="5976" y="10345"/>
                      <a:pt x="6356" y="10092"/>
                      <a:pt x="6568" y="9754"/>
                    </a:cubicBezTo>
                    <a:lnTo>
                      <a:pt x="6568" y="9754"/>
                    </a:lnTo>
                    <a:cubicBezTo>
                      <a:pt x="6568" y="9954"/>
                      <a:pt x="6568" y="10144"/>
                      <a:pt x="6557" y="10345"/>
                    </a:cubicBezTo>
                    <a:cubicBezTo>
                      <a:pt x="6198" y="11063"/>
                      <a:pt x="5596" y="11601"/>
                      <a:pt x="4709" y="11697"/>
                    </a:cubicBezTo>
                    <a:cubicBezTo>
                      <a:pt x="4107" y="11760"/>
                      <a:pt x="3674" y="11707"/>
                      <a:pt x="3147" y="12045"/>
                    </a:cubicBezTo>
                    <a:cubicBezTo>
                      <a:pt x="2703" y="12330"/>
                      <a:pt x="2375" y="12931"/>
                      <a:pt x="3030" y="13154"/>
                    </a:cubicBezTo>
                    <a:cubicBezTo>
                      <a:pt x="3198" y="13207"/>
                      <a:pt x="3385" y="13229"/>
                      <a:pt x="3581" y="13229"/>
                    </a:cubicBezTo>
                    <a:cubicBezTo>
                      <a:pt x="4162" y="13229"/>
                      <a:pt x="4821" y="13039"/>
                      <a:pt x="5311" y="12921"/>
                    </a:cubicBezTo>
                    <a:cubicBezTo>
                      <a:pt x="5649" y="12847"/>
                      <a:pt x="6029" y="12720"/>
                      <a:pt x="6345" y="12530"/>
                    </a:cubicBezTo>
                    <a:lnTo>
                      <a:pt x="6345" y="12530"/>
                    </a:lnTo>
                    <a:cubicBezTo>
                      <a:pt x="6314" y="12752"/>
                      <a:pt x="6272" y="12974"/>
                      <a:pt x="6219" y="13206"/>
                    </a:cubicBezTo>
                    <a:cubicBezTo>
                      <a:pt x="6209" y="13248"/>
                      <a:pt x="6198" y="13290"/>
                      <a:pt x="6198" y="13333"/>
                    </a:cubicBezTo>
                    <a:cubicBezTo>
                      <a:pt x="5944" y="13565"/>
                      <a:pt x="5681" y="13829"/>
                      <a:pt x="5374" y="13987"/>
                    </a:cubicBezTo>
                    <a:cubicBezTo>
                      <a:pt x="5078" y="14156"/>
                      <a:pt x="4719" y="14199"/>
                      <a:pt x="4414" y="14336"/>
                    </a:cubicBezTo>
                    <a:cubicBezTo>
                      <a:pt x="4012" y="14536"/>
                      <a:pt x="3780" y="14832"/>
                      <a:pt x="3980" y="15265"/>
                    </a:cubicBezTo>
                    <a:cubicBezTo>
                      <a:pt x="4125" y="15572"/>
                      <a:pt x="4516" y="15710"/>
                      <a:pt x="4851" y="15710"/>
                    </a:cubicBezTo>
                    <a:cubicBezTo>
                      <a:pt x="4908" y="15710"/>
                      <a:pt x="4963" y="15706"/>
                      <a:pt x="5015" y="15698"/>
                    </a:cubicBezTo>
                    <a:cubicBezTo>
                      <a:pt x="5322" y="15656"/>
                      <a:pt x="5575" y="15508"/>
                      <a:pt x="5754" y="15297"/>
                    </a:cubicBezTo>
                    <a:lnTo>
                      <a:pt x="5754" y="15297"/>
                    </a:lnTo>
                    <a:cubicBezTo>
                      <a:pt x="5681" y="15656"/>
                      <a:pt x="5596" y="16026"/>
                      <a:pt x="5533" y="16385"/>
                    </a:cubicBezTo>
                    <a:cubicBezTo>
                      <a:pt x="5448" y="16585"/>
                      <a:pt x="5343" y="16775"/>
                      <a:pt x="5226" y="16965"/>
                    </a:cubicBezTo>
                    <a:cubicBezTo>
                      <a:pt x="4928" y="17432"/>
                      <a:pt x="4586" y="17605"/>
                      <a:pt x="4234" y="17605"/>
                    </a:cubicBezTo>
                    <a:cubicBezTo>
                      <a:pt x="3613" y="17605"/>
                      <a:pt x="2957" y="17070"/>
                      <a:pt x="2439" y="16659"/>
                    </a:cubicBezTo>
                    <a:cubicBezTo>
                      <a:pt x="2209" y="16483"/>
                      <a:pt x="1773" y="16320"/>
                      <a:pt x="1401" y="16320"/>
                    </a:cubicBezTo>
                    <a:cubicBezTo>
                      <a:pt x="1037" y="16320"/>
                      <a:pt x="734" y="16474"/>
                      <a:pt x="739" y="16923"/>
                    </a:cubicBezTo>
                    <a:cubicBezTo>
                      <a:pt x="739" y="17208"/>
                      <a:pt x="1172" y="17408"/>
                      <a:pt x="1383" y="17525"/>
                    </a:cubicBezTo>
                    <a:cubicBezTo>
                      <a:pt x="2070" y="17905"/>
                      <a:pt x="2745" y="18306"/>
                      <a:pt x="3442" y="18665"/>
                    </a:cubicBezTo>
                    <a:cubicBezTo>
                      <a:pt x="3637" y="18763"/>
                      <a:pt x="3841" y="18807"/>
                      <a:pt x="4040" y="18807"/>
                    </a:cubicBezTo>
                    <a:cubicBezTo>
                      <a:pt x="4553" y="18807"/>
                      <a:pt x="5034" y="18512"/>
                      <a:pt x="5247" y="18063"/>
                    </a:cubicBezTo>
                    <a:lnTo>
                      <a:pt x="5247" y="18063"/>
                    </a:lnTo>
                    <a:cubicBezTo>
                      <a:pt x="5205" y="18201"/>
                      <a:pt x="5163" y="18327"/>
                      <a:pt x="5110" y="18464"/>
                    </a:cubicBezTo>
                    <a:cubicBezTo>
                      <a:pt x="5099" y="18464"/>
                      <a:pt x="5089" y="18475"/>
                      <a:pt x="5068" y="18496"/>
                    </a:cubicBezTo>
                    <a:cubicBezTo>
                      <a:pt x="4942" y="18708"/>
                      <a:pt x="4804" y="18908"/>
                      <a:pt x="4656" y="19098"/>
                    </a:cubicBezTo>
                    <a:cubicBezTo>
                      <a:pt x="4524" y="19170"/>
                      <a:pt x="4375" y="19194"/>
                      <a:pt x="4219" y="19194"/>
                    </a:cubicBezTo>
                    <a:cubicBezTo>
                      <a:pt x="3939" y="19194"/>
                      <a:pt x="3640" y="19115"/>
                      <a:pt x="3389" y="19088"/>
                    </a:cubicBezTo>
                    <a:cubicBezTo>
                      <a:pt x="3220" y="19068"/>
                      <a:pt x="3048" y="19059"/>
                      <a:pt x="2876" y="19059"/>
                    </a:cubicBezTo>
                    <a:cubicBezTo>
                      <a:pt x="2403" y="19059"/>
                      <a:pt x="1924" y="19123"/>
                      <a:pt x="1467" y="19193"/>
                    </a:cubicBezTo>
                    <a:cubicBezTo>
                      <a:pt x="1140" y="19246"/>
                      <a:pt x="0" y="19721"/>
                      <a:pt x="707" y="20144"/>
                    </a:cubicBezTo>
                    <a:cubicBezTo>
                      <a:pt x="1188" y="20418"/>
                      <a:pt x="1834" y="20478"/>
                      <a:pt x="2435" y="20478"/>
                    </a:cubicBezTo>
                    <a:cubicBezTo>
                      <a:pt x="2665" y="20478"/>
                      <a:pt x="2889" y="20469"/>
                      <a:pt x="3093" y="20460"/>
                    </a:cubicBezTo>
                    <a:cubicBezTo>
                      <a:pt x="3917" y="20418"/>
                      <a:pt x="4667" y="19848"/>
                      <a:pt x="5047" y="19140"/>
                    </a:cubicBezTo>
                    <a:cubicBezTo>
                      <a:pt x="5078" y="19109"/>
                      <a:pt x="5110" y="19056"/>
                      <a:pt x="5142" y="19013"/>
                    </a:cubicBezTo>
                    <a:lnTo>
                      <a:pt x="5142" y="19013"/>
                    </a:lnTo>
                    <a:cubicBezTo>
                      <a:pt x="5110" y="19351"/>
                      <a:pt x="5089" y="19700"/>
                      <a:pt x="5078" y="20038"/>
                    </a:cubicBezTo>
                    <a:lnTo>
                      <a:pt x="5078" y="20629"/>
                    </a:lnTo>
                    <a:cubicBezTo>
                      <a:pt x="5078" y="20639"/>
                      <a:pt x="5068" y="20661"/>
                      <a:pt x="5068" y="20671"/>
                    </a:cubicBezTo>
                    <a:cubicBezTo>
                      <a:pt x="5068" y="20766"/>
                      <a:pt x="5057" y="20862"/>
                      <a:pt x="5057" y="20956"/>
                    </a:cubicBezTo>
                    <a:cubicBezTo>
                      <a:pt x="4795" y="21136"/>
                      <a:pt x="4441" y="21195"/>
                      <a:pt x="4066" y="21195"/>
                    </a:cubicBezTo>
                    <a:cubicBezTo>
                      <a:pt x="3492" y="21195"/>
                      <a:pt x="2867" y="21056"/>
                      <a:pt x="2439" y="20998"/>
                    </a:cubicBezTo>
                    <a:cubicBezTo>
                      <a:pt x="2388" y="20992"/>
                      <a:pt x="2338" y="20989"/>
                      <a:pt x="2289" y="20989"/>
                    </a:cubicBezTo>
                    <a:cubicBezTo>
                      <a:pt x="1915" y="20989"/>
                      <a:pt x="1604" y="21168"/>
                      <a:pt x="1837" y="21569"/>
                    </a:cubicBezTo>
                    <a:cubicBezTo>
                      <a:pt x="2129" y="22056"/>
                      <a:pt x="2927" y="22328"/>
                      <a:pt x="3551" y="22328"/>
                    </a:cubicBezTo>
                    <a:cubicBezTo>
                      <a:pt x="3670" y="22328"/>
                      <a:pt x="3784" y="22318"/>
                      <a:pt x="3886" y="22298"/>
                    </a:cubicBezTo>
                    <a:cubicBezTo>
                      <a:pt x="4329" y="22202"/>
                      <a:pt x="4677" y="22118"/>
                      <a:pt x="4920" y="21928"/>
                    </a:cubicBezTo>
                    <a:lnTo>
                      <a:pt x="4920" y="21928"/>
                    </a:lnTo>
                    <a:cubicBezTo>
                      <a:pt x="4740" y="22466"/>
                      <a:pt x="4466" y="22941"/>
                      <a:pt x="4107" y="23438"/>
                    </a:cubicBezTo>
                    <a:cubicBezTo>
                      <a:pt x="3811" y="23828"/>
                      <a:pt x="3621" y="24452"/>
                      <a:pt x="4033" y="24842"/>
                    </a:cubicBezTo>
                    <a:cubicBezTo>
                      <a:pt x="4140" y="24948"/>
                      <a:pt x="4267" y="24998"/>
                      <a:pt x="4392" y="24998"/>
                    </a:cubicBezTo>
                    <a:cubicBezTo>
                      <a:pt x="4588" y="24998"/>
                      <a:pt x="4777" y="24876"/>
                      <a:pt x="4867" y="24663"/>
                    </a:cubicBezTo>
                    <a:cubicBezTo>
                      <a:pt x="5015" y="24325"/>
                      <a:pt x="5057" y="23976"/>
                      <a:pt x="5110" y="23617"/>
                    </a:cubicBezTo>
                    <a:cubicBezTo>
                      <a:pt x="5216" y="24039"/>
                      <a:pt x="5406" y="24430"/>
                      <a:pt x="5723" y="24778"/>
                    </a:cubicBezTo>
                    <a:cubicBezTo>
                      <a:pt x="5902" y="24981"/>
                      <a:pt x="6405" y="25447"/>
                      <a:pt x="6761" y="25447"/>
                    </a:cubicBezTo>
                    <a:cubicBezTo>
                      <a:pt x="6908" y="25447"/>
                      <a:pt x="7031" y="25368"/>
                      <a:pt x="7096" y="25159"/>
                    </a:cubicBezTo>
                    <a:cubicBezTo>
                      <a:pt x="7211" y="24789"/>
                      <a:pt x="6768" y="24356"/>
                      <a:pt x="6557" y="24103"/>
                    </a:cubicBezTo>
                    <a:cubicBezTo>
                      <a:pt x="6303" y="23807"/>
                      <a:pt x="6134" y="23448"/>
                      <a:pt x="6019" y="23058"/>
                    </a:cubicBezTo>
                    <a:lnTo>
                      <a:pt x="6019" y="23058"/>
                    </a:lnTo>
                    <a:cubicBezTo>
                      <a:pt x="6367" y="23427"/>
                      <a:pt x="6863" y="23638"/>
                      <a:pt x="7549" y="23712"/>
                    </a:cubicBezTo>
                    <a:cubicBezTo>
                      <a:pt x="7648" y="23722"/>
                      <a:pt x="7748" y="23727"/>
                      <a:pt x="7849" y="23727"/>
                    </a:cubicBezTo>
                    <a:cubicBezTo>
                      <a:pt x="8843" y="23727"/>
                      <a:pt x="9939" y="23272"/>
                      <a:pt x="10696" y="22678"/>
                    </a:cubicBezTo>
                    <a:cubicBezTo>
                      <a:pt x="11216" y="22258"/>
                      <a:pt x="10893" y="21981"/>
                      <a:pt x="10414" y="21981"/>
                    </a:cubicBezTo>
                    <a:cubicBezTo>
                      <a:pt x="10339" y="21981"/>
                      <a:pt x="10259" y="21987"/>
                      <a:pt x="10179" y="22002"/>
                    </a:cubicBezTo>
                    <a:cubicBezTo>
                      <a:pt x="9503" y="22118"/>
                      <a:pt x="8837" y="22413"/>
                      <a:pt x="8183" y="22593"/>
                    </a:cubicBezTo>
                    <a:cubicBezTo>
                      <a:pt x="7718" y="22728"/>
                      <a:pt x="7220" y="22850"/>
                      <a:pt x="6731" y="22850"/>
                    </a:cubicBezTo>
                    <a:cubicBezTo>
                      <a:pt x="6609" y="22850"/>
                      <a:pt x="6487" y="22842"/>
                      <a:pt x="6367" y="22825"/>
                    </a:cubicBezTo>
                    <a:cubicBezTo>
                      <a:pt x="6187" y="22793"/>
                      <a:pt x="6061" y="22730"/>
                      <a:pt x="5955" y="22635"/>
                    </a:cubicBezTo>
                    <a:cubicBezTo>
                      <a:pt x="5934" y="22593"/>
                      <a:pt x="5902" y="22540"/>
                      <a:pt x="5881" y="22488"/>
                    </a:cubicBezTo>
                    <a:cubicBezTo>
                      <a:pt x="5796" y="22075"/>
                      <a:pt x="5744" y="21653"/>
                      <a:pt x="5691" y="21273"/>
                    </a:cubicBezTo>
                    <a:cubicBezTo>
                      <a:pt x="5670" y="21052"/>
                      <a:pt x="5649" y="20829"/>
                      <a:pt x="5638" y="20597"/>
                    </a:cubicBezTo>
                    <a:lnTo>
                      <a:pt x="5638" y="20597"/>
                    </a:lnTo>
                    <a:cubicBezTo>
                      <a:pt x="5933" y="20901"/>
                      <a:pt x="6400" y="21045"/>
                      <a:pt x="6935" y="21045"/>
                    </a:cubicBezTo>
                    <a:cubicBezTo>
                      <a:pt x="7089" y="21045"/>
                      <a:pt x="7249" y="21033"/>
                      <a:pt x="7412" y="21009"/>
                    </a:cubicBezTo>
                    <a:cubicBezTo>
                      <a:pt x="8436" y="20862"/>
                      <a:pt x="9440" y="20693"/>
                      <a:pt x="10484" y="20639"/>
                    </a:cubicBezTo>
                    <a:cubicBezTo>
                      <a:pt x="10509" y="20638"/>
                      <a:pt x="10534" y="20638"/>
                      <a:pt x="10560" y="20638"/>
                    </a:cubicBezTo>
                    <a:cubicBezTo>
                      <a:pt x="10842" y="20638"/>
                      <a:pt x="11186" y="20701"/>
                      <a:pt x="11502" y="20701"/>
                    </a:cubicBezTo>
                    <a:cubicBezTo>
                      <a:pt x="11690" y="20701"/>
                      <a:pt x="11867" y="20679"/>
                      <a:pt x="12016" y="20608"/>
                    </a:cubicBezTo>
                    <a:cubicBezTo>
                      <a:pt x="12354" y="20449"/>
                      <a:pt x="12406" y="20165"/>
                      <a:pt x="12312" y="19837"/>
                    </a:cubicBezTo>
                    <a:cubicBezTo>
                      <a:pt x="12195" y="19436"/>
                      <a:pt x="11636" y="19341"/>
                      <a:pt x="11287" y="19309"/>
                    </a:cubicBezTo>
                    <a:cubicBezTo>
                      <a:pt x="11109" y="19296"/>
                      <a:pt x="10926" y="19290"/>
                      <a:pt x="10742" y="19290"/>
                    </a:cubicBezTo>
                    <a:cubicBezTo>
                      <a:pt x="10052" y="19290"/>
                      <a:pt x="9328" y="19371"/>
                      <a:pt x="8637" y="19447"/>
                    </a:cubicBezTo>
                    <a:cubicBezTo>
                      <a:pt x="8912" y="19330"/>
                      <a:pt x="9175" y="19203"/>
                      <a:pt x="9397" y="19109"/>
                    </a:cubicBezTo>
                    <a:cubicBezTo>
                      <a:pt x="10020" y="18844"/>
                      <a:pt x="10632" y="18602"/>
                      <a:pt x="11287" y="18454"/>
                    </a:cubicBezTo>
                    <a:cubicBezTo>
                      <a:pt x="11646" y="18380"/>
                      <a:pt x="12026" y="18370"/>
                      <a:pt x="12385" y="18274"/>
                    </a:cubicBezTo>
                    <a:cubicBezTo>
                      <a:pt x="12828" y="18158"/>
                      <a:pt x="13187" y="17757"/>
                      <a:pt x="12924" y="17314"/>
                    </a:cubicBezTo>
                    <a:cubicBezTo>
                      <a:pt x="12715" y="16970"/>
                      <a:pt x="12273" y="16875"/>
                      <a:pt x="11860" y="16875"/>
                    </a:cubicBezTo>
                    <a:cubicBezTo>
                      <a:pt x="11690" y="16875"/>
                      <a:pt x="11524" y="16891"/>
                      <a:pt x="11382" y="16913"/>
                    </a:cubicBezTo>
                    <a:cubicBezTo>
                      <a:pt x="10158" y="17082"/>
                      <a:pt x="9038" y="17652"/>
                      <a:pt x="7877" y="18063"/>
                    </a:cubicBezTo>
                    <a:cubicBezTo>
                      <a:pt x="7645" y="18145"/>
                      <a:pt x="7445" y="18182"/>
                      <a:pt x="7274" y="18182"/>
                    </a:cubicBezTo>
                    <a:cubicBezTo>
                      <a:pt x="6115" y="18182"/>
                      <a:pt x="6232" y="16503"/>
                      <a:pt x="6388" y="15592"/>
                    </a:cubicBezTo>
                    <a:cubicBezTo>
                      <a:pt x="6399" y="15508"/>
                      <a:pt x="6409" y="15423"/>
                      <a:pt x="6430" y="15339"/>
                    </a:cubicBezTo>
                    <a:cubicBezTo>
                      <a:pt x="6493" y="15571"/>
                      <a:pt x="6599" y="15793"/>
                      <a:pt x="6737" y="15962"/>
                    </a:cubicBezTo>
                    <a:cubicBezTo>
                      <a:pt x="7031" y="16295"/>
                      <a:pt x="7532" y="16662"/>
                      <a:pt x="8021" y="16662"/>
                    </a:cubicBezTo>
                    <a:cubicBezTo>
                      <a:pt x="8075" y="16662"/>
                      <a:pt x="8129" y="16658"/>
                      <a:pt x="8183" y="16648"/>
                    </a:cubicBezTo>
                    <a:cubicBezTo>
                      <a:pt x="8753" y="16543"/>
                      <a:pt x="8415" y="15793"/>
                      <a:pt x="8236" y="15540"/>
                    </a:cubicBezTo>
                    <a:cubicBezTo>
                      <a:pt x="7993" y="15191"/>
                      <a:pt x="7645" y="14928"/>
                      <a:pt x="7380" y="14590"/>
                    </a:cubicBezTo>
                    <a:cubicBezTo>
                      <a:pt x="7032" y="14135"/>
                      <a:pt x="6905" y="13576"/>
                      <a:pt x="6810" y="13037"/>
                    </a:cubicBezTo>
                    <a:cubicBezTo>
                      <a:pt x="6863" y="12774"/>
                      <a:pt x="6905" y="12520"/>
                      <a:pt x="6958" y="12267"/>
                    </a:cubicBezTo>
                    <a:cubicBezTo>
                      <a:pt x="7169" y="12657"/>
                      <a:pt x="7507" y="13006"/>
                      <a:pt x="7803" y="13301"/>
                    </a:cubicBezTo>
                    <a:cubicBezTo>
                      <a:pt x="8195" y="13684"/>
                      <a:pt x="8872" y="14853"/>
                      <a:pt x="9584" y="14853"/>
                    </a:cubicBezTo>
                    <a:cubicBezTo>
                      <a:pt x="9638" y="14853"/>
                      <a:pt x="9691" y="14846"/>
                      <a:pt x="9745" y="14832"/>
                    </a:cubicBezTo>
                    <a:cubicBezTo>
                      <a:pt x="10453" y="14642"/>
                      <a:pt x="9471" y="13470"/>
                      <a:pt x="9323" y="13248"/>
                    </a:cubicBezTo>
                    <a:cubicBezTo>
                      <a:pt x="8647" y="12267"/>
                      <a:pt x="7476" y="11316"/>
                      <a:pt x="7159" y="10134"/>
                    </a:cubicBezTo>
                    <a:lnTo>
                      <a:pt x="7159" y="9395"/>
                    </a:lnTo>
                    <a:cubicBezTo>
                      <a:pt x="7275" y="9648"/>
                      <a:pt x="7412" y="9880"/>
                      <a:pt x="7581" y="10070"/>
                    </a:cubicBezTo>
                    <a:cubicBezTo>
                      <a:pt x="7961" y="10514"/>
                      <a:pt x="8426" y="10852"/>
                      <a:pt x="8880" y="11221"/>
                    </a:cubicBezTo>
                    <a:cubicBezTo>
                      <a:pt x="9108" y="11398"/>
                      <a:pt x="9430" y="11749"/>
                      <a:pt x="9742" y="11749"/>
                    </a:cubicBezTo>
                    <a:cubicBezTo>
                      <a:pt x="9747" y="11749"/>
                      <a:pt x="9752" y="11749"/>
                      <a:pt x="9756" y="11749"/>
                    </a:cubicBezTo>
                    <a:cubicBezTo>
                      <a:pt x="9830" y="11749"/>
                      <a:pt x="9872" y="11707"/>
                      <a:pt x="9904" y="11643"/>
                    </a:cubicBezTo>
                    <a:cubicBezTo>
                      <a:pt x="10305" y="10704"/>
                      <a:pt x="8764" y="9489"/>
                      <a:pt x="8288" y="8846"/>
                    </a:cubicBezTo>
                    <a:cubicBezTo>
                      <a:pt x="7877" y="8307"/>
                      <a:pt x="7433" y="7779"/>
                      <a:pt x="7096" y="7199"/>
                    </a:cubicBezTo>
                    <a:cubicBezTo>
                      <a:pt x="7032" y="7072"/>
                      <a:pt x="6969" y="6945"/>
                      <a:pt x="6927" y="6818"/>
                    </a:cubicBezTo>
                    <a:lnTo>
                      <a:pt x="6863" y="6438"/>
                    </a:lnTo>
                    <a:cubicBezTo>
                      <a:pt x="6810" y="6111"/>
                      <a:pt x="6768" y="5794"/>
                      <a:pt x="6747" y="5488"/>
                    </a:cubicBezTo>
                    <a:lnTo>
                      <a:pt x="6747" y="5488"/>
                    </a:lnTo>
                    <a:cubicBezTo>
                      <a:pt x="7159" y="6459"/>
                      <a:pt x="8151" y="7304"/>
                      <a:pt x="8964" y="7863"/>
                    </a:cubicBezTo>
                    <a:cubicBezTo>
                      <a:pt x="9323" y="8107"/>
                      <a:pt x="9714" y="8286"/>
                      <a:pt x="10041" y="8581"/>
                    </a:cubicBezTo>
                    <a:cubicBezTo>
                      <a:pt x="10379" y="8867"/>
                      <a:pt x="10506" y="9278"/>
                      <a:pt x="10759" y="9627"/>
                    </a:cubicBezTo>
                    <a:cubicBezTo>
                      <a:pt x="10856" y="9756"/>
                      <a:pt x="11071" y="9954"/>
                      <a:pt x="11275" y="9954"/>
                    </a:cubicBezTo>
                    <a:cubicBezTo>
                      <a:pt x="11338" y="9954"/>
                      <a:pt x="11399" y="9935"/>
                      <a:pt x="11456" y="9891"/>
                    </a:cubicBezTo>
                    <a:cubicBezTo>
                      <a:pt x="12206" y="9299"/>
                      <a:pt x="10991" y="8265"/>
                      <a:pt x="10590" y="7821"/>
                    </a:cubicBezTo>
                    <a:cubicBezTo>
                      <a:pt x="9967" y="7135"/>
                      <a:pt x="9249" y="6607"/>
                      <a:pt x="8457" y="6122"/>
                    </a:cubicBezTo>
                    <a:cubicBezTo>
                      <a:pt x="7497" y="5540"/>
                      <a:pt x="6726" y="4696"/>
                      <a:pt x="6873" y="3524"/>
                    </a:cubicBezTo>
                    <a:cubicBezTo>
                      <a:pt x="6884" y="3503"/>
                      <a:pt x="6873" y="3492"/>
                      <a:pt x="6863" y="3482"/>
                    </a:cubicBezTo>
                    <a:cubicBezTo>
                      <a:pt x="6884" y="3344"/>
                      <a:pt x="6916" y="3217"/>
                      <a:pt x="6948" y="3081"/>
                    </a:cubicBezTo>
                    <a:cubicBezTo>
                      <a:pt x="7201" y="2077"/>
                      <a:pt x="7792" y="1138"/>
                      <a:pt x="7950" y="124"/>
                    </a:cubicBezTo>
                    <a:cubicBezTo>
                      <a:pt x="7958" y="60"/>
                      <a:pt x="7898" y="1"/>
                      <a:pt x="78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4170399" y="2546994"/>
                <a:ext cx="86690" cy="80526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254" extrusionOk="0">
                    <a:moveTo>
                      <a:pt x="297" y="0"/>
                    </a:moveTo>
                    <a:cubicBezTo>
                      <a:pt x="240" y="0"/>
                      <a:pt x="180" y="10"/>
                      <a:pt x="117" y="30"/>
                    </a:cubicBezTo>
                    <a:cubicBezTo>
                      <a:pt x="64" y="51"/>
                      <a:pt x="33" y="83"/>
                      <a:pt x="33" y="147"/>
                    </a:cubicBezTo>
                    <a:cubicBezTo>
                      <a:pt x="0" y="400"/>
                      <a:pt x="223" y="642"/>
                      <a:pt x="392" y="801"/>
                    </a:cubicBezTo>
                    <a:cubicBezTo>
                      <a:pt x="592" y="1001"/>
                      <a:pt x="845" y="1160"/>
                      <a:pt x="1120" y="1245"/>
                    </a:cubicBezTo>
                    <a:cubicBezTo>
                      <a:pt x="1137" y="1250"/>
                      <a:pt x="1153" y="1253"/>
                      <a:pt x="1169" y="1253"/>
                    </a:cubicBezTo>
                    <a:cubicBezTo>
                      <a:pt x="1272" y="1253"/>
                      <a:pt x="1349" y="1143"/>
                      <a:pt x="1331" y="1034"/>
                    </a:cubicBezTo>
                    <a:cubicBezTo>
                      <a:pt x="1278" y="811"/>
                      <a:pt x="1141" y="632"/>
                      <a:pt x="972" y="474"/>
                    </a:cubicBezTo>
                    <a:cubicBezTo>
                      <a:pt x="962" y="463"/>
                      <a:pt x="941" y="442"/>
                      <a:pt x="919" y="431"/>
                    </a:cubicBezTo>
                    <a:cubicBezTo>
                      <a:pt x="763" y="205"/>
                      <a:pt x="563" y="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4516194" y="1745596"/>
                <a:ext cx="125733" cy="18660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906" extrusionOk="0">
                    <a:moveTo>
                      <a:pt x="262" y="0"/>
                    </a:moveTo>
                    <a:cubicBezTo>
                      <a:pt x="201" y="0"/>
                      <a:pt x="139" y="31"/>
                      <a:pt x="117" y="83"/>
                    </a:cubicBezTo>
                    <a:cubicBezTo>
                      <a:pt x="0" y="294"/>
                      <a:pt x="43" y="505"/>
                      <a:pt x="117" y="716"/>
                    </a:cubicBezTo>
                    <a:cubicBezTo>
                      <a:pt x="138" y="991"/>
                      <a:pt x="201" y="1265"/>
                      <a:pt x="328" y="1529"/>
                    </a:cubicBezTo>
                    <a:cubicBezTo>
                      <a:pt x="603" y="2078"/>
                      <a:pt x="1162" y="2500"/>
                      <a:pt x="1626" y="2870"/>
                    </a:cubicBezTo>
                    <a:cubicBezTo>
                      <a:pt x="1659" y="2894"/>
                      <a:pt x="1701" y="2905"/>
                      <a:pt x="1743" y="2905"/>
                    </a:cubicBezTo>
                    <a:cubicBezTo>
                      <a:pt x="1851" y="2905"/>
                      <a:pt x="1957" y="2833"/>
                      <a:pt x="1912" y="2712"/>
                    </a:cubicBezTo>
                    <a:cubicBezTo>
                      <a:pt x="1690" y="2131"/>
                      <a:pt x="1173" y="1730"/>
                      <a:pt x="930" y="1160"/>
                    </a:cubicBezTo>
                    <a:cubicBezTo>
                      <a:pt x="761" y="759"/>
                      <a:pt x="729" y="294"/>
                      <a:pt x="338" y="19"/>
                    </a:cubicBezTo>
                    <a:cubicBezTo>
                      <a:pt x="316" y="7"/>
                      <a:pt x="289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4568401" y="1628148"/>
                <a:ext cx="59078" cy="128494"/>
              </a:xfrm>
              <a:custGeom>
                <a:avLst/>
                <a:gdLst/>
                <a:ahLst/>
                <a:cxnLst/>
                <a:rect l="l" t="t" r="r" b="b"/>
                <a:pathLst>
                  <a:path w="920" h="2001" extrusionOk="0">
                    <a:moveTo>
                      <a:pt x="143" y="1"/>
                    </a:moveTo>
                    <a:cubicBezTo>
                      <a:pt x="107" y="1"/>
                      <a:pt x="73" y="17"/>
                      <a:pt x="64" y="53"/>
                    </a:cubicBezTo>
                    <a:cubicBezTo>
                      <a:pt x="1" y="465"/>
                      <a:pt x="22" y="877"/>
                      <a:pt x="149" y="1278"/>
                    </a:cubicBezTo>
                    <a:cubicBezTo>
                      <a:pt x="239" y="1549"/>
                      <a:pt x="443" y="2000"/>
                      <a:pt x="789" y="2000"/>
                    </a:cubicBezTo>
                    <a:cubicBezTo>
                      <a:pt x="808" y="2000"/>
                      <a:pt x="826" y="1999"/>
                      <a:pt x="846" y="1996"/>
                    </a:cubicBezTo>
                    <a:cubicBezTo>
                      <a:pt x="909" y="1996"/>
                      <a:pt x="919" y="1922"/>
                      <a:pt x="898" y="1870"/>
                    </a:cubicBezTo>
                    <a:cubicBezTo>
                      <a:pt x="846" y="1774"/>
                      <a:pt x="771" y="1711"/>
                      <a:pt x="698" y="1626"/>
                    </a:cubicBezTo>
                    <a:cubicBezTo>
                      <a:pt x="560" y="1489"/>
                      <a:pt x="476" y="1288"/>
                      <a:pt x="402" y="1109"/>
                    </a:cubicBezTo>
                    <a:cubicBezTo>
                      <a:pt x="286" y="782"/>
                      <a:pt x="212" y="423"/>
                      <a:pt x="243" y="85"/>
                    </a:cubicBezTo>
                    <a:cubicBezTo>
                      <a:pt x="243" y="31"/>
                      <a:pt x="192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4665365" y="1700068"/>
                <a:ext cx="157584" cy="73141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139" extrusionOk="0">
                    <a:moveTo>
                      <a:pt x="365" y="1"/>
                    </a:moveTo>
                    <a:cubicBezTo>
                      <a:pt x="323" y="1"/>
                      <a:pt x="279" y="21"/>
                      <a:pt x="254" y="53"/>
                    </a:cubicBezTo>
                    <a:cubicBezTo>
                      <a:pt x="0" y="443"/>
                      <a:pt x="391" y="886"/>
                      <a:pt x="750" y="1034"/>
                    </a:cubicBezTo>
                    <a:cubicBezTo>
                      <a:pt x="919" y="1106"/>
                      <a:pt x="1108" y="1139"/>
                      <a:pt x="1301" y="1139"/>
                    </a:cubicBezTo>
                    <a:cubicBezTo>
                      <a:pt x="1677" y="1139"/>
                      <a:pt x="2069" y="1015"/>
                      <a:pt x="2355" y="813"/>
                    </a:cubicBezTo>
                    <a:cubicBezTo>
                      <a:pt x="2453" y="750"/>
                      <a:pt x="2393" y="619"/>
                      <a:pt x="2295" y="619"/>
                    </a:cubicBezTo>
                    <a:cubicBezTo>
                      <a:pt x="2277" y="619"/>
                      <a:pt x="2258" y="623"/>
                      <a:pt x="2239" y="633"/>
                    </a:cubicBezTo>
                    <a:cubicBezTo>
                      <a:pt x="2049" y="731"/>
                      <a:pt x="1808" y="773"/>
                      <a:pt x="1566" y="773"/>
                    </a:cubicBezTo>
                    <a:cubicBezTo>
                      <a:pt x="1366" y="773"/>
                      <a:pt x="1165" y="744"/>
                      <a:pt x="993" y="696"/>
                    </a:cubicBezTo>
                    <a:cubicBezTo>
                      <a:pt x="655" y="591"/>
                      <a:pt x="634" y="264"/>
                      <a:pt x="444" y="32"/>
                    </a:cubicBezTo>
                    <a:cubicBezTo>
                      <a:pt x="423" y="10"/>
                      <a:pt x="394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4698628" y="1791381"/>
                <a:ext cx="120082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758" extrusionOk="0">
                    <a:moveTo>
                      <a:pt x="1665" y="0"/>
                    </a:moveTo>
                    <a:cubicBezTo>
                      <a:pt x="1655" y="0"/>
                      <a:pt x="1646" y="1"/>
                      <a:pt x="1636" y="3"/>
                    </a:cubicBezTo>
                    <a:cubicBezTo>
                      <a:pt x="1417" y="53"/>
                      <a:pt x="942" y="320"/>
                      <a:pt x="621" y="320"/>
                    </a:cubicBezTo>
                    <a:cubicBezTo>
                      <a:pt x="462" y="320"/>
                      <a:pt x="341" y="255"/>
                      <a:pt x="306" y="67"/>
                    </a:cubicBezTo>
                    <a:cubicBezTo>
                      <a:pt x="297" y="23"/>
                      <a:pt x="265" y="5"/>
                      <a:pt x="230" y="5"/>
                    </a:cubicBezTo>
                    <a:cubicBezTo>
                      <a:pt x="180" y="5"/>
                      <a:pt x="122" y="42"/>
                      <a:pt x="116" y="98"/>
                    </a:cubicBezTo>
                    <a:cubicBezTo>
                      <a:pt x="95" y="288"/>
                      <a:pt x="0" y="468"/>
                      <a:pt x="190" y="626"/>
                    </a:cubicBezTo>
                    <a:cubicBezTo>
                      <a:pt x="302" y="724"/>
                      <a:pt x="420" y="757"/>
                      <a:pt x="551" y="757"/>
                    </a:cubicBezTo>
                    <a:cubicBezTo>
                      <a:pt x="604" y="757"/>
                      <a:pt x="660" y="752"/>
                      <a:pt x="718" y="742"/>
                    </a:cubicBezTo>
                    <a:cubicBezTo>
                      <a:pt x="1108" y="689"/>
                      <a:pt x="1383" y="394"/>
                      <a:pt x="1742" y="246"/>
                    </a:cubicBezTo>
                    <a:cubicBezTo>
                      <a:pt x="1870" y="187"/>
                      <a:pt x="1788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4737927" y="1833185"/>
                <a:ext cx="85149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56" extrusionOk="0">
                    <a:moveTo>
                      <a:pt x="1158" y="1"/>
                    </a:moveTo>
                    <a:cubicBezTo>
                      <a:pt x="1130" y="1"/>
                      <a:pt x="1101" y="12"/>
                      <a:pt x="1078" y="38"/>
                    </a:cubicBezTo>
                    <a:cubicBezTo>
                      <a:pt x="972" y="176"/>
                      <a:pt x="813" y="228"/>
                      <a:pt x="644" y="271"/>
                    </a:cubicBezTo>
                    <a:cubicBezTo>
                      <a:pt x="620" y="277"/>
                      <a:pt x="597" y="279"/>
                      <a:pt x="574" y="279"/>
                    </a:cubicBezTo>
                    <a:cubicBezTo>
                      <a:pt x="448" y="279"/>
                      <a:pt x="347" y="196"/>
                      <a:pt x="220" y="196"/>
                    </a:cubicBezTo>
                    <a:cubicBezTo>
                      <a:pt x="214" y="196"/>
                      <a:pt x="207" y="197"/>
                      <a:pt x="201" y="197"/>
                    </a:cubicBezTo>
                    <a:cubicBezTo>
                      <a:pt x="148" y="207"/>
                      <a:pt x="106" y="228"/>
                      <a:pt x="95" y="282"/>
                    </a:cubicBezTo>
                    <a:cubicBezTo>
                      <a:pt x="0" y="528"/>
                      <a:pt x="323" y="656"/>
                      <a:pt x="543" y="656"/>
                    </a:cubicBezTo>
                    <a:cubicBezTo>
                      <a:pt x="568" y="656"/>
                      <a:pt x="592" y="654"/>
                      <a:pt x="613" y="651"/>
                    </a:cubicBezTo>
                    <a:cubicBezTo>
                      <a:pt x="898" y="619"/>
                      <a:pt x="1141" y="439"/>
                      <a:pt x="1278" y="186"/>
                    </a:cubicBezTo>
                    <a:cubicBezTo>
                      <a:pt x="1325" y="99"/>
                      <a:pt x="1242" y="1"/>
                      <a:pt x="1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4335816" y="3267610"/>
                <a:ext cx="61839" cy="71728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117" extrusionOk="0">
                    <a:moveTo>
                      <a:pt x="460" y="1"/>
                    </a:moveTo>
                    <a:cubicBezTo>
                      <a:pt x="419" y="1"/>
                      <a:pt x="378" y="7"/>
                      <a:pt x="339" y="21"/>
                    </a:cubicBezTo>
                    <a:cubicBezTo>
                      <a:pt x="191" y="75"/>
                      <a:pt x="106" y="190"/>
                      <a:pt x="54" y="328"/>
                    </a:cubicBezTo>
                    <a:cubicBezTo>
                      <a:pt x="1" y="455"/>
                      <a:pt x="1" y="582"/>
                      <a:pt x="43" y="697"/>
                    </a:cubicBezTo>
                    <a:cubicBezTo>
                      <a:pt x="43" y="782"/>
                      <a:pt x="64" y="856"/>
                      <a:pt x="96" y="930"/>
                    </a:cubicBezTo>
                    <a:cubicBezTo>
                      <a:pt x="153" y="1051"/>
                      <a:pt x="284" y="1117"/>
                      <a:pt x="413" y="1117"/>
                    </a:cubicBezTo>
                    <a:cubicBezTo>
                      <a:pt x="453" y="1117"/>
                      <a:pt x="492" y="1111"/>
                      <a:pt x="529" y="1098"/>
                    </a:cubicBezTo>
                    <a:cubicBezTo>
                      <a:pt x="730" y="1025"/>
                      <a:pt x="845" y="845"/>
                      <a:pt x="899" y="655"/>
                    </a:cubicBezTo>
                    <a:cubicBezTo>
                      <a:pt x="962" y="465"/>
                      <a:pt x="899" y="275"/>
                      <a:pt x="751" y="127"/>
                    </a:cubicBezTo>
                    <a:cubicBezTo>
                      <a:pt x="681" y="50"/>
                      <a:pt x="572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4316166" y="3386856"/>
                <a:ext cx="71985" cy="52271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14" extrusionOk="0">
                    <a:moveTo>
                      <a:pt x="570" y="1"/>
                    </a:moveTo>
                    <a:cubicBezTo>
                      <a:pt x="398" y="1"/>
                      <a:pt x="206" y="75"/>
                      <a:pt x="117" y="224"/>
                    </a:cubicBezTo>
                    <a:cubicBezTo>
                      <a:pt x="1" y="424"/>
                      <a:pt x="138" y="667"/>
                      <a:pt x="318" y="773"/>
                    </a:cubicBezTo>
                    <a:cubicBezTo>
                      <a:pt x="373" y="800"/>
                      <a:pt x="432" y="814"/>
                      <a:pt x="492" y="814"/>
                    </a:cubicBezTo>
                    <a:cubicBezTo>
                      <a:pt x="546" y="814"/>
                      <a:pt x="600" y="803"/>
                      <a:pt x="656" y="783"/>
                    </a:cubicBezTo>
                    <a:cubicBezTo>
                      <a:pt x="682" y="789"/>
                      <a:pt x="711" y="791"/>
                      <a:pt x="740" y="791"/>
                    </a:cubicBezTo>
                    <a:cubicBezTo>
                      <a:pt x="769" y="791"/>
                      <a:pt x="798" y="789"/>
                      <a:pt x="825" y="783"/>
                    </a:cubicBezTo>
                    <a:cubicBezTo>
                      <a:pt x="1046" y="731"/>
                      <a:pt x="1120" y="519"/>
                      <a:pt x="1078" y="318"/>
                    </a:cubicBezTo>
                    <a:cubicBezTo>
                      <a:pt x="1036" y="107"/>
                      <a:pt x="803" y="13"/>
                      <a:pt x="602" y="2"/>
                    </a:cubicBezTo>
                    <a:cubicBezTo>
                      <a:pt x="592" y="1"/>
                      <a:pt x="581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4312120" y="3522798"/>
                <a:ext cx="73976" cy="5400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1" extrusionOk="0">
                    <a:moveTo>
                      <a:pt x="550" y="0"/>
                    </a:moveTo>
                    <a:cubicBezTo>
                      <a:pt x="382" y="0"/>
                      <a:pt x="216" y="71"/>
                      <a:pt x="127" y="219"/>
                    </a:cubicBezTo>
                    <a:cubicBezTo>
                      <a:pt x="1" y="440"/>
                      <a:pt x="148" y="704"/>
                      <a:pt x="370" y="799"/>
                    </a:cubicBezTo>
                    <a:cubicBezTo>
                      <a:pt x="440" y="826"/>
                      <a:pt x="515" y="841"/>
                      <a:pt x="590" y="841"/>
                    </a:cubicBezTo>
                    <a:cubicBezTo>
                      <a:pt x="718" y="841"/>
                      <a:pt x="843" y="798"/>
                      <a:pt x="930" y="704"/>
                    </a:cubicBezTo>
                    <a:cubicBezTo>
                      <a:pt x="1057" y="641"/>
                      <a:pt x="1151" y="524"/>
                      <a:pt x="1130" y="355"/>
                    </a:cubicBezTo>
                    <a:cubicBezTo>
                      <a:pt x="1099" y="197"/>
                      <a:pt x="909" y="81"/>
                      <a:pt x="761" y="39"/>
                    </a:cubicBezTo>
                    <a:cubicBezTo>
                      <a:pt x="694" y="13"/>
                      <a:pt x="622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4345319" y="3673446"/>
                <a:ext cx="73269" cy="50794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791" extrusionOk="0">
                    <a:moveTo>
                      <a:pt x="676" y="1"/>
                    </a:moveTo>
                    <a:cubicBezTo>
                      <a:pt x="497" y="1"/>
                      <a:pt x="307" y="66"/>
                      <a:pt x="191" y="153"/>
                    </a:cubicBezTo>
                    <a:cubicBezTo>
                      <a:pt x="64" y="259"/>
                      <a:pt x="1" y="449"/>
                      <a:pt x="85" y="597"/>
                    </a:cubicBezTo>
                    <a:cubicBezTo>
                      <a:pt x="106" y="628"/>
                      <a:pt x="138" y="660"/>
                      <a:pt x="159" y="681"/>
                    </a:cubicBezTo>
                    <a:cubicBezTo>
                      <a:pt x="170" y="681"/>
                      <a:pt x="170" y="691"/>
                      <a:pt x="181" y="702"/>
                    </a:cubicBezTo>
                    <a:cubicBezTo>
                      <a:pt x="251" y="765"/>
                      <a:pt x="336" y="791"/>
                      <a:pt x="424" y="791"/>
                    </a:cubicBezTo>
                    <a:cubicBezTo>
                      <a:pt x="678" y="791"/>
                      <a:pt x="968" y="576"/>
                      <a:pt x="1078" y="396"/>
                    </a:cubicBezTo>
                    <a:cubicBezTo>
                      <a:pt x="1141" y="311"/>
                      <a:pt x="1110" y="217"/>
                      <a:pt x="1046" y="153"/>
                    </a:cubicBezTo>
                    <a:cubicBezTo>
                      <a:pt x="961" y="44"/>
                      <a:pt x="822" y="1"/>
                      <a:pt x="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9"/>
              <p:cNvSpPr/>
              <p:nvPr/>
            </p:nvSpPr>
            <p:spPr>
              <a:xfrm>
                <a:off x="5076210" y="3349162"/>
                <a:ext cx="193351" cy="175692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736" extrusionOk="0">
                    <a:moveTo>
                      <a:pt x="1600" y="0"/>
                    </a:moveTo>
                    <a:cubicBezTo>
                      <a:pt x="804" y="0"/>
                      <a:pt x="318" y="903"/>
                      <a:pt x="1" y="1645"/>
                    </a:cubicBezTo>
                    <a:cubicBezTo>
                      <a:pt x="254" y="2282"/>
                      <a:pt x="1068" y="2735"/>
                      <a:pt x="1796" y="2735"/>
                    </a:cubicBezTo>
                    <a:cubicBezTo>
                      <a:pt x="1828" y="2735"/>
                      <a:pt x="1860" y="2734"/>
                      <a:pt x="1891" y="2733"/>
                    </a:cubicBezTo>
                    <a:cubicBezTo>
                      <a:pt x="2335" y="2700"/>
                      <a:pt x="2704" y="2447"/>
                      <a:pt x="2978" y="2141"/>
                    </a:cubicBezTo>
                    <a:cubicBezTo>
                      <a:pt x="3011" y="1275"/>
                      <a:pt x="2821" y="367"/>
                      <a:pt x="2028" y="82"/>
                    </a:cubicBezTo>
                    <a:cubicBezTo>
                      <a:pt x="1876" y="26"/>
                      <a:pt x="1734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9"/>
              <p:cNvSpPr/>
              <p:nvPr/>
            </p:nvSpPr>
            <p:spPr>
              <a:xfrm>
                <a:off x="5044423" y="3564024"/>
                <a:ext cx="130870" cy="1231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917" extrusionOk="0">
                    <a:moveTo>
                      <a:pt x="409" y="1"/>
                    </a:moveTo>
                    <a:cubicBezTo>
                      <a:pt x="245" y="1"/>
                      <a:pt x="102" y="57"/>
                      <a:pt x="63" y="220"/>
                    </a:cubicBezTo>
                    <a:cubicBezTo>
                      <a:pt x="0" y="453"/>
                      <a:pt x="179" y="685"/>
                      <a:pt x="306" y="886"/>
                    </a:cubicBezTo>
                    <a:cubicBezTo>
                      <a:pt x="472" y="1365"/>
                      <a:pt x="803" y="1916"/>
                      <a:pt x="1329" y="1916"/>
                    </a:cubicBezTo>
                    <a:cubicBezTo>
                      <a:pt x="1440" y="1916"/>
                      <a:pt x="1560" y="1892"/>
                      <a:pt x="1689" y="1836"/>
                    </a:cubicBezTo>
                    <a:cubicBezTo>
                      <a:pt x="2037" y="1698"/>
                      <a:pt x="1953" y="1245"/>
                      <a:pt x="1826" y="991"/>
                    </a:cubicBezTo>
                    <a:cubicBezTo>
                      <a:pt x="1657" y="643"/>
                      <a:pt x="1267" y="368"/>
                      <a:pt x="950" y="157"/>
                    </a:cubicBezTo>
                    <a:cubicBezTo>
                      <a:pt x="835" y="82"/>
                      <a:pt x="607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4990162" y="3707094"/>
                <a:ext cx="113275" cy="121816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897" extrusionOk="0">
                    <a:moveTo>
                      <a:pt x="543" y="0"/>
                    </a:moveTo>
                    <a:cubicBezTo>
                      <a:pt x="507" y="0"/>
                      <a:pt x="470" y="6"/>
                      <a:pt x="433" y="20"/>
                    </a:cubicBezTo>
                    <a:cubicBezTo>
                      <a:pt x="0" y="167"/>
                      <a:pt x="348" y="854"/>
                      <a:pt x="496" y="1086"/>
                    </a:cubicBezTo>
                    <a:cubicBezTo>
                      <a:pt x="653" y="1352"/>
                      <a:pt x="992" y="1897"/>
                      <a:pt x="1376" y="1897"/>
                    </a:cubicBezTo>
                    <a:cubicBezTo>
                      <a:pt x="1434" y="1897"/>
                      <a:pt x="1493" y="1884"/>
                      <a:pt x="1552" y="1857"/>
                    </a:cubicBezTo>
                    <a:cubicBezTo>
                      <a:pt x="1763" y="1762"/>
                      <a:pt x="1679" y="1424"/>
                      <a:pt x="1605" y="1276"/>
                    </a:cubicBezTo>
                    <a:cubicBezTo>
                      <a:pt x="1542" y="1129"/>
                      <a:pt x="1446" y="1002"/>
                      <a:pt x="1341" y="885"/>
                    </a:cubicBezTo>
                    <a:cubicBezTo>
                      <a:pt x="1278" y="706"/>
                      <a:pt x="1193" y="537"/>
                      <a:pt x="1077" y="379"/>
                    </a:cubicBezTo>
                    <a:cubicBezTo>
                      <a:pt x="968" y="225"/>
                      <a:pt x="766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9"/>
              <p:cNvSpPr/>
              <p:nvPr/>
            </p:nvSpPr>
            <p:spPr>
              <a:xfrm>
                <a:off x="4936543" y="3814782"/>
                <a:ext cx="66527" cy="10839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688" extrusionOk="0">
                    <a:moveTo>
                      <a:pt x="295" y="0"/>
                    </a:moveTo>
                    <a:cubicBezTo>
                      <a:pt x="245" y="0"/>
                      <a:pt x="194" y="17"/>
                      <a:pt x="149" y="53"/>
                    </a:cubicBezTo>
                    <a:cubicBezTo>
                      <a:pt x="12" y="180"/>
                      <a:pt x="1" y="412"/>
                      <a:pt x="12" y="581"/>
                    </a:cubicBezTo>
                    <a:cubicBezTo>
                      <a:pt x="41" y="900"/>
                      <a:pt x="241" y="1688"/>
                      <a:pt x="679" y="1688"/>
                    </a:cubicBezTo>
                    <a:cubicBezTo>
                      <a:pt x="706" y="1688"/>
                      <a:pt x="733" y="1685"/>
                      <a:pt x="761" y="1679"/>
                    </a:cubicBezTo>
                    <a:cubicBezTo>
                      <a:pt x="1036" y="1627"/>
                      <a:pt x="1036" y="1268"/>
                      <a:pt x="1004" y="1067"/>
                    </a:cubicBezTo>
                    <a:cubicBezTo>
                      <a:pt x="972" y="888"/>
                      <a:pt x="899" y="687"/>
                      <a:pt x="782" y="518"/>
                    </a:cubicBezTo>
                    <a:cubicBezTo>
                      <a:pt x="709" y="370"/>
                      <a:pt x="624" y="222"/>
                      <a:pt x="508" y="106"/>
                    </a:cubicBezTo>
                    <a:cubicBezTo>
                      <a:pt x="456" y="41"/>
                      <a:pt x="376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9"/>
              <p:cNvSpPr/>
              <p:nvPr/>
            </p:nvSpPr>
            <p:spPr>
              <a:xfrm>
                <a:off x="4788785" y="3875529"/>
                <a:ext cx="53491" cy="9914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544" extrusionOk="0">
                    <a:moveTo>
                      <a:pt x="480" y="1"/>
                    </a:moveTo>
                    <a:cubicBezTo>
                      <a:pt x="426" y="1"/>
                      <a:pt x="365" y="15"/>
                      <a:pt x="296" y="47"/>
                    </a:cubicBezTo>
                    <a:cubicBezTo>
                      <a:pt x="84" y="142"/>
                      <a:pt x="32" y="374"/>
                      <a:pt x="11" y="585"/>
                    </a:cubicBezTo>
                    <a:cubicBezTo>
                      <a:pt x="0" y="702"/>
                      <a:pt x="0" y="881"/>
                      <a:pt x="53" y="1029"/>
                    </a:cubicBezTo>
                    <a:cubicBezTo>
                      <a:pt x="63" y="1082"/>
                      <a:pt x="63" y="1145"/>
                      <a:pt x="63" y="1198"/>
                    </a:cubicBezTo>
                    <a:cubicBezTo>
                      <a:pt x="63" y="1358"/>
                      <a:pt x="139" y="1544"/>
                      <a:pt x="313" y="1544"/>
                    </a:cubicBezTo>
                    <a:cubicBezTo>
                      <a:pt x="334" y="1544"/>
                      <a:pt x="356" y="1541"/>
                      <a:pt x="380" y="1536"/>
                    </a:cubicBezTo>
                    <a:cubicBezTo>
                      <a:pt x="560" y="1493"/>
                      <a:pt x="676" y="1261"/>
                      <a:pt x="739" y="1113"/>
                    </a:cubicBezTo>
                    <a:cubicBezTo>
                      <a:pt x="802" y="965"/>
                      <a:pt x="824" y="807"/>
                      <a:pt x="824" y="649"/>
                    </a:cubicBezTo>
                    <a:cubicBezTo>
                      <a:pt x="833" y="392"/>
                      <a:pt x="760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9"/>
              <p:cNvSpPr/>
              <p:nvPr/>
            </p:nvSpPr>
            <p:spPr>
              <a:xfrm>
                <a:off x="4626708" y="3885097"/>
                <a:ext cx="68517" cy="9458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473" extrusionOk="0">
                    <a:moveTo>
                      <a:pt x="639" y="0"/>
                    </a:moveTo>
                    <a:cubicBezTo>
                      <a:pt x="553" y="0"/>
                      <a:pt x="465" y="24"/>
                      <a:pt x="391" y="67"/>
                    </a:cubicBezTo>
                    <a:cubicBezTo>
                      <a:pt x="159" y="194"/>
                      <a:pt x="1" y="647"/>
                      <a:pt x="43" y="964"/>
                    </a:cubicBezTo>
                    <a:cubicBezTo>
                      <a:pt x="22" y="1112"/>
                      <a:pt x="43" y="1250"/>
                      <a:pt x="138" y="1355"/>
                    </a:cubicBezTo>
                    <a:cubicBezTo>
                      <a:pt x="216" y="1438"/>
                      <a:pt x="293" y="1472"/>
                      <a:pt x="368" y="1472"/>
                    </a:cubicBezTo>
                    <a:cubicBezTo>
                      <a:pt x="658" y="1472"/>
                      <a:pt x="905" y="959"/>
                      <a:pt x="972" y="732"/>
                    </a:cubicBezTo>
                    <a:cubicBezTo>
                      <a:pt x="1036" y="553"/>
                      <a:pt x="1067" y="331"/>
                      <a:pt x="951" y="162"/>
                    </a:cubicBezTo>
                    <a:cubicBezTo>
                      <a:pt x="882" y="50"/>
                      <a:pt x="762" y="0"/>
                      <a:pt x="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4491151" y="3849586"/>
                <a:ext cx="67747" cy="7050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098" extrusionOk="0">
                    <a:moveTo>
                      <a:pt x="722" y="1"/>
                    </a:moveTo>
                    <a:cubicBezTo>
                      <a:pt x="696" y="1"/>
                      <a:pt x="670" y="3"/>
                      <a:pt x="644" y="8"/>
                    </a:cubicBezTo>
                    <a:cubicBezTo>
                      <a:pt x="454" y="39"/>
                      <a:pt x="296" y="198"/>
                      <a:pt x="190" y="335"/>
                    </a:cubicBezTo>
                    <a:cubicBezTo>
                      <a:pt x="64" y="504"/>
                      <a:pt x="0" y="715"/>
                      <a:pt x="95" y="895"/>
                    </a:cubicBezTo>
                    <a:cubicBezTo>
                      <a:pt x="137" y="989"/>
                      <a:pt x="211" y="1021"/>
                      <a:pt x="285" y="1021"/>
                    </a:cubicBezTo>
                    <a:cubicBezTo>
                      <a:pt x="350" y="1074"/>
                      <a:pt x="424" y="1097"/>
                      <a:pt x="498" y="1097"/>
                    </a:cubicBezTo>
                    <a:cubicBezTo>
                      <a:pt x="617" y="1097"/>
                      <a:pt x="735" y="1038"/>
                      <a:pt x="813" y="947"/>
                    </a:cubicBezTo>
                    <a:cubicBezTo>
                      <a:pt x="972" y="778"/>
                      <a:pt x="1045" y="546"/>
                      <a:pt x="1045" y="346"/>
                    </a:cubicBezTo>
                    <a:cubicBezTo>
                      <a:pt x="1055" y="140"/>
                      <a:pt x="915" y="1"/>
                      <a:pt x="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4409791" y="3768740"/>
                <a:ext cx="63059" cy="61004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50" extrusionOk="0">
                    <a:moveTo>
                      <a:pt x="464" y="1"/>
                    </a:moveTo>
                    <a:cubicBezTo>
                      <a:pt x="433" y="1"/>
                      <a:pt x="402" y="4"/>
                      <a:pt x="369" y="10"/>
                    </a:cubicBezTo>
                    <a:cubicBezTo>
                      <a:pt x="148" y="42"/>
                      <a:pt x="42" y="263"/>
                      <a:pt x="21" y="443"/>
                    </a:cubicBezTo>
                    <a:cubicBezTo>
                      <a:pt x="0" y="580"/>
                      <a:pt x="21" y="760"/>
                      <a:pt x="137" y="855"/>
                    </a:cubicBezTo>
                    <a:cubicBezTo>
                      <a:pt x="179" y="887"/>
                      <a:pt x="221" y="908"/>
                      <a:pt x="275" y="918"/>
                    </a:cubicBezTo>
                    <a:cubicBezTo>
                      <a:pt x="317" y="939"/>
                      <a:pt x="359" y="950"/>
                      <a:pt x="422" y="950"/>
                    </a:cubicBezTo>
                    <a:cubicBezTo>
                      <a:pt x="760" y="950"/>
                      <a:pt x="982" y="570"/>
                      <a:pt x="866" y="284"/>
                    </a:cubicBezTo>
                    <a:cubicBezTo>
                      <a:pt x="794" y="104"/>
                      <a:pt x="645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7" name="Google Shape;1107;p49"/>
          <p:cNvGrpSpPr/>
          <p:nvPr/>
        </p:nvGrpSpPr>
        <p:grpSpPr>
          <a:xfrm rot="-5598982" flipH="1">
            <a:off x="7104361" y="478450"/>
            <a:ext cx="2653063" cy="1941079"/>
            <a:chOff x="1873750" y="854225"/>
            <a:chExt cx="838675" cy="613625"/>
          </a:xfrm>
        </p:grpSpPr>
        <p:sp>
          <p:nvSpPr>
            <p:cNvPr id="1108" name="Google Shape;1108;p49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9"/>
          <p:cNvGrpSpPr/>
          <p:nvPr/>
        </p:nvGrpSpPr>
        <p:grpSpPr>
          <a:xfrm flipH="1">
            <a:off x="7760057" y="1149464"/>
            <a:ext cx="379332" cy="369513"/>
            <a:chOff x="617548" y="3195989"/>
            <a:chExt cx="488452" cy="475809"/>
          </a:xfrm>
        </p:grpSpPr>
        <p:sp>
          <p:nvSpPr>
            <p:cNvPr id="1135" name="Google Shape;1135;p49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6" name="Google Shape;1136;p49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137" name="Google Shape;1137;p49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9" name="Google Shape;1139;p49"/>
          <p:cNvGrpSpPr/>
          <p:nvPr/>
        </p:nvGrpSpPr>
        <p:grpSpPr>
          <a:xfrm>
            <a:off x="5619378" y="923963"/>
            <a:ext cx="610956" cy="595142"/>
            <a:chOff x="617548" y="3195989"/>
            <a:chExt cx="488452" cy="475809"/>
          </a:xfrm>
        </p:grpSpPr>
        <p:sp>
          <p:nvSpPr>
            <p:cNvPr id="1140" name="Google Shape;1140;p49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1" name="Google Shape;1141;p49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142" name="Google Shape;1142;p49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585E9D-16CC-490C-A8A2-F8DD6DEDFC56}"/>
              </a:ext>
            </a:extLst>
          </p:cNvPr>
          <p:cNvSpPr txBox="1"/>
          <p:nvPr/>
        </p:nvSpPr>
        <p:spPr>
          <a:xfrm>
            <a:off x="1197357" y="2313720"/>
            <a:ext cx="3949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 HIỂU BÀI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1"/>
          <p:cNvSpPr txBox="1">
            <a:spLocks noGrp="1"/>
          </p:cNvSpPr>
          <p:nvPr>
            <p:ph type="title"/>
          </p:nvPr>
        </p:nvSpPr>
        <p:spPr>
          <a:xfrm>
            <a:off x="1066185" y="12156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vi-VN" sz="2800" b="1" i="0" dirty="0">
                <a:effectLst/>
                <a:latin typeface="inherit"/>
              </a:rPr>
              <a:t>Kể tên những cảnh vật được tả trong bài thơ.</a:t>
            </a:r>
            <a:endParaRPr sz="2800" dirty="0"/>
          </a:p>
        </p:txBody>
      </p:sp>
      <p:grpSp>
        <p:nvGrpSpPr>
          <p:cNvPr id="1438" name="Google Shape;1438;p51"/>
          <p:cNvGrpSpPr/>
          <p:nvPr/>
        </p:nvGrpSpPr>
        <p:grpSpPr>
          <a:xfrm>
            <a:off x="253754" y="4218733"/>
            <a:ext cx="711124" cy="548128"/>
            <a:chOff x="2265425" y="1837176"/>
            <a:chExt cx="1286600" cy="939480"/>
          </a:xfrm>
        </p:grpSpPr>
        <p:sp>
          <p:nvSpPr>
            <p:cNvPr id="1439" name="Google Shape;1439;p51"/>
            <p:cNvSpPr/>
            <p:nvPr/>
          </p:nvSpPr>
          <p:spPr>
            <a:xfrm>
              <a:off x="2265425" y="1838777"/>
              <a:ext cx="1286600" cy="936260"/>
            </a:xfrm>
            <a:custGeom>
              <a:avLst/>
              <a:gdLst/>
              <a:ahLst/>
              <a:cxnLst/>
              <a:rect l="l" t="t" r="r" b="b"/>
              <a:pathLst>
                <a:path w="21649" h="15754" extrusionOk="0">
                  <a:moveTo>
                    <a:pt x="16509" y="10211"/>
                  </a:moveTo>
                  <a:lnTo>
                    <a:pt x="16509" y="10211"/>
                  </a:lnTo>
                  <a:cubicBezTo>
                    <a:pt x="16485" y="10436"/>
                    <a:pt x="16461" y="10648"/>
                    <a:pt x="16438" y="10872"/>
                  </a:cubicBezTo>
                  <a:cubicBezTo>
                    <a:pt x="16367" y="10825"/>
                    <a:pt x="16272" y="10778"/>
                    <a:pt x="16154" y="10767"/>
                  </a:cubicBezTo>
                  <a:cubicBezTo>
                    <a:pt x="16272" y="10577"/>
                    <a:pt x="16391" y="10400"/>
                    <a:pt x="16509" y="10211"/>
                  </a:cubicBezTo>
                  <a:close/>
                  <a:moveTo>
                    <a:pt x="17513" y="12610"/>
                  </a:moveTo>
                  <a:lnTo>
                    <a:pt x="17501" y="12621"/>
                  </a:lnTo>
                  <a:lnTo>
                    <a:pt x="17489" y="12610"/>
                  </a:lnTo>
                  <a:close/>
                  <a:moveTo>
                    <a:pt x="12936" y="1"/>
                  </a:moveTo>
                  <a:cubicBezTo>
                    <a:pt x="12929" y="1"/>
                    <a:pt x="12923" y="1"/>
                    <a:pt x="12916" y="1"/>
                  </a:cubicBezTo>
                  <a:cubicBezTo>
                    <a:pt x="12326" y="25"/>
                    <a:pt x="12030" y="1148"/>
                    <a:pt x="11982" y="1833"/>
                  </a:cubicBezTo>
                  <a:cubicBezTo>
                    <a:pt x="11900" y="2920"/>
                    <a:pt x="12053" y="3866"/>
                    <a:pt x="12242" y="4787"/>
                  </a:cubicBezTo>
                  <a:cubicBezTo>
                    <a:pt x="12420" y="5649"/>
                    <a:pt x="12668" y="6477"/>
                    <a:pt x="12951" y="7327"/>
                  </a:cubicBezTo>
                  <a:cubicBezTo>
                    <a:pt x="12961" y="7357"/>
                    <a:pt x="12971" y="7393"/>
                    <a:pt x="12986" y="7431"/>
                  </a:cubicBezTo>
                  <a:lnTo>
                    <a:pt x="12986" y="7431"/>
                  </a:lnTo>
                  <a:cubicBezTo>
                    <a:pt x="12624" y="6636"/>
                    <a:pt x="12250" y="5842"/>
                    <a:pt x="11853" y="5047"/>
                  </a:cubicBezTo>
                  <a:cubicBezTo>
                    <a:pt x="11415" y="4149"/>
                    <a:pt x="11002" y="3239"/>
                    <a:pt x="10459" y="2341"/>
                  </a:cubicBezTo>
                  <a:cubicBezTo>
                    <a:pt x="10137" y="1816"/>
                    <a:pt x="9427" y="660"/>
                    <a:pt x="8716" y="660"/>
                  </a:cubicBezTo>
                  <a:cubicBezTo>
                    <a:pt x="8643" y="660"/>
                    <a:pt x="8570" y="672"/>
                    <a:pt x="8497" y="699"/>
                  </a:cubicBezTo>
                  <a:cubicBezTo>
                    <a:pt x="7941" y="911"/>
                    <a:pt x="8012" y="2069"/>
                    <a:pt x="8177" y="2731"/>
                  </a:cubicBezTo>
                  <a:cubicBezTo>
                    <a:pt x="8450" y="3795"/>
                    <a:pt x="8886" y="4645"/>
                    <a:pt x="9359" y="5449"/>
                  </a:cubicBezTo>
                  <a:cubicBezTo>
                    <a:pt x="9797" y="6217"/>
                    <a:pt x="10293" y="6938"/>
                    <a:pt x="10824" y="7647"/>
                  </a:cubicBezTo>
                  <a:cubicBezTo>
                    <a:pt x="11510" y="8569"/>
                    <a:pt x="12231" y="9384"/>
                    <a:pt x="12999" y="10105"/>
                  </a:cubicBezTo>
                  <a:cubicBezTo>
                    <a:pt x="12874" y="10094"/>
                    <a:pt x="12749" y="10089"/>
                    <a:pt x="12625" y="10089"/>
                  </a:cubicBezTo>
                  <a:cubicBezTo>
                    <a:pt x="12326" y="10089"/>
                    <a:pt x="12030" y="10120"/>
                    <a:pt x="11746" y="10187"/>
                  </a:cubicBezTo>
                  <a:cubicBezTo>
                    <a:pt x="11522" y="10234"/>
                    <a:pt x="11179" y="10388"/>
                    <a:pt x="11120" y="10412"/>
                  </a:cubicBezTo>
                  <a:cubicBezTo>
                    <a:pt x="10931" y="10507"/>
                    <a:pt x="10801" y="10612"/>
                    <a:pt x="10719" y="10731"/>
                  </a:cubicBezTo>
                  <a:cubicBezTo>
                    <a:pt x="10470" y="10625"/>
                    <a:pt x="10210" y="10542"/>
                    <a:pt x="9950" y="10447"/>
                  </a:cubicBezTo>
                  <a:lnTo>
                    <a:pt x="9773" y="10376"/>
                  </a:lnTo>
                  <a:cubicBezTo>
                    <a:pt x="9726" y="10365"/>
                    <a:pt x="9679" y="10341"/>
                    <a:pt x="9631" y="10329"/>
                  </a:cubicBezTo>
                  <a:cubicBezTo>
                    <a:pt x="9619" y="10318"/>
                    <a:pt x="9595" y="10305"/>
                    <a:pt x="9572" y="10294"/>
                  </a:cubicBezTo>
                  <a:cubicBezTo>
                    <a:pt x="9548" y="10294"/>
                    <a:pt x="9525" y="10282"/>
                    <a:pt x="9513" y="10270"/>
                  </a:cubicBezTo>
                  <a:cubicBezTo>
                    <a:pt x="9159" y="10128"/>
                    <a:pt x="8816" y="9974"/>
                    <a:pt x="8450" y="9856"/>
                  </a:cubicBezTo>
                  <a:cubicBezTo>
                    <a:pt x="6252" y="9076"/>
                    <a:pt x="4007" y="8225"/>
                    <a:pt x="1749" y="7505"/>
                  </a:cubicBezTo>
                  <a:cubicBezTo>
                    <a:pt x="1380" y="7385"/>
                    <a:pt x="849" y="7215"/>
                    <a:pt x="480" y="7215"/>
                  </a:cubicBezTo>
                  <a:cubicBezTo>
                    <a:pt x="413" y="7215"/>
                    <a:pt x="351" y="7220"/>
                    <a:pt x="296" y="7233"/>
                  </a:cubicBezTo>
                  <a:lnTo>
                    <a:pt x="273" y="7233"/>
                  </a:lnTo>
                  <a:cubicBezTo>
                    <a:pt x="71" y="7280"/>
                    <a:pt x="84" y="7327"/>
                    <a:pt x="0" y="7422"/>
                  </a:cubicBezTo>
                  <a:cubicBezTo>
                    <a:pt x="13" y="7446"/>
                    <a:pt x="13" y="7458"/>
                    <a:pt x="13" y="7481"/>
                  </a:cubicBezTo>
                  <a:cubicBezTo>
                    <a:pt x="107" y="8013"/>
                    <a:pt x="603" y="8320"/>
                    <a:pt x="969" y="8592"/>
                  </a:cubicBezTo>
                  <a:cubicBezTo>
                    <a:pt x="1371" y="8899"/>
                    <a:pt x="1796" y="9136"/>
                    <a:pt x="2198" y="9372"/>
                  </a:cubicBezTo>
                  <a:cubicBezTo>
                    <a:pt x="4668" y="10814"/>
                    <a:pt x="7552" y="11558"/>
                    <a:pt x="10695" y="11558"/>
                  </a:cubicBezTo>
                  <a:cubicBezTo>
                    <a:pt x="10766" y="11688"/>
                    <a:pt x="10860" y="11818"/>
                    <a:pt x="10966" y="11925"/>
                  </a:cubicBezTo>
                  <a:cubicBezTo>
                    <a:pt x="10411" y="12468"/>
                    <a:pt x="9915" y="13118"/>
                    <a:pt x="9525" y="13590"/>
                  </a:cubicBezTo>
                  <a:cubicBezTo>
                    <a:pt x="9452" y="13444"/>
                    <a:pt x="9269" y="13060"/>
                    <a:pt x="9081" y="13060"/>
                  </a:cubicBezTo>
                  <a:cubicBezTo>
                    <a:pt x="9055" y="13060"/>
                    <a:pt x="9030" y="13067"/>
                    <a:pt x="9005" y="13083"/>
                  </a:cubicBezTo>
                  <a:cubicBezTo>
                    <a:pt x="8828" y="13188"/>
                    <a:pt x="8899" y="13413"/>
                    <a:pt x="8970" y="13614"/>
                  </a:cubicBezTo>
                  <a:cubicBezTo>
                    <a:pt x="9028" y="13850"/>
                    <a:pt x="9064" y="14039"/>
                    <a:pt x="9217" y="14157"/>
                  </a:cubicBezTo>
                  <a:cubicBezTo>
                    <a:pt x="9244" y="14177"/>
                    <a:pt x="9278" y="14186"/>
                    <a:pt x="9315" y="14186"/>
                  </a:cubicBezTo>
                  <a:cubicBezTo>
                    <a:pt x="9413" y="14186"/>
                    <a:pt x="9537" y="14128"/>
                    <a:pt x="9631" y="14052"/>
                  </a:cubicBezTo>
                  <a:cubicBezTo>
                    <a:pt x="9832" y="13886"/>
                    <a:pt x="10010" y="13673"/>
                    <a:pt x="10210" y="13448"/>
                  </a:cubicBezTo>
                  <a:cubicBezTo>
                    <a:pt x="10577" y="13047"/>
                    <a:pt x="10908" y="12669"/>
                    <a:pt x="11238" y="12243"/>
                  </a:cubicBezTo>
                  <a:cubicBezTo>
                    <a:pt x="11250" y="12220"/>
                    <a:pt x="11262" y="12208"/>
                    <a:pt x="11286" y="12185"/>
                  </a:cubicBezTo>
                  <a:cubicBezTo>
                    <a:pt x="11404" y="12267"/>
                    <a:pt x="11522" y="12338"/>
                    <a:pt x="11664" y="12409"/>
                  </a:cubicBezTo>
                  <a:lnTo>
                    <a:pt x="11593" y="12728"/>
                  </a:lnTo>
                  <a:cubicBezTo>
                    <a:pt x="11475" y="13236"/>
                    <a:pt x="11392" y="13673"/>
                    <a:pt x="11344" y="14170"/>
                  </a:cubicBezTo>
                  <a:cubicBezTo>
                    <a:pt x="11321" y="14382"/>
                    <a:pt x="11297" y="14725"/>
                    <a:pt x="11380" y="14808"/>
                  </a:cubicBezTo>
                  <a:cubicBezTo>
                    <a:pt x="11437" y="14852"/>
                    <a:pt x="11507" y="14868"/>
                    <a:pt x="11579" y="14868"/>
                  </a:cubicBezTo>
                  <a:cubicBezTo>
                    <a:pt x="11703" y="14868"/>
                    <a:pt x="11835" y="14821"/>
                    <a:pt x="11924" y="14784"/>
                  </a:cubicBezTo>
                  <a:cubicBezTo>
                    <a:pt x="12066" y="14713"/>
                    <a:pt x="12408" y="14488"/>
                    <a:pt x="12349" y="14299"/>
                  </a:cubicBezTo>
                  <a:cubicBezTo>
                    <a:pt x="12316" y="14217"/>
                    <a:pt x="12214" y="14198"/>
                    <a:pt x="12119" y="14198"/>
                  </a:cubicBezTo>
                  <a:cubicBezTo>
                    <a:pt x="12078" y="14198"/>
                    <a:pt x="12038" y="14201"/>
                    <a:pt x="12006" y="14205"/>
                  </a:cubicBezTo>
                  <a:cubicBezTo>
                    <a:pt x="11853" y="14217"/>
                    <a:pt x="11758" y="14241"/>
                    <a:pt x="11652" y="14252"/>
                  </a:cubicBezTo>
                  <a:cubicBezTo>
                    <a:pt x="11675" y="13850"/>
                    <a:pt x="11888" y="13094"/>
                    <a:pt x="11995" y="12550"/>
                  </a:cubicBezTo>
                  <a:cubicBezTo>
                    <a:pt x="12444" y="12716"/>
                    <a:pt x="12964" y="12834"/>
                    <a:pt x="13471" y="12846"/>
                  </a:cubicBezTo>
                  <a:cubicBezTo>
                    <a:pt x="13448" y="12894"/>
                    <a:pt x="13436" y="12941"/>
                    <a:pt x="13424" y="12976"/>
                  </a:cubicBezTo>
                  <a:cubicBezTo>
                    <a:pt x="13164" y="13708"/>
                    <a:pt x="13011" y="14512"/>
                    <a:pt x="12869" y="15115"/>
                  </a:cubicBezTo>
                  <a:cubicBezTo>
                    <a:pt x="12760" y="15025"/>
                    <a:pt x="12492" y="14809"/>
                    <a:pt x="12309" y="14809"/>
                  </a:cubicBezTo>
                  <a:cubicBezTo>
                    <a:pt x="12253" y="14809"/>
                    <a:pt x="12205" y="14829"/>
                    <a:pt x="12171" y="14879"/>
                  </a:cubicBezTo>
                  <a:cubicBezTo>
                    <a:pt x="12066" y="15056"/>
                    <a:pt x="12231" y="15221"/>
                    <a:pt x="12373" y="15375"/>
                  </a:cubicBezTo>
                  <a:cubicBezTo>
                    <a:pt x="12538" y="15552"/>
                    <a:pt x="12656" y="15717"/>
                    <a:pt x="12846" y="15753"/>
                  </a:cubicBezTo>
                  <a:cubicBezTo>
                    <a:pt x="12850" y="15754"/>
                    <a:pt x="12854" y="15754"/>
                    <a:pt x="12859" y="15754"/>
                  </a:cubicBezTo>
                  <a:cubicBezTo>
                    <a:pt x="12973" y="15754"/>
                    <a:pt x="13096" y="15617"/>
                    <a:pt x="13164" y="15470"/>
                  </a:cubicBezTo>
                  <a:cubicBezTo>
                    <a:pt x="13282" y="15233"/>
                    <a:pt x="13342" y="14961"/>
                    <a:pt x="13413" y="14677"/>
                  </a:cubicBezTo>
                  <a:cubicBezTo>
                    <a:pt x="13566" y="14157"/>
                    <a:pt x="13708" y="13673"/>
                    <a:pt x="13802" y="13141"/>
                  </a:cubicBezTo>
                  <a:cubicBezTo>
                    <a:pt x="13826" y="13059"/>
                    <a:pt x="13849" y="12952"/>
                    <a:pt x="13862" y="12846"/>
                  </a:cubicBezTo>
                  <a:cubicBezTo>
                    <a:pt x="13980" y="12846"/>
                    <a:pt x="14098" y="12834"/>
                    <a:pt x="14204" y="12810"/>
                  </a:cubicBezTo>
                  <a:cubicBezTo>
                    <a:pt x="14228" y="13012"/>
                    <a:pt x="14298" y="13236"/>
                    <a:pt x="14334" y="13413"/>
                  </a:cubicBezTo>
                  <a:cubicBezTo>
                    <a:pt x="14464" y="13921"/>
                    <a:pt x="14571" y="14359"/>
                    <a:pt x="14760" y="14819"/>
                  </a:cubicBezTo>
                  <a:cubicBezTo>
                    <a:pt x="14831" y="15021"/>
                    <a:pt x="14960" y="15339"/>
                    <a:pt x="15078" y="15375"/>
                  </a:cubicBezTo>
                  <a:cubicBezTo>
                    <a:pt x="15099" y="15380"/>
                    <a:pt x="15119" y="15382"/>
                    <a:pt x="15139" y="15382"/>
                  </a:cubicBezTo>
                  <a:cubicBezTo>
                    <a:pt x="15307" y="15382"/>
                    <a:pt x="15465" y="15221"/>
                    <a:pt x="15540" y="15115"/>
                  </a:cubicBezTo>
                  <a:cubicBezTo>
                    <a:pt x="15646" y="14985"/>
                    <a:pt x="15858" y="14630"/>
                    <a:pt x="15716" y="14501"/>
                  </a:cubicBezTo>
                  <a:cubicBezTo>
                    <a:pt x="15684" y="14468"/>
                    <a:pt x="15646" y="14455"/>
                    <a:pt x="15606" y="14455"/>
                  </a:cubicBezTo>
                  <a:cubicBezTo>
                    <a:pt x="15516" y="14455"/>
                    <a:pt x="15420" y="14519"/>
                    <a:pt x="15362" y="14559"/>
                  </a:cubicBezTo>
                  <a:cubicBezTo>
                    <a:pt x="15232" y="14630"/>
                    <a:pt x="15162" y="14701"/>
                    <a:pt x="15067" y="14761"/>
                  </a:cubicBezTo>
                  <a:cubicBezTo>
                    <a:pt x="14902" y="14359"/>
                    <a:pt x="14736" y="13496"/>
                    <a:pt x="14582" y="12952"/>
                  </a:cubicBezTo>
                  <a:cubicBezTo>
                    <a:pt x="14558" y="12894"/>
                    <a:pt x="14547" y="12823"/>
                    <a:pt x="14523" y="12752"/>
                  </a:cubicBezTo>
                  <a:cubicBezTo>
                    <a:pt x="14925" y="12645"/>
                    <a:pt x="15327" y="12492"/>
                    <a:pt x="15587" y="12267"/>
                  </a:cubicBezTo>
                  <a:cubicBezTo>
                    <a:pt x="15622" y="12290"/>
                    <a:pt x="15658" y="12314"/>
                    <a:pt x="15705" y="12326"/>
                  </a:cubicBezTo>
                  <a:cubicBezTo>
                    <a:pt x="15798" y="12361"/>
                    <a:pt x="15897" y="12378"/>
                    <a:pt x="15995" y="12378"/>
                  </a:cubicBezTo>
                  <a:cubicBezTo>
                    <a:pt x="16195" y="12378"/>
                    <a:pt x="16393" y="12307"/>
                    <a:pt x="16544" y="12172"/>
                  </a:cubicBezTo>
                  <a:cubicBezTo>
                    <a:pt x="16544" y="12185"/>
                    <a:pt x="16556" y="12196"/>
                    <a:pt x="16567" y="12208"/>
                  </a:cubicBezTo>
                  <a:lnTo>
                    <a:pt x="17300" y="12858"/>
                  </a:lnTo>
                  <a:lnTo>
                    <a:pt x="17253" y="12917"/>
                  </a:lnTo>
                  <a:cubicBezTo>
                    <a:pt x="17194" y="12988"/>
                    <a:pt x="17205" y="13083"/>
                    <a:pt x="17265" y="13141"/>
                  </a:cubicBezTo>
                  <a:cubicBezTo>
                    <a:pt x="17300" y="13165"/>
                    <a:pt x="17336" y="13177"/>
                    <a:pt x="17371" y="13177"/>
                  </a:cubicBezTo>
                  <a:cubicBezTo>
                    <a:pt x="17407" y="13177"/>
                    <a:pt x="17454" y="13154"/>
                    <a:pt x="17489" y="13118"/>
                  </a:cubicBezTo>
                  <a:lnTo>
                    <a:pt x="17796" y="12752"/>
                  </a:lnTo>
                  <a:cubicBezTo>
                    <a:pt x="17843" y="12692"/>
                    <a:pt x="17843" y="12610"/>
                    <a:pt x="17785" y="12550"/>
                  </a:cubicBezTo>
                  <a:cubicBezTo>
                    <a:pt x="18009" y="12468"/>
                    <a:pt x="18198" y="12279"/>
                    <a:pt x="18269" y="12019"/>
                  </a:cubicBezTo>
                  <a:cubicBezTo>
                    <a:pt x="18328" y="11806"/>
                    <a:pt x="18281" y="11570"/>
                    <a:pt x="18210" y="11416"/>
                  </a:cubicBezTo>
                  <a:cubicBezTo>
                    <a:pt x="18116" y="11216"/>
                    <a:pt x="17914" y="11038"/>
                    <a:pt x="17631" y="10991"/>
                  </a:cubicBezTo>
                  <a:cubicBezTo>
                    <a:pt x="17580" y="10981"/>
                    <a:pt x="17531" y="10977"/>
                    <a:pt x="17482" y="10977"/>
                  </a:cubicBezTo>
                  <a:cubicBezTo>
                    <a:pt x="17349" y="10977"/>
                    <a:pt x="17224" y="11010"/>
                    <a:pt x="17111" y="11061"/>
                  </a:cubicBezTo>
                  <a:cubicBezTo>
                    <a:pt x="18151" y="9478"/>
                    <a:pt x="19179" y="7280"/>
                    <a:pt x="20574" y="7067"/>
                  </a:cubicBezTo>
                  <a:lnTo>
                    <a:pt x="20574" y="7067"/>
                  </a:lnTo>
                  <a:cubicBezTo>
                    <a:pt x="20561" y="7245"/>
                    <a:pt x="20550" y="7469"/>
                    <a:pt x="20692" y="7611"/>
                  </a:cubicBezTo>
                  <a:cubicBezTo>
                    <a:pt x="20802" y="7716"/>
                    <a:pt x="20941" y="7775"/>
                    <a:pt x="21074" y="7775"/>
                  </a:cubicBezTo>
                  <a:cubicBezTo>
                    <a:pt x="21226" y="7775"/>
                    <a:pt x="21371" y="7699"/>
                    <a:pt x="21459" y="7529"/>
                  </a:cubicBezTo>
                  <a:cubicBezTo>
                    <a:pt x="21648" y="7162"/>
                    <a:pt x="21164" y="6784"/>
                    <a:pt x="20763" y="6749"/>
                  </a:cubicBezTo>
                  <a:cubicBezTo>
                    <a:pt x="20729" y="6746"/>
                    <a:pt x="20696" y="6745"/>
                    <a:pt x="20663" y="6745"/>
                  </a:cubicBezTo>
                  <a:cubicBezTo>
                    <a:pt x="19253" y="6745"/>
                    <a:pt x="17825" y="9150"/>
                    <a:pt x="17052" y="10754"/>
                  </a:cubicBezTo>
                  <a:cubicBezTo>
                    <a:pt x="16969" y="10943"/>
                    <a:pt x="16827" y="11132"/>
                    <a:pt x="16827" y="11321"/>
                  </a:cubicBezTo>
                  <a:cubicBezTo>
                    <a:pt x="16816" y="11334"/>
                    <a:pt x="16804" y="11357"/>
                    <a:pt x="16792" y="11381"/>
                  </a:cubicBezTo>
                  <a:cubicBezTo>
                    <a:pt x="16769" y="11310"/>
                    <a:pt x="16745" y="11239"/>
                    <a:pt x="16721" y="11192"/>
                  </a:cubicBezTo>
                  <a:cubicBezTo>
                    <a:pt x="16685" y="11121"/>
                    <a:pt x="16650" y="11061"/>
                    <a:pt x="16603" y="11014"/>
                  </a:cubicBezTo>
                  <a:cubicBezTo>
                    <a:pt x="16685" y="10767"/>
                    <a:pt x="16721" y="10494"/>
                    <a:pt x="16769" y="10234"/>
                  </a:cubicBezTo>
                  <a:cubicBezTo>
                    <a:pt x="16804" y="10034"/>
                    <a:pt x="16851" y="9809"/>
                    <a:pt x="16898" y="9596"/>
                  </a:cubicBezTo>
                  <a:cubicBezTo>
                    <a:pt x="17347" y="8887"/>
                    <a:pt x="17785" y="8155"/>
                    <a:pt x="18234" y="7422"/>
                  </a:cubicBezTo>
                  <a:cubicBezTo>
                    <a:pt x="18518" y="6949"/>
                    <a:pt x="18801" y="6477"/>
                    <a:pt x="19085" y="5980"/>
                  </a:cubicBezTo>
                  <a:cubicBezTo>
                    <a:pt x="19085" y="6087"/>
                    <a:pt x="19108" y="6193"/>
                    <a:pt x="19191" y="6288"/>
                  </a:cubicBezTo>
                  <a:cubicBezTo>
                    <a:pt x="19286" y="6383"/>
                    <a:pt x="19417" y="6435"/>
                    <a:pt x="19538" y="6435"/>
                  </a:cubicBezTo>
                  <a:cubicBezTo>
                    <a:pt x="19627" y="6435"/>
                    <a:pt x="19710" y="6407"/>
                    <a:pt x="19770" y="6347"/>
                  </a:cubicBezTo>
                  <a:cubicBezTo>
                    <a:pt x="20018" y="6098"/>
                    <a:pt x="19829" y="5756"/>
                    <a:pt x="19545" y="5602"/>
                  </a:cubicBezTo>
                  <a:cubicBezTo>
                    <a:pt x="19474" y="5567"/>
                    <a:pt x="19416" y="5531"/>
                    <a:pt x="19345" y="5520"/>
                  </a:cubicBezTo>
                  <a:cubicBezTo>
                    <a:pt x="19545" y="5129"/>
                    <a:pt x="19746" y="4728"/>
                    <a:pt x="19936" y="4315"/>
                  </a:cubicBezTo>
                  <a:cubicBezTo>
                    <a:pt x="20065" y="4031"/>
                    <a:pt x="20385" y="3417"/>
                    <a:pt x="20101" y="3109"/>
                  </a:cubicBezTo>
                  <a:cubicBezTo>
                    <a:pt x="20050" y="3053"/>
                    <a:pt x="19959" y="3026"/>
                    <a:pt x="19849" y="3026"/>
                  </a:cubicBezTo>
                  <a:cubicBezTo>
                    <a:pt x="19727" y="3026"/>
                    <a:pt x="19581" y="3059"/>
                    <a:pt x="19439" y="3121"/>
                  </a:cubicBezTo>
                  <a:cubicBezTo>
                    <a:pt x="19085" y="3275"/>
                    <a:pt x="18765" y="3593"/>
                    <a:pt x="18470" y="3889"/>
                  </a:cubicBezTo>
                  <a:cubicBezTo>
                    <a:pt x="17029" y="5319"/>
                    <a:pt x="16201" y="7056"/>
                    <a:pt x="15658" y="8876"/>
                  </a:cubicBezTo>
                  <a:cubicBezTo>
                    <a:pt x="15516" y="9336"/>
                    <a:pt x="15362" y="9809"/>
                    <a:pt x="15291" y="10305"/>
                  </a:cubicBezTo>
                  <a:cubicBezTo>
                    <a:pt x="15173" y="8640"/>
                    <a:pt x="14984" y="6926"/>
                    <a:pt x="14748" y="5177"/>
                  </a:cubicBezTo>
                  <a:cubicBezTo>
                    <a:pt x="14606" y="4184"/>
                    <a:pt x="14500" y="3204"/>
                    <a:pt x="14264" y="2164"/>
                  </a:cubicBezTo>
                  <a:cubicBezTo>
                    <a:pt x="14111" y="1507"/>
                    <a:pt x="13760" y="1"/>
                    <a:pt x="1293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51"/>
            <p:cNvGrpSpPr/>
            <p:nvPr/>
          </p:nvGrpSpPr>
          <p:grpSpPr>
            <a:xfrm>
              <a:off x="2265429" y="1837176"/>
              <a:ext cx="1286593" cy="939480"/>
              <a:chOff x="2545155" y="1243175"/>
              <a:chExt cx="2074480" cy="1514802"/>
            </a:xfrm>
          </p:grpSpPr>
          <p:sp>
            <p:nvSpPr>
              <p:cNvPr id="1441" name="Google Shape;1441;p51"/>
              <p:cNvSpPr/>
              <p:nvPr/>
            </p:nvSpPr>
            <p:spPr>
              <a:xfrm>
                <a:off x="3306409" y="1286226"/>
                <a:ext cx="619966" cy="101966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9403" extrusionOk="0">
                    <a:moveTo>
                      <a:pt x="5716" y="9173"/>
                    </a:moveTo>
                    <a:cubicBezTo>
                      <a:pt x="5319" y="9403"/>
                      <a:pt x="4974" y="9017"/>
                      <a:pt x="4744" y="8818"/>
                    </a:cubicBezTo>
                    <a:cubicBezTo>
                      <a:pt x="3961" y="8118"/>
                      <a:pt x="3230" y="7313"/>
                      <a:pt x="2550" y="6394"/>
                    </a:cubicBezTo>
                    <a:cubicBezTo>
                      <a:pt x="2080" y="5757"/>
                      <a:pt x="1642" y="5130"/>
                      <a:pt x="1245" y="4451"/>
                    </a:cubicBezTo>
                    <a:cubicBezTo>
                      <a:pt x="837" y="3740"/>
                      <a:pt x="440" y="2988"/>
                      <a:pt x="210" y="2048"/>
                    </a:cubicBezTo>
                    <a:cubicBezTo>
                      <a:pt x="64" y="1463"/>
                      <a:pt x="1" y="439"/>
                      <a:pt x="492" y="251"/>
                    </a:cubicBezTo>
                    <a:cubicBezTo>
                      <a:pt x="1182" y="0"/>
                      <a:pt x="1902" y="1181"/>
                      <a:pt x="2216" y="1704"/>
                    </a:cubicBezTo>
                    <a:cubicBezTo>
                      <a:pt x="2707" y="2498"/>
                      <a:pt x="3072" y="3302"/>
                      <a:pt x="3459" y="4096"/>
                    </a:cubicBezTo>
                    <a:cubicBezTo>
                      <a:pt x="4305" y="5809"/>
                      <a:pt x="5057" y="7512"/>
                      <a:pt x="5716" y="9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3686060" y="1243175"/>
                <a:ext cx="331942" cy="1109233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229" extrusionOk="0">
                    <a:moveTo>
                      <a:pt x="3061" y="10134"/>
                    </a:moveTo>
                    <a:cubicBezTo>
                      <a:pt x="2612" y="10229"/>
                      <a:pt x="2403" y="9758"/>
                      <a:pt x="2246" y="9497"/>
                    </a:cubicBezTo>
                    <a:cubicBezTo>
                      <a:pt x="1724" y="8588"/>
                      <a:pt x="1285" y="7596"/>
                      <a:pt x="920" y="6509"/>
                    </a:cubicBezTo>
                    <a:cubicBezTo>
                      <a:pt x="679" y="5757"/>
                      <a:pt x="460" y="5026"/>
                      <a:pt x="303" y="4253"/>
                    </a:cubicBezTo>
                    <a:cubicBezTo>
                      <a:pt x="136" y="3448"/>
                      <a:pt x="0" y="2612"/>
                      <a:pt x="73" y="1651"/>
                    </a:cubicBezTo>
                    <a:cubicBezTo>
                      <a:pt x="115" y="1045"/>
                      <a:pt x="376" y="42"/>
                      <a:pt x="899" y="32"/>
                    </a:cubicBezTo>
                    <a:cubicBezTo>
                      <a:pt x="1630" y="0"/>
                      <a:pt x="1953" y="1358"/>
                      <a:pt x="2090" y="1943"/>
                    </a:cubicBezTo>
                    <a:cubicBezTo>
                      <a:pt x="2299" y="2863"/>
                      <a:pt x="2392" y="3730"/>
                      <a:pt x="2508" y="4608"/>
                    </a:cubicBezTo>
                    <a:cubicBezTo>
                      <a:pt x="2768" y="6509"/>
                      <a:pt x="2956" y="8348"/>
                      <a:pt x="3061" y="101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3998695" y="1533144"/>
                <a:ext cx="500896" cy="807986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7451" extrusionOk="0">
                    <a:moveTo>
                      <a:pt x="502" y="7450"/>
                    </a:moveTo>
                    <a:cubicBezTo>
                      <a:pt x="356" y="7429"/>
                      <a:pt x="230" y="7387"/>
                      <a:pt x="105" y="7314"/>
                    </a:cubicBezTo>
                    <a:cubicBezTo>
                      <a:pt x="1" y="6552"/>
                      <a:pt x="230" y="5862"/>
                      <a:pt x="429" y="5193"/>
                    </a:cubicBezTo>
                    <a:cubicBezTo>
                      <a:pt x="920" y="3595"/>
                      <a:pt x="1640" y="2059"/>
                      <a:pt x="2926" y="785"/>
                    </a:cubicBezTo>
                    <a:cubicBezTo>
                      <a:pt x="3187" y="534"/>
                      <a:pt x="3458" y="251"/>
                      <a:pt x="3783" y="116"/>
                    </a:cubicBezTo>
                    <a:cubicBezTo>
                      <a:pt x="4022" y="12"/>
                      <a:pt x="4273" y="1"/>
                      <a:pt x="4368" y="105"/>
                    </a:cubicBezTo>
                    <a:cubicBezTo>
                      <a:pt x="4618" y="377"/>
                      <a:pt x="4326" y="920"/>
                      <a:pt x="4221" y="1171"/>
                    </a:cubicBezTo>
                    <a:cubicBezTo>
                      <a:pt x="3772" y="2164"/>
                      <a:pt x="3239" y="3041"/>
                      <a:pt x="2706" y="3919"/>
                    </a:cubicBezTo>
                    <a:cubicBezTo>
                      <a:pt x="1975" y="5141"/>
                      <a:pt x="1233" y="6343"/>
                      <a:pt x="502" y="74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1"/>
              <p:cNvSpPr/>
              <p:nvPr/>
            </p:nvSpPr>
            <p:spPr>
              <a:xfrm>
                <a:off x="3902400" y="2444043"/>
                <a:ext cx="162122" cy="279992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582" extrusionOk="0">
                    <a:moveTo>
                      <a:pt x="794" y="1996"/>
                    </a:moveTo>
                    <a:cubicBezTo>
                      <a:pt x="889" y="1954"/>
                      <a:pt x="951" y="1892"/>
                      <a:pt x="1066" y="1818"/>
                    </a:cubicBezTo>
                    <a:cubicBezTo>
                      <a:pt x="1139" y="1776"/>
                      <a:pt x="1286" y="1683"/>
                      <a:pt x="1369" y="1766"/>
                    </a:cubicBezTo>
                    <a:cubicBezTo>
                      <a:pt x="1495" y="1892"/>
                      <a:pt x="1307" y="2205"/>
                      <a:pt x="1223" y="2320"/>
                    </a:cubicBezTo>
                    <a:cubicBezTo>
                      <a:pt x="1139" y="2424"/>
                      <a:pt x="972" y="2581"/>
                      <a:pt x="805" y="2550"/>
                    </a:cubicBezTo>
                    <a:cubicBezTo>
                      <a:pt x="711" y="2519"/>
                      <a:pt x="596" y="2236"/>
                      <a:pt x="523" y="2059"/>
                    </a:cubicBezTo>
                    <a:cubicBezTo>
                      <a:pt x="366" y="1651"/>
                      <a:pt x="272" y="1265"/>
                      <a:pt x="157" y="815"/>
                    </a:cubicBezTo>
                    <a:cubicBezTo>
                      <a:pt x="95" y="575"/>
                      <a:pt x="0" y="251"/>
                      <a:pt x="42" y="63"/>
                    </a:cubicBezTo>
                    <a:cubicBezTo>
                      <a:pt x="63" y="21"/>
                      <a:pt x="63" y="11"/>
                      <a:pt x="126" y="11"/>
                    </a:cubicBezTo>
                    <a:cubicBezTo>
                      <a:pt x="272" y="0"/>
                      <a:pt x="324" y="251"/>
                      <a:pt x="366" y="408"/>
                    </a:cubicBezTo>
                    <a:cubicBezTo>
                      <a:pt x="513" y="878"/>
                      <a:pt x="648" y="1651"/>
                      <a:pt x="794" y="19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1"/>
              <p:cNvSpPr/>
              <p:nvPr/>
            </p:nvSpPr>
            <p:spPr>
              <a:xfrm>
                <a:off x="3701893" y="2430488"/>
                <a:ext cx="177954" cy="32748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020" extrusionOk="0">
                    <a:moveTo>
                      <a:pt x="711" y="2445"/>
                    </a:moveTo>
                    <a:cubicBezTo>
                      <a:pt x="836" y="1912"/>
                      <a:pt x="972" y="1202"/>
                      <a:pt x="1201" y="554"/>
                    </a:cubicBezTo>
                    <a:cubicBezTo>
                      <a:pt x="1243" y="418"/>
                      <a:pt x="1390" y="0"/>
                      <a:pt x="1526" y="105"/>
                    </a:cubicBezTo>
                    <a:cubicBezTo>
                      <a:pt x="1640" y="199"/>
                      <a:pt x="1568" y="512"/>
                      <a:pt x="1536" y="700"/>
                    </a:cubicBezTo>
                    <a:cubicBezTo>
                      <a:pt x="1442" y="1170"/>
                      <a:pt x="1327" y="1588"/>
                      <a:pt x="1191" y="2059"/>
                    </a:cubicBezTo>
                    <a:cubicBezTo>
                      <a:pt x="1118" y="2309"/>
                      <a:pt x="1066" y="2549"/>
                      <a:pt x="972" y="2758"/>
                    </a:cubicBezTo>
                    <a:cubicBezTo>
                      <a:pt x="909" y="2894"/>
                      <a:pt x="784" y="3020"/>
                      <a:pt x="690" y="3009"/>
                    </a:cubicBezTo>
                    <a:cubicBezTo>
                      <a:pt x="523" y="2978"/>
                      <a:pt x="418" y="2832"/>
                      <a:pt x="272" y="2675"/>
                    </a:cubicBezTo>
                    <a:cubicBezTo>
                      <a:pt x="147" y="2539"/>
                      <a:pt x="0" y="2382"/>
                      <a:pt x="94" y="2236"/>
                    </a:cubicBezTo>
                    <a:cubicBezTo>
                      <a:pt x="219" y="2048"/>
                      <a:pt x="585" y="2340"/>
                      <a:pt x="711" y="2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1"/>
              <p:cNvSpPr/>
              <p:nvPr/>
            </p:nvSpPr>
            <p:spPr>
              <a:xfrm>
                <a:off x="3627069" y="2384076"/>
                <a:ext cx="107683" cy="2934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06" extrusionOk="0">
                    <a:moveTo>
                      <a:pt x="314" y="2110"/>
                    </a:moveTo>
                    <a:cubicBezTo>
                      <a:pt x="419" y="2100"/>
                      <a:pt x="502" y="2079"/>
                      <a:pt x="628" y="2069"/>
                    </a:cubicBezTo>
                    <a:cubicBezTo>
                      <a:pt x="721" y="2058"/>
                      <a:pt x="899" y="2037"/>
                      <a:pt x="930" y="2152"/>
                    </a:cubicBezTo>
                    <a:cubicBezTo>
                      <a:pt x="993" y="2319"/>
                      <a:pt x="690" y="2518"/>
                      <a:pt x="554" y="2580"/>
                    </a:cubicBezTo>
                    <a:cubicBezTo>
                      <a:pt x="440" y="2633"/>
                      <a:pt x="210" y="2706"/>
                      <a:pt x="84" y="2601"/>
                    </a:cubicBezTo>
                    <a:cubicBezTo>
                      <a:pt x="1" y="2528"/>
                      <a:pt x="32" y="2225"/>
                      <a:pt x="53" y="2037"/>
                    </a:cubicBezTo>
                    <a:cubicBezTo>
                      <a:pt x="84" y="1598"/>
                      <a:pt x="168" y="1212"/>
                      <a:pt x="273" y="762"/>
                    </a:cubicBezTo>
                    <a:cubicBezTo>
                      <a:pt x="324" y="512"/>
                      <a:pt x="377" y="188"/>
                      <a:pt x="502" y="31"/>
                    </a:cubicBezTo>
                    <a:cubicBezTo>
                      <a:pt x="533" y="10"/>
                      <a:pt x="544" y="0"/>
                      <a:pt x="607" y="21"/>
                    </a:cubicBezTo>
                    <a:cubicBezTo>
                      <a:pt x="732" y="84"/>
                      <a:pt x="670" y="334"/>
                      <a:pt x="638" y="491"/>
                    </a:cubicBezTo>
                    <a:cubicBezTo>
                      <a:pt x="554" y="982"/>
                      <a:pt x="335" y="1734"/>
                      <a:pt x="314" y="2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1"/>
              <p:cNvSpPr/>
              <p:nvPr/>
            </p:nvSpPr>
            <p:spPr>
              <a:xfrm>
                <a:off x="3391427" y="2345471"/>
                <a:ext cx="265250" cy="264051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435" extrusionOk="0">
                    <a:moveTo>
                      <a:pt x="607" y="1881"/>
                    </a:moveTo>
                    <a:cubicBezTo>
                      <a:pt x="962" y="1464"/>
                      <a:pt x="1401" y="889"/>
                      <a:pt x="1891" y="408"/>
                    </a:cubicBezTo>
                    <a:cubicBezTo>
                      <a:pt x="1996" y="303"/>
                      <a:pt x="2299" y="1"/>
                      <a:pt x="2383" y="157"/>
                    </a:cubicBezTo>
                    <a:cubicBezTo>
                      <a:pt x="2446" y="293"/>
                      <a:pt x="2247" y="544"/>
                      <a:pt x="2132" y="690"/>
                    </a:cubicBezTo>
                    <a:cubicBezTo>
                      <a:pt x="1840" y="1067"/>
                      <a:pt x="1536" y="1401"/>
                      <a:pt x="1223" y="1756"/>
                    </a:cubicBezTo>
                    <a:cubicBezTo>
                      <a:pt x="1046" y="1954"/>
                      <a:pt x="888" y="2142"/>
                      <a:pt x="711" y="2288"/>
                    </a:cubicBezTo>
                    <a:cubicBezTo>
                      <a:pt x="586" y="2372"/>
                      <a:pt x="429" y="2435"/>
                      <a:pt x="345" y="2383"/>
                    </a:cubicBezTo>
                    <a:cubicBezTo>
                      <a:pt x="210" y="2278"/>
                      <a:pt x="178" y="2111"/>
                      <a:pt x="115" y="1902"/>
                    </a:cubicBezTo>
                    <a:cubicBezTo>
                      <a:pt x="64" y="1724"/>
                      <a:pt x="1" y="1515"/>
                      <a:pt x="157" y="1432"/>
                    </a:cubicBezTo>
                    <a:cubicBezTo>
                      <a:pt x="345" y="1317"/>
                      <a:pt x="544" y="1735"/>
                      <a:pt x="607" y="1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1"/>
              <p:cNvSpPr/>
              <p:nvPr/>
            </p:nvSpPr>
            <p:spPr>
              <a:xfrm>
                <a:off x="2545155" y="1931988"/>
                <a:ext cx="1061652" cy="424976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3919" extrusionOk="0">
                    <a:moveTo>
                      <a:pt x="9790" y="3333"/>
                    </a:moveTo>
                    <a:cubicBezTo>
                      <a:pt x="9675" y="3511"/>
                      <a:pt x="9716" y="3751"/>
                      <a:pt x="9560" y="3897"/>
                    </a:cubicBezTo>
                    <a:cubicBezTo>
                      <a:pt x="6728" y="3918"/>
                      <a:pt x="4148" y="3250"/>
                      <a:pt x="1943" y="1954"/>
                    </a:cubicBezTo>
                    <a:cubicBezTo>
                      <a:pt x="1588" y="1755"/>
                      <a:pt x="1212" y="1536"/>
                      <a:pt x="857" y="1275"/>
                    </a:cubicBezTo>
                    <a:cubicBezTo>
                      <a:pt x="513" y="1024"/>
                      <a:pt x="63" y="752"/>
                      <a:pt x="0" y="241"/>
                    </a:cubicBezTo>
                    <a:cubicBezTo>
                      <a:pt x="74" y="146"/>
                      <a:pt x="53" y="105"/>
                      <a:pt x="262" y="74"/>
                    </a:cubicBezTo>
                    <a:cubicBezTo>
                      <a:pt x="575" y="0"/>
                      <a:pt x="1160" y="188"/>
                      <a:pt x="1546" y="314"/>
                    </a:cubicBezTo>
                    <a:cubicBezTo>
                      <a:pt x="3542" y="951"/>
                      <a:pt x="5527" y="1704"/>
                      <a:pt x="7471" y="2382"/>
                    </a:cubicBezTo>
                    <a:cubicBezTo>
                      <a:pt x="7878" y="2528"/>
                      <a:pt x="8265" y="2706"/>
                      <a:pt x="8641" y="2853"/>
                    </a:cubicBezTo>
                    <a:cubicBezTo>
                      <a:pt x="9038" y="3009"/>
                      <a:pt x="9445" y="3114"/>
                      <a:pt x="9790" y="33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1"/>
              <p:cNvSpPr/>
              <p:nvPr/>
            </p:nvSpPr>
            <p:spPr>
              <a:xfrm>
                <a:off x="3522857" y="2206125"/>
                <a:ext cx="551864" cy="287908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2655" extrusionOk="0">
                    <a:moveTo>
                      <a:pt x="816" y="356"/>
                    </a:moveTo>
                    <a:cubicBezTo>
                      <a:pt x="867" y="335"/>
                      <a:pt x="1171" y="199"/>
                      <a:pt x="1369" y="147"/>
                    </a:cubicBezTo>
                    <a:cubicBezTo>
                      <a:pt x="2028" y="0"/>
                      <a:pt x="2780" y="74"/>
                      <a:pt x="3479" y="262"/>
                    </a:cubicBezTo>
                    <a:cubicBezTo>
                      <a:pt x="4013" y="397"/>
                      <a:pt x="4963" y="764"/>
                      <a:pt x="5036" y="1442"/>
                    </a:cubicBezTo>
                    <a:cubicBezTo>
                      <a:pt x="5088" y="1944"/>
                      <a:pt x="4430" y="2278"/>
                      <a:pt x="3762" y="2435"/>
                    </a:cubicBezTo>
                    <a:cubicBezTo>
                      <a:pt x="2852" y="2654"/>
                      <a:pt x="1641" y="2403"/>
                      <a:pt x="930" y="1902"/>
                    </a:cubicBezTo>
                    <a:cubicBezTo>
                      <a:pt x="366" y="1505"/>
                      <a:pt x="1" y="774"/>
                      <a:pt x="816" y="3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4113100" y="1746121"/>
                <a:ext cx="351354" cy="586986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413" extrusionOk="0">
                    <a:moveTo>
                      <a:pt x="84" y="5413"/>
                    </a:moveTo>
                    <a:cubicBezTo>
                      <a:pt x="262" y="5131"/>
                      <a:pt x="304" y="4776"/>
                      <a:pt x="366" y="4441"/>
                    </a:cubicBezTo>
                    <a:cubicBezTo>
                      <a:pt x="418" y="4128"/>
                      <a:pt x="492" y="3783"/>
                      <a:pt x="575" y="3459"/>
                    </a:cubicBezTo>
                    <a:cubicBezTo>
                      <a:pt x="743" y="2801"/>
                      <a:pt x="962" y="2059"/>
                      <a:pt x="1338" y="1422"/>
                    </a:cubicBezTo>
                    <a:cubicBezTo>
                      <a:pt x="1630" y="931"/>
                      <a:pt x="1985" y="597"/>
                      <a:pt x="2393" y="534"/>
                    </a:cubicBezTo>
                    <a:cubicBezTo>
                      <a:pt x="2414" y="669"/>
                      <a:pt x="2393" y="837"/>
                      <a:pt x="2508" y="941"/>
                    </a:cubicBezTo>
                    <a:cubicBezTo>
                      <a:pt x="2654" y="1098"/>
                      <a:pt x="2895" y="1129"/>
                      <a:pt x="3020" y="1004"/>
                    </a:cubicBezTo>
                    <a:cubicBezTo>
                      <a:pt x="3239" y="785"/>
                      <a:pt x="3072" y="481"/>
                      <a:pt x="2821" y="346"/>
                    </a:cubicBezTo>
                    <a:cubicBezTo>
                      <a:pt x="2184" y="1"/>
                      <a:pt x="1516" y="544"/>
                      <a:pt x="1077" y="1275"/>
                    </a:cubicBezTo>
                    <a:cubicBezTo>
                      <a:pt x="690" y="1923"/>
                      <a:pt x="481" y="2696"/>
                      <a:pt x="325" y="3407"/>
                    </a:cubicBezTo>
                    <a:cubicBezTo>
                      <a:pt x="178" y="4044"/>
                      <a:pt x="95" y="4598"/>
                      <a:pt x="63" y="5204"/>
                    </a:cubicBezTo>
                    <a:cubicBezTo>
                      <a:pt x="63" y="5256"/>
                      <a:pt x="0" y="5371"/>
                      <a:pt x="84" y="5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4151597" y="1882106"/>
                <a:ext cx="468038" cy="463473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4274" extrusionOk="0">
                    <a:moveTo>
                      <a:pt x="74" y="4274"/>
                    </a:moveTo>
                    <a:cubicBezTo>
                      <a:pt x="1077" y="2863"/>
                      <a:pt x="2027" y="596"/>
                      <a:pt x="3376" y="387"/>
                    </a:cubicBezTo>
                    <a:cubicBezTo>
                      <a:pt x="3365" y="544"/>
                      <a:pt x="3355" y="743"/>
                      <a:pt x="3480" y="868"/>
                    </a:cubicBezTo>
                    <a:cubicBezTo>
                      <a:pt x="3689" y="1066"/>
                      <a:pt x="4002" y="1077"/>
                      <a:pt x="4149" y="795"/>
                    </a:cubicBezTo>
                    <a:cubicBezTo>
                      <a:pt x="4316" y="471"/>
                      <a:pt x="3887" y="137"/>
                      <a:pt x="3532" y="105"/>
                    </a:cubicBezTo>
                    <a:cubicBezTo>
                      <a:pt x="2268" y="1"/>
                      <a:pt x="962" y="2194"/>
                      <a:pt x="262" y="3647"/>
                    </a:cubicBezTo>
                    <a:cubicBezTo>
                      <a:pt x="168" y="3845"/>
                      <a:pt x="1" y="4065"/>
                      <a:pt x="74" y="4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3995225" y="2273033"/>
                <a:ext cx="164507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78" extrusionOk="0">
                    <a:moveTo>
                      <a:pt x="899" y="42"/>
                    </a:moveTo>
                    <a:cubicBezTo>
                      <a:pt x="1150" y="94"/>
                      <a:pt x="1317" y="251"/>
                      <a:pt x="1412" y="418"/>
                    </a:cubicBezTo>
                    <a:cubicBezTo>
                      <a:pt x="1474" y="564"/>
                      <a:pt x="1516" y="763"/>
                      <a:pt x="1464" y="951"/>
                    </a:cubicBezTo>
                    <a:cubicBezTo>
                      <a:pt x="1338" y="1379"/>
                      <a:pt x="889" y="1577"/>
                      <a:pt x="502" y="1431"/>
                    </a:cubicBezTo>
                    <a:cubicBezTo>
                      <a:pt x="200" y="1317"/>
                      <a:pt x="1" y="971"/>
                      <a:pt x="64" y="637"/>
                    </a:cubicBezTo>
                    <a:cubicBezTo>
                      <a:pt x="84" y="481"/>
                      <a:pt x="168" y="335"/>
                      <a:pt x="242" y="261"/>
                    </a:cubicBezTo>
                    <a:cubicBezTo>
                      <a:pt x="388" y="105"/>
                      <a:pt x="628" y="0"/>
                      <a:pt x="899" y="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4138042" y="2294504"/>
                <a:ext cx="164399" cy="17122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579" extrusionOk="0">
                    <a:moveTo>
                      <a:pt x="899" y="53"/>
                    </a:moveTo>
                    <a:cubicBezTo>
                      <a:pt x="1149" y="95"/>
                      <a:pt x="1317" y="251"/>
                      <a:pt x="1411" y="429"/>
                    </a:cubicBezTo>
                    <a:cubicBezTo>
                      <a:pt x="1474" y="565"/>
                      <a:pt x="1516" y="773"/>
                      <a:pt x="1463" y="962"/>
                    </a:cubicBezTo>
                    <a:cubicBezTo>
                      <a:pt x="1338" y="1390"/>
                      <a:pt x="889" y="1578"/>
                      <a:pt x="502" y="1432"/>
                    </a:cubicBezTo>
                    <a:cubicBezTo>
                      <a:pt x="199" y="1317"/>
                      <a:pt x="0" y="972"/>
                      <a:pt x="53" y="638"/>
                    </a:cubicBezTo>
                    <a:cubicBezTo>
                      <a:pt x="84" y="481"/>
                      <a:pt x="167" y="346"/>
                      <a:pt x="241" y="262"/>
                    </a:cubicBezTo>
                    <a:cubicBezTo>
                      <a:pt x="387" y="105"/>
                      <a:pt x="627" y="0"/>
                      <a:pt x="899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4126655" y="2391233"/>
                <a:ext cx="108876" cy="959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85" extrusionOk="0">
                    <a:moveTo>
                      <a:pt x="143" y="0"/>
                    </a:moveTo>
                    <a:cubicBezTo>
                      <a:pt x="106" y="0"/>
                      <a:pt x="70" y="16"/>
                      <a:pt x="43" y="49"/>
                    </a:cubicBezTo>
                    <a:cubicBezTo>
                      <a:pt x="1" y="101"/>
                      <a:pt x="1" y="185"/>
                      <a:pt x="63" y="237"/>
                    </a:cubicBezTo>
                    <a:lnTo>
                      <a:pt x="764" y="853"/>
                    </a:lnTo>
                    <a:cubicBezTo>
                      <a:pt x="785" y="874"/>
                      <a:pt x="816" y="884"/>
                      <a:pt x="847" y="884"/>
                    </a:cubicBezTo>
                    <a:cubicBezTo>
                      <a:pt x="889" y="884"/>
                      <a:pt x="931" y="874"/>
                      <a:pt x="952" y="843"/>
                    </a:cubicBezTo>
                    <a:cubicBezTo>
                      <a:pt x="1004" y="791"/>
                      <a:pt x="1004" y="696"/>
                      <a:pt x="941" y="655"/>
                    </a:cubicBezTo>
                    <a:lnTo>
                      <a:pt x="241" y="39"/>
                    </a:lnTo>
                    <a:cubicBezTo>
                      <a:pt x="212" y="13"/>
                      <a:pt x="177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4193563" y="2444911"/>
                <a:ext cx="62354" cy="64956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99" extrusionOk="0">
                    <a:moveTo>
                      <a:pt x="419" y="0"/>
                    </a:moveTo>
                    <a:cubicBezTo>
                      <a:pt x="381" y="0"/>
                      <a:pt x="342" y="16"/>
                      <a:pt x="314" y="45"/>
                    </a:cubicBezTo>
                    <a:lnTo>
                      <a:pt x="52" y="369"/>
                    </a:lnTo>
                    <a:cubicBezTo>
                      <a:pt x="1" y="431"/>
                      <a:pt x="11" y="515"/>
                      <a:pt x="63" y="567"/>
                    </a:cubicBezTo>
                    <a:cubicBezTo>
                      <a:pt x="94" y="588"/>
                      <a:pt x="115" y="598"/>
                      <a:pt x="147" y="598"/>
                    </a:cubicBezTo>
                    <a:cubicBezTo>
                      <a:pt x="189" y="598"/>
                      <a:pt x="230" y="577"/>
                      <a:pt x="251" y="547"/>
                    </a:cubicBezTo>
                    <a:lnTo>
                      <a:pt x="523" y="222"/>
                    </a:lnTo>
                    <a:cubicBezTo>
                      <a:pt x="575" y="160"/>
                      <a:pt x="565" y="76"/>
                      <a:pt x="512" y="34"/>
                    </a:cubicBezTo>
                    <a:cubicBezTo>
                      <a:pt x="484" y="11"/>
                      <a:pt x="451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" name="Google Shape;1456;p51"/>
          <p:cNvGrpSpPr/>
          <p:nvPr/>
        </p:nvGrpSpPr>
        <p:grpSpPr>
          <a:xfrm>
            <a:off x="8219315" y="247047"/>
            <a:ext cx="727119" cy="717382"/>
            <a:chOff x="5745652" y="1834405"/>
            <a:chExt cx="979248" cy="942093"/>
          </a:xfrm>
        </p:grpSpPr>
        <p:sp>
          <p:nvSpPr>
            <p:cNvPr id="1457" name="Google Shape;1457;p51"/>
            <p:cNvSpPr/>
            <p:nvPr/>
          </p:nvSpPr>
          <p:spPr>
            <a:xfrm>
              <a:off x="5745663" y="1834405"/>
              <a:ext cx="979237" cy="939607"/>
            </a:xfrm>
            <a:custGeom>
              <a:avLst/>
              <a:gdLst/>
              <a:ahLst/>
              <a:cxnLst/>
              <a:rect l="l" t="t" r="r" b="b"/>
              <a:pathLst>
                <a:path w="23696" h="22737" extrusionOk="0">
                  <a:moveTo>
                    <a:pt x="7794" y="17899"/>
                  </a:moveTo>
                  <a:cubicBezTo>
                    <a:pt x="7804" y="17899"/>
                    <a:pt x="7804" y="17910"/>
                    <a:pt x="7815" y="17910"/>
                  </a:cubicBezTo>
                  <a:cubicBezTo>
                    <a:pt x="7815" y="17920"/>
                    <a:pt x="7804" y="17920"/>
                    <a:pt x="7804" y="17931"/>
                  </a:cubicBezTo>
                  <a:lnTo>
                    <a:pt x="7783" y="17910"/>
                  </a:lnTo>
                  <a:lnTo>
                    <a:pt x="7794" y="17899"/>
                  </a:lnTo>
                  <a:close/>
                  <a:moveTo>
                    <a:pt x="15747" y="1"/>
                  </a:moveTo>
                  <a:cubicBezTo>
                    <a:pt x="15260" y="1"/>
                    <a:pt x="14800" y="117"/>
                    <a:pt x="14376" y="358"/>
                  </a:cubicBezTo>
                  <a:cubicBezTo>
                    <a:pt x="14031" y="546"/>
                    <a:pt x="13717" y="797"/>
                    <a:pt x="13425" y="1069"/>
                  </a:cubicBezTo>
                  <a:cubicBezTo>
                    <a:pt x="13320" y="1162"/>
                    <a:pt x="13216" y="1246"/>
                    <a:pt x="13111" y="1340"/>
                  </a:cubicBezTo>
                  <a:cubicBezTo>
                    <a:pt x="13049" y="1308"/>
                    <a:pt x="12986" y="1257"/>
                    <a:pt x="12923" y="1236"/>
                  </a:cubicBezTo>
                  <a:cubicBezTo>
                    <a:pt x="12642" y="1173"/>
                    <a:pt x="12359" y="1090"/>
                    <a:pt x="12067" y="1069"/>
                  </a:cubicBezTo>
                  <a:cubicBezTo>
                    <a:pt x="11863" y="1057"/>
                    <a:pt x="11659" y="1046"/>
                    <a:pt x="11457" y="1046"/>
                  </a:cubicBezTo>
                  <a:cubicBezTo>
                    <a:pt x="11098" y="1046"/>
                    <a:pt x="10742" y="1081"/>
                    <a:pt x="10395" y="1215"/>
                  </a:cubicBezTo>
                  <a:cubicBezTo>
                    <a:pt x="10380" y="1222"/>
                    <a:pt x="10364" y="1226"/>
                    <a:pt x="10349" y="1226"/>
                  </a:cubicBezTo>
                  <a:cubicBezTo>
                    <a:pt x="10319" y="1226"/>
                    <a:pt x="10290" y="1214"/>
                    <a:pt x="10270" y="1194"/>
                  </a:cubicBezTo>
                  <a:cubicBezTo>
                    <a:pt x="10228" y="1152"/>
                    <a:pt x="10186" y="1120"/>
                    <a:pt x="10155" y="1079"/>
                  </a:cubicBezTo>
                  <a:cubicBezTo>
                    <a:pt x="9873" y="755"/>
                    <a:pt x="9528" y="546"/>
                    <a:pt x="9141" y="400"/>
                  </a:cubicBezTo>
                  <a:cubicBezTo>
                    <a:pt x="8925" y="313"/>
                    <a:pt x="8699" y="267"/>
                    <a:pt x="8469" y="267"/>
                  </a:cubicBezTo>
                  <a:cubicBezTo>
                    <a:pt x="8366" y="267"/>
                    <a:pt x="8263" y="276"/>
                    <a:pt x="8159" y="296"/>
                  </a:cubicBezTo>
                  <a:cubicBezTo>
                    <a:pt x="7762" y="368"/>
                    <a:pt x="7397" y="525"/>
                    <a:pt x="7052" y="744"/>
                  </a:cubicBezTo>
                  <a:cubicBezTo>
                    <a:pt x="6436" y="1162"/>
                    <a:pt x="6039" y="1716"/>
                    <a:pt x="5872" y="2448"/>
                  </a:cubicBezTo>
                  <a:cubicBezTo>
                    <a:pt x="5767" y="2886"/>
                    <a:pt x="5746" y="3325"/>
                    <a:pt x="5840" y="3764"/>
                  </a:cubicBezTo>
                  <a:cubicBezTo>
                    <a:pt x="5903" y="4025"/>
                    <a:pt x="6007" y="4266"/>
                    <a:pt x="6133" y="4505"/>
                  </a:cubicBezTo>
                  <a:cubicBezTo>
                    <a:pt x="6170" y="4581"/>
                    <a:pt x="6157" y="4622"/>
                    <a:pt x="6085" y="4622"/>
                  </a:cubicBezTo>
                  <a:cubicBezTo>
                    <a:pt x="6077" y="4622"/>
                    <a:pt x="6069" y="4622"/>
                    <a:pt x="6060" y="4621"/>
                  </a:cubicBezTo>
                  <a:cubicBezTo>
                    <a:pt x="6044" y="4620"/>
                    <a:pt x="6029" y="4620"/>
                    <a:pt x="6014" y="4620"/>
                  </a:cubicBezTo>
                  <a:cubicBezTo>
                    <a:pt x="5708" y="4620"/>
                    <a:pt x="5430" y="4722"/>
                    <a:pt x="5161" y="4871"/>
                  </a:cubicBezTo>
                  <a:cubicBezTo>
                    <a:pt x="5088" y="4913"/>
                    <a:pt x="5015" y="4955"/>
                    <a:pt x="4942" y="4986"/>
                  </a:cubicBezTo>
                  <a:cubicBezTo>
                    <a:pt x="4869" y="5028"/>
                    <a:pt x="4806" y="5080"/>
                    <a:pt x="4754" y="5143"/>
                  </a:cubicBezTo>
                  <a:cubicBezTo>
                    <a:pt x="4461" y="5457"/>
                    <a:pt x="4346" y="5864"/>
                    <a:pt x="4388" y="6261"/>
                  </a:cubicBezTo>
                  <a:cubicBezTo>
                    <a:pt x="4388" y="6386"/>
                    <a:pt x="4409" y="6522"/>
                    <a:pt x="4461" y="6658"/>
                  </a:cubicBezTo>
                  <a:cubicBezTo>
                    <a:pt x="4712" y="7212"/>
                    <a:pt x="5130" y="7577"/>
                    <a:pt x="5715" y="7744"/>
                  </a:cubicBezTo>
                  <a:cubicBezTo>
                    <a:pt x="5809" y="7776"/>
                    <a:pt x="5914" y="7818"/>
                    <a:pt x="6007" y="7849"/>
                  </a:cubicBezTo>
                  <a:cubicBezTo>
                    <a:pt x="5976" y="7932"/>
                    <a:pt x="5945" y="8006"/>
                    <a:pt x="5914" y="8089"/>
                  </a:cubicBezTo>
                  <a:cubicBezTo>
                    <a:pt x="5673" y="8695"/>
                    <a:pt x="5339" y="9269"/>
                    <a:pt x="5057" y="9854"/>
                  </a:cubicBezTo>
                  <a:cubicBezTo>
                    <a:pt x="5046" y="9875"/>
                    <a:pt x="5015" y="9886"/>
                    <a:pt x="4983" y="9917"/>
                  </a:cubicBezTo>
                  <a:cubicBezTo>
                    <a:pt x="4911" y="9740"/>
                    <a:pt x="4827" y="9583"/>
                    <a:pt x="4764" y="9416"/>
                  </a:cubicBezTo>
                  <a:cubicBezTo>
                    <a:pt x="4628" y="9113"/>
                    <a:pt x="4451" y="8862"/>
                    <a:pt x="4168" y="8684"/>
                  </a:cubicBezTo>
                  <a:cubicBezTo>
                    <a:pt x="4043" y="8601"/>
                    <a:pt x="3939" y="8486"/>
                    <a:pt x="3782" y="8434"/>
                  </a:cubicBezTo>
                  <a:cubicBezTo>
                    <a:pt x="3512" y="8350"/>
                    <a:pt x="3237" y="8302"/>
                    <a:pt x="2961" y="8302"/>
                  </a:cubicBezTo>
                  <a:cubicBezTo>
                    <a:pt x="2790" y="8302"/>
                    <a:pt x="2617" y="8321"/>
                    <a:pt x="2445" y="8361"/>
                  </a:cubicBezTo>
                  <a:cubicBezTo>
                    <a:pt x="2278" y="8392"/>
                    <a:pt x="2132" y="8475"/>
                    <a:pt x="1985" y="8538"/>
                  </a:cubicBezTo>
                  <a:cubicBezTo>
                    <a:pt x="1619" y="8705"/>
                    <a:pt x="1306" y="8946"/>
                    <a:pt x="1045" y="9259"/>
                  </a:cubicBezTo>
                  <a:cubicBezTo>
                    <a:pt x="815" y="9552"/>
                    <a:pt x="658" y="9875"/>
                    <a:pt x="544" y="10221"/>
                  </a:cubicBezTo>
                  <a:cubicBezTo>
                    <a:pt x="272" y="10994"/>
                    <a:pt x="230" y="11788"/>
                    <a:pt x="376" y="12592"/>
                  </a:cubicBezTo>
                  <a:cubicBezTo>
                    <a:pt x="533" y="13490"/>
                    <a:pt x="941" y="14263"/>
                    <a:pt x="1619" y="14901"/>
                  </a:cubicBezTo>
                  <a:cubicBezTo>
                    <a:pt x="2006" y="15256"/>
                    <a:pt x="2392" y="15611"/>
                    <a:pt x="2852" y="15872"/>
                  </a:cubicBezTo>
                  <a:cubicBezTo>
                    <a:pt x="2873" y="15883"/>
                    <a:pt x="2884" y="15904"/>
                    <a:pt x="2905" y="15925"/>
                  </a:cubicBezTo>
                  <a:cubicBezTo>
                    <a:pt x="2842" y="15977"/>
                    <a:pt x="2779" y="16029"/>
                    <a:pt x="2717" y="16071"/>
                  </a:cubicBezTo>
                  <a:cubicBezTo>
                    <a:pt x="2278" y="16332"/>
                    <a:pt x="1849" y="16603"/>
                    <a:pt x="1442" y="16917"/>
                  </a:cubicBezTo>
                  <a:cubicBezTo>
                    <a:pt x="1324" y="17001"/>
                    <a:pt x="1213" y="17065"/>
                    <a:pt x="1076" y="17065"/>
                  </a:cubicBezTo>
                  <a:cubicBezTo>
                    <a:pt x="1043" y="17065"/>
                    <a:pt x="1008" y="17061"/>
                    <a:pt x="972" y="17053"/>
                  </a:cubicBezTo>
                  <a:cubicBezTo>
                    <a:pt x="954" y="17049"/>
                    <a:pt x="936" y="17048"/>
                    <a:pt x="917" y="17048"/>
                  </a:cubicBezTo>
                  <a:cubicBezTo>
                    <a:pt x="879" y="17048"/>
                    <a:pt x="840" y="17053"/>
                    <a:pt x="804" y="17053"/>
                  </a:cubicBezTo>
                  <a:cubicBezTo>
                    <a:pt x="794" y="17053"/>
                    <a:pt x="784" y="17052"/>
                    <a:pt x="774" y="17052"/>
                  </a:cubicBezTo>
                  <a:cubicBezTo>
                    <a:pt x="591" y="17052"/>
                    <a:pt x="454" y="17144"/>
                    <a:pt x="335" y="17272"/>
                  </a:cubicBezTo>
                  <a:cubicBezTo>
                    <a:pt x="230" y="17387"/>
                    <a:pt x="157" y="17513"/>
                    <a:pt x="115" y="17648"/>
                  </a:cubicBezTo>
                  <a:cubicBezTo>
                    <a:pt x="0" y="17962"/>
                    <a:pt x="105" y="18296"/>
                    <a:pt x="376" y="18495"/>
                  </a:cubicBezTo>
                  <a:cubicBezTo>
                    <a:pt x="418" y="18516"/>
                    <a:pt x="449" y="18547"/>
                    <a:pt x="491" y="18568"/>
                  </a:cubicBezTo>
                  <a:cubicBezTo>
                    <a:pt x="635" y="18647"/>
                    <a:pt x="778" y="18686"/>
                    <a:pt x="922" y="18686"/>
                  </a:cubicBezTo>
                  <a:cubicBezTo>
                    <a:pt x="987" y="18686"/>
                    <a:pt x="1053" y="18678"/>
                    <a:pt x="1118" y="18662"/>
                  </a:cubicBezTo>
                  <a:cubicBezTo>
                    <a:pt x="1222" y="18630"/>
                    <a:pt x="1317" y="18588"/>
                    <a:pt x="1410" y="18516"/>
                  </a:cubicBezTo>
                  <a:cubicBezTo>
                    <a:pt x="1547" y="18411"/>
                    <a:pt x="1640" y="18265"/>
                    <a:pt x="1724" y="18108"/>
                  </a:cubicBezTo>
                  <a:cubicBezTo>
                    <a:pt x="1766" y="18014"/>
                    <a:pt x="1828" y="17952"/>
                    <a:pt x="1933" y="17910"/>
                  </a:cubicBezTo>
                  <a:cubicBezTo>
                    <a:pt x="2153" y="17805"/>
                    <a:pt x="2372" y="17690"/>
                    <a:pt x="2591" y="17565"/>
                  </a:cubicBezTo>
                  <a:cubicBezTo>
                    <a:pt x="2633" y="17544"/>
                    <a:pt x="2685" y="17513"/>
                    <a:pt x="2727" y="17481"/>
                  </a:cubicBezTo>
                  <a:cubicBezTo>
                    <a:pt x="2738" y="17471"/>
                    <a:pt x="2758" y="17471"/>
                    <a:pt x="2769" y="17460"/>
                  </a:cubicBezTo>
                  <a:cubicBezTo>
                    <a:pt x="2852" y="17408"/>
                    <a:pt x="2947" y="17367"/>
                    <a:pt x="3040" y="17325"/>
                  </a:cubicBezTo>
                  <a:cubicBezTo>
                    <a:pt x="3051" y="17314"/>
                    <a:pt x="3072" y="17304"/>
                    <a:pt x="3082" y="17283"/>
                  </a:cubicBezTo>
                  <a:cubicBezTo>
                    <a:pt x="3082" y="17283"/>
                    <a:pt x="3093" y="17283"/>
                    <a:pt x="3093" y="17272"/>
                  </a:cubicBezTo>
                  <a:lnTo>
                    <a:pt x="3114" y="17272"/>
                  </a:lnTo>
                  <a:cubicBezTo>
                    <a:pt x="3117" y="17269"/>
                    <a:pt x="3120" y="17268"/>
                    <a:pt x="3125" y="17268"/>
                  </a:cubicBezTo>
                  <a:cubicBezTo>
                    <a:pt x="3135" y="17268"/>
                    <a:pt x="3148" y="17275"/>
                    <a:pt x="3155" y="17283"/>
                  </a:cubicBezTo>
                  <a:cubicBezTo>
                    <a:pt x="3176" y="17304"/>
                    <a:pt x="3155" y="17314"/>
                    <a:pt x="3135" y="17335"/>
                  </a:cubicBezTo>
                  <a:cubicBezTo>
                    <a:pt x="3114" y="17356"/>
                    <a:pt x="3103" y="17377"/>
                    <a:pt x="3093" y="17397"/>
                  </a:cubicBezTo>
                  <a:cubicBezTo>
                    <a:pt x="2977" y="17565"/>
                    <a:pt x="2873" y="17732"/>
                    <a:pt x="2758" y="17899"/>
                  </a:cubicBezTo>
                  <a:cubicBezTo>
                    <a:pt x="2717" y="17962"/>
                    <a:pt x="2675" y="18014"/>
                    <a:pt x="2591" y="18024"/>
                  </a:cubicBezTo>
                  <a:cubicBezTo>
                    <a:pt x="2320" y="18087"/>
                    <a:pt x="2132" y="18296"/>
                    <a:pt x="2006" y="18516"/>
                  </a:cubicBezTo>
                  <a:cubicBezTo>
                    <a:pt x="1776" y="18913"/>
                    <a:pt x="1797" y="19184"/>
                    <a:pt x="2111" y="19519"/>
                  </a:cubicBezTo>
                  <a:cubicBezTo>
                    <a:pt x="2331" y="19759"/>
                    <a:pt x="2638" y="19874"/>
                    <a:pt x="2977" y="19874"/>
                  </a:cubicBezTo>
                  <a:cubicBezTo>
                    <a:pt x="2991" y="19874"/>
                    <a:pt x="3005" y="19874"/>
                    <a:pt x="3019" y="19874"/>
                  </a:cubicBezTo>
                  <a:cubicBezTo>
                    <a:pt x="3114" y="19863"/>
                    <a:pt x="3186" y="19842"/>
                    <a:pt x="3281" y="19800"/>
                  </a:cubicBezTo>
                  <a:cubicBezTo>
                    <a:pt x="3469" y="19717"/>
                    <a:pt x="3604" y="19581"/>
                    <a:pt x="3709" y="19424"/>
                  </a:cubicBezTo>
                  <a:cubicBezTo>
                    <a:pt x="3741" y="19382"/>
                    <a:pt x="3771" y="19331"/>
                    <a:pt x="3792" y="19289"/>
                  </a:cubicBezTo>
                  <a:cubicBezTo>
                    <a:pt x="3876" y="19090"/>
                    <a:pt x="3918" y="18871"/>
                    <a:pt x="3897" y="18683"/>
                  </a:cubicBezTo>
                  <a:cubicBezTo>
                    <a:pt x="3887" y="18620"/>
                    <a:pt x="3897" y="18568"/>
                    <a:pt x="3908" y="18516"/>
                  </a:cubicBezTo>
                  <a:cubicBezTo>
                    <a:pt x="3918" y="18463"/>
                    <a:pt x="3949" y="18400"/>
                    <a:pt x="3980" y="18349"/>
                  </a:cubicBezTo>
                  <a:cubicBezTo>
                    <a:pt x="3980" y="18338"/>
                    <a:pt x="3991" y="18338"/>
                    <a:pt x="3991" y="18328"/>
                  </a:cubicBezTo>
                  <a:cubicBezTo>
                    <a:pt x="4022" y="18296"/>
                    <a:pt x="4043" y="18254"/>
                    <a:pt x="4075" y="18212"/>
                  </a:cubicBezTo>
                  <a:cubicBezTo>
                    <a:pt x="4127" y="18129"/>
                    <a:pt x="4179" y="18056"/>
                    <a:pt x="4231" y="17972"/>
                  </a:cubicBezTo>
                  <a:cubicBezTo>
                    <a:pt x="4357" y="17774"/>
                    <a:pt x="4472" y="17565"/>
                    <a:pt x="4576" y="17346"/>
                  </a:cubicBezTo>
                  <a:cubicBezTo>
                    <a:pt x="4597" y="17325"/>
                    <a:pt x="4607" y="17304"/>
                    <a:pt x="4618" y="17283"/>
                  </a:cubicBezTo>
                  <a:cubicBezTo>
                    <a:pt x="4637" y="17255"/>
                    <a:pt x="4655" y="17218"/>
                    <a:pt x="4689" y="17218"/>
                  </a:cubicBezTo>
                  <a:cubicBezTo>
                    <a:pt x="4693" y="17218"/>
                    <a:pt x="4697" y="17219"/>
                    <a:pt x="4702" y="17220"/>
                  </a:cubicBezTo>
                  <a:cubicBezTo>
                    <a:pt x="4712" y="17230"/>
                    <a:pt x="4733" y="17262"/>
                    <a:pt x="4733" y="17293"/>
                  </a:cubicBezTo>
                  <a:cubicBezTo>
                    <a:pt x="4795" y="17596"/>
                    <a:pt x="4837" y="17899"/>
                    <a:pt x="4900" y="18202"/>
                  </a:cubicBezTo>
                  <a:cubicBezTo>
                    <a:pt x="4932" y="18390"/>
                    <a:pt x="4900" y="18537"/>
                    <a:pt x="4743" y="18662"/>
                  </a:cubicBezTo>
                  <a:cubicBezTo>
                    <a:pt x="4702" y="18693"/>
                    <a:pt x="4670" y="18746"/>
                    <a:pt x="4639" y="18787"/>
                  </a:cubicBezTo>
                  <a:cubicBezTo>
                    <a:pt x="4461" y="19006"/>
                    <a:pt x="4398" y="19268"/>
                    <a:pt x="4430" y="19550"/>
                  </a:cubicBezTo>
                  <a:cubicBezTo>
                    <a:pt x="4472" y="19842"/>
                    <a:pt x="4628" y="20062"/>
                    <a:pt x="4911" y="20166"/>
                  </a:cubicBezTo>
                  <a:cubicBezTo>
                    <a:pt x="4994" y="20197"/>
                    <a:pt x="5088" y="20208"/>
                    <a:pt x="5182" y="20208"/>
                  </a:cubicBezTo>
                  <a:lnTo>
                    <a:pt x="5297" y="20208"/>
                  </a:lnTo>
                  <a:cubicBezTo>
                    <a:pt x="5308" y="20208"/>
                    <a:pt x="5318" y="20197"/>
                    <a:pt x="5339" y="20197"/>
                  </a:cubicBezTo>
                  <a:cubicBezTo>
                    <a:pt x="5548" y="20187"/>
                    <a:pt x="5715" y="20104"/>
                    <a:pt x="5851" y="19957"/>
                  </a:cubicBezTo>
                  <a:cubicBezTo>
                    <a:pt x="5893" y="19916"/>
                    <a:pt x="5924" y="19874"/>
                    <a:pt x="5965" y="19821"/>
                  </a:cubicBezTo>
                  <a:cubicBezTo>
                    <a:pt x="6153" y="19540"/>
                    <a:pt x="6216" y="19215"/>
                    <a:pt x="6216" y="18881"/>
                  </a:cubicBezTo>
                  <a:cubicBezTo>
                    <a:pt x="6227" y="18808"/>
                    <a:pt x="6206" y="18725"/>
                    <a:pt x="6164" y="18651"/>
                  </a:cubicBezTo>
                  <a:cubicBezTo>
                    <a:pt x="6102" y="18558"/>
                    <a:pt x="6112" y="18463"/>
                    <a:pt x="6112" y="18359"/>
                  </a:cubicBezTo>
                  <a:cubicBezTo>
                    <a:pt x="6133" y="18024"/>
                    <a:pt x="6164" y="17690"/>
                    <a:pt x="6174" y="17356"/>
                  </a:cubicBezTo>
                  <a:cubicBezTo>
                    <a:pt x="6185" y="17220"/>
                    <a:pt x="6185" y="17095"/>
                    <a:pt x="6195" y="16970"/>
                  </a:cubicBezTo>
                  <a:lnTo>
                    <a:pt x="6206" y="16959"/>
                  </a:lnTo>
                  <a:cubicBezTo>
                    <a:pt x="6227" y="16896"/>
                    <a:pt x="6206" y="16823"/>
                    <a:pt x="6279" y="16791"/>
                  </a:cubicBezTo>
                  <a:cubicBezTo>
                    <a:pt x="6293" y="16791"/>
                    <a:pt x="6302" y="16787"/>
                    <a:pt x="6313" y="16787"/>
                  </a:cubicBezTo>
                  <a:cubicBezTo>
                    <a:pt x="6319" y="16787"/>
                    <a:pt x="6325" y="16788"/>
                    <a:pt x="6331" y="16791"/>
                  </a:cubicBezTo>
                  <a:cubicBezTo>
                    <a:pt x="6383" y="16886"/>
                    <a:pt x="6436" y="16980"/>
                    <a:pt x="6499" y="17063"/>
                  </a:cubicBezTo>
                  <a:cubicBezTo>
                    <a:pt x="6520" y="17105"/>
                    <a:pt x="6540" y="17137"/>
                    <a:pt x="6561" y="17168"/>
                  </a:cubicBezTo>
                  <a:cubicBezTo>
                    <a:pt x="6561" y="17178"/>
                    <a:pt x="6571" y="17188"/>
                    <a:pt x="6571" y="17199"/>
                  </a:cubicBezTo>
                  <a:cubicBezTo>
                    <a:pt x="6624" y="17387"/>
                    <a:pt x="6645" y="17575"/>
                    <a:pt x="6676" y="17764"/>
                  </a:cubicBezTo>
                  <a:cubicBezTo>
                    <a:pt x="6759" y="18296"/>
                    <a:pt x="6718" y="18839"/>
                    <a:pt x="6791" y="19372"/>
                  </a:cubicBezTo>
                  <a:cubicBezTo>
                    <a:pt x="6801" y="19466"/>
                    <a:pt x="6759" y="19519"/>
                    <a:pt x="6697" y="19581"/>
                  </a:cubicBezTo>
                  <a:cubicBezTo>
                    <a:pt x="6550" y="19717"/>
                    <a:pt x="6436" y="19874"/>
                    <a:pt x="6404" y="20083"/>
                  </a:cubicBezTo>
                  <a:cubicBezTo>
                    <a:pt x="6352" y="20438"/>
                    <a:pt x="6488" y="20720"/>
                    <a:pt x="6728" y="20940"/>
                  </a:cubicBezTo>
                  <a:cubicBezTo>
                    <a:pt x="6780" y="20991"/>
                    <a:pt x="6833" y="21033"/>
                    <a:pt x="6896" y="21075"/>
                  </a:cubicBezTo>
                  <a:cubicBezTo>
                    <a:pt x="6980" y="21131"/>
                    <a:pt x="7082" y="21171"/>
                    <a:pt x="7185" y="21171"/>
                  </a:cubicBezTo>
                  <a:cubicBezTo>
                    <a:pt x="7196" y="21171"/>
                    <a:pt x="7208" y="21170"/>
                    <a:pt x="7219" y="21169"/>
                  </a:cubicBezTo>
                  <a:cubicBezTo>
                    <a:pt x="7234" y="21170"/>
                    <a:pt x="7248" y="21171"/>
                    <a:pt x="7262" y="21171"/>
                  </a:cubicBezTo>
                  <a:cubicBezTo>
                    <a:pt x="7426" y="21171"/>
                    <a:pt x="7586" y="21118"/>
                    <a:pt x="7721" y="21012"/>
                  </a:cubicBezTo>
                  <a:cubicBezTo>
                    <a:pt x="7741" y="21002"/>
                    <a:pt x="7752" y="20991"/>
                    <a:pt x="7773" y="20981"/>
                  </a:cubicBezTo>
                  <a:cubicBezTo>
                    <a:pt x="7825" y="20940"/>
                    <a:pt x="7867" y="20887"/>
                    <a:pt x="7919" y="20824"/>
                  </a:cubicBezTo>
                  <a:cubicBezTo>
                    <a:pt x="7930" y="20814"/>
                    <a:pt x="7940" y="20793"/>
                    <a:pt x="7950" y="20772"/>
                  </a:cubicBezTo>
                  <a:cubicBezTo>
                    <a:pt x="8149" y="20469"/>
                    <a:pt x="8170" y="20083"/>
                    <a:pt x="7950" y="19759"/>
                  </a:cubicBezTo>
                  <a:cubicBezTo>
                    <a:pt x="7888" y="19665"/>
                    <a:pt x="7857" y="19591"/>
                    <a:pt x="7857" y="19487"/>
                  </a:cubicBezTo>
                  <a:cubicBezTo>
                    <a:pt x="7857" y="19414"/>
                    <a:pt x="7846" y="19352"/>
                    <a:pt x="7846" y="19289"/>
                  </a:cubicBezTo>
                  <a:cubicBezTo>
                    <a:pt x="7846" y="19205"/>
                    <a:pt x="7846" y="19132"/>
                    <a:pt x="7836" y="19059"/>
                  </a:cubicBezTo>
                  <a:cubicBezTo>
                    <a:pt x="7825" y="18797"/>
                    <a:pt x="7815" y="18537"/>
                    <a:pt x="7794" y="18286"/>
                  </a:cubicBezTo>
                  <a:cubicBezTo>
                    <a:pt x="7794" y="18202"/>
                    <a:pt x="7741" y="18077"/>
                    <a:pt x="7836" y="18035"/>
                  </a:cubicBezTo>
                  <a:cubicBezTo>
                    <a:pt x="7853" y="18027"/>
                    <a:pt x="7868" y="18024"/>
                    <a:pt x="7881" y="18024"/>
                  </a:cubicBezTo>
                  <a:cubicBezTo>
                    <a:pt x="7960" y="18024"/>
                    <a:pt x="7990" y="18140"/>
                    <a:pt x="8034" y="18202"/>
                  </a:cubicBezTo>
                  <a:cubicBezTo>
                    <a:pt x="8170" y="18369"/>
                    <a:pt x="8285" y="18537"/>
                    <a:pt x="8410" y="18714"/>
                  </a:cubicBezTo>
                  <a:cubicBezTo>
                    <a:pt x="8473" y="18808"/>
                    <a:pt x="8505" y="18902"/>
                    <a:pt x="8463" y="19027"/>
                  </a:cubicBezTo>
                  <a:cubicBezTo>
                    <a:pt x="8410" y="19173"/>
                    <a:pt x="8431" y="19331"/>
                    <a:pt x="8431" y="19487"/>
                  </a:cubicBezTo>
                  <a:cubicBezTo>
                    <a:pt x="8431" y="19623"/>
                    <a:pt x="8473" y="19749"/>
                    <a:pt x="8535" y="19874"/>
                  </a:cubicBezTo>
                  <a:cubicBezTo>
                    <a:pt x="8588" y="19999"/>
                    <a:pt x="8693" y="20093"/>
                    <a:pt x="8797" y="20146"/>
                  </a:cubicBezTo>
                  <a:cubicBezTo>
                    <a:pt x="8872" y="20193"/>
                    <a:pt x="8957" y="20219"/>
                    <a:pt x="9047" y="20219"/>
                  </a:cubicBezTo>
                  <a:cubicBezTo>
                    <a:pt x="9095" y="20219"/>
                    <a:pt x="9144" y="20212"/>
                    <a:pt x="9194" y="20197"/>
                  </a:cubicBezTo>
                  <a:cubicBezTo>
                    <a:pt x="9361" y="20146"/>
                    <a:pt x="9507" y="20062"/>
                    <a:pt x="9612" y="19905"/>
                  </a:cubicBezTo>
                  <a:cubicBezTo>
                    <a:pt x="9716" y="19779"/>
                    <a:pt x="9779" y="19633"/>
                    <a:pt x="9863" y="19487"/>
                  </a:cubicBezTo>
                  <a:cubicBezTo>
                    <a:pt x="10051" y="19111"/>
                    <a:pt x="9977" y="18609"/>
                    <a:pt x="9675" y="18296"/>
                  </a:cubicBezTo>
                  <a:cubicBezTo>
                    <a:pt x="9633" y="18244"/>
                    <a:pt x="9570" y="18181"/>
                    <a:pt x="9497" y="18181"/>
                  </a:cubicBezTo>
                  <a:cubicBezTo>
                    <a:pt x="9490" y="18182"/>
                    <a:pt x="9483" y="18182"/>
                    <a:pt x="9477" y="18182"/>
                  </a:cubicBezTo>
                  <a:cubicBezTo>
                    <a:pt x="9324" y="18182"/>
                    <a:pt x="9264" y="18072"/>
                    <a:pt x="9204" y="17952"/>
                  </a:cubicBezTo>
                  <a:cubicBezTo>
                    <a:pt x="9183" y="17920"/>
                    <a:pt x="9162" y="17899"/>
                    <a:pt x="9141" y="17868"/>
                  </a:cubicBezTo>
                  <a:cubicBezTo>
                    <a:pt x="9048" y="17701"/>
                    <a:pt x="8953" y="17544"/>
                    <a:pt x="8860" y="17377"/>
                  </a:cubicBezTo>
                  <a:lnTo>
                    <a:pt x="8860" y="17377"/>
                  </a:lnTo>
                  <a:cubicBezTo>
                    <a:pt x="8891" y="17387"/>
                    <a:pt x="8932" y="17397"/>
                    <a:pt x="8964" y="17397"/>
                  </a:cubicBezTo>
                  <a:cubicBezTo>
                    <a:pt x="9141" y="17418"/>
                    <a:pt x="9309" y="17439"/>
                    <a:pt x="9476" y="17460"/>
                  </a:cubicBezTo>
                  <a:cubicBezTo>
                    <a:pt x="9696" y="17481"/>
                    <a:pt x="9904" y="17513"/>
                    <a:pt x="10113" y="17534"/>
                  </a:cubicBezTo>
                  <a:cubicBezTo>
                    <a:pt x="10218" y="17794"/>
                    <a:pt x="10395" y="18003"/>
                    <a:pt x="10604" y="18181"/>
                  </a:cubicBezTo>
                  <a:cubicBezTo>
                    <a:pt x="10715" y="18270"/>
                    <a:pt x="10839" y="18315"/>
                    <a:pt x="10961" y="18315"/>
                  </a:cubicBezTo>
                  <a:cubicBezTo>
                    <a:pt x="11068" y="18315"/>
                    <a:pt x="11175" y="18281"/>
                    <a:pt x="11273" y="18212"/>
                  </a:cubicBezTo>
                  <a:cubicBezTo>
                    <a:pt x="11304" y="18181"/>
                    <a:pt x="11335" y="18161"/>
                    <a:pt x="11377" y="18129"/>
                  </a:cubicBezTo>
                  <a:cubicBezTo>
                    <a:pt x="11430" y="18087"/>
                    <a:pt x="11482" y="18035"/>
                    <a:pt x="11523" y="17972"/>
                  </a:cubicBezTo>
                  <a:cubicBezTo>
                    <a:pt x="11586" y="17899"/>
                    <a:pt x="11639" y="17805"/>
                    <a:pt x="11670" y="17701"/>
                  </a:cubicBezTo>
                  <a:cubicBezTo>
                    <a:pt x="11691" y="17659"/>
                    <a:pt x="11701" y="17606"/>
                    <a:pt x="11711" y="17555"/>
                  </a:cubicBezTo>
                  <a:cubicBezTo>
                    <a:pt x="11764" y="17555"/>
                    <a:pt x="11816" y="17544"/>
                    <a:pt x="11858" y="17544"/>
                  </a:cubicBezTo>
                  <a:cubicBezTo>
                    <a:pt x="12098" y="17523"/>
                    <a:pt x="12338" y="17513"/>
                    <a:pt x="12568" y="17471"/>
                  </a:cubicBezTo>
                  <a:cubicBezTo>
                    <a:pt x="12725" y="17450"/>
                    <a:pt x="12882" y="17418"/>
                    <a:pt x="13049" y="17397"/>
                  </a:cubicBezTo>
                  <a:lnTo>
                    <a:pt x="13049" y="17397"/>
                  </a:lnTo>
                  <a:cubicBezTo>
                    <a:pt x="12986" y="17460"/>
                    <a:pt x="12923" y="17513"/>
                    <a:pt x="12851" y="17575"/>
                  </a:cubicBezTo>
                  <a:lnTo>
                    <a:pt x="11785" y="18672"/>
                  </a:lnTo>
                  <a:cubicBezTo>
                    <a:pt x="11711" y="18756"/>
                    <a:pt x="11639" y="18787"/>
                    <a:pt x="11534" y="18797"/>
                  </a:cubicBezTo>
                  <a:cubicBezTo>
                    <a:pt x="11356" y="18797"/>
                    <a:pt x="11189" y="18797"/>
                    <a:pt x="11012" y="18829"/>
                  </a:cubicBezTo>
                  <a:cubicBezTo>
                    <a:pt x="10876" y="18860"/>
                    <a:pt x="10761" y="18913"/>
                    <a:pt x="10657" y="19017"/>
                  </a:cubicBezTo>
                  <a:cubicBezTo>
                    <a:pt x="10490" y="19173"/>
                    <a:pt x="10364" y="19362"/>
                    <a:pt x="10270" y="19570"/>
                  </a:cubicBezTo>
                  <a:cubicBezTo>
                    <a:pt x="10239" y="19665"/>
                    <a:pt x="10218" y="19769"/>
                    <a:pt x="10218" y="19863"/>
                  </a:cubicBezTo>
                  <a:cubicBezTo>
                    <a:pt x="10218" y="19937"/>
                    <a:pt x="10218" y="19999"/>
                    <a:pt x="10239" y="20072"/>
                  </a:cubicBezTo>
                  <a:cubicBezTo>
                    <a:pt x="10291" y="20260"/>
                    <a:pt x="10374" y="20448"/>
                    <a:pt x="10479" y="20615"/>
                  </a:cubicBezTo>
                  <a:cubicBezTo>
                    <a:pt x="10562" y="20731"/>
                    <a:pt x="10657" y="20782"/>
                    <a:pt x="10792" y="20793"/>
                  </a:cubicBezTo>
                  <a:cubicBezTo>
                    <a:pt x="10813" y="20803"/>
                    <a:pt x="10845" y="20803"/>
                    <a:pt x="10876" y="20803"/>
                  </a:cubicBezTo>
                  <a:cubicBezTo>
                    <a:pt x="11001" y="20803"/>
                    <a:pt x="11126" y="20772"/>
                    <a:pt x="11242" y="20720"/>
                  </a:cubicBezTo>
                  <a:cubicBezTo>
                    <a:pt x="11482" y="20626"/>
                    <a:pt x="11670" y="20459"/>
                    <a:pt x="11795" y="20187"/>
                  </a:cubicBezTo>
                  <a:cubicBezTo>
                    <a:pt x="11848" y="20062"/>
                    <a:pt x="11900" y="19926"/>
                    <a:pt x="11931" y="19779"/>
                  </a:cubicBezTo>
                  <a:cubicBezTo>
                    <a:pt x="11973" y="19623"/>
                    <a:pt x="12067" y="19508"/>
                    <a:pt x="12192" y="19414"/>
                  </a:cubicBezTo>
                  <a:cubicBezTo>
                    <a:pt x="12505" y="19173"/>
                    <a:pt x="12819" y="18944"/>
                    <a:pt x="13091" y="18651"/>
                  </a:cubicBezTo>
                  <a:cubicBezTo>
                    <a:pt x="13132" y="18609"/>
                    <a:pt x="13195" y="18578"/>
                    <a:pt x="13248" y="18547"/>
                  </a:cubicBezTo>
                  <a:cubicBezTo>
                    <a:pt x="13256" y="18538"/>
                    <a:pt x="13281" y="18513"/>
                    <a:pt x="13294" y="18513"/>
                  </a:cubicBezTo>
                  <a:cubicBezTo>
                    <a:pt x="13296" y="18513"/>
                    <a:pt x="13298" y="18514"/>
                    <a:pt x="13299" y="18516"/>
                  </a:cubicBezTo>
                  <a:cubicBezTo>
                    <a:pt x="13331" y="18537"/>
                    <a:pt x="13320" y="18568"/>
                    <a:pt x="13310" y="18599"/>
                  </a:cubicBezTo>
                  <a:cubicBezTo>
                    <a:pt x="13279" y="18683"/>
                    <a:pt x="13258" y="18776"/>
                    <a:pt x="13237" y="18860"/>
                  </a:cubicBezTo>
                  <a:cubicBezTo>
                    <a:pt x="13070" y="19372"/>
                    <a:pt x="12892" y="19895"/>
                    <a:pt x="12725" y="20417"/>
                  </a:cubicBezTo>
                  <a:cubicBezTo>
                    <a:pt x="12683" y="20553"/>
                    <a:pt x="12642" y="20689"/>
                    <a:pt x="12516" y="20793"/>
                  </a:cubicBezTo>
                  <a:cubicBezTo>
                    <a:pt x="12485" y="20824"/>
                    <a:pt x="12454" y="20877"/>
                    <a:pt x="12433" y="20929"/>
                  </a:cubicBezTo>
                  <a:cubicBezTo>
                    <a:pt x="12328" y="21096"/>
                    <a:pt x="12276" y="21263"/>
                    <a:pt x="12255" y="21441"/>
                  </a:cubicBezTo>
                  <a:cubicBezTo>
                    <a:pt x="12224" y="21650"/>
                    <a:pt x="12245" y="21859"/>
                    <a:pt x="12286" y="22068"/>
                  </a:cubicBezTo>
                  <a:cubicBezTo>
                    <a:pt x="12317" y="22224"/>
                    <a:pt x="12380" y="22381"/>
                    <a:pt x="12485" y="22517"/>
                  </a:cubicBezTo>
                  <a:cubicBezTo>
                    <a:pt x="12600" y="22663"/>
                    <a:pt x="12756" y="22736"/>
                    <a:pt x="12934" y="22736"/>
                  </a:cubicBezTo>
                  <a:cubicBezTo>
                    <a:pt x="12965" y="22736"/>
                    <a:pt x="12997" y="22736"/>
                    <a:pt x="13039" y="22726"/>
                  </a:cubicBezTo>
                  <a:cubicBezTo>
                    <a:pt x="13237" y="22695"/>
                    <a:pt x="13394" y="22579"/>
                    <a:pt x="13529" y="22454"/>
                  </a:cubicBezTo>
                  <a:cubicBezTo>
                    <a:pt x="13812" y="22203"/>
                    <a:pt x="14000" y="21901"/>
                    <a:pt x="13979" y="21504"/>
                  </a:cubicBezTo>
                  <a:cubicBezTo>
                    <a:pt x="13968" y="21326"/>
                    <a:pt x="13947" y="21138"/>
                    <a:pt x="13874" y="20970"/>
                  </a:cubicBezTo>
                  <a:cubicBezTo>
                    <a:pt x="13780" y="20761"/>
                    <a:pt x="13770" y="20563"/>
                    <a:pt x="13854" y="20344"/>
                  </a:cubicBezTo>
                  <a:cubicBezTo>
                    <a:pt x="14031" y="19832"/>
                    <a:pt x="14198" y="19331"/>
                    <a:pt x="14334" y="18808"/>
                  </a:cubicBezTo>
                  <a:cubicBezTo>
                    <a:pt x="14344" y="18787"/>
                    <a:pt x="14344" y="18746"/>
                    <a:pt x="14365" y="18725"/>
                  </a:cubicBezTo>
                  <a:lnTo>
                    <a:pt x="14376" y="18725"/>
                  </a:lnTo>
                  <a:cubicBezTo>
                    <a:pt x="14470" y="19194"/>
                    <a:pt x="14564" y="19654"/>
                    <a:pt x="14658" y="20114"/>
                  </a:cubicBezTo>
                  <a:lnTo>
                    <a:pt x="14658" y="20135"/>
                  </a:lnTo>
                  <a:cubicBezTo>
                    <a:pt x="14658" y="20187"/>
                    <a:pt x="14658" y="20250"/>
                    <a:pt x="14637" y="20313"/>
                  </a:cubicBezTo>
                  <a:cubicBezTo>
                    <a:pt x="14637" y="20334"/>
                    <a:pt x="14627" y="20364"/>
                    <a:pt x="14627" y="20396"/>
                  </a:cubicBezTo>
                  <a:cubicBezTo>
                    <a:pt x="14595" y="20522"/>
                    <a:pt x="14606" y="20636"/>
                    <a:pt x="14616" y="20761"/>
                  </a:cubicBezTo>
                  <a:cubicBezTo>
                    <a:pt x="14616" y="20929"/>
                    <a:pt x="14689" y="21065"/>
                    <a:pt x="14794" y="21179"/>
                  </a:cubicBezTo>
                  <a:cubicBezTo>
                    <a:pt x="14924" y="21310"/>
                    <a:pt x="15064" y="21431"/>
                    <a:pt x="15259" y="21431"/>
                  </a:cubicBezTo>
                  <a:cubicBezTo>
                    <a:pt x="15268" y="21431"/>
                    <a:pt x="15276" y="21431"/>
                    <a:pt x="15284" y="21430"/>
                  </a:cubicBezTo>
                  <a:cubicBezTo>
                    <a:pt x="15368" y="21420"/>
                    <a:pt x="15442" y="21399"/>
                    <a:pt x="15514" y="21367"/>
                  </a:cubicBezTo>
                  <a:cubicBezTo>
                    <a:pt x="15556" y="21357"/>
                    <a:pt x="15588" y="21347"/>
                    <a:pt x="15619" y="21326"/>
                  </a:cubicBezTo>
                  <a:cubicBezTo>
                    <a:pt x="15974" y="21169"/>
                    <a:pt x="16162" y="20887"/>
                    <a:pt x="16173" y="20490"/>
                  </a:cubicBezTo>
                  <a:cubicBezTo>
                    <a:pt x="16173" y="20364"/>
                    <a:pt x="16162" y="20239"/>
                    <a:pt x="16152" y="20114"/>
                  </a:cubicBezTo>
                  <a:cubicBezTo>
                    <a:pt x="16120" y="19863"/>
                    <a:pt x="16027" y="19654"/>
                    <a:pt x="15839" y="19487"/>
                  </a:cubicBezTo>
                  <a:cubicBezTo>
                    <a:pt x="15786" y="19445"/>
                    <a:pt x="15734" y="19393"/>
                    <a:pt x="15671" y="19352"/>
                  </a:cubicBezTo>
                  <a:cubicBezTo>
                    <a:pt x="15588" y="19299"/>
                    <a:pt x="15546" y="19226"/>
                    <a:pt x="15525" y="19132"/>
                  </a:cubicBezTo>
                  <a:cubicBezTo>
                    <a:pt x="15483" y="18955"/>
                    <a:pt x="15442" y="18756"/>
                    <a:pt x="15389" y="18578"/>
                  </a:cubicBezTo>
                  <a:cubicBezTo>
                    <a:pt x="15284" y="18265"/>
                    <a:pt x="15264" y="17941"/>
                    <a:pt x="15274" y="17606"/>
                  </a:cubicBezTo>
                  <a:cubicBezTo>
                    <a:pt x="15284" y="17502"/>
                    <a:pt x="15295" y="17397"/>
                    <a:pt x="15347" y="17293"/>
                  </a:cubicBezTo>
                  <a:cubicBezTo>
                    <a:pt x="15368" y="17272"/>
                    <a:pt x="15379" y="17241"/>
                    <a:pt x="15389" y="17220"/>
                  </a:cubicBezTo>
                  <a:cubicBezTo>
                    <a:pt x="15410" y="17199"/>
                    <a:pt x="15431" y="17178"/>
                    <a:pt x="15452" y="17147"/>
                  </a:cubicBezTo>
                  <a:cubicBezTo>
                    <a:pt x="15556" y="17063"/>
                    <a:pt x="15651" y="16970"/>
                    <a:pt x="15755" y="16875"/>
                  </a:cubicBezTo>
                  <a:lnTo>
                    <a:pt x="16319" y="16405"/>
                  </a:lnTo>
                  <a:cubicBezTo>
                    <a:pt x="16455" y="16343"/>
                    <a:pt x="16580" y="16280"/>
                    <a:pt x="16705" y="16206"/>
                  </a:cubicBezTo>
                  <a:cubicBezTo>
                    <a:pt x="16925" y="16092"/>
                    <a:pt x="17123" y="15967"/>
                    <a:pt x="17353" y="15862"/>
                  </a:cubicBezTo>
                  <a:cubicBezTo>
                    <a:pt x="17353" y="15872"/>
                    <a:pt x="17364" y="15872"/>
                    <a:pt x="17374" y="15883"/>
                  </a:cubicBezTo>
                  <a:cubicBezTo>
                    <a:pt x="17385" y="15883"/>
                    <a:pt x="17385" y="15893"/>
                    <a:pt x="17385" y="15904"/>
                  </a:cubicBezTo>
                  <a:cubicBezTo>
                    <a:pt x="17374" y="15925"/>
                    <a:pt x="17364" y="15956"/>
                    <a:pt x="17353" y="15977"/>
                  </a:cubicBezTo>
                  <a:cubicBezTo>
                    <a:pt x="17332" y="16008"/>
                    <a:pt x="17322" y="16050"/>
                    <a:pt x="17301" y="16081"/>
                  </a:cubicBezTo>
                  <a:cubicBezTo>
                    <a:pt x="17123" y="16332"/>
                    <a:pt x="17009" y="16614"/>
                    <a:pt x="16946" y="16928"/>
                  </a:cubicBezTo>
                  <a:cubicBezTo>
                    <a:pt x="16925" y="17000"/>
                    <a:pt x="16914" y="17074"/>
                    <a:pt x="16883" y="17137"/>
                  </a:cubicBezTo>
                  <a:cubicBezTo>
                    <a:pt x="16842" y="17262"/>
                    <a:pt x="16779" y="17335"/>
                    <a:pt x="16643" y="17367"/>
                  </a:cubicBezTo>
                  <a:cubicBezTo>
                    <a:pt x="16445" y="17408"/>
                    <a:pt x="16267" y="17513"/>
                    <a:pt x="16152" y="17690"/>
                  </a:cubicBezTo>
                  <a:cubicBezTo>
                    <a:pt x="15932" y="18024"/>
                    <a:pt x="15880" y="18379"/>
                    <a:pt x="15985" y="18766"/>
                  </a:cubicBezTo>
                  <a:cubicBezTo>
                    <a:pt x="16016" y="18881"/>
                    <a:pt x="16078" y="18985"/>
                    <a:pt x="16173" y="19059"/>
                  </a:cubicBezTo>
                  <a:cubicBezTo>
                    <a:pt x="16365" y="19203"/>
                    <a:pt x="16574" y="19279"/>
                    <a:pt x="16793" y="19279"/>
                  </a:cubicBezTo>
                  <a:cubicBezTo>
                    <a:pt x="16861" y="19279"/>
                    <a:pt x="16929" y="19272"/>
                    <a:pt x="16998" y="19257"/>
                  </a:cubicBezTo>
                  <a:cubicBezTo>
                    <a:pt x="17594" y="19143"/>
                    <a:pt x="17938" y="18735"/>
                    <a:pt x="18033" y="18129"/>
                  </a:cubicBezTo>
                  <a:cubicBezTo>
                    <a:pt x="18043" y="18024"/>
                    <a:pt x="18053" y="17920"/>
                    <a:pt x="18001" y="17826"/>
                  </a:cubicBezTo>
                  <a:cubicBezTo>
                    <a:pt x="17959" y="17743"/>
                    <a:pt x="17980" y="17680"/>
                    <a:pt x="18033" y="17606"/>
                  </a:cubicBezTo>
                  <a:cubicBezTo>
                    <a:pt x="18293" y="17199"/>
                    <a:pt x="18555" y="16781"/>
                    <a:pt x="18806" y="16374"/>
                  </a:cubicBezTo>
                  <a:lnTo>
                    <a:pt x="18868" y="16280"/>
                  </a:lnTo>
                  <a:cubicBezTo>
                    <a:pt x="18973" y="16374"/>
                    <a:pt x="19004" y="16468"/>
                    <a:pt x="19046" y="16552"/>
                  </a:cubicBezTo>
                  <a:cubicBezTo>
                    <a:pt x="19182" y="16812"/>
                    <a:pt x="19296" y="17063"/>
                    <a:pt x="19422" y="17314"/>
                  </a:cubicBezTo>
                  <a:cubicBezTo>
                    <a:pt x="19463" y="17397"/>
                    <a:pt x="19484" y="17471"/>
                    <a:pt x="19526" y="17544"/>
                  </a:cubicBezTo>
                  <a:cubicBezTo>
                    <a:pt x="19568" y="17617"/>
                    <a:pt x="19537" y="17680"/>
                    <a:pt x="19474" y="17732"/>
                  </a:cubicBezTo>
                  <a:cubicBezTo>
                    <a:pt x="19182" y="18014"/>
                    <a:pt x="19087" y="18474"/>
                    <a:pt x="19244" y="18839"/>
                  </a:cubicBezTo>
                  <a:cubicBezTo>
                    <a:pt x="19286" y="18934"/>
                    <a:pt x="19349" y="19017"/>
                    <a:pt x="19422" y="19090"/>
                  </a:cubicBezTo>
                  <a:cubicBezTo>
                    <a:pt x="19596" y="19264"/>
                    <a:pt x="19822" y="19354"/>
                    <a:pt x="20050" y="19354"/>
                  </a:cubicBezTo>
                  <a:cubicBezTo>
                    <a:pt x="20246" y="19354"/>
                    <a:pt x="20444" y="19288"/>
                    <a:pt x="20613" y="19153"/>
                  </a:cubicBezTo>
                  <a:cubicBezTo>
                    <a:pt x="20644" y="19122"/>
                    <a:pt x="20686" y="19101"/>
                    <a:pt x="20728" y="19069"/>
                  </a:cubicBezTo>
                  <a:cubicBezTo>
                    <a:pt x="21031" y="18860"/>
                    <a:pt x="21229" y="18568"/>
                    <a:pt x="21355" y="18223"/>
                  </a:cubicBezTo>
                  <a:cubicBezTo>
                    <a:pt x="21480" y="17899"/>
                    <a:pt x="21417" y="17606"/>
                    <a:pt x="21177" y="17397"/>
                  </a:cubicBezTo>
                  <a:cubicBezTo>
                    <a:pt x="21083" y="17314"/>
                    <a:pt x="20968" y="17293"/>
                    <a:pt x="20853" y="17272"/>
                  </a:cubicBezTo>
                  <a:cubicBezTo>
                    <a:pt x="20738" y="17262"/>
                    <a:pt x="20675" y="17199"/>
                    <a:pt x="20634" y="17095"/>
                  </a:cubicBezTo>
                  <a:cubicBezTo>
                    <a:pt x="20508" y="16781"/>
                    <a:pt x="20373" y="16478"/>
                    <a:pt x="20247" y="16165"/>
                  </a:cubicBezTo>
                  <a:cubicBezTo>
                    <a:pt x="20226" y="16144"/>
                    <a:pt x="20216" y="16123"/>
                    <a:pt x="20237" y="16102"/>
                  </a:cubicBezTo>
                  <a:cubicBezTo>
                    <a:pt x="20243" y="16096"/>
                    <a:pt x="20249" y="16093"/>
                    <a:pt x="20256" y="16093"/>
                  </a:cubicBezTo>
                  <a:cubicBezTo>
                    <a:pt x="20270" y="16093"/>
                    <a:pt x="20285" y="16105"/>
                    <a:pt x="20299" y="16113"/>
                  </a:cubicBezTo>
                  <a:cubicBezTo>
                    <a:pt x="20696" y="16227"/>
                    <a:pt x="21083" y="16374"/>
                    <a:pt x="21459" y="16531"/>
                  </a:cubicBezTo>
                  <a:cubicBezTo>
                    <a:pt x="21720" y="16635"/>
                    <a:pt x="21678" y="16645"/>
                    <a:pt x="21616" y="16854"/>
                  </a:cubicBezTo>
                  <a:cubicBezTo>
                    <a:pt x="21616" y="16875"/>
                    <a:pt x="21606" y="16907"/>
                    <a:pt x="21606" y="16928"/>
                  </a:cubicBezTo>
                  <a:cubicBezTo>
                    <a:pt x="21595" y="16990"/>
                    <a:pt x="21585" y="17042"/>
                    <a:pt x="21585" y="17095"/>
                  </a:cubicBezTo>
                  <a:cubicBezTo>
                    <a:pt x="21574" y="17585"/>
                    <a:pt x="21929" y="17952"/>
                    <a:pt x="22295" y="18077"/>
                  </a:cubicBezTo>
                  <a:cubicBezTo>
                    <a:pt x="22375" y="18104"/>
                    <a:pt x="22455" y="18119"/>
                    <a:pt x="22534" y="18119"/>
                  </a:cubicBezTo>
                  <a:cubicBezTo>
                    <a:pt x="22641" y="18119"/>
                    <a:pt x="22746" y="18091"/>
                    <a:pt x="22848" y="18024"/>
                  </a:cubicBezTo>
                  <a:cubicBezTo>
                    <a:pt x="23089" y="17878"/>
                    <a:pt x="23287" y="17669"/>
                    <a:pt x="23433" y="17418"/>
                  </a:cubicBezTo>
                  <a:cubicBezTo>
                    <a:pt x="23695" y="16990"/>
                    <a:pt x="23653" y="16531"/>
                    <a:pt x="23350" y="16144"/>
                  </a:cubicBezTo>
                  <a:cubicBezTo>
                    <a:pt x="23206" y="15969"/>
                    <a:pt x="23023" y="15872"/>
                    <a:pt x="22833" y="15872"/>
                  </a:cubicBezTo>
                  <a:cubicBezTo>
                    <a:pt x="22762" y="15872"/>
                    <a:pt x="22690" y="15885"/>
                    <a:pt x="22619" y="15914"/>
                  </a:cubicBezTo>
                  <a:cubicBezTo>
                    <a:pt x="22549" y="15944"/>
                    <a:pt x="22486" y="15957"/>
                    <a:pt x="22425" y="15957"/>
                  </a:cubicBezTo>
                  <a:cubicBezTo>
                    <a:pt x="22358" y="15957"/>
                    <a:pt x="22293" y="15941"/>
                    <a:pt x="22222" y="15914"/>
                  </a:cubicBezTo>
                  <a:cubicBezTo>
                    <a:pt x="21731" y="15726"/>
                    <a:pt x="21250" y="15496"/>
                    <a:pt x="20749" y="15329"/>
                  </a:cubicBezTo>
                  <a:cubicBezTo>
                    <a:pt x="20654" y="15308"/>
                    <a:pt x="20613" y="15277"/>
                    <a:pt x="20665" y="15173"/>
                  </a:cubicBezTo>
                  <a:cubicBezTo>
                    <a:pt x="20665" y="15162"/>
                    <a:pt x="20665" y="15152"/>
                    <a:pt x="20675" y="15141"/>
                  </a:cubicBezTo>
                  <a:cubicBezTo>
                    <a:pt x="20874" y="14848"/>
                    <a:pt x="21083" y="14567"/>
                    <a:pt x="21313" y="14284"/>
                  </a:cubicBezTo>
                  <a:cubicBezTo>
                    <a:pt x="21438" y="14128"/>
                    <a:pt x="21553" y="13971"/>
                    <a:pt x="21668" y="13804"/>
                  </a:cubicBezTo>
                  <a:cubicBezTo>
                    <a:pt x="21804" y="13605"/>
                    <a:pt x="21940" y="13397"/>
                    <a:pt x="22065" y="13188"/>
                  </a:cubicBezTo>
                  <a:cubicBezTo>
                    <a:pt x="22284" y="12842"/>
                    <a:pt x="22483" y="12487"/>
                    <a:pt x="22598" y="12090"/>
                  </a:cubicBezTo>
                  <a:cubicBezTo>
                    <a:pt x="22650" y="11934"/>
                    <a:pt x="22702" y="11777"/>
                    <a:pt x="22744" y="11620"/>
                  </a:cubicBezTo>
                  <a:cubicBezTo>
                    <a:pt x="22911" y="11056"/>
                    <a:pt x="22922" y="10492"/>
                    <a:pt x="22755" y="9928"/>
                  </a:cubicBezTo>
                  <a:cubicBezTo>
                    <a:pt x="22650" y="9541"/>
                    <a:pt x="22441" y="9207"/>
                    <a:pt x="22211" y="8893"/>
                  </a:cubicBezTo>
                  <a:cubicBezTo>
                    <a:pt x="22117" y="8768"/>
                    <a:pt x="21992" y="8663"/>
                    <a:pt x="21845" y="8580"/>
                  </a:cubicBezTo>
                  <a:cubicBezTo>
                    <a:pt x="21616" y="8454"/>
                    <a:pt x="21365" y="8350"/>
                    <a:pt x="21114" y="8266"/>
                  </a:cubicBezTo>
                  <a:cubicBezTo>
                    <a:pt x="20902" y="8192"/>
                    <a:pt x="20683" y="8152"/>
                    <a:pt x="20462" y="8152"/>
                  </a:cubicBezTo>
                  <a:cubicBezTo>
                    <a:pt x="20280" y="8152"/>
                    <a:pt x="20096" y="8179"/>
                    <a:pt x="19913" y="8236"/>
                  </a:cubicBezTo>
                  <a:cubicBezTo>
                    <a:pt x="19463" y="8371"/>
                    <a:pt x="19066" y="8591"/>
                    <a:pt x="18659" y="8831"/>
                  </a:cubicBezTo>
                  <a:cubicBezTo>
                    <a:pt x="18471" y="8935"/>
                    <a:pt x="18293" y="9060"/>
                    <a:pt x="18105" y="9186"/>
                  </a:cubicBezTo>
                  <a:cubicBezTo>
                    <a:pt x="18095" y="9176"/>
                    <a:pt x="18084" y="9155"/>
                    <a:pt x="18074" y="9144"/>
                  </a:cubicBezTo>
                  <a:cubicBezTo>
                    <a:pt x="17949" y="8977"/>
                    <a:pt x="17865" y="8810"/>
                    <a:pt x="17803" y="8612"/>
                  </a:cubicBezTo>
                  <a:cubicBezTo>
                    <a:pt x="17750" y="8454"/>
                    <a:pt x="17698" y="8308"/>
                    <a:pt x="17625" y="8173"/>
                  </a:cubicBezTo>
                  <a:cubicBezTo>
                    <a:pt x="17594" y="8078"/>
                    <a:pt x="17562" y="7985"/>
                    <a:pt x="17520" y="7901"/>
                  </a:cubicBezTo>
                  <a:cubicBezTo>
                    <a:pt x="17510" y="7869"/>
                    <a:pt x="17499" y="7849"/>
                    <a:pt x="17489" y="7818"/>
                  </a:cubicBezTo>
                  <a:cubicBezTo>
                    <a:pt x="17646" y="7734"/>
                    <a:pt x="17792" y="7609"/>
                    <a:pt x="17928" y="7493"/>
                  </a:cubicBezTo>
                  <a:cubicBezTo>
                    <a:pt x="18189" y="7263"/>
                    <a:pt x="18440" y="7003"/>
                    <a:pt x="18680" y="6741"/>
                  </a:cubicBezTo>
                  <a:cubicBezTo>
                    <a:pt x="19004" y="6376"/>
                    <a:pt x="19150" y="5947"/>
                    <a:pt x="19108" y="5457"/>
                  </a:cubicBezTo>
                  <a:cubicBezTo>
                    <a:pt x="19108" y="5415"/>
                    <a:pt x="19098" y="5373"/>
                    <a:pt x="19077" y="5331"/>
                  </a:cubicBezTo>
                  <a:lnTo>
                    <a:pt x="19077" y="5320"/>
                  </a:lnTo>
                  <a:cubicBezTo>
                    <a:pt x="19046" y="5216"/>
                    <a:pt x="19015" y="5111"/>
                    <a:pt x="18973" y="5007"/>
                  </a:cubicBezTo>
                  <a:cubicBezTo>
                    <a:pt x="18889" y="4809"/>
                    <a:pt x="18743" y="4683"/>
                    <a:pt x="18555" y="4589"/>
                  </a:cubicBezTo>
                  <a:cubicBezTo>
                    <a:pt x="18326" y="4490"/>
                    <a:pt x="18097" y="4390"/>
                    <a:pt x="17842" y="4390"/>
                  </a:cubicBezTo>
                  <a:cubicBezTo>
                    <a:pt x="17829" y="4390"/>
                    <a:pt x="17816" y="4390"/>
                    <a:pt x="17803" y="4391"/>
                  </a:cubicBezTo>
                  <a:cubicBezTo>
                    <a:pt x="17761" y="4391"/>
                    <a:pt x="17729" y="4349"/>
                    <a:pt x="17750" y="4317"/>
                  </a:cubicBezTo>
                  <a:cubicBezTo>
                    <a:pt x="17782" y="4245"/>
                    <a:pt x="17813" y="4182"/>
                    <a:pt x="17844" y="4119"/>
                  </a:cubicBezTo>
                  <a:cubicBezTo>
                    <a:pt x="18105" y="3576"/>
                    <a:pt x="18241" y="3012"/>
                    <a:pt x="18147" y="2395"/>
                  </a:cubicBezTo>
                  <a:cubicBezTo>
                    <a:pt x="18074" y="1914"/>
                    <a:pt x="17875" y="1476"/>
                    <a:pt x="17646" y="1058"/>
                  </a:cubicBezTo>
                  <a:cubicBezTo>
                    <a:pt x="17604" y="985"/>
                    <a:pt x="17562" y="911"/>
                    <a:pt x="17510" y="849"/>
                  </a:cubicBezTo>
                  <a:cubicBezTo>
                    <a:pt x="17071" y="358"/>
                    <a:pt x="16549" y="34"/>
                    <a:pt x="15870" y="3"/>
                  </a:cubicBezTo>
                  <a:cubicBezTo>
                    <a:pt x="15829" y="1"/>
                    <a:pt x="15788" y="1"/>
                    <a:pt x="15747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51"/>
            <p:cNvGrpSpPr/>
            <p:nvPr/>
          </p:nvGrpSpPr>
          <p:grpSpPr>
            <a:xfrm>
              <a:off x="5745652" y="1837088"/>
              <a:ext cx="979226" cy="939411"/>
              <a:chOff x="3433250" y="1911339"/>
              <a:chExt cx="1465249" cy="1405883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3433250" y="2238077"/>
                <a:ext cx="1461965" cy="922887"/>
              </a:xfrm>
              <a:custGeom>
                <a:avLst/>
                <a:gdLst/>
                <a:ahLst/>
                <a:cxnLst/>
                <a:rect l="l" t="t" r="r" b="b"/>
                <a:pathLst>
                  <a:path w="23643" h="14925" extrusionOk="0">
                    <a:moveTo>
                      <a:pt x="17646" y="3871"/>
                    </a:moveTo>
                    <a:lnTo>
                      <a:pt x="17646" y="3871"/>
                    </a:lnTo>
                    <a:cubicBezTo>
                      <a:pt x="17719" y="3944"/>
                      <a:pt x="17771" y="4017"/>
                      <a:pt x="17803" y="4111"/>
                    </a:cubicBezTo>
                    <a:cubicBezTo>
                      <a:pt x="17824" y="4153"/>
                      <a:pt x="17813" y="4184"/>
                      <a:pt x="17792" y="4215"/>
                    </a:cubicBezTo>
                    <a:cubicBezTo>
                      <a:pt x="17771" y="4226"/>
                      <a:pt x="17740" y="4236"/>
                      <a:pt x="17719" y="4247"/>
                    </a:cubicBezTo>
                    <a:cubicBezTo>
                      <a:pt x="17708" y="4247"/>
                      <a:pt x="17687" y="4226"/>
                      <a:pt x="17687" y="4215"/>
                    </a:cubicBezTo>
                    <a:cubicBezTo>
                      <a:pt x="17666" y="4101"/>
                      <a:pt x="17656" y="3985"/>
                      <a:pt x="17646" y="3871"/>
                    </a:cubicBezTo>
                    <a:close/>
                    <a:moveTo>
                      <a:pt x="11026" y="0"/>
                    </a:moveTo>
                    <a:cubicBezTo>
                      <a:pt x="10631" y="0"/>
                      <a:pt x="10236" y="17"/>
                      <a:pt x="9842" y="47"/>
                    </a:cubicBezTo>
                    <a:cubicBezTo>
                      <a:pt x="9278" y="89"/>
                      <a:pt x="8713" y="152"/>
                      <a:pt x="8180" y="350"/>
                    </a:cubicBezTo>
                    <a:cubicBezTo>
                      <a:pt x="8055" y="391"/>
                      <a:pt x="7919" y="423"/>
                      <a:pt x="7794" y="475"/>
                    </a:cubicBezTo>
                    <a:cubicBezTo>
                      <a:pt x="7344" y="642"/>
                      <a:pt x="6979" y="904"/>
                      <a:pt x="6728" y="1332"/>
                    </a:cubicBezTo>
                    <a:cubicBezTo>
                      <a:pt x="6550" y="1635"/>
                      <a:pt x="6394" y="1949"/>
                      <a:pt x="6185" y="2241"/>
                    </a:cubicBezTo>
                    <a:cubicBezTo>
                      <a:pt x="6060" y="2408"/>
                      <a:pt x="5986" y="2606"/>
                      <a:pt x="5914" y="2805"/>
                    </a:cubicBezTo>
                    <a:cubicBezTo>
                      <a:pt x="5673" y="3411"/>
                      <a:pt x="5339" y="3985"/>
                      <a:pt x="5057" y="4570"/>
                    </a:cubicBezTo>
                    <a:cubicBezTo>
                      <a:pt x="5046" y="4591"/>
                      <a:pt x="5015" y="4602"/>
                      <a:pt x="4983" y="4633"/>
                    </a:cubicBezTo>
                    <a:cubicBezTo>
                      <a:pt x="4911" y="4456"/>
                      <a:pt x="4827" y="4299"/>
                      <a:pt x="4764" y="4132"/>
                    </a:cubicBezTo>
                    <a:cubicBezTo>
                      <a:pt x="4628" y="3829"/>
                      <a:pt x="4451" y="3578"/>
                      <a:pt x="4168" y="3400"/>
                    </a:cubicBezTo>
                    <a:cubicBezTo>
                      <a:pt x="4043" y="3317"/>
                      <a:pt x="3939" y="3202"/>
                      <a:pt x="3782" y="3150"/>
                    </a:cubicBezTo>
                    <a:cubicBezTo>
                      <a:pt x="3512" y="3066"/>
                      <a:pt x="3237" y="3018"/>
                      <a:pt x="2961" y="3018"/>
                    </a:cubicBezTo>
                    <a:cubicBezTo>
                      <a:pt x="2790" y="3018"/>
                      <a:pt x="2617" y="3037"/>
                      <a:pt x="2445" y="3077"/>
                    </a:cubicBezTo>
                    <a:cubicBezTo>
                      <a:pt x="2278" y="3108"/>
                      <a:pt x="2132" y="3191"/>
                      <a:pt x="1985" y="3254"/>
                    </a:cubicBezTo>
                    <a:cubicBezTo>
                      <a:pt x="1619" y="3421"/>
                      <a:pt x="1306" y="3662"/>
                      <a:pt x="1045" y="3975"/>
                    </a:cubicBezTo>
                    <a:cubicBezTo>
                      <a:pt x="815" y="4268"/>
                      <a:pt x="658" y="4591"/>
                      <a:pt x="544" y="4937"/>
                    </a:cubicBezTo>
                    <a:cubicBezTo>
                      <a:pt x="272" y="5710"/>
                      <a:pt x="230" y="6504"/>
                      <a:pt x="376" y="7308"/>
                    </a:cubicBezTo>
                    <a:cubicBezTo>
                      <a:pt x="533" y="8206"/>
                      <a:pt x="941" y="8979"/>
                      <a:pt x="1619" y="9617"/>
                    </a:cubicBezTo>
                    <a:cubicBezTo>
                      <a:pt x="2006" y="9972"/>
                      <a:pt x="2392" y="10327"/>
                      <a:pt x="2852" y="10588"/>
                    </a:cubicBezTo>
                    <a:cubicBezTo>
                      <a:pt x="2873" y="10599"/>
                      <a:pt x="2884" y="10630"/>
                      <a:pt x="2905" y="10651"/>
                    </a:cubicBezTo>
                    <a:cubicBezTo>
                      <a:pt x="2863" y="10734"/>
                      <a:pt x="2779" y="10776"/>
                      <a:pt x="2696" y="10829"/>
                    </a:cubicBezTo>
                    <a:cubicBezTo>
                      <a:pt x="2246" y="11131"/>
                      <a:pt x="1776" y="11414"/>
                      <a:pt x="1348" y="11748"/>
                    </a:cubicBezTo>
                    <a:cubicBezTo>
                      <a:pt x="1275" y="11811"/>
                      <a:pt x="1191" y="11832"/>
                      <a:pt x="1097" y="11832"/>
                    </a:cubicBezTo>
                    <a:lnTo>
                      <a:pt x="825" y="11832"/>
                    </a:lnTo>
                    <a:cubicBezTo>
                      <a:pt x="814" y="11831"/>
                      <a:pt x="803" y="11831"/>
                      <a:pt x="792" y="11831"/>
                    </a:cubicBezTo>
                    <a:cubicBezTo>
                      <a:pt x="547" y="11831"/>
                      <a:pt x="360" y="11946"/>
                      <a:pt x="240" y="12155"/>
                    </a:cubicBezTo>
                    <a:cubicBezTo>
                      <a:pt x="52" y="12469"/>
                      <a:pt x="0" y="12761"/>
                      <a:pt x="251" y="13075"/>
                    </a:cubicBezTo>
                    <a:cubicBezTo>
                      <a:pt x="410" y="13277"/>
                      <a:pt x="666" y="13397"/>
                      <a:pt x="925" y="13397"/>
                    </a:cubicBezTo>
                    <a:cubicBezTo>
                      <a:pt x="1161" y="13397"/>
                      <a:pt x="1398" y="13298"/>
                      <a:pt x="1567" y="13075"/>
                    </a:cubicBezTo>
                    <a:cubicBezTo>
                      <a:pt x="1619" y="13002"/>
                      <a:pt x="1682" y="12918"/>
                      <a:pt x="1714" y="12835"/>
                    </a:cubicBezTo>
                    <a:cubicBezTo>
                      <a:pt x="1756" y="12709"/>
                      <a:pt x="1849" y="12657"/>
                      <a:pt x="1954" y="12605"/>
                    </a:cubicBezTo>
                    <a:cubicBezTo>
                      <a:pt x="2246" y="12459"/>
                      <a:pt x="2550" y="12322"/>
                      <a:pt x="2821" y="12145"/>
                    </a:cubicBezTo>
                    <a:cubicBezTo>
                      <a:pt x="2915" y="12083"/>
                      <a:pt x="3009" y="12030"/>
                      <a:pt x="3114" y="11988"/>
                    </a:cubicBezTo>
                    <a:cubicBezTo>
                      <a:pt x="3116" y="11985"/>
                      <a:pt x="3121" y="11984"/>
                      <a:pt x="3126" y="11984"/>
                    </a:cubicBezTo>
                    <a:cubicBezTo>
                      <a:pt x="3140" y="11984"/>
                      <a:pt x="3161" y="11994"/>
                      <a:pt x="3176" y="12009"/>
                    </a:cubicBezTo>
                    <a:cubicBezTo>
                      <a:pt x="3186" y="12009"/>
                      <a:pt x="3186" y="12041"/>
                      <a:pt x="3176" y="12051"/>
                    </a:cubicBezTo>
                    <a:lnTo>
                      <a:pt x="2738" y="12709"/>
                    </a:lnTo>
                    <a:cubicBezTo>
                      <a:pt x="2696" y="12761"/>
                      <a:pt x="2633" y="12782"/>
                      <a:pt x="2570" y="12803"/>
                    </a:cubicBezTo>
                    <a:cubicBezTo>
                      <a:pt x="2204" y="12928"/>
                      <a:pt x="1995" y="13200"/>
                      <a:pt x="1891" y="13566"/>
                    </a:cubicBezTo>
                    <a:cubicBezTo>
                      <a:pt x="1860" y="13691"/>
                      <a:pt x="1881" y="13817"/>
                      <a:pt x="1933" y="13931"/>
                    </a:cubicBezTo>
                    <a:cubicBezTo>
                      <a:pt x="1995" y="14078"/>
                      <a:pt x="2069" y="14214"/>
                      <a:pt x="2204" y="14297"/>
                    </a:cubicBezTo>
                    <a:cubicBezTo>
                      <a:pt x="2330" y="14370"/>
                      <a:pt x="2455" y="14465"/>
                      <a:pt x="2591" y="14516"/>
                    </a:cubicBezTo>
                    <a:cubicBezTo>
                      <a:pt x="2708" y="14558"/>
                      <a:pt x="2829" y="14585"/>
                      <a:pt x="2952" y="14585"/>
                    </a:cubicBezTo>
                    <a:cubicBezTo>
                      <a:pt x="3049" y="14585"/>
                      <a:pt x="3148" y="14568"/>
                      <a:pt x="3249" y="14527"/>
                    </a:cubicBezTo>
                    <a:cubicBezTo>
                      <a:pt x="3720" y="14318"/>
                      <a:pt x="3908" y="13889"/>
                      <a:pt x="3887" y="13472"/>
                    </a:cubicBezTo>
                    <a:cubicBezTo>
                      <a:pt x="3876" y="13294"/>
                      <a:pt x="3908" y="13158"/>
                      <a:pt x="4012" y="13023"/>
                    </a:cubicBezTo>
                    <a:cubicBezTo>
                      <a:pt x="4210" y="12740"/>
                      <a:pt x="4388" y="12448"/>
                      <a:pt x="4535" y="12134"/>
                    </a:cubicBezTo>
                    <a:cubicBezTo>
                      <a:pt x="4565" y="12072"/>
                      <a:pt x="4607" y="11999"/>
                      <a:pt x="4639" y="11936"/>
                    </a:cubicBezTo>
                    <a:cubicBezTo>
                      <a:pt x="4660" y="11925"/>
                      <a:pt x="4681" y="11904"/>
                      <a:pt x="4702" y="11894"/>
                    </a:cubicBezTo>
                    <a:cubicBezTo>
                      <a:pt x="4743" y="11894"/>
                      <a:pt x="4743" y="11925"/>
                      <a:pt x="4743" y="11957"/>
                    </a:cubicBezTo>
                    <a:cubicBezTo>
                      <a:pt x="4785" y="12145"/>
                      <a:pt x="4816" y="12343"/>
                      <a:pt x="4848" y="12542"/>
                    </a:cubicBezTo>
                    <a:cubicBezTo>
                      <a:pt x="4879" y="12730"/>
                      <a:pt x="4900" y="12918"/>
                      <a:pt x="4932" y="13106"/>
                    </a:cubicBezTo>
                    <a:cubicBezTo>
                      <a:pt x="4942" y="13200"/>
                      <a:pt x="4921" y="13274"/>
                      <a:pt x="4848" y="13325"/>
                    </a:cubicBezTo>
                    <a:lnTo>
                      <a:pt x="4754" y="13420"/>
                    </a:lnTo>
                    <a:cubicBezTo>
                      <a:pt x="4586" y="13597"/>
                      <a:pt x="4482" y="13806"/>
                      <a:pt x="4440" y="14047"/>
                    </a:cubicBezTo>
                    <a:cubicBezTo>
                      <a:pt x="4377" y="14495"/>
                      <a:pt x="4691" y="14924"/>
                      <a:pt x="5192" y="14924"/>
                    </a:cubicBezTo>
                    <a:cubicBezTo>
                      <a:pt x="5558" y="14924"/>
                      <a:pt x="5840" y="14778"/>
                      <a:pt x="6018" y="14444"/>
                    </a:cubicBezTo>
                    <a:cubicBezTo>
                      <a:pt x="6143" y="14203"/>
                      <a:pt x="6206" y="13942"/>
                      <a:pt x="6206" y="13660"/>
                    </a:cubicBezTo>
                    <a:cubicBezTo>
                      <a:pt x="6216" y="13566"/>
                      <a:pt x="6206" y="13472"/>
                      <a:pt x="6153" y="13399"/>
                    </a:cubicBezTo>
                    <a:cubicBezTo>
                      <a:pt x="6091" y="13315"/>
                      <a:pt x="6091" y="13232"/>
                      <a:pt x="6091" y="13137"/>
                    </a:cubicBezTo>
                    <a:cubicBezTo>
                      <a:pt x="6112" y="12845"/>
                      <a:pt x="6133" y="12542"/>
                      <a:pt x="6153" y="12239"/>
                    </a:cubicBezTo>
                    <a:cubicBezTo>
                      <a:pt x="6164" y="12009"/>
                      <a:pt x="6164" y="11790"/>
                      <a:pt x="6206" y="11560"/>
                    </a:cubicBezTo>
                    <a:cubicBezTo>
                      <a:pt x="6221" y="11493"/>
                      <a:pt x="6246" y="11458"/>
                      <a:pt x="6293" y="11458"/>
                    </a:cubicBezTo>
                    <a:cubicBezTo>
                      <a:pt x="6312" y="11458"/>
                      <a:pt x="6335" y="11464"/>
                      <a:pt x="6362" y="11477"/>
                    </a:cubicBezTo>
                    <a:cubicBezTo>
                      <a:pt x="6582" y="11581"/>
                      <a:pt x="6822" y="11644"/>
                      <a:pt x="7063" y="11706"/>
                    </a:cubicBezTo>
                    <a:cubicBezTo>
                      <a:pt x="7930" y="11915"/>
                      <a:pt x="8797" y="12083"/>
                      <a:pt x="9685" y="12187"/>
                    </a:cubicBezTo>
                    <a:cubicBezTo>
                      <a:pt x="10139" y="12241"/>
                      <a:pt x="10592" y="12267"/>
                      <a:pt x="11042" y="12267"/>
                    </a:cubicBezTo>
                    <a:cubicBezTo>
                      <a:pt x="11554" y="12267"/>
                      <a:pt x="12062" y="12233"/>
                      <a:pt x="12568" y="12166"/>
                    </a:cubicBezTo>
                    <a:cubicBezTo>
                      <a:pt x="13446" y="12041"/>
                      <a:pt x="14313" y="11884"/>
                      <a:pt x="15138" y="11549"/>
                    </a:cubicBezTo>
                    <a:cubicBezTo>
                      <a:pt x="15588" y="11382"/>
                      <a:pt x="16058" y="11247"/>
                      <a:pt x="16486" y="11017"/>
                    </a:cubicBezTo>
                    <a:cubicBezTo>
                      <a:pt x="16726" y="10892"/>
                      <a:pt x="16967" y="10766"/>
                      <a:pt x="17207" y="10630"/>
                    </a:cubicBezTo>
                    <a:cubicBezTo>
                      <a:pt x="17249" y="10609"/>
                      <a:pt x="17290" y="10599"/>
                      <a:pt x="17332" y="10578"/>
                    </a:cubicBezTo>
                    <a:cubicBezTo>
                      <a:pt x="17343" y="10578"/>
                      <a:pt x="17364" y="10588"/>
                      <a:pt x="17374" y="10599"/>
                    </a:cubicBezTo>
                    <a:cubicBezTo>
                      <a:pt x="17385" y="10599"/>
                      <a:pt x="17385" y="10609"/>
                      <a:pt x="17385" y="10620"/>
                    </a:cubicBezTo>
                    <a:cubicBezTo>
                      <a:pt x="17374" y="10641"/>
                      <a:pt x="17364" y="10672"/>
                      <a:pt x="17353" y="10693"/>
                    </a:cubicBezTo>
                    <a:cubicBezTo>
                      <a:pt x="17186" y="11017"/>
                      <a:pt x="17040" y="11351"/>
                      <a:pt x="16967" y="11706"/>
                    </a:cubicBezTo>
                    <a:cubicBezTo>
                      <a:pt x="16946" y="11758"/>
                      <a:pt x="16935" y="11811"/>
                      <a:pt x="16914" y="11863"/>
                    </a:cubicBezTo>
                    <a:cubicBezTo>
                      <a:pt x="16862" y="11988"/>
                      <a:pt x="16800" y="12072"/>
                      <a:pt x="16653" y="12103"/>
                    </a:cubicBezTo>
                    <a:cubicBezTo>
                      <a:pt x="16465" y="12145"/>
                      <a:pt x="16298" y="12239"/>
                      <a:pt x="16183" y="12406"/>
                    </a:cubicBezTo>
                    <a:cubicBezTo>
                      <a:pt x="16048" y="12615"/>
                      <a:pt x="15964" y="12835"/>
                      <a:pt x="15964" y="13075"/>
                    </a:cubicBezTo>
                    <a:cubicBezTo>
                      <a:pt x="15964" y="13304"/>
                      <a:pt x="15995" y="13524"/>
                      <a:pt x="16173" y="13701"/>
                    </a:cubicBezTo>
                    <a:cubicBezTo>
                      <a:pt x="16308" y="13827"/>
                      <a:pt x="16455" y="13889"/>
                      <a:pt x="16633" y="13931"/>
                    </a:cubicBezTo>
                    <a:cubicBezTo>
                      <a:pt x="16698" y="13948"/>
                      <a:pt x="16767" y="13956"/>
                      <a:pt x="16837" y="13956"/>
                    </a:cubicBezTo>
                    <a:cubicBezTo>
                      <a:pt x="17203" y="13956"/>
                      <a:pt x="17605" y="13742"/>
                      <a:pt x="17771" y="13462"/>
                    </a:cubicBezTo>
                    <a:cubicBezTo>
                      <a:pt x="17855" y="13336"/>
                      <a:pt x="17928" y="13190"/>
                      <a:pt x="17970" y="13044"/>
                    </a:cubicBezTo>
                    <a:cubicBezTo>
                      <a:pt x="18022" y="12877"/>
                      <a:pt x="18063" y="12688"/>
                      <a:pt x="17970" y="12510"/>
                    </a:cubicBezTo>
                    <a:cubicBezTo>
                      <a:pt x="17928" y="12438"/>
                      <a:pt x="17970" y="12375"/>
                      <a:pt x="18012" y="12312"/>
                    </a:cubicBezTo>
                    <a:cubicBezTo>
                      <a:pt x="18283" y="11894"/>
                      <a:pt x="18544" y="11487"/>
                      <a:pt x="18806" y="11069"/>
                    </a:cubicBezTo>
                    <a:cubicBezTo>
                      <a:pt x="18825" y="11041"/>
                      <a:pt x="18835" y="10995"/>
                      <a:pt x="18892" y="10995"/>
                    </a:cubicBezTo>
                    <a:cubicBezTo>
                      <a:pt x="18897" y="10995"/>
                      <a:pt x="18903" y="10995"/>
                      <a:pt x="18910" y="10996"/>
                    </a:cubicBezTo>
                    <a:cubicBezTo>
                      <a:pt x="18920" y="11006"/>
                      <a:pt x="18941" y="11027"/>
                      <a:pt x="18952" y="11048"/>
                    </a:cubicBezTo>
                    <a:cubicBezTo>
                      <a:pt x="19140" y="11435"/>
                      <a:pt x="19328" y="11821"/>
                      <a:pt x="19516" y="12197"/>
                    </a:cubicBezTo>
                    <a:cubicBezTo>
                      <a:pt x="19526" y="12229"/>
                      <a:pt x="19537" y="12250"/>
                      <a:pt x="19547" y="12281"/>
                    </a:cubicBezTo>
                    <a:cubicBezTo>
                      <a:pt x="19579" y="12343"/>
                      <a:pt x="19568" y="12396"/>
                      <a:pt x="19505" y="12448"/>
                    </a:cubicBezTo>
                    <a:cubicBezTo>
                      <a:pt x="19213" y="12678"/>
                      <a:pt x="19150" y="13002"/>
                      <a:pt x="19213" y="13357"/>
                    </a:cubicBezTo>
                    <a:cubicBezTo>
                      <a:pt x="19278" y="13753"/>
                      <a:pt x="19610" y="14019"/>
                      <a:pt x="19996" y="14019"/>
                    </a:cubicBezTo>
                    <a:cubicBezTo>
                      <a:pt x="20047" y="14019"/>
                      <a:pt x="20100" y="14015"/>
                      <a:pt x="20153" y="14005"/>
                    </a:cubicBezTo>
                    <a:cubicBezTo>
                      <a:pt x="20341" y="13973"/>
                      <a:pt x="20498" y="13900"/>
                      <a:pt x="20654" y="13796"/>
                    </a:cubicBezTo>
                    <a:cubicBezTo>
                      <a:pt x="20979" y="13566"/>
                      <a:pt x="21177" y="13253"/>
                      <a:pt x="21323" y="12897"/>
                    </a:cubicBezTo>
                    <a:cubicBezTo>
                      <a:pt x="21365" y="12803"/>
                      <a:pt x="21376" y="12698"/>
                      <a:pt x="21386" y="12594"/>
                    </a:cubicBezTo>
                    <a:cubicBezTo>
                      <a:pt x="21397" y="12322"/>
                      <a:pt x="21156" y="12030"/>
                      <a:pt x="20905" y="12020"/>
                    </a:cubicBezTo>
                    <a:cubicBezTo>
                      <a:pt x="20874" y="12009"/>
                      <a:pt x="20832" y="12009"/>
                      <a:pt x="20801" y="11999"/>
                    </a:cubicBezTo>
                    <a:cubicBezTo>
                      <a:pt x="20717" y="11999"/>
                      <a:pt x="20665" y="11957"/>
                      <a:pt x="20634" y="11884"/>
                    </a:cubicBezTo>
                    <a:cubicBezTo>
                      <a:pt x="20498" y="11539"/>
                      <a:pt x="20362" y="11205"/>
                      <a:pt x="20216" y="10871"/>
                    </a:cubicBezTo>
                    <a:cubicBezTo>
                      <a:pt x="20206" y="10839"/>
                      <a:pt x="20174" y="10808"/>
                      <a:pt x="20226" y="10787"/>
                    </a:cubicBezTo>
                    <a:cubicBezTo>
                      <a:pt x="20228" y="10785"/>
                      <a:pt x="20231" y="10784"/>
                      <a:pt x="20235" y="10784"/>
                    </a:cubicBezTo>
                    <a:cubicBezTo>
                      <a:pt x="20249" y="10784"/>
                      <a:pt x="20272" y="10799"/>
                      <a:pt x="20289" y="10808"/>
                    </a:cubicBezTo>
                    <a:cubicBezTo>
                      <a:pt x="20686" y="10922"/>
                      <a:pt x="21062" y="11059"/>
                      <a:pt x="21438" y="11226"/>
                    </a:cubicBezTo>
                    <a:cubicBezTo>
                      <a:pt x="21501" y="11247"/>
                      <a:pt x="21553" y="11278"/>
                      <a:pt x="21616" y="11309"/>
                    </a:cubicBezTo>
                    <a:cubicBezTo>
                      <a:pt x="21668" y="11340"/>
                      <a:pt x="21689" y="11382"/>
                      <a:pt x="21668" y="11445"/>
                    </a:cubicBezTo>
                    <a:cubicBezTo>
                      <a:pt x="21647" y="11477"/>
                      <a:pt x="21647" y="11507"/>
                      <a:pt x="21626" y="11549"/>
                    </a:cubicBezTo>
                    <a:cubicBezTo>
                      <a:pt x="21459" y="12051"/>
                      <a:pt x="21825" y="12636"/>
                      <a:pt x="22316" y="12772"/>
                    </a:cubicBezTo>
                    <a:cubicBezTo>
                      <a:pt x="22378" y="12790"/>
                      <a:pt x="22439" y="12799"/>
                      <a:pt x="22500" y="12799"/>
                    </a:cubicBezTo>
                    <a:cubicBezTo>
                      <a:pt x="22614" y="12799"/>
                      <a:pt x="22725" y="12767"/>
                      <a:pt x="22827" y="12698"/>
                    </a:cubicBezTo>
                    <a:cubicBezTo>
                      <a:pt x="23131" y="12500"/>
                      <a:pt x="23371" y="12239"/>
                      <a:pt x="23496" y="11894"/>
                    </a:cubicBezTo>
                    <a:cubicBezTo>
                      <a:pt x="23642" y="11507"/>
                      <a:pt x="23528" y="11048"/>
                      <a:pt x="23214" y="10776"/>
                    </a:cubicBezTo>
                    <a:cubicBezTo>
                      <a:pt x="23094" y="10677"/>
                      <a:pt x="22965" y="10617"/>
                      <a:pt x="22830" y="10617"/>
                    </a:cubicBezTo>
                    <a:cubicBezTo>
                      <a:pt x="22764" y="10617"/>
                      <a:pt x="22697" y="10631"/>
                      <a:pt x="22629" y="10662"/>
                    </a:cubicBezTo>
                    <a:cubicBezTo>
                      <a:pt x="22568" y="10686"/>
                      <a:pt x="22509" y="10696"/>
                      <a:pt x="22452" y="10696"/>
                    </a:cubicBezTo>
                    <a:cubicBezTo>
                      <a:pt x="22363" y="10696"/>
                      <a:pt x="22275" y="10672"/>
                      <a:pt x="22180" y="10641"/>
                    </a:cubicBezTo>
                    <a:cubicBezTo>
                      <a:pt x="21689" y="10453"/>
                      <a:pt x="21219" y="10212"/>
                      <a:pt x="20707" y="10066"/>
                    </a:cubicBezTo>
                    <a:cubicBezTo>
                      <a:pt x="20675" y="10056"/>
                      <a:pt x="20623" y="10035"/>
                      <a:pt x="20592" y="9982"/>
                    </a:cubicBezTo>
                    <a:cubicBezTo>
                      <a:pt x="20812" y="9648"/>
                      <a:pt x="21051" y="9314"/>
                      <a:pt x="21313" y="9000"/>
                    </a:cubicBezTo>
                    <a:cubicBezTo>
                      <a:pt x="21438" y="8844"/>
                      <a:pt x="21553" y="8687"/>
                      <a:pt x="21668" y="8520"/>
                    </a:cubicBezTo>
                    <a:cubicBezTo>
                      <a:pt x="21804" y="8321"/>
                      <a:pt x="21940" y="8113"/>
                      <a:pt x="22065" y="7904"/>
                    </a:cubicBezTo>
                    <a:cubicBezTo>
                      <a:pt x="22284" y="7558"/>
                      <a:pt x="22483" y="7203"/>
                      <a:pt x="22598" y="6806"/>
                    </a:cubicBezTo>
                    <a:cubicBezTo>
                      <a:pt x="22650" y="6650"/>
                      <a:pt x="22702" y="6493"/>
                      <a:pt x="22744" y="6336"/>
                    </a:cubicBezTo>
                    <a:cubicBezTo>
                      <a:pt x="22911" y="5772"/>
                      <a:pt x="22922" y="5208"/>
                      <a:pt x="22755" y="4644"/>
                    </a:cubicBezTo>
                    <a:cubicBezTo>
                      <a:pt x="22650" y="4257"/>
                      <a:pt x="22441" y="3923"/>
                      <a:pt x="22211" y="3609"/>
                    </a:cubicBezTo>
                    <a:cubicBezTo>
                      <a:pt x="22117" y="3484"/>
                      <a:pt x="21992" y="3379"/>
                      <a:pt x="21845" y="3296"/>
                    </a:cubicBezTo>
                    <a:cubicBezTo>
                      <a:pt x="21616" y="3170"/>
                      <a:pt x="21365" y="3066"/>
                      <a:pt x="21114" y="2982"/>
                    </a:cubicBezTo>
                    <a:cubicBezTo>
                      <a:pt x="20902" y="2908"/>
                      <a:pt x="20683" y="2868"/>
                      <a:pt x="20462" y="2868"/>
                    </a:cubicBezTo>
                    <a:cubicBezTo>
                      <a:pt x="20280" y="2868"/>
                      <a:pt x="20096" y="2895"/>
                      <a:pt x="19913" y="2952"/>
                    </a:cubicBezTo>
                    <a:cubicBezTo>
                      <a:pt x="19463" y="3087"/>
                      <a:pt x="19066" y="3307"/>
                      <a:pt x="18659" y="3547"/>
                    </a:cubicBezTo>
                    <a:cubicBezTo>
                      <a:pt x="18471" y="3651"/>
                      <a:pt x="18283" y="3787"/>
                      <a:pt x="18095" y="3913"/>
                    </a:cubicBezTo>
                    <a:cubicBezTo>
                      <a:pt x="18053" y="3860"/>
                      <a:pt x="18012" y="3808"/>
                      <a:pt x="17980" y="3746"/>
                    </a:cubicBezTo>
                    <a:cubicBezTo>
                      <a:pt x="17782" y="3390"/>
                      <a:pt x="17677" y="2993"/>
                      <a:pt x="17520" y="2617"/>
                    </a:cubicBezTo>
                    <a:cubicBezTo>
                      <a:pt x="17364" y="2209"/>
                      <a:pt x="17144" y="1854"/>
                      <a:pt x="16821" y="1562"/>
                    </a:cubicBezTo>
                    <a:cubicBezTo>
                      <a:pt x="16664" y="1415"/>
                      <a:pt x="16507" y="1259"/>
                      <a:pt x="16329" y="1134"/>
                    </a:cubicBezTo>
                    <a:cubicBezTo>
                      <a:pt x="16099" y="946"/>
                      <a:pt x="15839" y="788"/>
                      <a:pt x="15567" y="674"/>
                    </a:cubicBezTo>
                    <a:cubicBezTo>
                      <a:pt x="15096" y="486"/>
                      <a:pt x="14616" y="350"/>
                      <a:pt x="14125" y="266"/>
                    </a:cubicBezTo>
                    <a:cubicBezTo>
                      <a:pt x="13791" y="203"/>
                      <a:pt x="13457" y="131"/>
                      <a:pt x="13101" y="99"/>
                    </a:cubicBezTo>
                    <a:cubicBezTo>
                      <a:pt x="12694" y="57"/>
                      <a:pt x="12286" y="47"/>
                      <a:pt x="11879" y="26"/>
                    </a:cubicBezTo>
                    <a:cubicBezTo>
                      <a:pt x="11594" y="9"/>
                      <a:pt x="11310" y="0"/>
                      <a:pt x="1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1"/>
              <p:cNvSpPr/>
              <p:nvPr/>
            </p:nvSpPr>
            <p:spPr>
              <a:xfrm>
                <a:off x="3799502" y="2544408"/>
                <a:ext cx="754016" cy="455600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7368" extrusionOk="0">
                    <a:moveTo>
                      <a:pt x="6026" y="0"/>
                    </a:moveTo>
                    <a:cubicBezTo>
                      <a:pt x="6013" y="0"/>
                      <a:pt x="6000" y="1"/>
                      <a:pt x="5987" y="3"/>
                    </a:cubicBezTo>
                    <a:cubicBezTo>
                      <a:pt x="5955" y="3"/>
                      <a:pt x="5921" y="1"/>
                      <a:pt x="5887" y="1"/>
                    </a:cubicBezTo>
                    <a:cubicBezTo>
                      <a:pt x="5855" y="1"/>
                      <a:pt x="5825" y="3"/>
                      <a:pt x="5799" y="13"/>
                    </a:cubicBezTo>
                    <a:cubicBezTo>
                      <a:pt x="5729" y="42"/>
                      <a:pt x="5653" y="46"/>
                      <a:pt x="5579" y="46"/>
                    </a:cubicBezTo>
                    <a:cubicBezTo>
                      <a:pt x="5544" y="46"/>
                      <a:pt x="5509" y="45"/>
                      <a:pt x="5475" y="45"/>
                    </a:cubicBezTo>
                    <a:cubicBezTo>
                      <a:pt x="5412" y="45"/>
                      <a:pt x="5348" y="43"/>
                      <a:pt x="5285" y="43"/>
                    </a:cubicBezTo>
                    <a:cubicBezTo>
                      <a:pt x="5193" y="43"/>
                      <a:pt x="5102" y="47"/>
                      <a:pt x="5015" y="66"/>
                    </a:cubicBezTo>
                    <a:cubicBezTo>
                      <a:pt x="4884" y="83"/>
                      <a:pt x="4772" y="144"/>
                      <a:pt x="4643" y="144"/>
                    </a:cubicBezTo>
                    <a:cubicBezTo>
                      <a:pt x="4608" y="144"/>
                      <a:pt x="4572" y="140"/>
                      <a:pt x="4535" y="129"/>
                    </a:cubicBezTo>
                    <a:cubicBezTo>
                      <a:pt x="4530" y="127"/>
                      <a:pt x="4526" y="127"/>
                      <a:pt x="4521" y="127"/>
                    </a:cubicBezTo>
                    <a:cubicBezTo>
                      <a:pt x="4495" y="127"/>
                      <a:pt x="4466" y="151"/>
                      <a:pt x="4430" y="160"/>
                    </a:cubicBezTo>
                    <a:cubicBezTo>
                      <a:pt x="4368" y="181"/>
                      <a:pt x="4295" y="201"/>
                      <a:pt x="4221" y="212"/>
                    </a:cubicBezTo>
                    <a:cubicBezTo>
                      <a:pt x="3866" y="317"/>
                      <a:pt x="3511" y="442"/>
                      <a:pt x="3177" y="588"/>
                    </a:cubicBezTo>
                    <a:cubicBezTo>
                      <a:pt x="2884" y="724"/>
                      <a:pt x="2592" y="849"/>
                      <a:pt x="2331" y="1027"/>
                    </a:cubicBezTo>
                    <a:cubicBezTo>
                      <a:pt x="2153" y="1153"/>
                      <a:pt x="1944" y="1236"/>
                      <a:pt x="1788" y="1392"/>
                    </a:cubicBezTo>
                    <a:cubicBezTo>
                      <a:pt x="1411" y="1748"/>
                      <a:pt x="1045" y="2114"/>
                      <a:pt x="711" y="2500"/>
                    </a:cubicBezTo>
                    <a:cubicBezTo>
                      <a:pt x="325" y="2960"/>
                      <a:pt x="147" y="3493"/>
                      <a:pt x="32" y="4057"/>
                    </a:cubicBezTo>
                    <a:lnTo>
                      <a:pt x="32" y="4171"/>
                    </a:lnTo>
                    <a:cubicBezTo>
                      <a:pt x="32" y="4234"/>
                      <a:pt x="42" y="4297"/>
                      <a:pt x="105" y="4339"/>
                    </a:cubicBezTo>
                    <a:cubicBezTo>
                      <a:pt x="210" y="4401"/>
                      <a:pt x="210" y="4496"/>
                      <a:pt x="179" y="4600"/>
                    </a:cubicBezTo>
                    <a:cubicBezTo>
                      <a:pt x="53" y="5060"/>
                      <a:pt x="74" y="5530"/>
                      <a:pt x="32" y="6000"/>
                    </a:cubicBezTo>
                    <a:cubicBezTo>
                      <a:pt x="1" y="6230"/>
                      <a:pt x="74" y="6449"/>
                      <a:pt x="84" y="6679"/>
                    </a:cubicBezTo>
                    <a:cubicBezTo>
                      <a:pt x="95" y="6700"/>
                      <a:pt x="105" y="6732"/>
                      <a:pt x="116" y="6752"/>
                    </a:cubicBezTo>
                    <a:cubicBezTo>
                      <a:pt x="132" y="6780"/>
                      <a:pt x="160" y="6793"/>
                      <a:pt x="188" y="6793"/>
                    </a:cubicBezTo>
                    <a:cubicBezTo>
                      <a:pt x="213" y="6793"/>
                      <a:pt x="237" y="6782"/>
                      <a:pt x="251" y="6762"/>
                    </a:cubicBezTo>
                    <a:cubicBezTo>
                      <a:pt x="262" y="6752"/>
                      <a:pt x="272" y="6732"/>
                      <a:pt x="283" y="6721"/>
                    </a:cubicBezTo>
                    <a:cubicBezTo>
                      <a:pt x="304" y="6658"/>
                      <a:pt x="283" y="6585"/>
                      <a:pt x="356" y="6553"/>
                    </a:cubicBezTo>
                    <a:cubicBezTo>
                      <a:pt x="370" y="6550"/>
                      <a:pt x="383" y="6548"/>
                      <a:pt x="396" y="6548"/>
                    </a:cubicBezTo>
                    <a:cubicBezTo>
                      <a:pt x="450" y="6548"/>
                      <a:pt x="493" y="6578"/>
                      <a:pt x="544" y="6595"/>
                    </a:cubicBezTo>
                    <a:cubicBezTo>
                      <a:pt x="669" y="6637"/>
                      <a:pt x="795" y="6679"/>
                      <a:pt x="931" y="6721"/>
                    </a:cubicBezTo>
                    <a:cubicBezTo>
                      <a:pt x="983" y="6742"/>
                      <a:pt x="1035" y="6762"/>
                      <a:pt x="1087" y="6762"/>
                    </a:cubicBezTo>
                    <a:cubicBezTo>
                      <a:pt x="1233" y="6762"/>
                      <a:pt x="1370" y="6773"/>
                      <a:pt x="1505" y="6857"/>
                    </a:cubicBezTo>
                    <a:cubicBezTo>
                      <a:pt x="1599" y="6909"/>
                      <a:pt x="1725" y="6909"/>
                      <a:pt x="1839" y="6930"/>
                    </a:cubicBezTo>
                    <a:cubicBezTo>
                      <a:pt x="1861" y="6933"/>
                      <a:pt x="1883" y="6935"/>
                      <a:pt x="1906" y="6935"/>
                    </a:cubicBezTo>
                    <a:cubicBezTo>
                      <a:pt x="1959" y="6935"/>
                      <a:pt x="2012" y="6922"/>
                      <a:pt x="2048" y="6878"/>
                    </a:cubicBezTo>
                    <a:cubicBezTo>
                      <a:pt x="2084" y="6848"/>
                      <a:pt x="2118" y="6834"/>
                      <a:pt x="2155" y="6834"/>
                    </a:cubicBezTo>
                    <a:cubicBezTo>
                      <a:pt x="2194" y="6834"/>
                      <a:pt x="2235" y="6850"/>
                      <a:pt x="2278" y="6878"/>
                    </a:cubicBezTo>
                    <a:cubicBezTo>
                      <a:pt x="2325" y="6901"/>
                      <a:pt x="2372" y="6930"/>
                      <a:pt x="2424" y="6930"/>
                    </a:cubicBezTo>
                    <a:cubicBezTo>
                      <a:pt x="2441" y="6930"/>
                      <a:pt x="2459" y="6927"/>
                      <a:pt x="2477" y="6920"/>
                    </a:cubicBezTo>
                    <a:cubicBezTo>
                      <a:pt x="2504" y="6908"/>
                      <a:pt x="2527" y="6903"/>
                      <a:pt x="2548" y="6903"/>
                    </a:cubicBezTo>
                    <a:cubicBezTo>
                      <a:pt x="2600" y="6903"/>
                      <a:pt x="2635" y="6934"/>
                      <a:pt x="2665" y="6971"/>
                    </a:cubicBezTo>
                    <a:cubicBezTo>
                      <a:pt x="2770" y="7097"/>
                      <a:pt x="2884" y="7139"/>
                      <a:pt x="3041" y="7159"/>
                    </a:cubicBezTo>
                    <a:cubicBezTo>
                      <a:pt x="3218" y="7180"/>
                      <a:pt x="3386" y="7201"/>
                      <a:pt x="3553" y="7222"/>
                    </a:cubicBezTo>
                    <a:cubicBezTo>
                      <a:pt x="3824" y="7254"/>
                      <a:pt x="4096" y="7285"/>
                      <a:pt x="4368" y="7306"/>
                    </a:cubicBezTo>
                    <a:cubicBezTo>
                      <a:pt x="4525" y="7327"/>
                      <a:pt x="4692" y="7317"/>
                      <a:pt x="4859" y="7347"/>
                    </a:cubicBezTo>
                    <a:cubicBezTo>
                      <a:pt x="4934" y="7359"/>
                      <a:pt x="5015" y="7367"/>
                      <a:pt x="5095" y="7367"/>
                    </a:cubicBezTo>
                    <a:cubicBezTo>
                      <a:pt x="5161" y="7367"/>
                      <a:pt x="5226" y="7362"/>
                      <a:pt x="5287" y="7347"/>
                    </a:cubicBezTo>
                    <a:cubicBezTo>
                      <a:pt x="5507" y="7306"/>
                      <a:pt x="5726" y="7327"/>
                      <a:pt x="5935" y="7306"/>
                    </a:cubicBezTo>
                    <a:cubicBezTo>
                      <a:pt x="6175" y="7285"/>
                      <a:pt x="6415" y="7275"/>
                      <a:pt x="6645" y="7233"/>
                    </a:cubicBezTo>
                    <a:cubicBezTo>
                      <a:pt x="7021" y="7180"/>
                      <a:pt x="7387" y="7108"/>
                      <a:pt x="7763" y="7034"/>
                    </a:cubicBezTo>
                    <a:cubicBezTo>
                      <a:pt x="8150" y="6961"/>
                      <a:pt x="8526" y="6867"/>
                      <a:pt x="8902" y="6742"/>
                    </a:cubicBezTo>
                    <a:cubicBezTo>
                      <a:pt x="9194" y="6637"/>
                      <a:pt x="9498" y="6523"/>
                      <a:pt x="9790" y="6407"/>
                    </a:cubicBezTo>
                    <a:cubicBezTo>
                      <a:pt x="10135" y="6282"/>
                      <a:pt x="10469" y="6146"/>
                      <a:pt x="10782" y="5968"/>
                    </a:cubicBezTo>
                    <a:cubicBezTo>
                      <a:pt x="11033" y="5833"/>
                      <a:pt x="11274" y="5687"/>
                      <a:pt x="11535" y="5582"/>
                    </a:cubicBezTo>
                    <a:cubicBezTo>
                      <a:pt x="11702" y="5520"/>
                      <a:pt x="11848" y="5404"/>
                      <a:pt x="11973" y="5269"/>
                    </a:cubicBezTo>
                    <a:cubicBezTo>
                      <a:pt x="12172" y="5049"/>
                      <a:pt x="12193" y="4819"/>
                      <a:pt x="12078" y="4568"/>
                    </a:cubicBezTo>
                    <a:cubicBezTo>
                      <a:pt x="12057" y="4527"/>
                      <a:pt x="12026" y="4496"/>
                      <a:pt x="12005" y="4454"/>
                    </a:cubicBezTo>
                    <a:cubicBezTo>
                      <a:pt x="11963" y="4308"/>
                      <a:pt x="11838" y="4192"/>
                      <a:pt x="11869" y="4015"/>
                    </a:cubicBezTo>
                    <a:cubicBezTo>
                      <a:pt x="11880" y="3942"/>
                      <a:pt x="11838" y="3879"/>
                      <a:pt x="11775" y="3827"/>
                    </a:cubicBezTo>
                    <a:cubicBezTo>
                      <a:pt x="11483" y="3597"/>
                      <a:pt x="11242" y="3305"/>
                      <a:pt x="10970" y="3054"/>
                    </a:cubicBezTo>
                    <a:cubicBezTo>
                      <a:pt x="10929" y="3012"/>
                      <a:pt x="10887" y="2960"/>
                      <a:pt x="10845" y="2908"/>
                    </a:cubicBezTo>
                    <a:cubicBezTo>
                      <a:pt x="10522" y="2437"/>
                      <a:pt x="10114" y="2030"/>
                      <a:pt x="9738" y="1601"/>
                    </a:cubicBezTo>
                    <a:cubicBezTo>
                      <a:pt x="9591" y="1434"/>
                      <a:pt x="9424" y="1299"/>
                      <a:pt x="9278" y="1142"/>
                    </a:cubicBezTo>
                    <a:cubicBezTo>
                      <a:pt x="9027" y="870"/>
                      <a:pt x="8714" y="682"/>
                      <a:pt x="8379" y="536"/>
                    </a:cubicBezTo>
                    <a:cubicBezTo>
                      <a:pt x="8024" y="380"/>
                      <a:pt x="7680" y="212"/>
                      <a:pt x="7293" y="139"/>
                    </a:cubicBezTo>
                    <a:cubicBezTo>
                      <a:pt x="7190" y="62"/>
                      <a:pt x="7072" y="55"/>
                      <a:pt x="6952" y="55"/>
                    </a:cubicBezTo>
                    <a:cubicBezTo>
                      <a:pt x="6927" y="55"/>
                      <a:pt x="6901" y="55"/>
                      <a:pt x="6875" y="55"/>
                    </a:cubicBezTo>
                    <a:cubicBezTo>
                      <a:pt x="6791" y="55"/>
                      <a:pt x="6708" y="55"/>
                      <a:pt x="6624" y="45"/>
                    </a:cubicBezTo>
                    <a:cubicBezTo>
                      <a:pt x="6553" y="38"/>
                      <a:pt x="6487" y="16"/>
                      <a:pt x="6416" y="16"/>
                    </a:cubicBezTo>
                    <a:cubicBezTo>
                      <a:pt x="6382" y="16"/>
                      <a:pt x="6348" y="21"/>
                      <a:pt x="6311" y="34"/>
                    </a:cubicBezTo>
                    <a:cubicBezTo>
                      <a:pt x="6294" y="40"/>
                      <a:pt x="6277" y="42"/>
                      <a:pt x="6260" y="42"/>
                    </a:cubicBezTo>
                    <a:cubicBezTo>
                      <a:pt x="6184" y="42"/>
                      <a:pt x="6107" y="0"/>
                      <a:pt x="6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1"/>
              <p:cNvSpPr/>
              <p:nvPr/>
            </p:nvSpPr>
            <p:spPr>
              <a:xfrm>
                <a:off x="3433250" y="2821307"/>
                <a:ext cx="388262" cy="33953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5491" extrusionOk="0">
                    <a:moveTo>
                      <a:pt x="4628" y="0"/>
                    </a:moveTo>
                    <a:cubicBezTo>
                      <a:pt x="4377" y="0"/>
                      <a:pt x="4133" y="80"/>
                      <a:pt x="3929" y="269"/>
                    </a:cubicBezTo>
                    <a:cubicBezTo>
                      <a:pt x="3678" y="498"/>
                      <a:pt x="3416" y="728"/>
                      <a:pt x="3166" y="958"/>
                    </a:cubicBezTo>
                    <a:cubicBezTo>
                      <a:pt x="3093" y="1031"/>
                      <a:pt x="3019" y="1093"/>
                      <a:pt x="2947" y="1167"/>
                    </a:cubicBezTo>
                    <a:cubicBezTo>
                      <a:pt x="2873" y="1240"/>
                      <a:pt x="2800" y="1302"/>
                      <a:pt x="2717" y="1355"/>
                    </a:cubicBezTo>
                    <a:cubicBezTo>
                      <a:pt x="2278" y="1616"/>
                      <a:pt x="1849" y="1887"/>
                      <a:pt x="1442" y="2201"/>
                    </a:cubicBezTo>
                    <a:cubicBezTo>
                      <a:pt x="1324" y="2285"/>
                      <a:pt x="1213" y="2349"/>
                      <a:pt x="1076" y="2349"/>
                    </a:cubicBezTo>
                    <a:cubicBezTo>
                      <a:pt x="1043" y="2349"/>
                      <a:pt x="1008" y="2345"/>
                      <a:pt x="972" y="2337"/>
                    </a:cubicBezTo>
                    <a:cubicBezTo>
                      <a:pt x="954" y="2333"/>
                      <a:pt x="936" y="2332"/>
                      <a:pt x="917" y="2332"/>
                    </a:cubicBezTo>
                    <a:cubicBezTo>
                      <a:pt x="879" y="2332"/>
                      <a:pt x="840" y="2337"/>
                      <a:pt x="804" y="2337"/>
                    </a:cubicBezTo>
                    <a:cubicBezTo>
                      <a:pt x="794" y="2337"/>
                      <a:pt x="784" y="2336"/>
                      <a:pt x="774" y="2336"/>
                    </a:cubicBezTo>
                    <a:cubicBezTo>
                      <a:pt x="591" y="2336"/>
                      <a:pt x="454" y="2428"/>
                      <a:pt x="335" y="2556"/>
                    </a:cubicBezTo>
                    <a:cubicBezTo>
                      <a:pt x="230" y="2671"/>
                      <a:pt x="157" y="2797"/>
                      <a:pt x="115" y="2932"/>
                    </a:cubicBezTo>
                    <a:cubicBezTo>
                      <a:pt x="0" y="3246"/>
                      <a:pt x="105" y="3580"/>
                      <a:pt x="376" y="3779"/>
                    </a:cubicBezTo>
                    <a:cubicBezTo>
                      <a:pt x="418" y="3800"/>
                      <a:pt x="449" y="3831"/>
                      <a:pt x="491" y="3852"/>
                    </a:cubicBezTo>
                    <a:cubicBezTo>
                      <a:pt x="629" y="3932"/>
                      <a:pt x="770" y="3971"/>
                      <a:pt x="911" y="3971"/>
                    </a:cubicBezTo>
                    <a:cubicBezTo>
                      <a:pt x="1047" y="3971"/>
                      <a:pt x="1183" y="3934"/>
                      <a:pt x="1317" y="3862"/>
                    </a:cubicBezTo>
                    <a:cubicBezTo>
                      <a:pt x="1505" y="3758"/>
                      <a:pt x="1630" y="3580"/>
                      <a:pt x="1724" y="3392"/>
                    </a:cubicBezTo>
                    <a:cubicBezTo>
                      <a:pt x="1766" y="3298"/>
                      <a:pt x="1828" y="3236"/>
                      <a:pt x="1933" y="3194"/>
                    </a:cubicBezTo>
                    <a:cubicBezTo>
                      <a:pt x="2215" y="3058"/>
                      <a:pt x="2497" y="2911"/>
                      <a:pt x="2769" y="2744"/>
                    </a:cubicBezTo>
                    <a:cubicBezTo>
                      <a:pt x="2852" y="2692"/>
                      <a:pt x="2947" y="2651"/>
                      <a:pt x="3040" y="2609"/>
                    </a:cubicBezTo>
                    <a:cubicBezTo>
                      <a:pt x="3051" y="2598"/>
                      <a:pt x="3072" y="2588"/>
                      <a:pt x="3082" y="2567"/>
                    </a:cubicBezTo>
                    <a:cubicBezTo>
                      <a:pt x="3096" y="2559"/>
                      <a:pt x="3111" y="2547"/>
                      <a:pt x="3129" y="2547"/>
                    </a:cubicBezTo>
                    <a:cubicBezTo>
                      <a:pt x="3137" y="2547"/>
                      <a:pt x="3146" y="2550"/>
                      <a:pt x="3155" y="2556"/>
                    </a:cubicBezTo>
                    <a:cubicBezTo>
                      <a:pt x="3176" y="2577"/>
                      <a:pt x="3155" y="2598"/>
                      <a:pt x="3135" y="2619"/>
                    </a:cubicBezTo>
                    <a:cubicBezTo>
                      <a:pt x="3114" y="2640"/>
                      <a:pt x="3103" y="2661"/>
                      <a:pt x="3093" y="2681"/>
                    </a:cubicBezTo>
                    <a:cubicBezTo>
                      <a:pt x="2977" y="2849"/>
                      <a:pt x="2873" y="3016"/>
                      <a:pt x="2758" y="3183"/>
                    </a:cubicBezTo>
                    <a:cubicBezTo>
                      <a:pt x="2717" y="3246"/>
                      <a:pt x="2675" y="3298"/>
                      <a:pt x="2591" y="3308"/>
                    </a:cubicBezTo>
                    <a:cubicBezTo>
                      <a:pt x="2320" y="3371"/>
                      <a:pt x="2132" y="3580"/>
                      <a:pt x="2006" y="3800"/>
                    </a:cubicBezTo>
                    <a:cubicBezTo>
                      <a:pt x="1776" y="4197"/>
                      <a:pt x="1797" y="4468"/>
                      <a:pt x="2111" y="4803"/>
                    </a:cubicBezTo>
                    <a:cubicBezTo>
                      <a:pt x="2331" y="5043"/>
                      <a:pt x="2638" y="5158"/>
                      <a:pt x="2977" y="5158"/>
                    </a:cubicBezTo>
                    <a:cubicBezTo>
                      <a:pt x="2991" y="5158"/>
                      <a:pt x="3005" y="5158"/>
                      <a:pt x="3019" y="5158"/>
                    </a:cubicBezTo>
                    <a:cubicBezTo>
                      <a:pt x="3114" y="5147"/>
                      <a:pt x="3186" y="5126"/>
                      <a:pt x="3281" y="5084"/>
                    </a:cubicBezTo>
                    <a:cubicBezTo>
                      <a:pt x="3730" y="4886"/>
                      <a:pt x="3939" y="4374"/>
                      <a:pt x="3897" y="3967"/>
                    </a:cubicBezTo>
                    <a:cubicBezTo>
                      <a:pt x="3887" y="3821"/>
                      <a:pt x="3918" y="3726"/>
                      <a:pt x="3991" y="3612"/>
                    </a:cubicBezTo>
                    <a:cubicBezTo>
                      <a:pt x="4210" y="3308"/>
                      <a:pt x="4409" y="2974"/>
                      <a:pt x="4576" y="2630"/>
                    </a:cubicBezTo>
                    <a:cubicBezTo>
                      <a:pt x="4597" y="2609"/>
                      <a:pt x="4607" y="2588"/>
                      <a:pt x="4618" y="2567"/>
                    </a:cubicBezTo>
                    <a:cubicBezTo>
                      <a:pt x="4637" y="2539"/>
                      <a:pt x="4655" y="2502"/>
                      <a:pt x="4689" y="2502"/>
                    </a:cubicBezTo>
                    <a:cubicBezTo>
                      <a:pt x="4693" y="2502"/>
                      <a:pt x="4697" y="2503"/>
                      <a:pt x="4702" y="2504"/>
                    </a:cubicBezTo>
                    <a:cubicBezTo>
                      <a:pt x="4712" y="2514"/>
                      <a:pt x="4733" y="2546"/>
                      <a:pt x="4733" y="2577"/>
                    </a:cubicBezTo>
                    <a:cubicBezTo>
                      <a:pt x="4795" y="2880"/>
                      <a:pt x="4837" y="3183"/>
                      <a:pt x="4900" y="3486"/>
                    </a:cubicBezTo>
                    <a:cubicBezTo>
                      <a:pt x="4932" y="3674"/>
                      <a:pt x="4900" y="3821"/>
                      <a:pt x="4743" y="3946"/>
                    </a:cubicBezTo>
                    <a:cubicBezTo>
                      <a:pt x="4702" y="3977"/>
                      <a:pt x="4670" y="4030"/>
                      <a:pt x="4639" y="4071"/>
                    </a:cubicBezTo>
                    <a:cubicBezTo>
                      <a:pt x="4461" y="4290"/>
                      <a:pt x="4398" y="4552"/>
                      <a:pt x="4430" y="4834"/>
                    </a:cubicBezTo>
                    <a:cubicBezTo>
                      <a:pt x="4472" y="5126"/>
                      <a:pt x="4628" y="5346"/>
                      <a:pt x="4911" y="5450"/>
                    </a:cubicBezTo>
                    <a:cubicBezTo>
                      <a:pt x="4991" y="5481"/>
                      <a:pt x="5075" y="5490"/>
                      <a:pt x="5160" y="5490"/>
                    </a:cubicBezTo>
                    <a:cubicBezTo>
                      <a:pt x="5219" y="5490"/>
                      <a:pt x="5279" y="5486"/>
                      <a:pt x="5339" y="5481"/>
                    </a:cubicBezTo>
                    <a:cubicBezTo>
                      <a:pt x="5610" y="5460"/>
                      <a:pt x="5809" y="5325"/>
                      <a:pt x="5965" y="5105"/>
                    </a:cubicBezTo>
                    <a:cubicBezTo>
                      <a:pt x="6153" y="4824"/>
                      <a:pt x="6216" y="4499"/>
                      <a:pt x="6216" y="4165"/>
                    </a:cubicBezTo>
                    <a:cubicBezTo>
                      <a:pt x="6227" y="4092"/>
                      <a:pt x="6206" y="4009"/>
                      <a:pt x="6164" y="3935"/>
                    </a:cubicBezTo>
                    <a:cubicBezTo>
                      <a:pt x="6102" y="3842"/>
                      <a:pt x="6112" y="3747"/>
                      <a:pt x="6112" y="3643"/>
                    </a:cubicBezTo>
                    <a:cubicBezTo>
                      <a:pt x="6133" y="3308"/>
                      <a:pt x="6164" y="2974"/>
                      <a:pt x="6174" y="2640"/>
                    </a:cubicBezTo>
                    <a:cubicBezTo>
                      <a:pt x="6185" y="2410"/>
                      <a:pt x="6185" y="2191"/>
                      <a:pt x="6258" y="1971"/>
                    </a:cubicBezTo>
                    <a:cubicBezTo>
                      <a:pt x="6279" y="1929"/>
                      <a:pt x="6269" y="1877"/>
                      <a:pt x="6258" y="1836"/>
                    </a:cubicBezTo>
                    <a:cubicBezTo>
                      <a:pt x="6216" y="1407"/>
                      <a:pt x="6070" y="1010"/>
                      <a:pt x="5809" y="655"/>
                    </a:cubicBezTo>
                    <a:cubicBezTo>
                      <a:pt x="5568" y="320"/>
                      <a:pt x="5255" y="70"/>
                      <a:pt x="4837" y="18"/>
                    </a:cubicBezTo>
                    <a:cubicBezTo>
                      <a:pt x="4767" y="6"/>
                      <a:pt x="4698" y="0"/>
                      <a:pt x="4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4415197" y="2792244"/>
                <a:ext cx="483302" cy="315853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5108" extrusionOk="0">
                    <a:moveTo>
                      <a:pt x="3528" y="0"/>
                    </a:moveTo>
                    <a:cubicBezTo>
                      <a:pt x="3489" y="0"/>
                      <a:pt x="3451" y="9"/>
                      <a:pt x="3416" y="28"/>
                    </a:cubicBezTo>
                    <a:cubicBezTo>
                      <a:pt x="3239" y="122"/>
                      <a:pt x="3051" y="195"/>
                      <a:pt x="2894" y="331"/>
                    </a:cubicBezTo>
                    <a:cubicBezTo>
                      <a:pt x="2779" y="435"/>
                      <a:pt x="2664" y="530"/>
                      <a:pt x="2550" y="644"/>
                    </a:cubicBezTo>
                    <a:cubicBezTo>
                      <a:pt x="2392" y="801"/>
                      <a:pt x="2246" y="978"/>
                      <a:pt x="2069" y="1125"/>
                    </a:cubicBezTo>
                    <a:cubicBezTo>
                      <a:pt x="1891" y="1271"/>
                      <a:pt x="1745" y="1438"/>
                      <a:pt x="1588" y="1616"/>
                    </a:cubicBezTo>
                    <a:cubicBezTo>
                      <a:pt x="1327" y="1919"/>
                      <a:pt x="1139" y="2274"/>
                      <a:pt x="1066" y="2682"/>
                    </a:cubicBezTo>
                    <a:cubicBezTo>
                      <a:pt x="1045" y="2754"/>
                      <a:pt x="1034" y="2828"/>
                      <a:pt x="1003" y="2891"/>
                    </a:cubicBezTo>
                    <a:cubicBezTo>
                      <a:pt x="962" y="3016"/>
                      <a:pt x="899" y="3089"/>
                      <a:pt x="763" y="3121"/>
                    </a:cubicBezTo>
                    <a:cubicBezTo>
                      <a:pt x="565" y="3162"/>
                      <a:pt x="387" y="3267"/>
                      <a:pt x="272" y="3444"/>
                    </a:cubicBezTo>
                    <a:cubicBezTo>
                      <a:pt x="52" y="3778"/>
                      <a:pt x="0" y="4133"/>
                      <a:pt x="105" y="4520"/>
                    </a:cubicBezTo>
                    <a:cubicBezTo>
                      <a:pt x="136" y="4635"/>
                      <a:pt x="198" y="4739"/>
                      <a:pt x="293" y="4813"/>
                    </a:cubicBezTo>
                    <a:cubicBezTo>
                      <a:pt x="485" y="4957"/>
                      <a:pt x="694" y="5033"/>
                      <a:pt x="913" y="5033"/>
                    </a:cubicBezTo>
                    <a:cubicBezTo>
                      <a:pt x="981" y="5033"/>
                      <a:pt x="1049" y="5026"/>
                      <a:pt x="1118" y="5011"/>
                    </a:cubicBezTo>
                    <a:cubicBezTo>
                      <a:pt x="1714" y="4897"/>
                      <a:pt x="2058" y="4489"/>
                      <a:pt x="2153" y="3883"/>
                    </a:cubicBezTo>
                    <a:cubicBezTo>
                      <a:pt x="2163" y="3778"/>
                      <a:pt x="2173" y="3674"/>
                      <a:pt x="2121" y="3580"/>
                    </a:cubicBezTo>
                    <a:cubicBezTo>
                      <a:pt x="2079" y="3497"/>
                      <a:pt x="2100" y="3434"/>
                      <a:pt x="2153" y="3360"/>
                    </a:cubicBezTo>
                    <a:cubicBezTo>
                      <a:pt x="2413" y="2953"/>
                      <a:pt x="2675" y="2535"/>
                      <a:pt x="2926" y="2128"/>
                    </a:cubicBezTo>
                    <a:lnTo>
                      <a:pt x="2988" y="2034"/>
                    </a:lnTo>
                    <a:cubicBezTo>
                      <a:pt x="3093" y="2128"/>
                      <a:pt x="3124" y="2222"/>
                      <a:pt x="3166" y="2306"/>
                    </a:cubicBezTo>
                    <a:cubicBezTo>
                      <a:pt x="3302" y="2566"/>
                      <a:pt x="3416" y="2817"/>
                      <a:pt x="3542" y="3068"/>
                    </a:cubicBezTo>
                    <a:cubicBezTo>
                      <a:pt x="3583" y="3151"/>
                      <a:pt x="3604" y="3225"/>
                      <a:pt x="3646" y="3298"/>
                    </a:cubicBezTo>
                    <a:cubicBezTo>
                      <a:pt x="3688" y="3371"/>
                      <a:pt x="3657" y="3434"/>
                      <a:pt x="3594" y="3486"/>
                    </a:cubicBezTo>
                    <a:cubicBezTo>
                      <a:pt x="3302" y="3768"/>
                      <a:pt x="3207" y="4228"/>
                      <a:pt x="3364" y="4593"/>
                    </a:cubicBezTo>
                    <a:cubicBezTo>
                      <a:pt x="3406" y="4688"/>
                      <a:pt x="3469" y="4771"/>
                      <a:pt x="3542" y="4844"/>
                    </a:cubicBezTo>
                    <a:cubicBezTo>
                      <a:pt x="3716" y="5018"/>
                      <a:pt x="3942" y="5108"/>
                      <a:pt x="4170" y="5108"/>
                    </a:cubicBezTo>
                    <a:cubicBezTo>
                      <a:pt x="4366" y="5108"/>
                      <a:pt x="4564" y="5042"/>
                      <a:pt x="4733" y="4907"/>
                    </a:cubicBezTo>
                    <a:cubicBezTo>
                      <a:pt x="4764" y="4876"/>
                      <a:pt x="4806" y="4855"/>
                      <a:pt x="4848" y="4823"/>
                    </a:cubicBezTo>
                    <a:cubicBezTo>
                      <a:pt x="5151" y="4614"/>
                      <a:pt x="5349" y="4322"/>
                      <a:pt x="5475" y="3977"/>
                    </a:cubicBezTo>
                    <a:cubicBezTo>
                      <a:pt x="5600" y="3653"/>
                      <a:pt x="5537" y="3360"/>
                      <a:pt x="5297" y="3151"/>
                    </a:cubicBezTo>
                    <a:cubicBezTo>
                      <a:pt x="5203" y="3068"/>
                      <a:pt x="5088" y="3047"/>
                      <a:pt x="4973" y="3026"/>
                    </a:cubicBezTo>
                    <a:cubicBezTo>
                      <a:pt x="4858" y="3016"/>
                      <a:pt x="4795" y="2953"/>
                      <a:pt x="4754" y="2849"/>
                    </a:cubicBezTo>
                    <a:cubicBezTo>
                      <a:pt x="4628" y="2535"/>
                      <a:pt x="4493" y="2232"/>
                      <a:pt x="4367" y="1919"/>
                    </a:cubicBezTo>
                    <a:cubicBezTo>
                      <a:pt x="4346" y="1898"/>
                      <a:pt x="4336" y="1877"/>
                      <a:pt x="4357" y="1856"/>
                    </a:cubicBezTo>
                    <a:cubicBezTo>
                      <a:pt x="4363" y="1850"/>
                      <a:pt x="4369" y="1847"/>
                      <a:pt x="4376" y="1847"/>
                    </a:cubicBezTo>
                    <a:cubicBezTo>
                      <a:pt x="4390" y="1847"/>
                      <a:pt x="4405" y="1859"/>
                      <a:pt x="4419" y="1867"/>
                    </a:cubicBezTo>
                    <a:cubicBezTo>
                      <a:pt x="4816" y="1981"/>
                      <a:pt x="5203" y="2128"/>
                      <a:pt x="5579" y="2285"/>
                    </a:cubicBezTo>
                    <a:cubicBezTo>
                      <a:pt x="5840" y="2389"/>
                      <a:pt x="5798" y="2399"/>
                      <a:pt x="5736" y="2608"/>
                    </a:cubicBezTo>
                    <a:cubicBezTo>
                      <a:pt x="5579" y="3214"/>
                      <a:pt x="5997" y="3685"/>
                      <a:pt x="6415" y="3831"/>
                    </a:cubicBezTo>
                    <a:cubicBezTo>
                      <a:pt x="6495" y="3858"/>
                      <a:pt x="6575" y="3873"/>
                      <a:pt x="6654" y="3873"/>
                    </a:cubicBezTo>
                    <a:cubicBezTo>
                      <a:pt x="6761" y="3873"/>
                      <a:pt x="6866" y="3845"/>
                      <a:pt x="6968" y="3778"/>
                    </a:cubicBezTo>
                    <a:cubicBezTo>
                      <a:pt x="7209" y="3632"/>
                      <a:pt x="7407" y="3423"/>
                      <a:pt x="7553" y="3172"/>
                    </a:cubicBezTo>
                    <a:cubicBezTo>
                      <a:pt x="7815" y="2744"/>
                      <a:pt x="7773" y="2285"/>
                      <a:pt x="7470" y="1898"/>
                    </a:cubicBezTo>
                    <a:cubicBezTo>
                      <a:pt x="7326" y="1723"/>
                      <a:pt x="7143" y="1626"/>
                      <a:pt x="6953" y="1626"/>
                    </a:cubicBezTo>
                    <a:cubicBezTo>
                      <a:pt x="6882" y="1626"/>
                      <a:pt x="6810" y="1639"/>
                      <a:pt x="6739" y="1668"/>
                    </a:cubicBezTo>
                    <a:cubicBezTo>
                      <a:pt x="6669" y="1698"/>
                      <a:pt x="6606" y="1711"/>
                      <a:pt x="6545" y="1711"/>
                    </a:cubicBezTo>
                    <a:cubicBezTo>
                      <a:pt x="6478" y="1711"/>
                      <a:pt x="6413" y="1695"/>
                      <a:pt x="6342" y="1668"/>
                    </a:cubicBezTo>
                    <a:cubicBezTo>
                      <a:pt x="5851" y="1480"/>
                      <a:pt x="5370" y="1250"/>
                      <a:pt x="4869" y="1083"/>
                    </a:cubicBezTo>
                    <a:cubicBezTo>
                      <a:pt x="4774" y="1062"/>
                      <a:pt x="4733" y="1031"/>
                      <a:pt x="4785" y="927"/>
                    </a:cubicBezTo>
                    <a:cubicBezTo>
                      <a:pt x="4795" y="885"/>
                      <a:pt x="4816" y="843"/>
                      <a:pt x="4785" y="801"/>
                    </a:cubicBezTo>
                    <a:cubicBezTo>
                      <a:pt x="4712" y="718"/>
                      <a:pt x="4660" y="613"/>
                      <a:pt x="4576" y="540"/>
                    </a:cubicBezTo>
                    <a:cubicBezTo>
                      <a:pt x="4388" y="362"/>
                      <a:pt x="3918" y="91"/>
                      <a:pt x="3657" y="28"/>
                    </a:cubicBezTo>
                    <a:cubicBezTo>
                      <a:pt x="3618" y="11"/>
                      <a:pt x="3573" y="0"/>
                      <a:pt x="3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4064404" y="2371332"/>
                <a:ext cx="590462" cy="945828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5296" extrusionOk="0">
                    <a:moveTo>
                      <a:pt x="6551" y="1"/>
                    </a:moveTo>
                    <a:cubicBezTo>
                      <a:pt x="6420" y="1"/>
                      <a:pt x="6296" y="64"/>
                      <a:pt x="6154" y="180"/>
                    </a:cubicBezTo>
                    <a:cubicBezTo>
                      <a:pt x="5882" y="400"/>
                      <a:pt x="5632" y="629"/>
                      <a:pt x="5391" y="890"/>
                    </a:cubicBezTo>
                    <a:cubicBezTo>
                      <a:pt x="5161" y="1152"/>
                      <a:pt x="5057" y="1444"/>
                      <a:pt x="5109" y="1789"/>
                    </a:cubicBezTo>
                    <a:cubicBezTo>
                      <a:pt x="5161" y="2155"/>
                      <a:pt x="5286" y="2489"/>
                      <a:pt x="5527" y="2792"/>
                    </a:cubicBezTo>
                    <a:cubicBezTo>
                      <a:pt x="5704" y="3021"/>
                      <a:pt x="5892" y="3262"/>
                      <a:pt x="6080" y="3492"/>
                    </a:cubicBezTo>
                    <a:cubicBezTo>
                      <a:pt x="6154" y="3596"/>
                      <a:pt x="6227" y="3701"/>
                      <a:pt x="6289" y="3805"/>
                    </a:cubicBezTo>
                    <a:cubicBezTo>
                      <a:pt x="6477" y="4119"/>
                      <a:pt x="6655" y="4421"/>
                      <a:pt x="6864" y="4704"/>
                    </a:cubicBezTo>
                    <a:cubicBezTo>
                      <a:pt x="7032" y="4934"/>
                      <a:pt x="7167" y="5184"/>
                      <a:pt x="7313" y="5424"/>
                    </a:cubicBezTo>
                    <a:cubicBezTo>
                      <a:pt x="7376" y="5529"/>
                      <a:pt x="7376" y="5550"/>
                      <a:pt x="7292" y="5633"/>
                    </a:cubicBezTo>
                    <a:cubicBezTo>
                      <a:pt x="7167" y="5769"/>
                      <a:pt x="7032" y="5895"/>
                      <a:pt x="6906" y="6020"/>
                    </a:cubicBezTo>
                    <a:lnTo>
                      <a:pt x="5767" y="7159"/>
                    </a:lnTo>
                    <a:cubicBezTo>
                      <a:pt x="5454" y="7483"/>
                      <a:pt x="5130" y="7785"/>
                      <a:pt x="4806" y="8099"/>
                    </a:cubicBezTo>
                    <a:cubicBezTo>
                      <a:pt x="4325" y="8558"/>
                      <a:pt x="3845" y="9029"/>
                      <a:pt x="3364" y="9499"/>
                    </a:cubicBezTo>
                    <a:cubicBezTo>
                      <a:pt x="3187" y="9666"/>
                      <a:pt x="3009" y="9833"/>
                      <a:pt x="2832" y="10011"/>
                    </a:cubicBezTo>
                    <a:cubicBezTo>
                      <a:pt x="2393" y="10450"/>
                      <a:pt x="1964" y="10889"/>
                      <a:pt x="1536" y="11337"/>
                    </a:cubicBezTo>
                    <a:cubicBezTo>
                      <a:pt x="1484" y="11390"/>
                      <a:pt x="1421" y="11411"/>
                      <a:pt x="1348" y="11421"/>
                    </a:cubicBezTo>
                    <a:cubicBezTo>
                      <a:pt x="1160" y="11432"/>
                      <a:pt x="961" y="11432"/>
                      <a:pt x="773" y="11474"/>
                    </a:cubicBezTo>
                    <a:cubicBezTo>
                      <a:pt x="700" y="11495"/>
                      <a:pt x="638" y="11505"/>
                      <a:pt x="575" y="11546"/>
                    </a:cubicBezTo>
                    <a:cubicBezTo>
                      <a:pt x="303" y="11734"/>
                      <a:pt x="115" y="11985"/>
                      <a:pt x="32" y="12310"/>
                    </a:cubicBezTo>
                    <a:cubicBezTo>
                      <a:pt x="0" y="12414"/>
                      <a:pt x="0" y="12528"/>
                      <a:pt x="32" y="12633"/>
                    </a:cubicBezTo>
                    <a:cubicBezTo>
                      <a:pt x="84" y="12821"/>
                      <a:pt x="167" y="13009"/>
                      <a:pt x="272" y="13176"/>
                    </a:cubicBezTo>
                    <a:cubicBezTo>
                      <a:pt x="366" y="13312"/>
                      <a:pt x="491" y="13364"/>
                      <a:pt x="648" y="13364"/>
                    </a:cubicBezTo>
                    <a:cubicBezTo>
                      <a:pt x="654" y="13364"/>
                      <a:pt x="661" y="13365"/>
                      <a:pt x="668" y="13365"/>
                    </a:cubicBezTo>
                    <a:cubicBezTo>
                      <a:pt x="1069" y="13365"/>
                      <a:pt x="1475" y="13046"/>
                      <a:pt x="1567" y="12748"/>
                    </a:cubicBezTo>
                    <a:cubicBezTo>
                      <a:pt x="1588" y="12665"/>
                      <a:pt x="1630" y="12591"/>
                      <a:pt x="1641" y="12518"/>
                    </a:cubicBezTo>
                    <a:cubicBezTo>
                      <a:pt x="1693" y="12226"/>
                      <a:pt x="1871" y="12027"/>
                      <a:pt x="2100" y="11860"/>
                    </a:cubicBezTo>
                    <a:cubicBezTo>
                      <a:pt x="2121" y="11850"/>
                      <a:pt x="2142" y="11829"/>
                      <a:pt x="2163" y="11818"/>
                    </a:cubicBezTo>
                    <a:cubicBezTo>
                      <a:pt x="2382" y="11672"/>
                      <a:pt x="2581" y="11495"/>
                      <a:pt x="2769" y="11307"/>
                    </a:cubicBezTo>
                    <a:cubicBezTo>
                      <a:pt x="2863" y="11212"/>
                      <a:pt x="2957" y="11119"/>
                      <a:pt x="3082" y="11056"/>
                    </a:cubicBezTo>
                    <a:cubicBezTo>
                      <a:pt x="3090" y="11040"/>
                      <a:pt x="3098" y="11017"/>
                      <a:pt x="3116" y="11017"/>
                    </a:cubicBezTo>
                    <a:cubicBezTo>
                      <a:pt x="3121" y="11017"/>
                      <a:pt x="3127" y="11019"/>
                      <a:pt x="3134" y="11024"/>
                    </a:cubicBezTo>
                    <a:cubicBezTo>
                      <a:pt x="3155" y="11045"/>
                      <a:pt x="3134" y="11077"/>
                      <a:pt x="3124" y="11098"/>
                    </a:cubicBezTo>
                    <a:cubicBezTo>
                      <a:pt x="3124" y="11223"/>
                      <a:pt x="3072" y="11337"/>
                      <a:pt x="3041" y="11463"/>
                    </a:cubicBezTo>
                    <a:cubicBezTo>
                      <a:pt x="2873" y="11975"/>
                      <a:pt x="2685" y="12477"/>
                      <a:pt x="2518" y="12978"/>
                    </a:cubicBezTo>
                    <a:cubicBezTo>
                      <a:pt x="2466" y="13155"/>
                      <a:pt x="2424" y="13333"/>
                      <a:pt x="2278" y="13459"/>
                    </a:cubicBezTo>
                    <a:cubicBezTo>
                      <a:pt x="2247" y="13480"/>
                      <a:pt x="2236" y="13521"/>
                      <a:pt x="2215" y="13552"/>
                    </a:cubicBezTo>
                    <a:cubicBezTo>
                      <a:pt x="2006" y="13887"/>
                      <a:pt x="1996" y="14253"/>
                      <a:pt x="2079" y="14629"/>
                    </a:cubicBezTo>
                    <a:cubicBezTo>
                      <a:pt x="2110" y="14785"/>
                      <a:pt x="2173" y="14942"/>
                      <a:pt x="2278" y="15078"/>
                    </a:cubicBezTo>
                    <a:cubicBezTo>
                      <a:pt x="2397" y="15229"/>
                      <a:pt x="2541" y="15295"/>
                      <a:pt x="2713" y="15295"/>
                    </a:cubicBezTo>
                    <a:cubicBezTo>
                      <a:pt x="2767" y="15295"/>
                      <a:pt x="2824" y="15289"/>
                      <a:pt x="2884" y="15277"/>
                    </a:cubicBezTo>
                    <a:cubicBezTo>
                      <a:pt x="3051" y="15235"/>
                      <a:pt x="3187" y="15140"/>
                      <a:pt x="3301" y="15026"/>
                    </a:cubicBezTo>
                    <a:cubicBezTo>
                      <a:pt x="3605" y="14733"/>
                      <a:pt x="3803" y="14388"/>
                      <a:pt x="3719" y="13939"/>
                    </a:cubicBezTo>
                    <a:cubicBezTo>
                      <a:pt x="3688" y="13782"/>
                      <a:pt x="3647" y="13636"/>
                      <a:pt x="3594" y="13490"/>
                    </a:cubicBezTo>
                    <a:cubicBezTo>
                      <a:pt x="3521" y="13333"/>
                      <a:pt x="3510" y="13176"/>
                      <a:pt x="3573" y="13009"/>
                    </a:cubicBezTo>
                    <a:cubicBezTo>
                      <a:pt x="3647" y="12842"/>
                      <a:pt x="3698" y="12654"/>
                      <a:pt x="3761" y="12477"/>
                    </a:cubicBezTo>
                    <a:cubicBezTo>
                      <a:pt x="3866" y="12111"/>
                      <a:pt x="3981" y="11745"/>
                      <a:pt x="4095" y="11379"/>
                    </a:cubicBezTo>
                    <a:cubicBezTo>
                      <a:pt x="4106" y="11337"/>
                      <a:pt x="4106" y="11286"/>
                      <a:pt x="4169" y="11286"/>
                    </a:cubicBezTo>
                    <a:cubicBezTo>
                      <a:pt x="4263" y="11755"/>
                      <a:pt x="4357" y="12215"/>
                      <a:pt x="4451" y="12675"/>
                    </a:cubicBezTo>
                    <a:cubicBezTo>
                      <a:pt x="4461" y="12748"/>
                      <a:pt x="4461" y="12821"/>
                      <a:pt x="4430" y="12895"/>
                    </a:cubicBezTo>
                    <a:cubicBezTo>
                      <a:pt x="4388" y="13030"/>
                      <a:pt x="4399" y="13176"/>
                      <a:pt x="4409" y="13322"/>
                    </a:cubicBezTo>
                    <a:cubicBezTo>
                      <a:pt x="4409" y="13490"/>
                      <a:pt x="4482" y="13626"/>
                      <a:pt x="4587" y="13740"/>
                    </a:cubicBezTo>
                    <a:cubicBezTo>
                      <a:pt x="4717" y="13871"/>
                      <a:pt x="4857" y="13992"/>
                      <a:pt x="5052" y="13992"/>
                    </a:cubicBezTo>
                    <a:cubicBezTo>
                      <a:pt x="5061" y="13992"/>
                      <a:pt x="5069" y="13992"/>
                      <a:pt x="5077" y="13991"/>
                    </a:cubicBezTo>
                    <a:cubicBezTo>
                      <a:pt x="5224" y="13981"/>
                      <a:pt x="5339" y="13918"/>
                      <a:pt x="5464" y="13856"/>
                    </a:cubicBezTo>
                    <a:cubicBezTo>
                      <a:pt x="5757" y="13709"/>
                      <a:pt x="5882" y="13459"/>
                      <a:pt x="5924" y="13155"/>
                    </a:cubicBezTo>
                    <a:cubicBezTo>
                      <a:pt x="5945" y="12946"/>
                      <a:pt x="5903" y="12737"/>
                      <a:pt x="5861" y="12539"/>
                    </a:cubicBezTo>
                    <a:cubicBezTo>
                      <a:pt x="5841" y="12424"/>
                      <a:pt x="5788" y="12310"/>
                      <a:pt x="5704" y="12226"/>
                    </a:cubicBezTo>
                    <a:cubicBezTo>
                      <a:pt x="5621" y="12142"/>
                      <a:pt x="5548" y="12038"/>
                      <a:pt x="5444" y="11985"/>
                    </a:cubicBezTo>
                    <a:cubicBezTo>
                      <a:pt x="5349" y="11933"/>
                      <a:pt x="5297" y="11850"/>
                      <a:pt x="5276" y="11745"/>
                    </a:cubicBezTo>
                    <a:cubicBezTo>
                      <a:pt x="5224" y="11505"/>
                      <a:pt x="5161" y="11275"/>
                      <a:pt x="5098" y="11035"/>
                    </a:cubicBezTo>
                    <a:cubicBezTo>
                      <a:pt x="5026" y="10763"/>
                      <a:pt x="5015" y="10481"/>
                      <a:pt x="5026" y="10199"/>
                    </a:cubicBezTo>
                    <a:cubicBezTo>
                      <a:pt x="5036" y="10000"/>
                      <a:pt x="5109" y="9844"/>
                      <a:pt x="5245" y="9708"/>
                    </a:cubicBezTo>
                    <a:cubicBezTo>
                      <a:pt x="5349" y="9624"/>
                      <a:pt x="5444" y="9531"/>
                      <a:pt x="5548" y="9436"/>
                    </a:cubicBezTo>
                    <a:cubicBezTo>
                      <a:pt x="5861" y="9185"/>
                      <a:pt x="6154" y="8925"/>
                      <a:pt x="6467" y="8663"/>
                    </a:cubicBezTo>
                    <a:cubicBezTo>
                      <a:pt x="7021" y="8214"/>
                      <a:pt x="7512" y="7681"/>
                      <a:pt x="7982" y="7138"/>
                    </a:cubicBezTo>
                    <a:cubicBezTo>
                      <a:pt x="8264" y="6814"/>
                      <a:pt x="8525" y="6480"/>
                      <a:pt x="8818" y="6176"/>
                    </a:cubicBezTo>
                    <a:cubicBezTo>
                      <a:pt x="9047" y="5926"/>
                      <a:pt x="9236" y="5654"/>
                      <a:pt x="9414" y="5362"/>
                    </a:cubicBezTo>
                    <a:cubicBezTo>
                      <a:pt x="9539" y="5153"/>
                      <a:pt x="9549" y="4934"/>
                      <a:pt x="9476" y="4704"/>
                    </a:cubicBezTo>
                    <a:cubicBezTo>
                      <a:pt x="9444" y="4620"/>
                      <a:pt x="9414" y="4547"/>
                      <a:pt x="9382" y="4474"/>
                    </a:cubicBezTo>
                    <a:cubicBezTo>
                      <a:pt x="9131" y="4014"/>
                      <a:pt x="8880" y="3544"/>
                      <a:pt x="8620" y="3084"/>
                    </a:cubicBezTo>
                    <a:cubicBezTo>
                      <a:pt x="8494" y="2844"/>
                      <a:pt x="8358" y="2614"/>
                      <a:pt x="8243" y="2364"/>
                    </a:cubicBezTo>
                    <a:cubicBezTo>
                      <a:pt x="8139" y="2134"/>
                      <a:pt x="8014" y="1904"/>
                      <a:pt x="7867" y="1705"/>
                    </a:cubicBezTo>
                    <a:cubicBezTo>
                      <a:pt x="7742" y="1538"/>
                      <a:pt x="7658" y="1371"/>
                      <a:pt x="7596" y="1173"/>
                    </a:cubicBezTo>
                    <a:cubicBezTo>
                      <a:pt x="7480" y="797"/>
                      <a:pt x="7303" y="441"/>
                      <a:pt x="6979" y="191"/>
                    </a:cubicBezTo>
                    <a:cubicBezTo>
                      <a:pt x="6813" y="61"/>
                      <a:pt x="6679" y="1"/>
                      <a:pt x="6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4064404" y="2518252"/>
                <a:ext cx="491032" cy="79897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921" extrusionOk="0">
                    <a:moveTo>
                      <a:pt x="5609" y="0"/>
                    </a:moveTo>
                    <a:cubicBezTo>
                      <a:pt x="5563" y="0"/>
                      <a:pt x="5534" y="36"/>
                      <a:pt x="5527" y="102"/>
                    </a:cubicBezTo>
                    <a:cubicBezTo>
                      <a:pt x="5516" y="217"/>
                      <a:pt x="5537" y="322"/>
                      <a:pt x="5600" y="416"/>
                    </a:cubicBezTo>
                    <a:cubicBezTo>
                      <a:pt x="5683" y="552"/>
                      <a:pt x="5767" y="677"/>
                      <a:pt x="5861" y="803"/>
                    </a:cubicBezTo>
                    <a:cubicBezTo>
                      <a:pt x="6080" y="1063"/>
                      <a:pt x="6289" y="1346"/>
                      <a:pt x="6446" y="1648"/>
                    </a:cubicBezTo>
                    <a:cubicBezTo>
                      <a:pt x="6530" y="1805"/>
                      <a:pt x="6624" y="1952"/>
                      <a:pt x="6728" y="2087"/>
                    </a:cubicBezTo>
                    <a:cubicBezTo>
                      <a:pt x="6927" y="2349"/>
                      <a:pt x="7094" y="2630"/>
                      <a:pt x="7261" y="2913"/>
                    </a:cubicBezTo>
                    <a:cubicBezTo>
                      <a:pt x="7292" y="2955"/>
                      <a:pt x="7324" y="3006"/>
                      <a:pt x="7345" y="3048"/>
                    </a:cubicBezTo>
                    <a:cubicBezTo>
                      <a:pt x="7366" y="3090"/>
                      <a:pt x="7366" y="3122"/>
                      <a:pt x="7334" y="3153"/>
                    </a:cubicBezTo>
                    <a:cubicBezTo>
                      <a:pt x="7313" y="3185"/>
                      <a:pt x="7282" y="3226"/>
                      <a:pt x="7251" y="3257"/>
                    </a:cubicBezTo>
                    <a:cubicBezTo>
                      <a:pt x="6718" y="3780"/>
                      <a:pt x="6196" y="4313"/>
                      <a:pt x="5663" y="4835"/>
                    </a:cubicBezTo>
                    <a:cubicBezTo>
                      <a:pt x="5172" y="5326"/>
                      <a:pt x="4670" y="5806"/>
                      <a:pt x="4179" y="6287"/>
                    </a:cubicBezTo>
                    <a:lnTo>
                      <a:pt x="2644" y="7760"/>
                    </a:lnTo>
                    <a:lnTo>
                      <a:pt x="1578" y="8857"/>
                    </a:lnTo>
                    <a:cubicBezTo>
                      <a:pt x="1504" y="8941"/>
                      <a:pt x="1432" y="8972"/>
                      <a:pt x="1327" y="8982"/>
                    </a:cubicBezTo>
                    <a:cubicBezTo>
                      <a:pt x="1149" y="8982"/>
                      <a:pt x="982" y="8982"/>
                      <a:pt x="805" y="9014"/>
                    </a:cubicBezTo>
                    <a:cubicBezTo>
                      <a:pt x="669" y="9045"/>
                      <a:pt x="554" y="9098"/>
                      <a:pt x="450" y="9202"/>
                    </a:cubicBezTo>
                    <a:cubicBezTo>
                      <a:pt x="283" y="9358"/>
                      <a:pt x="157" y="9547"/>
                      <a:pt x="63" y="9755"/>
                    </a:cubicBezTo>
                    <a:cubicBezTo>
                      <a:pt x="21" y="9881"/>
                      <a:pt x="0" y="10006"/>
                      <a:pt x="21" y="10132"/>
                    </a:cubicBezTo>
                    <a:cubicBezTo>
                      <a:pt x="74" y="10372"/>
                      <a:pt x="167" y="10602"/>
                      <a:pt x="303" y="10800"/>
                    </a:cubicBezTo>
                    <a:cubicBezTo>
                      <a:pt x="395" y="10928"/>
                      <a:pt x="510" y="10992"/>
                      <a:pt x="649" y="10992"/>
                    </a:cubicBezTo>
                    <a:cubicBezTo>
                      <a:pt x="669" y="10992"/>
                      <a:pt x="690" y="10991"/>
                      <a:pt x="710" y="10988"/>
                    </a:cubicBezTo>
                    <a:cubicBezTo>
                      <a:pt x="1107" y="10936"/>
                      <a:pt x="1411" y="10748"/>
                      <a:pt x="1588" y="10372"/>
                    </a:cubicBezTo>
                    <a:cubicBezTo>
                      <a:pt x="1641" y="10247"/>
                      <a:pt x="1693" y="10111"/>
                      <a:pt x="1724" y="9964"/>
                    </a:cubicBezTo>
                    <a:cubicBezTo>
                      <a:pt x="1766" y="9808"/>
                      <a:pt x="1860" y="9693"/>
                      <a:pt x="1985" y="9599"/>
                    </a:cubicBezTo>
                    <a:cubicBezTo>
                      <a:pt x="2298" y="9358"/>
                      <a:pt x="2612" y="9129"/>
                      <a:pt x="2884" y="8836"/>
                    </a:cubicBezTo>
                    <a:cubicBezTo>
                      <a:pt x="2925" y="8794"/>
                      <a:pt x="2988" y="8763"/>
                      <a:pt x="3041" y="8732"/>
                    </a:cubicBezTo>
                    <a:cubicBezTo>
                      <a:pt x="3049" y="8723"/>
                      <a:pt x="3074" y="8698"/>
                      <a:pt x="3087" y="8698"/>
                    </a:cubicBezTo>
                    <a:cubicBezTo>
                      <a:pt x="3089" y="8698"/>
                      <a:pt x="3091" y="8699"/>
                      <a:pt x="3092" y="8701"/>
                    </a:cubicBezTo>
                    <a:cubicBezTo>
                      <a:pt x="3124" y="8722"/>
                      <a:pt x="3113" y="8753"/>
                      <a:pt x="3103" y="8784"/>
                    </a:cubicBezTo>
                    <a:cubicBezTo>
                      <a:pt x="3072" y="8868"/>
                      <a:pt x="3051" y="8961"/>
                      <a:pt x="3030" y="9045"/>
                    </a:cubicBezTo>
                    <a:cubicBezTo>
                      <a:pt x="2863" y="9557"/>
                      <a:pt x="2685" y="10080"/>
                      <a:pt x="2518" y="10602"/>
                    </a:cubicBezTo>
                    <a:cubicBezTo>
                      <a:pt x="2476" y="10738"/>
                      <a:pt x="2435" y="10874"/>
                      <a:pt x="2309" y="10978"/>
                    </a:cubicBezTo>
                    <a:cubicBezTo>
                      <a:pt x="2278" y="11009"/>
                      <a:pt x="2247" y="11062"/>
                      <a:pt x="2226" y="11114"/>
                    </a:cubicBezTo>
                    <a:cubicBezTo>
                      <a:pt x="1975" y="11532"/>
                      <a:pt x="1996" y="11981"/>
                      <a:pt x="2152" y="12430"/>
                    </a:cubicBezTo>
                    <a:cubicBezTo>
                      <a:pt x="2226" y="12618"/>
                      <a:pt x="2351" y="12764"/>
                      <a:pt x="2539" y="12869"/>
                    </a:cubicBezTo>
                    <a:cubicBezTo>
                      <a:pt x="2603" y="12905"/>
                      <a:pt x="2667" y="12921"/>
                      <a:pt x="2735" y="12921"/>
                    </a:cubicBezTo>
                    <a:cubicBezTo>
                      <a:pt x="2766" y="12921"/>
                      <a:pt x="2798" y="12917"/>
                      <a:pt x="2832" y="12911"/>
                    </a:cubicBezTo>
                    <a:cubicBezTo>
                      <a:pt x="3030" y="12880"/>
                      <a:pt x="3187" y="12764"/>
                      <a:pt x="3322" y="12639"/>
                    </a:cubicBezTo>
                    <a:cubicBezTo>
                      <a:pt x="3605" y="12388"/>
                      <a:pt x="3793" y="12086"/>
                      <a:pt x="3772" y="11689"/>
                    </a:cubicBezTo>
                    <a:cubicBezTo>
                      <a:pt x="3761" y="11511"/>
                      <a:pt x="3740" y="11323"/>
                      <a:pt x="3667" y="11155"/>
                    </a:cubicBezTo>
                    <a:cubicBezTo>
                      <a:pt x="3573" y="10946"/>
                      <a:pt x="3563" y="10748"/>
                      <a:pt x="3647" y="10529"/>
                    </a:cubicBezTo>
                    <a:cubicBezTo>
                      <a:pt x="3824" y="10017"/>
                      <a:pt x="3991" y="9516"/>
                      <a:pt x="4127" y="8993"/>
                    </a:cubicBezTo>
                    <a:cubicBezTo>
                      <a:pt x="4136" y="8964"/>
                      <a:pt x="4137" y="8908"/>
                      <a:pt x="4178" y="8908"/>
                    </a:cubicBezTo>
                    <a:cubicBezTo>
                      <a:pt x="4182" y="8908"/>
                      <a:pt x="4186" y="8909"/>
                      <a:pt x="4190" y="8910"/>
                    </a:cubicBezTo>
                    <a:cubicBezTo>
                      <a:pt x="4273" y="9328"/>
                      <a:pt x="4346" y="9735"/>
                      <a:pt x="4430" y="10142"/>
                    </a:cubicBezTo>
                    <a:cubicBezTo>
                      <a:pt x="4451" y="10257"/>
                      <a:pt x="4461" y="10372"/>
                      <a:pt x="4430" y="10498"/>
                    </a:cubicBezTo>
                    <a:cubicBezTo>
                      <a:pt x="4399" y="10665"/>
                      <a:pt x="4388" y="10842"/>
                      <a:pt x="4430" y="11009"/>
                    </a:cubicBezTo>
                    <a:cubicBezTo>
                      <a:pt x="4492" y="11302"/>
                      <a:pt x="4712" y="11469"/>
                      <a:pt x="4963" y="11584"/>
                    </a:cubicBezTo>
                    <a:cubicBezTo>
                      <a:pt x="4989" y="11593"/>
                      <a:pt x="5019" y="11596"/>
                      <a:pt x="5050" y="11596"/>
                    </a:cubicBezTo>
                    <a:cubicBezTo>
                      <a:pt x="5094" y="11596"/>
                      <a:pt x="5140" y="11590"/>
                      <a:pt x="5182" y="11584"/>
                    </a:cubicBezTo>
                    <a:cubicBezTo>
                      <a:pt x="5255" y="11573"/>
                      <a:pt x="5339" y="11542"/>
                      <a:pt x="5412" y="11511"/>
                    </a:cubicBezTo>
                    <a:cubicBezTo>
                      <a:pt x="5767" y="11354"/>
                      <a:pt x="5955" y="11072"/>
                      <a:pt x="5966" y="10675"/>
                    </a:cubicBezTo>
                    <a:cubicBezTo>
                      <a:pt x="5966" y="10549"/>
                      <a:pt x="5955" y="10424"/>
                      <a:pt x="5945" y="10299"/>
                    </a:cubicBezTo>
                    <a:cubicBezTo>
                      <a:pt x="5913" y="10048"/>
                      <a:pt x="5820" y="9839"/>
                      <a:pt x="5632" y="9672"/>
                    </a:cubicBezTo>
                    <a:cubicBezTo>
                      <a:pt x="5579" y="9630"/>
                      <a:pt x="5527" y="9578"/>
                      <a:pt x="5464" y="9537"/>
                    </a:cubicBezTo>
                    <a:cubicBezTo>
                      <a:pt x="5381" y="9484"/>
                      <a:pt x="5339" y="9411"/>
                      <a:pt x="5318" y="9317"/>
                    </a:cubicBezTo>
                    <a:cubicBezTo>
                      <a:pt x="5276" y="9140"/>
                      <a:pt x="5235" y="8941"/>
                      <a:pt x="5182" y="8763"/>
                    </a:cubicBezTo>
                    <a:cubicBezTo>
                      <a:pt x="5077" y="8450"/>
                      <a:pt x="5057" y="8126"/>
                      <a:pt x="5067" y="7791"/>
                    </a:cubicBezTo>
                    <a:cubicBezTo>
                      <a:pt x="5077" y="7687"/>
                      <a:pt x="5088" y="7582"/>
                      <a:pt x="5140" y="7478"/>
                    </a:cubicBezTo>
                    <a:cubicBezTo>
                      <a:pt x="5193" y="7394"/>
                      <a:pt x="5214" y="7290"/>
                      <a:pt x="5235" y="7196"/>
                    </a:cubicBezTo>
                    <a:cubicBezTo>
                      <a:pt x="5255" y="7050"/>
                      <a:pt x="5286" y="6914"/>
                      <a:pt x="5318" y="6768"/>
                    </a:cubicBezTo>
                    <a:cubicBezTo>
                      <a:pt x="5339" y="6611"/>
                      <a:pt x="5412" y="6475"/>
                      <a:pt x="5516" y="6361"/>
                    </a:cubicBezTo>
                    <a:cubicBezTo>
                      <a:pt x="5799" y="6047"/>
                      <a:pt x="6070" y="5734"/>
                      <a:pt x="6352" y="5420"/>
                    </a:cubicBezTo>
                    <a:cubicBezTo>
                      <a:pt x="6624" y="5128"/>
                      <a:pt x="6874" y="4814"/>
                      <a:pt x="7136" y="4511"/>
                    </a:cubicBezTo>
                    <a:cubicBezTo>
                      <a:pt x="7429" y="4187"/>
                      <a:pt x="7658" y="3811"/>
                      <a:pt x="7836" y="3414"/>
                    </a:cubicBezTo>
                    <a:cubicBezTo>
                      <a:pt x="7940" y="3185"/>
                      <a:pt x="7930" y="2976"/>
                      <a:pt x="7805" y="2767"/>
                    </a:cubicBezTo>
                    <a:cubicBezTo>
                      <a:pt x="7721" y="2620"/>
                      <a:pt x="7627" y="2474"/>
                      <a:pt x="7533" y="2328"/>
                    </a:cubicBezTo>
                    <a:cubicBezTo>
                      <a:pt x="7345" y="2014"/>
                      <a:pt x="7104" y="1743"/>
                      <a:pt x="6895" y="1439"/>
                    </a:cubicBezTo>
                    <a:cubicBezTo>
                      <a:pt x="6582" y="1001"/>
                      <a:pt x="6227" y="604"/>
                      <a:pt x="5882" y="197"/>
                    </a:cubicBezTo>
                    <a:cubicBezTo>
                      <a:pt x="5820" y="123"/>
                      <a:pt x="5757" y="60"/>
                      <a:pt x="5673" y="19"/>
                    </a:cubicBezTo>
                    <a:cubicBezTo>
                      <a:pt x="5649" y="6"/>
                      <a:pt x="5627" y="0"/>
                      <a:pt x="5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650293" y="2369662"/>
                <a:ext cx="514900" cy="85103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13763" extrusionOk="0">
                    <a:moveTo>
                      <a:pt x="4004" y="0"/>
                    </a:moveTo>
                    <a:cubicBezTo>
                      <a:pt x="3805" y="0"/>
                      <a:pt x="3628" y="93"/>
                      <a:pt x="3469" y="228"/>
                    </a:cubicBezTo>
                    <a:cubicBezTo>
                      <a:pt x="3354" y="332"/>
                      <a:pt x="3260" y="457"/>
                      <a:pt x="3145" y="562"/>
                    </a:cubicBezTo>
                    <a:cubicBezTo>
                      <a:pt x="2873" y="813"/>
                      <a:pt x="2696" y="1137"/>
                      <a:pt x="2560" y="1471"/>
                    </a:cubicBezTo>
                    <a:cubicBezTo>
                      <a:pt x="2518" y="1565"/>
                      <a:pt x="2466" y="1648"/>
                      <a:pt x="2414" y="1732"/>
                    </a:cubicBezTo>
                    <a:cubicBezTo>
                      <a:pt x="2142" y="2192"/>
                      <a:pt x="1829" y="2630"/>
                      <a:pt x="1515" y="3059"/>
                    </a:cubicBezTo>
                    <a:cubicBezTo>
                      <a:pt x="1213" y="3477"/>
                      <a:pt x="888" y="3884"/>
                      <a:pt x="575" y="4302"/>
                    </a:cubicBezTo>
                    <a:cubicBezTo>
                      <a:pt x="450" y="4469"/>
                      <a:pt x="324" y="4626"/>
                      <a:pt x="168" y="4773"/>
                    </a:cubicBezTo>
                    <a:cubicBezTo>
                      <a:pt x="11" y="4919"/>
                      <a:pt x="1" y="5023"/>
                      <a:pt x="94" y="5242"/>
                    </a:cubicBezTo>
                    <a:cubicBezTo>
                      <a:pt x="220" y="5525"/>
                      <a:pt x="408" y="5776"/>
                      <a:pt x="607" y="6005"/>
                    </a:cubicBezTo>
                    <a:cubicBezTo>
                      <a:pt x="1004" y="6486"/>
                      <a:pt x="1359" y="6987"/>
                      <a:pt x="1672" y="7520"/>
                    </a:cubicBezTo>
                    <a:cubicBezTo>
                      <a:pt x="1860" y="7833"/>
                      <a:pt x="2048" y="8147"/>
                      <a:pt x="2257" y="8450"/>
                    </a:cubicBezTo>
                    <a:cubicBezTo>
                      <a:pt x="2435" y="8711"/>
                      <a:pt x="2613" y="8972"/>
                      <a:pt x="2759" y="9254"/>
                    </a:cubicBezTo>
                    <a:cubicBezTo>
                      <a:pt x="2821" y="9390"/>
                      <a:pt x="2905" y="9526"/>
                      <a:pt x="2989" y="9651"/>
                    </a:cubicBezTo>
                    <a:cubicBezTo>
                      <a:pt x="3072" y="9776"/>
                      <a:pt x="3124" y="9892"/>
                      <a:pt x="3145" y="10027"/>
                    </a:cubicBezTo>
                    <a:cubicBezTo>
                      <a:pt x="3187" y="10320"/>
                      <a:pt x="3229" y="10602"/>
                      <a:pt x="3249" y="10895"/>
                    </a:cubicBezTo>
                    <a:cubicBezTo>
                      <a:pt x="3260" y="11239"/>
                      <a:pt x="3281" y="11584"/>
                      <a:pt x="3312" y="11929"/>
                    </a:cubicBezTo>
                    <a:cubicBezTo>
                      <a:pt x="3323" y="12054"/>
                      <a:pt x="3302" y="12128"/>
                      <a:pt x="3208" y="12221"/>
                    </a:cubicBezTo>
                    <a:cubicBezTo>
                      <a:pt x="3082" y="12337"/>
                      <a:pt x="2978" y="12472"/>
                      <a:pt x="2936" y="12650"/>
                    </a:cubicBezTo>
                    <a:cubicBezTo>
                      <a:pt x="2852" y="13026"/>
                      <a:pt x="2989" y="13319"/>
                      <a:pt x="3249" y="13558"/>
                    </a:cubicBezTo>
                    <a:cubicBezTo>
                      <a:pt x="3369" y="13669"/>
                      <a:pt x="3513" y="13763"/>
                      <a:pt x="3681" y="13763"/>
                    </a:cubicBezTo>
                    <a:cubicBezTo>
                      <a:pt x="3704" y="13763"/>
                      <a:pt x="3727" y="13761"/>
                      <a:pt x="3751" y="13757"/>
                    </a:cubicBezTo>
                    <a:cubicBezTo>
                      <a:pt x="3992" y="13705"/>
                      <a:pt x="4242" y="13642"/>
                      <a:pt x="4409" y="13412"/>
                    </a:cubicBezTo>
                    <a:cubicBezTo>
                      <a:pt x="4482" y="13308"/>
                      <a:pt x="4524" y="13193"/>
                      <a:pt x="4556" y="13068"/>
                    </a:cubicBezTo>
                    <a:cubicBezTo>
                      <a:pt x="4639" y="12806"/>
                      <a:pt x="4587" y="12566"/>
                      <a:pt x="4420" y="12357"/>
                    </a:cubicBezTo>
                    <a:cubicBezTo>
                      <a:pt x="4357" y="12274"/>
                      <a:pt x="4326" y="12200"/>
                      <a:pt x="4336" y="12107"/>
                    </a:cubicBezTo>
                    <a:cubicBezTo>
                      <a:pt x="4347" y="11835"/>
                      <a:pt x="4326" y="11573"/>
                      <a:pt x="4305" y="11313"/>
                    </a:cubicBezTo>
                    <a:cubicBezTo>
                      <a:pt x="4294" y="11062"/>
                      <a:pt x="4273" y="10800"/>
                      <a:pt x="4263" y="10550"/>
                    </a:cubicBezTo>
                    <a:cubicBezTo>
                      <a:pt x="4263" y="10508"/>
                      <a:pt x="4242" y="10456"/>
                      <a:pt x="4326" y="10445"/>
                    </a:cubicBezTo>
                    <a:cubicBezTo>
                      <a:pt x="4347" y="10477"/>
                      <a:pt x="4378" y="10508"/>
                      <a:pt x="4399" y="10550"/>
                    </a:cubicBezTo>
                    <a:cubicBezTo>
                      <a:pt x="4514" y="10738"/>
                      <a:pt x="4628" y="10916"/>
                      <a:pt x="4775" y="11083"/>
                    </a:cubicBezTo>
                    <a:cubicBezTo>
                      <a:pt x="4817" y="11146"/>
                      <a:pt x="4858" y="11218"/>
                      <a:pt x="4911" y="11292"/>
                    </a:cubicBezTo>
                    <a:cubicBezTo>
                      <a:pt x="4995" y="11406"/>
                      <a:pt x="5025" y="11532"/>
                      <a:pt x="4984" y="11678"/>
                    </a:cubicBezTo>
                    <a:cubicBezTo>
                      <a:pt x="4921" y="11866"/>
                      <a:pt x="4942" y="12075"/>
                      <a:pt x="4984" y="12274"/>
                    </a:cubicBezTo>
                    <a:cubicBezTo>
                      <a:pt x="5005" y="12399"/>
                      <a:pt x="5057" y="12514"/>
                      <a:pt x="5141" y="12608"/>
                    </a:cubicBezTo>
                    <a:cubicBezTo>
                      <a:pt x="5252" y="12735"/>
                      <a:pt x="5387" y="12808"/>
                      <a:pt x="5537" y="12808"/>
                    </a:cubicBezTo>
                    <a:cubicBezTo>
                      <a:pt x="5585" y="12808"/>
                      <a:pt x="5634" y="12800"/>
                      <a:pt x="5684" y="12785"/>
                    </a:cubicBezTo>
                    <a:cubicBezTo>
                      <a:pt x="5861" y="12734"/>
                      <a:pt x="6008" y="12639"/>
                      <a:pt x="6112" y="12472"/>
                    </a:cubicBezTo>
                    <a:cubicBezTo>
                      <a:pt x="6227" y="12305"/>
                      <a:pt x="6321" y="12128"/>
                      <a:pt x="6394" y="11940"/>
                    </a:cubicBezTo>
                    <a:cubicBezTo>
                      <a:pt x="6509" y="11594"/>
                      <a:pt x="6457" y="11281"/>
                      <a:pt x="6227" y="10988"/>
                    </a:cubicBezTo>
                    <a:cubicBezTo>
                      <a:pt x="6154" y="10895"/>
                      <a:pt x="6070" y="10800"/>
                      <a:pt x="5945" y="10800"/>
                    </a:cubicBezTo>
                    <a:cubicBezTo>
                      <a:pt x="5840" y="10800"/>
                      <a:pt x="5799" y="10749"/>
                      <a:pt x="5757" y="10675"/>
                    </a:cubicBezTo>
                    <a:cubicBezTo>
                      <a:pt x="5580" y="10372"/>
                      <a:pt x="5402" y="10059"/>
                      <a:pt x="5214" y="9756"/>
                    </a:cubicBezTo>
                    <a:cubicBezTo>
                      <a:pt x="5214" y="9735"/>
                      <a:pt x="5183" y="9704"/>
                      <a:pt x="5193" y="9693"/>
                    </a:cubicBezTo>
                    <a:cubicBezTo>
                      <a:pt x="5203" y="9672"/>
                      <a:pt x="5219" y="9664"/>
                      <a:pt x="5235" y="9664"/>
                    </a:cubicBezTo>
                    <a:cubicBezTo>
                      <a:pt x="5253" y="9664"/>
                      <a:pt x="5271" y="9672"/>
                      <a:pt x="5287" y="9683"/>
                    </a:cubicBezTo>
                    <a:cubicBezTo>
                      <a:pt x="5517" y="9683"/>
                      <a:pt x="5747" y="9756"/>
                      <a:pt x="5987" y="9776"/>
                    </a:cubicBezTo>
                    <a:cubicBezTo>
                      <a:pt x="6123" y="9787"/>
                      <a:pt x="6258" y="9808"/>
                      <a:pt x="6394" y="9818"/>
                    </a:cubicBezTo>
                    <a:cubicBezTo>
                      <a:pt x="6488" y="9829"/>
                      <a:pt x="6562" y="9881"/>
                      <a:pt x="6583" y="9985"/>
                    </a:cubicBezTo>
                    <a:cubicBezTo>
                      <a:pt x="6583" y="10017"/>
                      <a:pt x="6603" y="10048"/>
                      <a:pt x="6613" y="10080"/>
                    </a:cubicBezTo>
                    <a:cubicBezTo>
                      <a:pt x="6708" y="10352"/>
                      <a:pt x="6875" y="10570"/>
                      <a:pt x="7084" y="10749"/>
                    </a:cubicBezTo>
                    <a:cubicBezTo>
                      <a:pt x="7214" y="10851"/>
                      <a:pt x="7329" y="10892"/>
                      <a:pt x="7439" y="10892"/>
                    </a:cubicBezTo>
                    <a:cubicBezTo>
                      <a:pt x="7542" y="10892"/>
                      <a:pt x="7641" y="10856"/>
                      <a:pt x="7742" y="10800"/>
                    </a:cubicBezTo>
                    <a:cubicBezTo>
                      <a:pt x="7867" y="10728"/>
                      <a:pt x="7982" y="10633"/>
                      <a:pt x="8055" y="10498"/>
                    </a:cubicBezTo>
                    <a:cubicBezTo>
                      <a:pt x="8296" y="10027"/>
                      <a:pt x="8327" y="9558"/>
                      <a:pt x="8097" y="9087"/>
                    </a:cubicBezTo>
                    <a:cubicBezTo>
                      <a:pt x="7972" y="8826"/>
                      <a:pt x="7732" y="8701"/>
                      <a:pt x="7460" y="8648"/>
                    </a:cubicBezTo>
                    <a:cubicBezTo>
                      <a:pt x="7436" y="8645"/>
                      <a:pt x="7411" y="8643"/>
                      <a:pt x="7385" y="8643"/>
                    </a:cubicBezTo>
                    <a:cubicBezTo>
                      <a:pt x="7332" y="8643"/>
                      <a:pt x="7276" y="8652"/>
                      <a:pt x="7219" y="8680"/>
                    </a:cubicBezTo>
                    <a:cubicBezTo>
                      <a:pt x="7094" y="8743"/>
                      <a:pt x="6948" y="8784"/>
                      <a:pt x="6843" y="8889"/>
                    </a:cubicBezTo>
                    <a:cubicBezTo>
                      <a:pt x="6795" y="8945"/>
                      <a:pt x="6742" y="8968"/>
                      <a:pt x="6683" y="8968"/>
                    </a:cubicBezTo>
                    <a:cubicBezTo>
                      <a:pt x="6654" y="8968"/>
                      <a:pt x="6624" y="8962"/>
                      <a:pt x="6593" y="8952"/>
                    </a:cubicBezTo>
                    <a:cubicBezTo>
                      <a:pt x="6425" y="8910"/>
                      <a:pt x="6237" y="8878"/>
                      <a:pt x="6070" y="8815"/>
                    </a:cubicBezTo>
                    <a:cubicBezTo>
                      <a:pt x="5694" y="8690"/>
                      <a:pt x="5318" y="8565"/>
                      <a:pt x="4911" y="8513"/>
                    </a:cubicBezTo>
                    <a:cubicBezTo>
                      <a:pt x="4848" y="8502"/>
                      <a:pt x="4806" y="8471"/>
                      <a:pt x="4754" y="8429"/>
                    </a:cubicBezTo>
                    <a:cubicBezTo>
                      <a:pt x="4566" y="8293"/>
                      <a:pt x="4451" y="8105"/>
                      <a:pt x="4294" y="7959"/>
                    </a:cubicBezTo>
                    <a:cubicBezTo>
                      <a:pt x="4159" y="7844"/>
                      <a:pt x="4043" y="7719"/>
                      <a:pt x="3929" y="7593"/>
                    </a:cubicBezTo>
                    <a:lnTo>
                      <a:pt x="2675" y="6120"/>
                    </a:lnTo>
                    <a:cubicBezTo>
                      <a:pt x="2466" y="5869"/>
                      <a:pt x="2267" y="5608"/>
                      <a:pt x="2058" y="5347"/>
                    </a:cubicBezTo>
                    <a:cubicBezTo>
                      <a:pt x="1975" y="5232"/>
                      <a:pt x="1965" y="5201"/>
                      <a:pt x="2058" y="5086"/>
                    </a:cubicBezTo>
                    <a:cubicBezTo>
                      <a:pt x="2195" y="4919"/>
                      <a:pt x="2341" y="4752"/>
                      <a:pt x="2487" y="4585"/>
                    </a:cubicBezTo>
                    <a:cubicBezTo>
                      <a:pt x="2664" y="4397"/>
                      <a:pt x="2852" y="4208"/>
                      <a:pt x="3051" y="4030"/>
                    </a:cubicBezTo>
                    <a:cubicBezTo>
                      <a:pt x="3354" y="3749"/>
                      <a:pt x="3688" y="3487"/>
                      <a:pt x="4002" y="3226"/>
                    </a:cubicBezTo>
                    <a:cubicBezTo>
                      <a:pt x="4064" y="3174"/>
                      <a:pt x="4117" y="3122"/>
                      <a:pt x="4169" y="3069"/>
                    </a:cubicBezTo>
                    <a:cubicBezTo>
                      <a:pt x="4357" y="2871"/>
                      <a:pt x="4556" y="2672"/>
                      <a:pt x="4754" y="2463"/>
                    </a:cubicBezTo>
                    <a:cubicBezTo>
                      <a:pt x="4869" y="2338"/>
                      <a:pt x="4984" y="2203"/>
                      <a:pt x="5067" y="2056"/>
                    </a:cubicBezTo>
                    <a:cubicBezTo>
                      <a:pt x="5183" y="1857"/>
                      <a:pt x="5214" y="1648"/>
                      <a:pt x="5183" y="1419"/>
                    </a:cubicBezTo>
                    <a:cubicBezTo>
                      <a:pt x="5130" y="1032"/>
                      <a:pt x="4974" y="698"/>
                      <a:pt x="4733" y="385"/>
                    </a:cubicBezTo>
                    <a:cubicBezTo>
                      <a:pt x="4598" y="207"/>
                      <a:pt x="4409" y="92"/>
                      <a:pt x="4201" y="30"/>
                    </a:cubicBezTo>
                    <a:cubicBezTo>
                      <a:pt x="4133" y="9"/>
                      <a:pt x="4067" y="0"/>
                      <a:pt x="4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3746509" y="2527095"/>
                <a:ext cx="416150" cy="693541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1216" extrusionOk="0">
                    <a:moveTo>
                      <a:pt x="2728" y="7941"/>
                    </a:moveTo>
                    <a:cubicBezTo>
                      <a:pt x="2738" y="7941"/>
                      <a:pt x="2738" y="7952"/>
                      <a:pt x="2749" y="7952"/>
                    </a:cubicBezTo>
                    <a:cubicBezTo>
                      <a:pt x="2749" y="7962"/>
                      <a:pt x="2738" y="7962"/>
                      <a:pt x="2738" y="7973"/>
                    </a:cubicBezTo>
                    <a:lnTo>
                      <a:pt x="2717" y="7952"/>
                    </a:lnTo>
                    <a:lnTo>
                      <a:pt x="2728" y="7941"/>
                    </a:lnTo>
                    <a:close/>
                    <a:moveTo>
                      <a:pt x="2833" y="1"/>
                    </a:moveTo>
                    <a:lnTo>
                      <a:pt x="2833" y="1"/>
                    </a:lnTo>
                    <a:cubicBezTo>
                      <a:pt x="2675" y="12"/>
                      <a:pt x="2603" y="116"/>
                      <a:pt x="2498" y="168"/>
                    </a:cubicBezTo>
                    <a:cubicBezTo>
                      <a:pt x="2070" y="440"/>
                      <a:pt x="1652" y="743"/>
                      <a:pt x="1276" y="1087"/>
                    </a:cubicBezTo>
                    <a:cubicBezTo>
                      <a:pt x="973" y="1370"/>
                      <a:pt x="690" y="1672"/>
                      <a:pt x="388" y="1965"/>
                    </a:cubicBezTo>
                    <a:cubicBezTo>
                      <a:pt x="283" y="2069"/>
                      <a:pt x="210" y="2195"/>
                      <a:pt x="126" y="2320"/>
                    </a:cubicBezTo>
                    <a:cubicBezTo>
                      <a:pt x="22" y="2477"/>
                      <a:pt x="1" y="2655"/>
                      <a:pt x="33" y="2843"/>
                    </a:cubicBezTo>
                    <a:cubicBezTo>
                      <a:pt x="95" y="3177"/>
                      <a:pt x="168" y="3522"/>
                      <a:pt x="325" y="3836"/>
                    </a:cubicBezTo>
                    <a:cubicBezTo>
                      <a:pt x="597" y="4368"/>
                      <a:pt x="899" y="4880"/>
                      <a:pt x="1234" y="5382"/>
                    </a:cubicBezTo>
                    <a:cubicBezTo>
                      <a:pt x="1349" y="5570"/>
                      <a:pt x="1474" y="5747"/>
                      <a:pt x="1610" y="5925"/>
                    </a:cubicBezTo>
                    <a:cubicBezTo>
                      <a:pt x="1662" y="5998"/>
                      <a:pt x="1683" y="6081"/>
                      <a:pt x="1662" y="6176"/>
                    </a:cubicBezTo>
                    <a:cubicBezTo>
                      <a:pt x="1642" y="6228"/>
                      <a:pt x="1631" y="6280"/>
                      <a:pt x="1621" y="6332"/>
                    </a:cubicBezTo>
                    <a:cubicBezTo>
                      <a:pt x="1537" y="6573"/>
                      <a:pt x="1537" y="6823"/>
                      <a:pt x="1484" y="7053"/>
                    </a:cubicBezTo>
                    <a:cubicBezTo>
                      <a:pt x="1474" y="7116"/>
                      <a:pt x="1484" y="7189"/>
                      <a:pt x="1505" y="7241"/>
                    </a:cubicBezTo>
                    <a:cubicBezTo>
                      <a:pt x="1558" y="7429"/>
                      <a:pt x="1579" y="7617"/>
                      <a:pt x="1610" y="7806"/>
                    </a:cubicBezTo>
                    <a:cubicBezTo>
                      <a:pt x="1693" y="8338"/>
                      <a:pt x="1652" y="8881"/>
                      <a:pt x="1725" y="9414"/>
                    </a:cubicBezTo>
                    <a:cubicBezTo>
                      <a:pt x="1735" y="9508"/>
                      <a:pt x="1693" y="9561"/>
                      <a:pt x="1631" y="9623"/>
                    </a:cubicBezTo>
                    <a:cubicBezTo>
                      <a:pt x="1484" y="9759"/>
                      <a:pt x="1370" y="9916"/>
                      <a:pt x="1338" y="10125"/>
                    </a:cubicBezTo>
                    <a:cubicBezTo>
                      <a:pt x="1286" y="10480"/>
                      <a:pt x="1422" y="10762"/>
                      <a:pt x="1662" y="10982"/>
                    </a:cubicBezTo>
                    <a:cubicBezTo>
                      <a:pt x="1817" y="11136"/>
                      <a:pt x="2010" y="11216"/>
                      <a:pt x="2203" y="11216"/>
                    </a:cubicBezTo>
                    <a:cubicBezTo>
                      <a:pt x="2361" y="11216"/>
                      <a:pt x="2518" y="11163"/>
                      <a:pt x="2655" y="11054"/>
                    </a:cubicBezTo>
                    <a:cubicBezTo>
                      <a:pt x="3052" y="10752"/>
                      <a:pt x="3177" y="10229"/>
                      <a:pt x="2884" y="9801"/>
                    </a:cubicBezTo>
                    <a:cubicBezTo>
                      <a:pt x="2822" y="9707"/>
                      <a:pt x="2791" y="9633"/>
                      <a:pt x="2791" y="9529"/>
                    </a:cubicBezTo>
                    <a:cubicBezTo>
                      <a:pt x="2770" y="9122"/>
                      <a:pt x="2749" y="8725"/>
                      <a:pt x="2728" y="8328"/>
                    </a:cubicBezTo>
                    <a:cubicBezTo>
                      <a:pt x="2728" y="8244"/>
                      <a:pt x="2675" y="8119"/>
                      <a:pt x="2770" y="8077"/>
                    </a:cubicBezTo>
                    <a:cubicBezTo>
                      <a:pt x="2787" y="8069"/>
                      <a:pt x="2802" y="8066"/>
                      <a:pt x="2815" y="8066"/>
                    </a:cubicBezTo>
                    <a:cubicBezTo>
                      <a:pt x="2894" y="8066"/>
                      <a:pt x="2924" y="8182"/>
                      <a:pt x="2968" y="8244"/>
                    </a:cubicBezTo>
                    <a:cubicBezTo>
                      <a:pt x="3104" y="8411"/>
                      <a:pt x="3219" y="8579"/>
                      <a:pt x="3344" y="8756"/>
                    </a:cubicBezTo>
                    <a:cubicBezTo>
                      <a:pt x="3407" y="8850"/>
                      <a:pt x="3439" y="8944"/>
                      <a:pt x="3397" y="9069"/>
                    </a:cubicBezTo>
                    <a:cubicBezTo>
                      <a:pt x="3344" y="9215"/>
                      <a:pt x="3365" y="9373"/>
                      <a:pt x="3365" y="9529"/>
                    </a:cubicBezTo>
                    <a:cubicBezTo>
                      <a:pt x="3365" y="9665"/>
                      <a:pt x="3407" y="9791"/>
                      <a:pt x="3469" y="9916"/>
                    </a:cubicBezTo>
                    <a:cubicBezTo>
                      <a:pt x="3569" y="10130"/>
                      <a:pt x="3769" y="10244"/>
                      <a:pt x="3984" y="10244"/>
                    </a:cubicBezTo>
                    <a:cubicBezTo>
                      <a:pt x="4063" y="10244"/>
                      <a:pt x="4143" y="10228"/>
                      <a:pt x="4222" y="10198"/>
                    </a:cubicBezTo>
                    <a:cubicBezTo>
                      <a:pt x="4358" y="10146"/>
                      <a:pt x="4452" y="10062"/>
                      <a:pt x="4546" y="9958"/>
                    </a:cubicBezTo>
                    <a:cubicBezTo>
                      <a:pt x="4650" y="9821"/>
                      <a:pt x="4713" y="9675"/>
                      <a:pt x="4797" y="9529"/>
                    </a:cubicBezTo>
                    <a:cubicBezTo>
                      <a:pt x="4985" y="9153"/>
                      <a:pt x="4911" y="8651"/>
                      <a:pt x="4609" y="8338"/>
                    </a:cubicBezTo>
                    <a:cubicBezTo>
                      <a:pt x="4567" y="8286"/>
                      <a:pt x="4504" y="8223"/>
                      <a:pt x="4431" y="8223"/>
                    </a:cubicBezTo>
                    <a:cubicBezTo>
                      <a:pt x="4424" y="8224"/>
                      <a:pt x="4417" y="8224"/>
                      <a:pt x="4411" y="8224"/>
                    </a:cubicBezTo>
                    <a:cubicBezTo>
                      <a:pt x="4258" y="8224"/>
                      <a:pt x="4198" y="8114"/>
                      <a:pt x="4138" y="7994"/>
                    </a:cubicBezTo>
                    <a:cubicBezTo>
                      <a:pt x="4117" y="7962"/>
                      <a:pt x="4096" y="7941"/>
                      <a:pt x="4075" y="7910"/>
                    </a:cubicBezTo>
                    <a:cubicBezTo>
                      <a:pt x="3950" y="7690"/>
                      <a:pt x="3815" y="7471"/>
                      <a:pt x="3689" y="7241"/>
                    </a:cubicBezTo>
                    <a:cubicBezTo>
                      <a:pt x="3678" y="7220"/>
                      <a:pt x="3678" y="7189"/>
                      <a:pt x="3678" y="7168"/>
                    </a:cubicBezTo>
                    <a:cubicBezTo>
                      <a:pt x="3692" y="7140"/>
                      <a:pt x="3715" y="7131"/>
                      <a:pt x="3738" y="7131"/>
                    </a:cubicBezTo>
                    <a:cubicBezTo>
                      <a:pt x="3750" y="7131"/>
                      <a:pt x="3762" y="7133"/>
                      <a:pt x="3773" y="7137"/>
                    </a:cubicBezTo>
                    <a:cubicBezTo>
                      <a:pt x="3836" y="7137"/>
                      <a:pt x="3898" y="7147"/>
                      <a:pt x="3961" y="7158"/>
                    </a:cubicBezTo>
                    <a:cubicBezTo>
                      <a:pt x="4201" y="7220"/>
                      <a:pt x="4452" y="7230"/>
                      <a:pt x="4692" y="7262"/>
                    </a:cubicBezTo>
                    <a:cubicBezTo>
                      <a:pt x="4943" y="7283"/>
                      <a:pt x="4943" y="7283"/>
                      <a:pt x="5037" y="7523"/>
                    </a:cubicBezTo>
                    <a:cubicBezTo>
                      <a:pt x="5131" y="7806"/>
                      <a:pt x="5308" y="8035"/>
                      <a:pt x="5538" y="8223"/>
                    </a:cubicBezTo>
                    <a:cubicBezTo>
                      <a:pt x="5649" y="8312"/>
                      <a:pt x="5773" y="8357"/>
                      <a:pt x="5895" y="8357"/>
                    </a:cubicBezTo>
                    <a:cubicBezTo>
                      <a:pt x="6002" y="8357"/>
                      <a:pt x="6109" y="8323"/>
                      <a:pt x="6207" y="8254"/>
                    </a:cubicBezTo>
                    <a:cubicBezTo>
                      <a:pt x="6385" y="8129"/>
                      <a:pt x="6531" y="7962"/>
                      <a:pt x="6604" y="7743"/>
                    </a:cubicBezTo>
                    <a:cubicBezTo>
                      <a:pt x="6708" y="7419"/>
                      <a:pt x="6729" y="7084"/>
                      <a:pt x="6645" y="6750"/>
                    </a:cubicBezTo>
                    <a:cubicBezTo>
                      <a:pt x="6562" y="6426"/>
                      <a:pt x="6353" y="6207"/>
                      <a:pt x="6040" y="6092"/>
                    </a:cubicBezTo>
                    <a:cubicBezTo>
                      <a:pt x="5964" y="6064"/>
                      <a:pt x="5889" y="6048"/>
                      <a:pt x="5814" y="6048"/>
                    </a:cubicBezTo>
                    <a:cubicBezTo>
                      <a:pt x="5722" y="6048"/>
                      <a:pt x="5630" y="6072"/>
                      <a:pt x="5538" y="6123"/>
                    </a:cubicBezTo>
                    <a:cubicBezTo>
                      <a:pt x="5444" y="6176"/>
                      <a:pt x="5350" y="6228"/>
                      <a:pt x="5266" y="6301"/>
                    </a:cubicBezTo>
                    <a:cubicBezTo>
                      <a:pt x="5204" y="6348"/>
                      <a:pt x="5147" y="6372"/>
                      <a:pt x="5083" y="6372"/>
                    </a:cubicBezTo>
                    <a:cubicBezTo>
                      <a:pt x="5062" y="6372"/>
                      <a:pt x="5039" y="6369"/>
                      <a:pt x="5016" y="6364"/>
                    </a:cubicBezTo>
                    <a:cubicBezTo>
                      <a:pt x="4828" y="6332"/>
                      <a:pt x="4650" y="6301"/>
                      <a:pt x="4483" y="6228"/>
                    </a:cubicBezTo>
                    <a:cubicBezTo>
                      <a:pt x="4107" y="6081"/>
                      <a:pt x="3720" y="5988"/>
                      <a:pt x="3334" y="5914"/>
                    </a:cubicBezTo>
                    <a:cubicBezTo>
                      <a:pt x="3271" y="5904"/>
                      <a:pt x="3230" y="5883"/>
                      <a:pt x="3188" y="5841"/>
                    </a:cubicBezTo>
                    <a:cubicBezTo>
                      <a:pt x="2916" y="5570"/>
                      <a:pt x="2624" y="5308"/>
                      <a:pt x="2373" y="5006"/>
                    </a:cubicBezTo>
                    <a:cubicBezTo>
                      <a:pt x="2039" y="4619"/>
                      <a:pt x="1714" y="4222"/>
                      <a:pt x="1380" y="3846"/>
                    </a:cubicBezTo>
                    <a:cubicBezTo>
                      <a:pt x="1077" y="3501"/>
                      <a:pt x="806" y="3135"/>
                      <a:pt x="523" y="2791"/>
                    </a:cubicBezTo>
                    <a:cubicBezTo>
                      <a:pt x="430" y="2675"/>
                      <a:pt x="419" y="2645"/>
                      <a:pt x="513" y="2529"/>
                    </a:cubicBezTo>
                    <a:cubicBezTo>
                      <a:pt x="795" y="2174"/>
                      <a:pt x="1108" y="1840"/>
                      <a:pt x="1443" y="1537"/>
                    </a:cubicBezTo>
                    <a:cubicBezTo>
                      <a:pt x="1652" y="1359"/>
                      <a:pt x="1861" y="1182"/>
                      <a:pt x="2049" y="994"/>
                    </a:cubicBezTo>
                    <a:cubicBezTo>
                      <a:pt x="2174" y="868"/>
                      <a:pt x="2289" y="743"/>
                      <a:pt x="2425" y="628"/>
                    </a:cubicBezTo>
                    <a:cubicBezTo>
                      <a:pt x="2603" y="461"/>
                      <a:pt x="2759" y="273"/>
                      <a:pt x="2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3698091" y="1911339"/>
                <a:ext cx="922578" cy="544024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8798" extrusionOk="0">
                    <a:moveTo>
                      <a:pt x="11464" y="1"/>
                    </a:moveTo>
                    <a:cubicBezTo>
                      <a:pt x="10977" y="1"/>
                      <a:pt x="10517" y="117"/>
                      <a:pt x="10093" y="358"/>
                    </a:cubicBezTo>
                    <a:cubicBezTo>
                      <a:pt x="9748" y="546"/>
                      <a:pt x="9434" y="797"/>
                      <a:pt x="9142" y="1069"/>
                    </a:cubicBezTo>
                    <a:cubicBezTo>
                      <a:pt x="9037" y="1162"/>
                      <a:pt x="8933" y="1246"/>
                      <a:pt x="8828" y="1340"/>
                    </a:cubicBezTo>
                    <a:cubicBezTo>
                      <a:pt x="8766" y="1308"/>
                      <a:pt x="8703" y="1257"/>
                      <a:pt x="8640" y="1236"/>
                    </a:cubicBezTo>
                    <a:cubicBezTo>
                      <a:pt x="8359" y="1173"/>
                      <a:pt x="8076" y="1090"/>
                      <a:pt x="7784" y="1069"/>
                    </a:cubicBezTo>
                    <a:cubicBezTo>
                      <a:pt x="7580" y="1057"/>
                      <a:pt x="7376" y="1046"/>
                      <a:pt x="7174" y="1046"/>
                    </a:cubicBezTo>
                    <a:cubicBezTo>
                      <a:pt x="6815" y="1046"/>
                      <a:pt x="6459" y="1081"/>
                      <a:pt x="6112" y="1215"/>
                    </a:cubicBezTo>
                    <a:cubicBezTo>
                      <a:pt x="6097" y="1222"/>
                      <a:pt x="6081" y="1226"/>
                      <a:pt x="6066" y="1226"/>
                    </a:cubicBezTo>
                    <a:cubicBezTo>
                      <a:pt x="6036" y="1226"/>
                      <a:pt x="6007" y="1214"/>
                      <a:pt x="5987" y="1194"/>
                    </a:cubicBezTo>
                    <a:cubicBezTo>
                      <a:pt x="5945" y="1152"/>
                      <a:pt x="5903" y="1120"/>
                      <a:pt x="5872" y="1079"/>
                    </a:cubicBezTo>
                    <a:cubicBezTo>
                      <a:pt x="5590" y="755"/>
                      <a:pt x="5245" y="546"/>
                      <a:pt x="4858" y="400"/>
                    </a:cubicBezTo>
                    <a:cubicBezTo>
                      <a:pt x="4642" y="313"/>
                      <a:pt x="4416" y="267"/>
                      <a:pt x="4186" y="267"/>
                    </a:cubicBezTo>
                    <a:cubicBezTo>
                      <a:pt x="4083" y="267"/>
                      <a:pt x="3980" y="276"/>
                      <a:pt x="3876" y="296"/>
                    </a:cubicBezTo>
                    <a:cubicBezTo>
                      <a:pt x="3479" y="368"/>
                      <a:pt x="3114" y="525"/>
                      <a:pt x="2769" y="744"/>
                    </a:cubicBezTo>
                    <a:cubicBezTo>
                      <a:pt x="2153" y="1162"/>
                      <a:pt x="1756" y="1716"/>
                      <a:pt x="1589" y="2448"/>
                    </a:cubicBezTo>
                    <a:cubicBezTo>
                      <a:pt x="1484" y="2886"/>
                      <a:pt x="1463" y="3325"/>
                      <a:pt x="1557" y="3764"/>
                    </a:cubicBezTo>
                    <a:cubicBezTo>
                      <a:pt x="1620" y="4025"/>
                      <a:pt x="1724" y="4266"/>
                      <a:pt x="1850" y="4505"/>
                    </a:cubicBezTo>
                    <a:cubicBezTo>
                      <a:pt x="1887" y="4581"/>
                      <a:pt x="1874" y="4622"/>
                      <a:pt x="1802" y="4622"/>
                    </a:cubicBezTo>
                    <a:cubicBezTo>
                      <a:pt x="1794" y="4622"/>
                      <a:pt x="1786" y="4622"/>
                      <a:pt x="1777" y="4621"/>
                    </a:cubicBezTo>
                    <a:cubicBezTo>
                      <a:pt x="1761" y="4620"/>
                      <a:pt x="1746" y="4620"/>
                      <a:pt x="1731" y="4620"/>
                    </a:cubicBezTo>
                    <a:cubicBezTo>
                      <a:pt x="1425" y="4620"/>
                      <a:pt x="1147" y="4722"/>
                      <a:pt x="878" y="4871"/>
                    </a:cubicBezTo>
                    <a:cubicBezTo>
                      <a:pt x="805" y="4913"/>
                      <a:pt x="732" y="4955"/>
                      <a:pt x="659" y="4986"/>
                    </a:cubicBezTo>
                    <a:cubicBezTo>
                      <a:pt x="586" y="5028"/>
                      <a:pt x="523" y="5080"/>
                      <a:pt x="471" y="5143"/>
                    </a:cubicBezTo>
                    <a:cubicBezTo>
                      <a:pt x="63" y="5582"/>
                      <a:pt x="1" y="6209"/>
                      <a:pt x="241" y="6720"/>
                    </a:cubicBezTo>
                    <a:cubicBezTo>
                      <a:pt x="460" y="7170"/>
                      <a:pt x="805" y="7493"/>
                      <a:pt x="1275" y="7660"/>
                    </a:cubicBezTo>
                    <a:cubicBezTo>
                      <a:pt x="1662" y="7807"/>
                      <a:pt x="2048" y="7953"/>
                      <a:pt x="2435" y="8078"/>
                    </a:cubicBezTo>
                    <a:cubicBezTo>
                      <a:pt x="2832" y="8225"/>
                      <a:pt x="3239" y="8350"/>
                      <a:pt x="3667" y="8424"/>
                    </a:cubicBezTo>
                    <a:cubicBezTo>
                      <a:pt x="4054" y="8486"/>
                      <a:pt x="4430" y="8570"/>
                      <a:pt x="4817" y="8633"/>
                    </a:cubicBezTo>
                    <a:cubicBezTo>
                      <a:pt x="5151" y="8674"/>
                      <a:pt x="5485" y="8737"/>
                      <a:pt x="5820" y="8747"/>
                    </a:cubicBezTo>
                    <a:cubicBezTo>
                      <a:pt x="6290" y="8758"/>
                      <a:pt x="6760" y="8789"/>
                      <a:pt x="7240" y="8789"/>
                    </a:cubicBezTo>
                    <a:cubicBezTo>
                      <a:pt x="7492" y="8794"/>
                      <a:pt x="7744" y="8798"/>
                      <a:pt x="7996" y="8798"/>
                    </a:cubicBezTo>
                    <a:cubicBezTo>
                      <a:pt x="8813" y="8798"/>
                      <a:pt x="9631" y="8758"/>
                      <a:pt x="10437" y="8591"/>
                    </a:cubicBezTo>
                    <a:cubicBezTo>
                      <a:pt x="11117" y="8454"/>
                      <a:pt x="11785" y="8277"/>
                      <a:pt x="12422" y="8006"/>
                    </a:cubicBezTo>
                    <a:cubicBezTo>
                      <a:pt x="12490" y="7980"/>
                      <a:pt x="12552" y="7947"/>
                      <a:pt x="12628" y="7947"/>
                    </a:cubicBezTo>
                    <a:cubicBezTo>
                      <a:pt x="12646" y="7947"/>
                      <a:pt x="12664" y="7949"/>
                      <a:pt x="12684" y="7953"/>
                    </a:cubicBezTo>
                    <a:cubicBezTo>
                      <a:pt x="12701" y="7957"/>
                      <a:pt x="12718" y="7959"/>
                      <a:pt x="12735" y="7959"/>
                    </a:cubicBezTo>
                    <a:cubicBezTo>
                      <a:pt x="12815" y="7959"/>
                      <a:pt x="12897" y="7923"/>
                      <a:pt x="12966" y="7880"/>
                    </a:cubicBezTo>
                    <a:cubicBezTo>
                      <a:pt x="13269" y="7713"/>
                      <a:pt x="13561" y="7535"/>
                      <a:pt x="13812" y="7284"/>
                    </a:cubicBezTo>
                    <a:lnTo>
                      <a:pt x="14157" y="6940"/>
                    </a:lnTo>
                    <a:cubicBezTo>
                      <a:pt x="14303" y="6804"/>
                      <a:pt x="14439" y="6658"/>
                      <a:pt x="14544" y="6480"/>
                    </a:cubicBezTo>
                    <a:cubicBezTo>
                      <a:pt x="14836" y="6021"/>
                      <a:pt x="14920" y="5519"/>
                      <a:pt x="14690" y="5007"/>
                    </a:cubicBezTo>
                    <a:cubicBezTo>
                      <a:pt x="14606" y="4809"/>
                      <a:pt x="14460" y="4683"/>
                      <a:pt x="14272" y="4589"/>
                    </a:cubicBezTo>
                    <a:cubicBezTo>
                      <a:pt x="14043" y="4490"/>
                      <a:pt x="13814" y="4390"/>
                      <a:pt x="13559" y="4390"/>
                    </a:cubicBezTo>
                    <a:cubicBezTo>
                      <a:pt x="13546" y="4390"/>
                      <a:pt x="13533" y="4390"/>
                      <a:pt x="13520" y="4391"/>
                    </a:cubicBezTo>
                    <a:cubicBezTo>
                      <a:pt x="13478" y="4391"/>
                      <a:pt x="13446" y="4349"/>
                      <a:pt x="13467" y="4317"/>
                    </a:cubicBezTo>
                    <a:cubicBezTo>
                      <a:pt x="13499" y="4245"/>
                      <a:pt x="13530" y="4182"/>
                      <a:pt x="13561" y="4119"/>
                    </a:cubicBezTo>
                    <a:cubicBezTo>
                      <a:pt x="13822" y="3576"/>
                      <a:pt x="13958" y="3012"/>
                      <a:pt x="13864" y="2395"/>
                    </a:cubicBezTo>
                    <a:cubicBezTo>
                      <a:pt x="13791" y="1914"/>
                      <a:pt x="13592" y="1476"/>
                      <a:pt x="13363" y="1058"/>
                    </a:cubicBezTo>
                    <a:cubicBezTo>
                      <a:pt x="13321" y="985"/>
                      <a:pt x="13279" y="911"/>
                      <a:pt x="13227" y="849"/>
                    </a:cubicBezTo>
                    <a:cubicBezTo>
                      <a:pt x="12788" y="358"/>
                      <a:pt x="12266" y="34"/>
                      <a:pt x="11587" y="3"/>
                    </a:cubicBezTo>
                    <a:cubicBezTo>
                      <a:pt x="11546" y="1"/>
                      <a:pt x="11505" y="1"/>
                      <a:pt x="11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3703286" y="2216063"/>
                <a:ext cx="914107" cy="240724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3893" extrusionOk="0">
                    <a:moveTo>
                      <a:pt x="14072" y="0"/>
                    </a:moveTo>
                    <a:cubicBezTo>
                      <a:pt x="14027" y="0"/>
                      <a:pt x="13982" y="6"/>
                      <a:pt x="13937" y="16"/>
                    </a:cubicBezTo>
                    <a:cubicBezTo>
                      <a:pt x="13728" y="69"/>
                      <a:pt x="13529" y="152"/>
                      <a:pt x="13373" y="320"/>
                    </a:cubicBezTo>
                    <a:cubicBezTo>
                      <a:pt x="13258" y="434"/>
                      <a:pt x="13132" y="549"/>
                      <a:pt x="13060" y="696"/>
                    </a:cubicBezTo>
                    <a:cubicBezTo>
                      <a:pt x="12997" y="789"/>
                      <a:pt x="12934" y="873"/>
                      <a:pt x="12851" y="946"/>
                    </a:cubicBezTo>
                    <a:cubicBezTo>
                      <a:pt x="12746" y="1009"/>
                      <a:pt x="12663" y="1082"/>
                      <a:pt x="12579" y="1176"/>
                    </a:cubicBezTo>
                    <a:cubicBezTo>
                      <a:pt x="12516" y="1239"/>
                      <a:pt x="12433" y="1260"/>
                      <a:pt x="12328" y="1260"/>
                    </a:cubicBezTo>
                    <a:lnTo>
                      <a:pt x="11544" y="1260"/>
                    </a:lnTo>
                    <a:cubicBezTo>
                      <a:pt x="11498" y="1260"/>
                      <a:pt x="11452" y="1262"/>
                      <a:pt x="11408" y="1262"/>
                    </a:cubicBezTo>
                    <a:cubicBezTo>
                      <a:pt x="11361" y="1262"/>
                      <a:pt x="11315" y="1260"/>
                      <a:pt x="11273" y="1249"/>
                    </a:cubicBezTo>
                    <a:cubicBezTo>
                      <a:pt x="10928" y="1186"/>
                      <a:pt x="10594" y="1114"/>
                      <a:pt x="10249" y="1082"/>
                    </a:cubicBezTo>
                    <a:cubicBezTo>
                      <a:pt x="10062" y="1060"/>
                      <a:pt x="9880" y="1015"/>
                      <a:pt x="9695" y="1015"/>
                    </a:cubicBezTo>
                    <a:cubicBezTo>
                      <a:pt x="9623" y="1015"/>
                      <a:pt x="9550" y="1022"/>
                      <a:pt x="9476" y="1040"/>
                    </a:cubicBezTo>
                    <a:lnTo>
                      <a:pt x="9392" y="1040"/>
                    </a:lnTo>
                    <a:cubicBezTo>
                      <a:pt x="9037" y="1072"/>
                      <a:pt x="8693" y="1124"/>
                      <a:pt x="8358" y="1260"/>
                    </a:cubicBezTo>
                    <a:cubicBezTo>
                      <a:pt x="8159" y="1353"/>
                      <a:pt x="7950" y="1406"/>
                      <a:pt x="7741" y="1469"/>
                    </a:cubicBezTo>
                    <a:cubicBezTo>
                      <a:pt x="7706" y="1478"/>
                      <a:pt x="7671" y="1481"/>
                      <a:pt x="7636" y="1481"/>
                    </a:cubicBezTo>
                    <a:cubicBezTo>
                      <a:pt x="7588" y="1481"/>
                      <a:pt x="7539" y="1475"/>
                      <a:pt x="7491" y="1469"/>
                    </a:cubicBezTo>
                    <a:cubicBezTo>
                      <a:pt x="7282" y="1437"/>
                      <a:pt x="7073" y="1374"/>
                      <a:pt x="6854" y="1374"/>
                    </a:cubicBezTo>
                    <a:cubicBezTo>
                      <a:pt x="6603" y="1374"/>
                      <a:pt x="6362" y="1323"/>
                      <a:pt x="6133" y="1228"/>
                    </a:cubicBezTo>
                    <a:cubicBezTo>
                      <a:pt x="5955" y="1155"/>
                      <a:pt x="5756" y="1103"/>
                      <a:pt x="5558" y="1061"/>
                    </a:cubicBezTo>
                    <a:cubicBezTo>
                      <a:pt x="5433" y="1030"/>
                      <a:pt x="5297" y="1009"/>
                      <a:pt x="5161" y="998"/>
                    </a:cubicBezTo>
                    <a:cubicBezTo>
                      <a:pt x="5068" y="992"/>
                      <a:pt x="4975" y="989"/>
                      <a:pt x="4882" y="989"/>
                    </a:cubicBezTo>
                    <a:cubicBezTo>
                      <a:pt x="4656" y="989"/>
                      <a:pt x="4433" y="1009"/>
                      <a:pt x="4210" y="1061"/>
                    </a:cubicBezTo>
                    <a:cubicBezTo>
                      <a:pt x="3882" y="1132"/>
                      <a:pt x="3554" y="1158"/>
                      <a:pt x="3225" y="1158"/>
                    </a:cubicBezTo>
                    <a:cubicBezTo>
                      <a:pt x="3167" y="1158"/>
                      <a:pt x="3109" y="1157"/>
                      <a:pt x="3051" y="1155"/>
                    </a:cubicBezTo>
                    <a:cubicBezTo>
                      <a:pt x="3006" y="1155"/>
                      <a:pt x="2962" y="1157"/>
                      <a:pt x="2919" y="1157"/>
                    </a:cubicBezTo>
                    <a:cubicBezTo>
                      <a:pt x="2853" y="1157"/>
                      <a:pt x="2790" y="1153"/>
                      <a:pt x="2727" y="1134"/>
                    </a:cubicBezTo>
                    <a:cubicBezTo>
                      <a:pt x="2601" y="1114"/>
                      <a:pt x="2487" y="1103"/>
                      <a:pt x="2372" y="1103"/>
                    </a:cubicBezTo>
                    <a:cubicBezTo>
                      <a:pt x="2267" y="1103"/>
                      <a:pt x="2173" y="1061"/>
                      <a:pt x="2079" y="1061"/>
                    </a:cubicBezTo>
                    <a:cubicBezTo>
                      <a:pt x="2072" y="1061"/>
                      <a:pt x="2065" y="1061"/>
                      <a:pt x="2059" y="1061"/>
                    </a:cubicBezTo>
                    <a:cubicBezTo>
                      <a:pt x="1866" y="1061"/>
                      <a:pt x="1804" y="911"/>
                      <a:pt x="1703" y="800"/>
                    </a:cubicBezTo>
                    <a:cubicBezTo>
                      <a:pt x="1693" y="779"/>
                      <a:pt x="1682" y="758"/>
                      <a:pt x="1682" y="747"/>
                    </a:cubicBezTo>
                    <a:cubicBezTo>
                      <a:pt x="1651" y="601"/>
                      <a:pt x="1547" y="487"/>
                      <a:pt x="1484" y="361"/>
                    </a:cubicBezTo>
                    <a:cubicBezTo>
                      <a:pt x="1463" y="320"/>
                      <a:pt x="1421" y="288"/>
                      <a:pt x="1379" y="278"/>
                    </a:cubicBezTo>
                    <a:cubicBezTo>
                      <a:pt x="1318" y="257"/>
                      <a:pt x="1257" y="241"/>
                      <a:pt x="1193" y="241"/>
                    </a:cubicBezTo>
                    <a:cubicBezTo>
                      <a:pt x="1159" y="241"/>
                      <a:pt x="1124" y="246"/>
                      <a:pt x="1087" y="257"/>
                    </a:cubicBezTo>
                    <a:cubicBezTo>
                      <a:pt x="867" y="309"/>
                      <a:pt x="679" y="403"/>
                      <a:pt x="491" y="518"/>
                    </a:cubicBezTo>
                    <a:cubicBezTo>
                      <a:pt x="272" y="633"/>
                      <a:pt x="219" y="873"/>
                      <a:pt x="73" y="1040"/>
                    </a:cubicBezTo>
                    <a:cubicBezTo>
                      <a:pt x="10" y="1270"/>
                      <a:pt x="0" y="1500"/>
                      <a:pt x="94" y="1730"/>
                    </a:cubicBezTo>
                    <a:cubicBezTo>
                      <a:pt x="345" y="2284"/>
                      <a:pt x="763" y="2649"/>
                      <a:pt x="1348" y="2816"/>
                    </a:cubicBezTo>
                    <a:cubicBezTo>
                      <a:pt x="1463" y="2858"/>
                      <a:pt x="1588" y="2900"/>
                      <a:pt x="1703" y="2952"/>
                    </a:cubicBezTo>
                    <a:cubicBezTo>
                      <a:pt x="2111" y="3119"/>
                      <a:pt x="2529" y="3266"/>
                      <a:pt x="2957" y="3391"/>
                    </a:cubicBezTo>
                    <a:cubicBezTo>
                      <a:pt x="3604" y="3568"/>
                      <a:pt x="4273" y="3663"/>
                      <a:pt x="4932" y="3767"/>
                    </a:cubicBezTo>
                    <a:cubicBezTo>
                      <a:pt x="5057" y="3788"/>
                      <a:pt x="5171" y="3809"/>
                      <a:pt x="5287" y="3819"/>
                    </a:cubicBezTo>
                    <a:cubicBezTo>
                      <a:pt x="5691" y="3829"/>
                      <a:pt x="6103" y="3883"/>
                      <a:pt x="6509" y="3883"/>
                    </a:cubicBezTo>
                    <a:cubicBezTo>
                      <a:pt x="6544" y="3883"/>
                      <a:pt x="6578" y="3883"/>
                      <a:pt x="6613" y="3882"/>
                    </a:cubicBezTo>
                    <a:cubicBezTo>
                      <a:pt x="6718" y="3878"/>
                      <a:pt x="6822" y="3877"/>
                      <a:pt x="6926" y="3877"/>
                    </a:cubicBezTo>
                    <a:cubicBezTo>
                      <a:pt x="7134" y="3877"/>
                      <a:pt x="7341" y="3882"/>
                      <a:pt x="7543" y="3882"/>
                    </a:cubicBezTo>
                    <a:lnTo>
                      <a:pt x="7543" y="3893"/>
                    </a:lnTo>
                    <a:cubicBezTo>
                      <a:pt x="8087" y="3882"/>
                      <a:pt x="8619" y="3882"/>
                      <a:pt x="9152" y="3872"/>
                    </a:cubicBezTo>
                    <a:lnTo>
                      <a:pt x="9236" y="3872"/>
                    </a:lnTo>
                    <a:cubicBezTo>
                      <a:pt x="9580" y="3819"/>
                      <a:pt x="9915" y="3767"/>
                      <a:pt x="10260" y="3715"/>
                    </a:cubicBezTo>
                    <a:cubicBezTo>
                      <a:pt x="10771" y="3631"/>
                      <a:pt x="11263" y="3485"/>
                      <a:pt x="11764" y="3328"/>
                    </a:cubicBezTo>
                    <a:cubicBezTo>
                      <a:pt x="12088" y="3234"/>
                      <a:pt x="12391" y="3067"/>
                      <a:pt x="12735" y="3025"/>
                    </a:cubicBezTo>
                    <a:cubicBezTo>
                      <a:pt x="13060" y="2973"/>
                      <a:pt x="13320" y="2774"/>
                      <a:pt x="13561" y="2565"/>
                    </a:cubicBezTo>
                    <a:cubicBezTo>
                      <a:pt x="13822" y="2335"/>
                      <a:pt x="14073" y="2075"/>
                      <a:pt x="14313" y="1813"/>
                    </a:cubicBezTo>
                    <a:cubicBezTo>
                      <a:pt x="14637" y="1448"/>
                      <a:pt x="14783" y="1019"/>
                      <a:pt x="14741" y="529"/>
                    </a:cubicBezTo>
                    <a:cubicBezTo>
                      <a:pt x="14741" y="487"/>
                      <a:pt x="14731" y="445"/>
                      <a:pt x="14710" y="403"/>
                    </a:cubicBezTo>
                    <a:cubicBezTo>
                      <a:pt x="14603" y="171"/>
                      <a:pt x="14336" y="0"/>
                      <a:pt x="14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1"/>
              <p:cNvSpPr/>
              <p:nvPr/>
            </p:nvSpPr>
            <p:spPr>
              <a:xfrm>
                <a:off x="3829244" y="1959818"/>
                <a:ext cx="235839" cy="281906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4559" extrusionOk="0">
                    <a:moveTo>
                      <a:pt x="2179" y="1"/>
                    </a:moveTo>
                    <a:cubicBezTo>
                      <a:pt x="2028" y="1"/>
                      <a:pt x="1876" y="31"/>
                      <a:pt x="1724" y="107"/>
                    </a:cubicBezTo>
                    <a:cubicBezTo>
                      <a:pt x="1474" y="243"/>
                      <a:pt x="1233" y="368"/>
                      <a:pt x="982" y="514"/>
                    </a:cubicBezTo>
                    <a:cubicBezTo>
                      <a:pt x="784" y="640"/>
                      <a:pt x="627" y="786"/>
                      <a:pt x="502" y="984"/>
                    </a:cubicBezTo>
                    <a:cubicBezTo>
                      <a:pt x="345" y="1235"/>
                      <a:pt x="251" y="1507"/>
                      <a:pt x="167" y="1789"/>
                    </a:cubicBezTo>
                    <a:cubicBezTo>
                      <a:pt x="53" y="2186"/>
                      <a:pt x="0" y="2583"/>
                      <a:pt x="105" y="3001"/>
                    </a:cubicBezTo>
                    <a:cubicBezTo>
                      <a:pt x="209" y="3387"/>
                      <a:pt x="387" y="3742"/>
                      <a:pt x="680" y="4035"/>
                    </a:cubicBezTo>
                    <a:cubicBezTo>
                      <a:pt x="920" y="4276"/>
                      <a:pt x="1223" y="4422"/>
                      <a:pt x="1546" y="4505"/>
                    </a:cubicBezTo>
                    <a:cubicBezTo>
                      <a:pt x="1646" y="4538"/>
                      <a:pt x="1745" y="4559"/>
                      <a:pt x="1847" y="4559"/>
                    </a:cubicBezTo>
                    <a:cubicBezTo>
                      <a:pt x="1906" y="4559"/>
                      <a:pt x="1966" y="4552"/>
                      <a:pt x="2027" y="4536"/>
                    </a:cubicBezTo>
                    <a:cubicBezTo>
                      <a:pt x="2539" y="4422"/>
                      <a:pt x="2957" y="4160"/>
                      <a:pt x="3271" y="3753"/>
                    </a:cubicBezTo>
                    <a:cubicBezTo>
                      <a:pt x="3469" y="3482"/>
                      <a:pt x="3647" y="3199"/>
                      <a:pt x="3719" y="2865"/>
                    </a:cubicBezTo>
                    <a:cubicBezTo>
                      <a:pt x="3803" y="2530"/>
                      <a:pt x="3814" y="2196"/>
                      <a:pt x="3803" y="1862"/>
                    </a:cubicBezTo>
                    <a:cubicBezTo>
                      <a:pt x="3803" y="1674"/>
                      <a:pt x="3782" y="1486"/>
                      <a:pt x="3740" y="1298"/>
                    </a:cubicBezTo>
                    <a:cubicBezTo>
                      <a:pt x="3668" y="1005"/>
                      <a:pt x="3542" y="733"/>
                      <a:pt x="3343" y="504"/>
                    </a:cubicBezTo>
                    <a:cubicBezTo>
                      <a:pt x="3093" y="222"/>
                      <a:pt x="2769" y="86"/>
                      <a:pt x="2414" y="23"/>
                    </a:cubicBezTo>
                    <a:cubicBezTo>
                      <a:pt x="2336" y="9"/>
                      <a:pt x="2257" y="1"/>
                      <a:pt x="2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4278850" y="1968970"/>
                <a:ext cx="236519" cy="25686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154" extrusionOk="0">
                    <a:moveTo>
                      <a:pt x="2059" y="11"/>
                    </a:moveTo>
                    <a:cubicBezTo>
                      <a:pt x="1976" y="21"/>
                      <a:pt x="1798" y="0"/>
                      <a:pt x="1651" y="53"/>
                    </a:cubicBezTo>
                    <a:cubicBezTo>
                      <a:pt x="1244" y="178"/>
                      <a:pt x="910" y="408"/>
                      <a:pt x="638" y="722"/>
                    </a:cubicBezTo>
                    <a:cubicBezTo>
                      <a:pt x="314" y="1098"/>
                      <a:pt x="137" y="1537"/>
                      <a:pt x="53" y="2027"/>
                    </a:cubicBezTo>
                    <a:cubicBezTo>
                      <a:pt x="32" y="2143"/>
                      <a:pt x="32" y="2278"/>
                      <a:pt x="21" y="2403"/>
                    </a:cubicBezTo>
                    <a:cubicBezTo>
                      <a:pt x="1" y="2508"/>
                      <a:pt x="1" y="2602"/>
                      <a:pt x="21" y="2696"/>
                    </a:cubicBezTo>
                    <a:cubicBezTo>
                      <a:pt x="53" y="2999"/>
                      <a:pt x="179" y="3260"/>
                      <a:pt x="293" y="3522"/>
                    </a:cubicBezTo>
                    <a:cubicBezTo>
                      <a:pt x="335" y="3594"/>
                      <a:pt x="388" y="3657"/>
                      <a:pt x="439" y="3720"/>
                    </a:cubicBezTo>
                    <a:cubicBezTo>
                      <a:pt x="711" y="4023"/>
                      <a:pt x="1077" y="4128"/>
                      <a:pt x="1463" y="4148"/>
                    </a:cubicBezTo>
                    <a:cubicBezTo>
                      <a:pt x="1504" y="4152"/>
                      <a:pt x="1543" y="4153"/>
                      <a:pt x="1583" y="4153"/>
                    </a:cubicBezTo>
                    <a:cubicBezTo>
                      <a:pt x="1799" y="4153"/>
                      <a:pt x="2003" y="4109"/>
                      <a:pt x="2215" y="4065"/>
                    </a:cubicBezTo>
                    <a:cubicBezTo>
                      <a:pt x="2424" y="4033"/>
                      <a:pt x="2602" y="3949"/>
                      <a:pt x="2780" y="3856"/>
                    </a:cubicBezTo>
                    <a:cubicBezTo>
                      <a:pt x="2968" y="3751"/>
                      <a:pt x="3114" y="3573"/>
                      <a:pt x="3239" y="3396"/>
                    </a:cubicBezTo>
                    <a:cubicBezTo>
                      <a:pt x="3490" y="3041"/>
                      <a:pt x="3647" y="2654"/>
                      <a:pt x="3720" y="2226"/>
                    </a:cubicBezTo>
                    <a:cubicBezTo>
                      <a:pt x="3783" y="1881"/>
                      <a:pt x="3824" y="1547"/>
                      <a:pt x="3741" y="1202"/>
                    </a:cubicBezTo>
                    <a:cubicBezTo>
                      <a:pt x="3615" y="690"/>
                      <a:pt x="3313" y="325"/>
                      <a:pt x="2832" y="116"/>
                    </a:cubicBezTo>
                    <a:cubicBezTo>
                      <a:pt x="2602" y="11"/>
                      <a:pt x="2373" y="21"/>
                      <a:pt x="2059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3794369" y="2239004"/>
                <a:ext cx="749378" cy="81499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1318" extrusionOk="0">
                    <a:moveTo>
                      <a:pt x="11973" y="0"/>
                    </a:moveTo>
                    <a:cubicBezTo>
                      <a:pt x="11921" y="53"/>
                      <a:pt x="11868" y="84"/>
                      <a:pt x="11826" y="137"/>
                    </a:cubicBezTo>
                    <a:cubicBezTo>
                      <a:pt x="11722" y="230"/>
                      <a:pt x="11638" y="325"/>
                      <a:pt x="11534" y="418"/>
                    </a:cubicBezTo>
                    <a:cubicBezTo>
                      <a:pt x="11304" y="629"/>
                      <a:pt x="11048" y="734"/>
                      <a:pt x="10741" y="734"/>
                    </a:cubicBezTo>
                    <a:cubicBezTo>
                      <a:pt x="10713" y="734"/>
                      <a:pt x="10685" y="733"/>
                      <a:pt x="10656" y="732"/>
                    </a:cubicBezTo>
                    <a:cubicBezTo>
                      <a:pt x="10354" y="701"/>
                      <a:pt x="10040" y="680"/>
                      <a:pt x="9737" y="638"/>
                    </a:cubicBezTo>
                    <a:cubicBezTo>
                      <a:pt x="9279" y="565"/>
                      <a:pt x="8820" y="536"/>
                      <a:pt x="8357" y="536"/>
                    </a:cubicBezTo>
                    <a:cubicBezTo>
                      <a:pt x="8218" y="536"/>
                      <a:pt x="8079" y="539"/>
                      <a:pt x="7940" y="544"/>
                    </a:cubicBezTo>
                    <a:cubicBezTo>
                      <a:pt x="7856" y="544"/>
                      <a:pt x="7763" y="565"/>
                      <a:pt x="7679" y="585"/>
                    </a:cubicBezTo>
                    <a:cubicBezTo>
                      <a:pt x="7261" y="659"/>
                      <a:pt x="6874" y="836"/>
                      <a:pt x="6488" y="972"/>
                    </a:cubicBezTo>
                    <a:cubicBezTo>
                      <a:pt x="6313" y="1039"/>
                      <a:pt x="6138" y="1072"/>
                      <a:pt x="5957" y="1072"/>
                    </a:cubicBezTo>
                    <a:cubicBezTo>
                      <a:pt x="5912" y="1072"/>
                      <a:pt x="5866" y="1070"/>
                      <a:pt x="5820" y="1066"/>
                    </a:cubicBezTo>
                    <a:cubicBezTo>
                      <a:pt x="5537" y="1035"/>
                      <a:pt x="5266" y="962"/>
                      <a:pt x="5005" y="847"/>
                    </a:cubicBezTo>
                    <a:cubicBezTo>
                      <a:pt x="4638" y="667"/>
                      <a:pt x="4248" y="593"/>
                      <a:pt x="3847" y="593"/>
                    </a:cubicBezTo>
                    <a:cubicBezTo>
                      <a:pt x="3712" y="593"/>
                      <a:pt x="3575" y="601"/>
                      <a:pt x="3438" y="617"/>
                    </a:cubicBezTo>
                    <a:cubicBezTo>
                      <a:pt x="3270" y="638"/>
                      <a:pt x="3113" y="648"/>
                      <a:pt x="2946" y="659"/>
                    </a:cubicBezTo>
                    <a:cubicBezTo>
                      <a:pt x="2873" y="664"/>
                      <a:pt x="2797" y="664"/>
                      <a:pt x="2720" y="664"/>
                    </a:cubicBezTo>
                    <a:cubicBezTo>
                      <a:pt x="2643" y="664"/>
                      <a:pt x="2565" y="664"/>
                      <a:pt x="2487" y="669"/>
                    </a:cubicBezTo>
                    <a:cubicBezTo>
                      <a:pt x="2360" y="682"/>
                      <a:pt x="2235" y="687"/>
                      <a:pt x="2109" y="687"/>
                    </a:cubicBezTo>
                    <a:cubicBezTo>
                      <a:pt x="1727" y="687"/>
                      <a:pt x="1347" y="638"/>
                      <a:pt x="961" y="606"/>
                    </a:cubicBezTo>
                    <a:cubicBezTo>
                      <a:pt x="669" y="575"/>
                      <a:pt x="429" y="450"/>
                      <a:pt x="272" y="188"/>
                    </a:cubicBezTo>
                    <a:cubicBezTo>
                      <a:pt x="230" y="126"/>
                      <a:pt x="178" y="84"/>
                      <a:pt x="115" y="32"/>
                    </a:cubicBezTo>
                    <a:cubicBezTo>
                      <a:pt x="110" y="27"/>
                      <a:pt x="97" y="24"/>
                      <a:pt x="82" y="24"/>
                    </a:cubicBezTo>
                    <a:cubicBezTo>
                      <a:pt x="68" y="24"/>
                      <a:pt x="52" y="27"/>
                      <a:pt x="42" y="32"/>
                    </a:cubicBezTo>
                    <a:cubicBezTo>
                      <a:pt x="21" y="53"/>
                      <a:pt x="0" y="95"/>
                      <a:pt x="0" y="126"/>
                    </a:cubicBezTo>
                    <a:cubicBezTo>
                      <a:pt x="11" y="230"/>
                      <a:pt x="63" y="325"/>
                      <a:pt x="146" y="408"/>
                    </a:cubicBezTo>
                    <a:cubicBezTo>
                      <a:pt x="429" y="680"/>
                      <a:pt x="763" y="836"/>
                      <a:pt x="1170" y="857"/>
                    </a:cubicBezTo>
                    <a:cubicBezTo>
                      <a:pt x="1494" y="868"/>
                      <a:pt x="1818" y="899"/>
                      <a:pt x="2142" y="910"/>
                    </a:cubicBezTo>
                    <a:cubicBezTo>
                      <a:pt x="2231" y="915"/>
                      <a:pt x="2317" y="917"/>
                      <a:pt x="2403" y="917"/>
                    </a:cubicBezTo>
                    <a:cubicBezTo>
                      <a:pt x="2489" y="917"/>
                      <a:pt x="2576" y="915"/>
                      <a:pt x="2665" y="910"/>
                    </a:cubicBezTo>
                    <a:cubicBezTo>
                      <a:pt x="3030" y="889"/>
                      <a:pt x="3385" y="857"/>
                      <a:pt x="3751" y="836"/>
                    </a:cubicBezTo>
                    <a:cubicBezTo>
                      <a:pt x="3825" y="834"/>
                      <a:pt x="3898" y="832"/>
                      <a:pt x="3971" y="832"/>
                    </a:cubicBezTo>
                    <a:cubicBezTo>
                      <a:pt x="4217" y="832"/>
                      <a:pt x="4457" y="852"/>
                      <a:pt x="4691" y="941"/>
                    </a:cubicBezTo>
                    <a:cubicBezTo>
                      <a:pt x="4973" y="1045"/>
                      <a:pt x="5255" y="1140"/>
                      <a:pt x="5548" y="1233"/>
                    </a:cubicBezTo>
                    <a:cubicBezTo>
                      <a:pt x="5713" y="1288"/>
                      <a:pt x="5880" y="1317"/>
                      <a:pt x="6050" y="1317"/>
                    </a:cubicBezTo>
                    <a:cubicBezTo>
                      <a:pt x="6202" y="1317"/>
                      <a:pt x="6355" y="1294"/>
                      <a:pt x="6509" y="1244"/>
                    </a:cubicBezTo>
                    <a:cubicBezTo>
                      <a:pt x="6770" y="1170"/>
                      <a:pt x="7021" y="1066"/>
                      <a:pt x="7282" y="972"/>
                    </a:cubicBezTo>
                    <a:cubicBezTo>
                      <a:pt x="7543" y="868"/>
                      <a:pt x="7826" y="805"/>
                      <a:pt x="8097" y="794"/>
                    </a:cubicBezTo>
                    <a:cubicBezTo>
                      <a:pt x="8158" y="793"/>
                      <a:pt x="8219" y="792"/>
                      <a:pt x="8281" y="792"/>
                    </a:cubicBezTo>
                    <a:cubicBezTo>
                      <a:pt x="8575" y="792"/>
                      <a:pt x="8869" y="811"/>
                      <a:pt x="9163" y="836"/>
                    </a:cubicBezTo>
                    <a:cubicBezTo>
                      <a:pt x="9602" y="878"/>
                      <a:pt x="10050" y="941"/>
                      <a:pt x="10489" y="993"/>
                    </a:cubicBezTo>
                    <a:cubicBezTo>
                      <a:pt x="10570" y="1002"/>
                      <a:pt x="10651" y="1006"/>
                      <a:pt x="10729" y="1006"/>
                    </a:cubicBezTo>
                    <a:cubicBezTo>
                      <a:pt x="11126" y="1006"/>
                      <a:pt x="11488" y="889"/>
                      <a:pt x="11785" y="575"/>
                    </a:cubicBezTo>
                    <a:cubicBezTo>
                      <a:pt x="11879" y="471"/>
                      <a:pt x="11963" y="366"/>
                      <a:pt x="12046" y="262"/>
                    </a:cubicBezTo>
                    <a:cubicBezTo>
                      <a:pt x="12119" y="168"/>
                      <a:pt x="12088" y="84"/>
                      <a:pt x="1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3902890" y="2020108"/>
                <a:ext cx="69812" cy="18241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950" extrusionOk="0">
                    <a:moveTo>
                      <a:pt x="567" y="0"/>
                    </a:moveTo>
                    <a:cubicBezTo>
                      <a:pt x="524" y="0"/>
                      <a:pt x="478" y="14"/>
                      <a:pt x="429" y="41"/>
                    </a:cubicBezTo>
                    <a:cubicBezTo>
                      <a:pt x="355" y="83"/>
                      <a:pt x="304" y="155"/>
                      <a:pt x="251" y="239"/>
                    </a:cubicBezTo>
                    <a:cubicBezTo>
                      <a:pt x="21" y="636"/>
                      <a:pt x="0" y="1075"/>
                      <a:pt x="0" y="1524"/>
                    </a:cubicBezTo>
                    <a:cubicBezTo>
                      <a:pt x="11" y="1608"/>
                      <a:pt x="21" y="1692"/>
                      <a:pt x="21" y="1775"/>
                    </a:cubicBezTo>
                    <a:cubicBezTo>
                      <a:pt x="32" y="2078"/>
                      <a:pt x="116" y="2360"/>
                      <a:pt x="241" y="2642"/>
                    </a:cubicBezTo>
                    <a:cubicBezTo>
                      <a:pt x="272" y="2725"/>
                      <a:pt x="335" y="2809"/>
                      <a:pt x="397" y="2893"/>
                    </a:cubicBezTo>
                    <a:cubicBezTo>
                      <a:pt x="429" y="2930"/>
                      <a:pt x="460" y="2949"/>
                      <a:pt x="498" y="2949"/>
                    </a:cubicBezTo>
                    <a:cubicBezTo>
                      <a:pt x="524" y="2949"/>
                      <a:pt x="552" y="2941"/>
                      <a:pt x="585" y="2924"/>
                    </a:cubicBezTo>
                    <a:cubicBezTo>
                      <a:pt x="711" y="2872"/>
                      <a:pt x="815" y="2788"/>
                      <a:pt x="868" y="2642"/>
                    </a:cubicBezTo>
                    <a:cubicBezTo>
                      <a:pt x="899" y="2517"/>
                      <a:pt x="961" y="2391"/>
                      <a:pt x="982" y="2256"/>
                    </a:cubicBezTo>
                    <a:cubicBezTo>
                      <a:pt x="1035" y="2005"/>
                      <a:pt x="1066" y="1754"/>
                      <a:pt x="1098" y="1504"/>
                    </a:cubicBezTo>
                    <a:cubicBezTo>
                      <a:pt x="1129" y="1211"/>
                      <a:pt x="1077" y="929"/>
                      <a:pt x="1035" y="636"/>
                    </a:cubicBezTo>
                    <a:cubicBezTo>
                      <a:pt x="993" y="417"/>
                      <a:pt x="899" y="218"/>
                      <a:pt x="732" y="72"/>
                    </a:cubicBezTo>
                    <a:cubicBezTo>
                      <a:pt x="678" y="24"/>
                      <a:pt x="625" y="0"/>
                      <a:pt x="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1"/>
              <p:cNvSpPr/>
              <p:nvPr/>
            </p:nvSpPr>
            <p:spPr>
              <a:xfrm>
                <a:off x="4384155" y="2018438"/>
                <a:ext cx="61402" cy="17140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72" extrusionOk="0">
                    <a:moveTo>
                      <a:pt x="482" y="1"/>
                    </a:moveTo>
                    <a:cubicBezTo>
                      <a:pt x="371" y="1"/>
                      <a:pt x="266" y="59"/>
                      <a:pt x="199" y="172"/>
                    </a:cubicBezTo>
                    <a:cubicBezTo>
                      <a:pt x="157" y="256"/>
                      <a:pt x="115" y="360"/>
                      <a:pt x="105" y="454"/>
                    </a:cubicBezTo>
                    <a:cubicBezTo>
                      <a:pt x="1" y="1018"/>
                      <a:pt x="1" y="1593"/>
                      <a:pt x="64" y="2157"/>
                    </a:cubicBezTo>
                    <a:cubicBezTo>
                      <a:pt x="74" y="2262"/>
                      <a:pt x="105" y="2355"/>
                      <a:pt x="126" y="2450"/>
                    </a:cubicBezTo>
                    <a:cubicBezTo>
                      <a:pt x="157" y="2554"/>
                      <a:pt x="220" y="2627"/>
                      <a:pt x="293" y="2701"/>
                    </a:cubicBezTo>
                    <a:cubicBezTo>
                      <a:pt x="346" y="2746"/>
                      <a:pt x="398" y="2771"/>
                      <a:pt x="455" y="2771"/>
                    </a:cubicBezTo>
                    <a:cubicBezTo>
                      <a:pt x="489" y="2771"/>
                      <a:pt x="526" y="2762"/>
                      <a:pt x="565" y="2742"/>
                    </a:cubicBezTo>
                    <a:cubicBezTo>
                      <a:pt x="680" y="2680"/>
                      <a:pt x="763" y="2606"/>
                      <a:pt x="805" y="2492"/>
                    </a:cubicBezTo>
                    <a:cubicBezTo>
                      <a:pt x="826" y="2429"/>
                      <a:pt x="847" y="2366"/>
                      <a:pt x="858" y="2304"/>
                    </a:cubicBezTo>
                    <a:cubicBezTo>
                      <a:pt x="941" y="1907"/>
                      <a:pt x="972" y="1499"/>
                      <a:pt x="993" y="1092"/>
                    </a:cubicBezTo>
                    <a:cubicBezTo>
                      <a:pt x="983" y="904"/>
                      <a:pt x="972" y="705"/>
                      <a:pt x="962" y="517"/>
                    </a:cubicBezTo>
                    <a:cubicBezTo>
                      <a:pt x="951" y="308"/>
                      <a:pt x="847" y="162"/>
                      <a:pt x="670" y="57"/>
                    </a:cubicBezTo>
                    <a:cubicBezTo>
                      <a:pt x="609" y="19"/>
                      <a:pt x="544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1"/>
              <p:cNvSpPr/>
              <p:nvPr/>
            </p:nvSpPr>
            <p:spPr>
              <a:xfrm>
                <a:off x="4180037" y="2215692"/>
                <a:ext cx="3110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04" extrusionOk="0">
                    <a:moveTo>
                      <a:pt x="370" y="0"/>
                    </a:moveTo>
                    <a:cubicBezTo>
                      <a:pt x="354" y="0"/>
                      <a:pt x="339" y="4"/>
                      <a:pt x="324" y="12"/>
                    </a:cubicBezTo>
                    <a:cubicBezTo>
                      <a:pt x="230" y="75"/>
                      <a:pt x="136" y="148"/>
                      <a:pt x="42" y="221"/>
                    </a:cubicBezTo>
                    <a:cubicBezTo>
                      <a:pt x="1" y="252"/>
                      <a:pt x="21" y="315"/>
                      <a:pt x="63" y="356"/>
                    </a:cubicBezTo>
                    <a:cubicBezTo>
                      <a:pt x="100" y="387"/>
                      <a:pt x="132" y="403"/>
                      <a:pt x="166" y="403"/>
                    </a:cubicBezTo>
                    <a:cubicBezTo>
                      <a:pt x="190" y="403"/>
                      <a:pt x="214" y="395"/>
                      <a:pt x="240" y="377"/>
                    </a:cubicBezTo>
                    <a:cubicBezTo>
                      <a:pt x="314" y="326"/>
                      <a:pt x="387" y="273"/>
                      <a:pt x="460" y="210"/>
                    </a:cubicBezTo>
                    <a:cubicBezTo>
                      <a:pt x="481" y="189"/>
                      <a:pt x="491" y="158"/>
                      <a:pt x="502" y="138"/>
                    </a:cubicBezTo>
                    <a:cubicBezTo>
                      <a:pt x="502" y="62"/>
                      <a:pt x="435" y="0"/>
                      <a:pt x="370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1"/>
              <p:cNvSpPr/>
              <p:nvPr/>
            </p:nvSpPr>
            <p:spPr>
              <a:xfrm>
                <a:off x="4100578" y="2208148"/>
                <a:ext cx="29124" cy="27702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48" extrusionOk="0">
                    <a:moveTo>
                      <a:pt x="100" y="1"/>
                    </a:moveTo>
                    <a:cubicBezTo>
                      <a:pt x="81" y="1"/>
                      <a:pt x="63" y="3"/>
                      <a:pt x="53" y="9"/>
                    </a:cubicBezTo>
                    <a:cubicBezTo>
                      <a:pt x="21" y="40"/>
                      <a:pt x="0" y="81"/>
                      <a:pt x="0" y="123"/>
                    </a:cubicBezTo>
                    <a:cubicBezTo>
                      <a:pt x="0" y="155"/>
                      <a:pt x="11" y="197"/>
                      <a:pt x="32" y="218"/>
                    </a:cubicBezTo>
                    <a:cubicBezTo>
                      <a:pt x="115" y="290"/>
                      <a:pt x="199" y="364"/>
                      <a:pt x="283" y="427"/>
                    </a:cubicBezTo>
                    <a:cubicBezTo>
                      <a:pt x="303" y="448"/>
                      <a:pt x="334" y="448"/>
                      <a:pt x="345" y="448"/>
                    </a:cubicBezTo>
                    <a:cubicBezTo>
                      <a:pt x="418" y="448"/>
                      <a:pt x="471" y="374"/>
                      <a:pt x="450" y="311"/>
                    </a:cubicBezTo>
                    <a:cubicBezTo>
                      <a:pt x="387" y="176"/>
                      <a:pt x="272" y="92"/>
                      <a:pt x="146" y="9"/>
                    </a:cubicBezTo>
                    <a:cubicBezTo>
                      <a:pt x="136" y="3"/>
                      <a:pt x="118" y="1"/>
                      <a:pt x="100" y="1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1"/>
              <p:cNvSpPr/>
              <p:nvPr/>
            </p:nvSpPr>
            <p:spPr>
              <a:xfrm>
                <a:off x="3939064" y="2054241"/>
                <a:ext cx="62082" cy="7908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279" extrusionOk="0">
                    <a:moveTo>
                      <a:pt x="492" y="0"/>
                    </a:moveTo>
                    <a:cubicBezTo>
                      <a:pt x="272" y="0"/>
                      <a:pt x="136" y="95"/>
                      <a:pt x="63" y="304"/>
                    </a:cubicBezTo>
                    <a:cubicBezTo>
                      <a:pt x="21" y="418"/>
                      <a:pt x="0" y="544"/>
                      <a:pt x="11" y="627"/>
                    </a:cubicBezTo>
                    <a:cubicBezTo>
                      <a:pt x="0" y="784"/>
                      <a:pt x="11" y="889"/>
                      <a:pt x="53" y="993"/>
                    </a:cubicBezTo>
                    <a:cubicBezTo>
                      <a:pt x="116" y="1171"/>
                      <a:pt x="262" y="1265"/>
                      <a:pt x="418" y="1275"/>
                    </a:cubicBezTo>
                    <a:cubicBezTo>
                      <a:pt x="439" y="1278"/>
                      <a:pt x="459" y="1279"/>
                      <a:pt x="480" y="1279"/>
                    </a:cubicBezTo>
                    <a:cubicBezTo>
                      <a:pt x="623" y="1279"/>
                      <a:pt x="754" y="1214"/>
                      <a:pt x="836" y="1077"/>
                    </a:cubicBezTo>
                    <a:cubicBezTo>
                      <a:pt x="982" y="836"/>
                      <a:pt x="1003" y="585"/>
                      <a:pt x="982" y="314"/>
                    </a:cubicBezTo>
                    <a:cubicBezTo>
                      <a:pt x="972" y="209"/>
                      <a:pt x="899" y="126"/>
                      <a:pt x="805" y="84"/>
                    </a:cubicBezTo>
                    <a:cubicBezTo>
                      <a:pt x="711" y="42"/>
                      <a:pt x="606" y="11"/>
                      <a:pt x="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1"/>
              <p:cNvSpPr/>
              <p:nvPr/>
            </p:nvSpPr>
            <p:spPr>
              <a:xfrm>
                <a:off x="4412600" y="2057332"/>
                <a:ext cx="64679" cy="67462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091" extrusionOk="0">
                    <a:moveTo>
                      <a:pt x="586" y="0"/>
                    </a:moveTo>
                    <a:cubicBezTo>
                      <a:pt x="440" y="0"/>
                      <a:pt x="310" y="67"/>
                      <a:pt x="210" y="191"/>
                    </a:cubicBezTo>
                    <a:cubicBezTo>
                      <a:pt x="1" y="452"/>
                      <a:pt x="52" y="693"/>
                      <a:pt x="220" y="943"/>
                    </a:cubicBezTo>
                    <a:cubicBezTo>
                      <a:pt x="277" y="1039"/>
                      <a:pt x="370" y="1091"/>
                      <a:pt x="490" y="1091"/>
                    </a:cubicBezTo>
                    <a:cubicBezTo>
                      <a:pt x="501" y="1091"/>
                      <a:pt x="512" y="1090"/>
                      <a:pt x="523" y="1090"/>
                    </a:cubicBezTo>
                    <a:cubicBezTo>
                      <a:pt x="753" y="1079"/>
                      <a:pt x="899" y="995"/>
                      <a:pt x="972" y="765"/>
                    </a:cubicBezTo>
                    <a:cubicBezTo>
                      <a:pt x="1004" y="672"/>
                      <a:pt x="1045" y="577"/>
                      <a:pt x="1024" y="484"/>
                    </a:cubicBezTo>
                    <a:cubicBezTo>
                      <a:pt x="1045" y="264"/>
                      <a:pt x="920" y="87"/>
                      <a:pt x="742" y="24"/>
                    </a:cubicBezTo>
                    <a:cubicBezTo>
                      <a:pt x="689" y="8"/>
                      <a:pt x="637" y="0"/>
                      <a:pt x="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8" name="Google Shape;1478;p51"/>
          <p:cNvGrpSpPr/>
          <p:nvPr/>
        </p:nvGrpSpPr>
        <p:grpSpPr>
          <a:xfrm rot="-7429141" flipH="1">
            <a:off x="-839503" y="1123473"/>
            <a:ext cx="1819081" cy="1330949"/>
            <a:chOff x="1873750" y="854225"/>
            <a:chExt cx="838675" cy="613625"/>
          </a:xfrm>
        </p:grpSpPr>
        <p:sp>
          <p:nvSpPr>
            <p:cNvPr id="1479" name="Google Shape;1479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 rot="-7429141" flipH="1">
            <a:off x="7266835" y="1638698"/>
            <a:ext cx="1819081" cy="1330949"/>
            <a:chOff x="1873750" y="854225"/>
            <a:chExt cx="838675" cy="613625"/>
          </a:xfrm>
        </p:grpSpPr>
        <p:sp>
          <p:nvSpPr>
            <p:cNvPr id="1506" name="Google Shape;1506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51"/>
          <p:cNvGrpSpPr/>
          <p:nvPr/>
        </p:nvGrpSpPr>
        <p:grpSpPr>
          <a:xfrm>
            <a:off x="294225" y="57843"/>
            <a:ext cx="488452" cy="475809"/>
            <a:chOff x="617548" y="3195989"/>
            <a:chExt cx="488452" cy="475809"/>
          </a:xfrm>
        </p:grpSpPr>
        <p:sp>
          <p:nvSpPr>
            <p:cNvPr id="1533" name="Google Shape;1533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4" name="Google Shape;1534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35" name="Google Shape;1535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51"/>
          <p:cNvGrpSpPr/>
          <p:nvPr/>
        </p:nvGrpSpPr>
        <p:grpSpPr>
          <a:xfrm flipH="1">
            <a:off x="8342016" y="4349025"/>
            <a:ext cx="379332" cy="369513"/>
            <a:chOff x="617548" y="3195989"/>
            <a:chExt cx="488452" cy="475809"/>
          </a:xfrm>
        </p:grpSpPr>
        <p:sp>
          <p:nvSpPr>
            <p:cNvPr id="1538" name="Google Shape;1538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9" name="Google Shape;1539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40" name="Google Shape;1540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B53917-B755-4D56-AED9-1B725B9CDD37}"/>
              </a:ext>
            </a:extLst>
          </p:cNvPr>
          <p:cNvSpPr txBox="1"/>
          <p:nvPr/>
        </p:nvSpPr>
        <p:spPr>
          <a:xfrm>
            <a:off x="1590207" y="2435662"/>
            <a:ext cx="61289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Tre, </a:t>
            </a:r>
            <a:r>
              <a:rPr lang="en-US" sz="2400" dirty="0" err="1"/>
              <a:t>lúa</a:t>
            </a:r>
            <a:r>
              <a:rPr lang="en-US" sz="2400" dirty="0"/>
              <a:t>,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máng</a:t>
            </a:r>
            <a:r>
              <a:rPr lang="en-US" sz="2400" dirty="0"/>
              <a:t>,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ở, </a:t>
            </a:r>
            <a:r>
              <a:rPr lang="en-US" sz="2400" dirty="0" err="1"/>
              <a:t>ngói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,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gạo</a:t>
            </a:r>
            <a:r>
              <a:rPr lang="en-US" sz="2400" dirty="0"/>
              <a:t>,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,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1"/>
          <p:cNvSpPr txBox="1">
            <a:spLocks noGrp="1"/>
          </p:cNvSpPr>
          <p:nvPr>
            <p:ph type="title"/>
          </p:nvPr>
        </p:nvSpPr>
        <p:spPr>
          <a:xfrm>
            <a:off x="1121520" y="859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vi-VN" sz="2800" b="1" i="0" dirty="0">
                <a:effectLst/>
                <a:latin typeface="inherit"/>
              </a:rPr>
              <a:t>Kể tên những cảnh vật được tả trong bài thơ.</a:t>
            </a:r>
            <a:endParaRPr sz="2800" dirty="0"/>
          </a:p>
        </p:txBody>
      </p:sp>
      <p:grpSp>
        <p:nvGrpSpPr>
          <p:cNvPr id="1438" name="Google Shape;1438;p51"/>
          <p:cNvGrpSpPr/>
          <p:nvPr/>
        </p:nvGrpSpPr>
        <p:grpSpPr>
          <a:xfrm>
            <a:off x="253754" y="4218733"/>
            <a:ext cx="711124" cy="548128"/>
            <a:chOff x="2265425" y="1837176"/>
            <a:chExt cx="1286600" cy="939480"/>
          </a:xfrm>
        </p:grpSpPr>
        <p:sp>
          <p:nvSpPr>
            <p:cNvPr id="1439" name="Google Shape;1439;p51"/>
            <p:cNvSpPr/>
            <p:nvPr/>
          </p:nvSpPr>
          <p:spPr>
            <a:xfrm>
              <a:off x="2265425" y="1838777"/>
              <a:ext cx="1286600" cy="936260"/>
            </a:xfrm>
            <a:custGeom>
              <a:avLst/>
              <a:gdLst/>
              <a:ahLst/>
              <a:cxnLst/>
              <a:rect l="l" t="t" r="r" b="b"/>
              <a:pathLst>
                <a:path w="21649" h="15754" extrusionOk="0">
                  <a:moveTo>
                    <a:pt x="16509" y="10211"/>
                  </a:moveTo>
                  <a:lnTo>
                    <a:pt x="16509" y="10211"/>
                  </a:lnTo>
                  <a:cubicBezTo>
                    <a:pt x="16485" y="10436"/>
                    <a:pt x="16461" y="10648"/>
                    <a:pt x="16438" y="10872"/>
                  </a:cubicBezTo>
                  <a:cubicBezTo>
                    <a:pt x="16367" y="10825"/>
                    <a:pt x="16272" y="10778"/>
                    <a:pt x="16154" y="10767"/>
                  </a:cubicBezTo>
                  <a:cubicBezTo>
                    <a:pt x="16272" y="10577"/>
                    <a:pt x="16391" y="10400"/>
                    <a:pt x="16509" y="10211"/>
                  </a:cubicBezTo>
                  <a:close/>
                  <a:moveTo>
                    <a:pt x="17513" y="12610"/>
                  </a:moveTo>
                  <a:lnTo>
                    <a:pt x="17501" y="12621"/>
                  </a:lnTo>
                  <a:lnTo>
                    <a:pt x="17489" y="12610"/>
                  </a:lnTo>
                  <a:close/>
                  <a:moveTo>
                    <a:pt x="12936" y="1"/>
                  </a:moveTo>
                  <a:cubicBezTo>
                    <a:pt x="12929" y="1"/>
                    <a:pt x="12923" y="1"/>
                    <a:pt x="12916" y="1"/>
                  </a:cubicBezTo>
                  <a:cubicBezTo>
                    <a:pt x="12326" y="25"/>
                    <a:pt x="12030" y="1148"/>
                    <a:pt x="11982" y="1833"/>
                  </a:cubicBezTo>
                  <a:cubicBezTo>
                    <a:pt x="11900" y="2920"/>
                    <a:pt x="12053" y="3866"/>
                    <a:pt x="12242" y="4787"/>
                  </a:cubicBezTo>
                  <a:cubicBezTo>
                    <a:pt x="12420" y="5649"/>
                    <a:pt x="12668" y="6477"/>
                    <a:pt x="12951" y="7327"/>
                  </a:cubicBezTo>
                  <a:cubicBezTo>
                    <a:pt x="12961" y="7357"/>
                    <a:pt x="12971" y="7393"/>
                    <a:pt x="12986" y="7431"/>
                  </a:cubicBezTo>
                  <a:lnTo>
                    <a:pt x="12986" y="7431"/>
                  </a:lnTo>
                  <a:cubicBezTo>
                    <a:pt x="12624" y="6636"/>
                    <a:pt x="12250" y="5842"/>
                    <a:pt x="11853" y="5047"/>
                  </a:cubicBezTo>
                  <a:cubicBezTo>
                    <a:pt x="11415" y="4149"/>
                    <a:pt x="11002" y="3239"/>
                    <a:pt x="10459" y="2341"/>
                  </a:cubicBezTo>
                  <a:cubicBezTo>
                    <a:pt x="10137" y="1816"/>
                    <a:pt x="9427" y="660"/>
                    <a:pt x="8716" y="660"/>
                  </a:cubicBezTo>
                  <a:cubicBezTo>
                    <a:pt x="8643" y="660"/>
                    <a:pt x="8570" y="672"/>
                    <a:pt x="8497" y="699"/>
                  </a:cubicBezTo>
                  <a:cubicBezTo>
                    <a:pt x="7941" y="911"/>
                    <a:pt x="8012" y="2069"/>
                    <a:pt x="8177" y="2731"/>
                  </a:cubicBezTo>
                  <a:cubicBezTo>
                    <a:pt x="8450" y="3795"/>
                    <a:pt x="8886" y="4645"/>
                    <a:pt x="9359" y="5449"/>
                  </a:cubicBezTo>
                  <a:cubicBezTo>
                    <a:pt x="9797" y="6217"/>
                    <a:pt x="10293" y="6938"/>
                    <a:pt x="10824" y="7647"/>
                  </a:cubicBezTo>
                  <a:cubicBezTo>
                    <a:pt x="11510" y="8569"/>
                    <a:pt x="12231" y="9384"/>
                    <a:pt x="12999" y="10105"/>
                  </a:cubicBezTo>
                  <a:cubicBezTo>
                    <a:pt x="12874" y="10094"/>
                    <a:pt x="12749" y="10089"/>
                    <a:pt x="12625" y="10089"/>
                  </a:cubicBezTo>
                  <a:cubicBezTo>
                    <a:pt x="12326" y="10089"/>
                    <a:pt x="12030" y="10120"/>
                    <a:pt x="11746" y="10187"/>
                  </a:cubicBezTo>
                  <a:cubicBezTo>
                    <a:pt x="11522" y="10234"/>
                    <a:pt x="11179" y="10388"/>
                    <a:pt x="11120" y="10412"/>
                  </a:cubicBezTo>
                  <a:cubicBezTo>
                    <a:pt x="10931" y="10507"/>
                    <a:pt x="10801" y="10612"/>
                    <a:pt x="10719" y="10731"/>
                  </a:cubicBezTo>
                  <a:cubicBezTo>
                    <a:pt x="10470" y="10625"/>
                    <a:pt x="10210" y="10542"/>
                    <a:pt x="9950" y="10447"/>
                  </a:cubicBezTo>
                  <a:lnTo>
                    <a:pt x="9773" y="10376"/>
                  </a:lnTo>
                  <a:cubicBezTo>
                    <a:pt x="9726" y="10365"/>
                    <a:pt x="9679" y="10341"/>
                    <a:pt x="9631" y="10329"/>
                  </a:cubicBezTo>
                  <a:cubicBezTo>
                    <a:pt x="9619" y="10318"/>
                    <a:pt x="9595" y="10305"/>
                    <a:pt x="9572" y="10294"/>
                  </a:cubicBezTo>
                  <a:cubicBezTo>
                    <a:pt x="9548" y="10294"/>
                    <a:pt x="9525" y="10282"/>
                    <a:pt x="9513" y="10270"/>
                  </a:cubicBezTo>
                  <a:cubicBezTo>
                    <a:pt x="9159" y="10128"/>
                    <a:pt x="8816" y="9974"/>
                    <a:pt x="8450" y="9856"/>
                  </a:cubicBezTo>
                  <a:cubicBezTo>
                    <a:pt x="6252" y="9076"/>
                    <a:pt x="4007" y="8225"/>
                    <a:pt x="1749" y="7505"/>
                  </a:cubicBezTo>
                  <a:cubicBezTo>
                    <a:pt x="1380" y="7385"/>
                    <a:pt x="849" y="7215"/>
                    <a:pt x="480" y="7215"/>
                  </a:cubicBezTo>
                  <a:cubicBezTo>
                    <a:pt x="413" y="7215"/>
                    <a:pt x="351" y="7220"/>
                    <a:pt x="296" y="7233"/>
                  </a:cubicBezTo>
                  <a:lnTo>
                    <a:pt x="273" y="7233"/>
                  </a:lnTo>
                  <a:cubicBezTo>
                    <a:pt x="71" y="7280"/>
                    <a:pt x="84" y="7327"/>
                    <a:pt x="0" y="7422"/>
                  </a:cubicBezTo>
                  <a:cubicBezTo>
                    <a:pt x="13" y="7446"/>
                    <a:pt x="13" y="7458"/>
                    <a:pt x="13" y="7481"/>
                  </a:cubicBezTo>
                  <a:cubicBezTo>
                    <a:pt x="107" y="8013"/>
                    <a:pt x="603" y="8320"/>
                    <a:pt x="969" y="8592"/>
                  </a:cubicBezTo>
                  <a:cubicBezTo>
                    <a:pt x="1371" y="8899"/>
                    <a:pt x="1796" y="9136"/>
                    <a:pt x="2198" y="9372"/>
                  </a:cubicBezTo>
                  <a:cubicBezTo>
                    <a:pt x="4668" y="10814"/>
                    <a:pt x="7552" y="11558"/>
                    <a:pt x="10695" y="11558"/>
                  </a:cubicBezTo>
                  <a:cubicBezTo>
                    <a:pt x="10766" y="11688"/>
                    <a:pt x="10860" y="11818"/>
                    <a:pt x="10966" y="11925"/>
                  </a:cubicBezTo>
                  <a:cubicBezTo>
                    <a:pt x="10411" y="12468"/>
                    <a:pt x="9915" y="13118"/>
                    <a:pt x="9525" y="13590"/>
                  </a:cubicBezTo>
                  <a:cubicBezTo>
                    <a:pt x="9452" y="13444"/>
                    <a:pt x="9269" y="13060"/>
                    <a:pt x="9081" y="13060"/>
                  </a:cubicBezTo>
                  <a:cubicBezTo>
                    <a:pt x="9055" y="13060"/>
                    <a:pt x="9030" y="13067"/>
                    <a:pt x="9005" y="13083"/>
                  </a:cubicBezTo>
                  <a:cubicBezTo>
                    <a:pt x="8828" y="13188"/>
                    <a:pt x="8899" y="13413"/>
                    <a:pt x="8970" y="13614"/>
                  </a:cubicBezTo>
                  <a:cubicBezTo>
                    <a:pt x="9028" y="13850"/>
                    <a:pt x="9064" y="14039"/>
                    <a:pt x="9217" y="14157"/>
                  </a:cubicBezTo>
                  <a:cubicBezTo>
                    <a:pt x="9244" y="14177"/>
                    <a:pt x="9278" y="14186"/>
                    <a:pt x="9315" y="14186"/>
                  </a:cubicBezTo>
                  <a:cubicBezTo>
                    <a:pt x="9413" y="14186"/>
                    <a:pt x="9537" y="14128"/>
                    <a:pt x="9631" y="14052"/>
                  </a:cubicBezTo>
                  <a:cubicBezTo>
                    <a:pt x="9832" y="13886"/>
                    <a:pt x="10010" y="13673"/>
                    <a:pt x="10210" y="13448"/>
                  </a:cubicBezTo>
                  <a:cubicBezTo>
                    <a:pt x="10577" y="13047"/>
                    <a:pt x="10908" y="12669"/>
                    <a:pt x="11238" y="12243"/>
                  </a:cubicBezTo>
                  <a:cubicBezTo>
                    <a:pt x="11250" y="12220"/>
                    <a:pt x="11262" y="12208"/>
                    <a:pt x="11286" y="12185"/>
                  </a:cubicBezTo>
                  <a:cubicBezTo>
                    <a:pt x="11404" y="12267"/>
                    <a:pt x="11522" y="12338"/>
                    <a:pt x="11664" y="12409"/>
                  </a:cubicBezTo>
                  <a:lnTo>
                    <a:pt x="11593" y="12728"/>
                  </a:lnTo>
                  <a:cubicBezTo>
                    <a:pt x="11475" y="13236"/>
                    <a:pt x="11392" y="13673"/>
                    <a:pt x="11344" y="14170"/>
                  </a:cubicBezTo>
                  <a:cubicBezTo>
                    <a:pt x="11321" y="14382"/>
                    <a:pt x="11297" y="14725"/>
                    <a:pt x="11380" y="14808"/>
                  </a:cubicBezTo>
                  <a:cubicBezTo>
                    <a:pt x="11437" y="14852"/>
                    <a:pt x="11507" y="14868"/>
                    <a:pt x="11579" y="14868"/>
                  </a:cubicBezTo>
                  <a:cubicBezTo>
                    <a:pt x="11703" y="14868"/>
                    <a:pt x="11835" y="14821"/>
                    <a:pt x="11924" y="14784"/>
                  </a:cubicBezTo>
                  <a:cubicBezTo>
                    <a:pt x="12066" y="14713"/>
                    <a:pt x="12408" y="14488"/>
                    <a:pt x="12349" y="14299"/>
                  </a:cubicBezTo>
                  <a:cubicBezTo>
                    <a:pt x="12316" y="14217"/>
                    <a:pt x="12214" y="14198"/>
                    <a:pt x="12119" y="14198"/>
                  </a:cubicBezTo>
                  <a:cubicBezTo>
                    <a:pt x="12078" y="14198"/>
                    <a:pt x="12038" y="14201"/>
                    <a:pt x="12006" y="14205"/>
                  </a:cubicBezTo>
                  <a:cubicBezTo>
                    <a:pt x="11853" y="14217"/>
                    <a:pt x="11758" y="14241"/>
                    <a:pt x="11652" y="14252"/>
                  </a:cubicBezTo>
                  <a:cubicBezTo>
                    <a:pt x="11675" y="13850"/>
                    <a:pt x="11888" y="13094"/>
                    <a:pt x="11995" y="12550"/>
                  </a:cubicBezTo>
                  <a:cubicBezTo>
                    <a:pt x="12444" y="12716"/>
                    <a:pt x="12964" y="12834"/>
                    <a:pt x="13471" y="12846"/>
                  </a:cubicBezTo>
                  <a:cubicBezTo>
                    <a:pt x="13448" y="12894"/>
                    <a:pt x="13436" y="12941"/>
                    <a:pt x="13424" y="12976"/>
                  </a:cubicBezTo>
                  <a:cubicBezTo>
                    <a:pt x="13164" y="13708"/>
                    <a:pt x="13011" y="14512"/>
                    <a:pt x="12869" y="15115"/>
                  </a:cubicBezTo>
                  <a:cubicBezTo>
                    <a:pt x="12760" y="15025"/>
                    <a:pt x="12492" y="14809"/>
                    <a:pt x="12309" y="14809"/>
                  </a:cubicBezTo>
                  <a:cubicBezTo>
                    <a:pt x="12253" y="14809"/>
                    <a:pt x="12205" y="14829"/>
                    <a:pt x="12171" y="14879"/>
                  </a:cubicBezTo>
                  <a:cubicBezTo>
                    <a:pt x="12066" y="15056"/>
                    <a:pt x="12231" y="15221"/>
                    <a:pt x="12373" y="15375"/>
                  </a:cubicBezTo>
                  <a:cubicBezTo>
                    <a:pt x="12538" y="15552"/>
                    <a:pt x="12656" y="15717"/>
                    <a:pt x="12846" y="15753"/>
                  </a:cubicBezTo>
                  <a:cubicBezTo>
                    <a:pt x="12850" y="15754"/>
                    <a:pt x="12854" y="15754"/>
                    <a:pt x="12859" y="15754"/>
                  </a:cubicBezTo>
                  <a:cubicBezTo>
                    <a:pt x="12973" y="15754"/>
                    <a:pt x="13096" y="15617"/>
                    <a:pt x="13164" y="15470"/>
                  </a:cubicBezTo>
                  <a:cubicBezTo>
                    <a:pt x="13282" y="15233"/>
                    <a:pt x="13342" y="14961"/>
                    <a:pt x="13413" y="14677"/>
                  </a:cubicBezTo>
                  <a:cubicBezTo>
                    <a:pt x="13566" y="14157"/>
                    <a:pt x="13708" y="13673"/>
                    <a:pt x="13802" y="13141"/>
                  </a:cubicBezTo>
                  <a:cubicBezTo>
                    <a:pt x="13826" y="13059"/>
                    <a:pt x="13849" y="12952"/>
                    <a:pt x="13862" y="12846"/>
                  </a:cubicBezTo>
                  <a:cubicBezTo>
                    <a:pt x="13980" y="12846"/>
                    <a:pt x="14098" y="12834"/>
                    <a:pt x="14204" y="12810"/>
                  </a:cubicBezTo>
                  <a:cubicBezTo>
                    <a:pt x="14228" y="13012"/>
                    <a:pt x="14298" y="13236"/>
                    <a:pt x="14334" y="13413"/>
                  </a:cubicBezTo>
                  <a:cubicBezTo>
                    <a:pt x="14464" y="13921"/>
                    <a:pt x="14571" y="14359"/>
                    <a:pt x="14760" y="14819"/>
                  </a:cubicBezTo>
                  <a:cubicBezTo>
                    <a:pt x="14831" y="15021"/>
                    <a:pt x="14960" y="15339"/>
                    <a:pt x="15078" y="15375"/>
                  </a:cubicBezTo>
                  <a:cubicBezTo>
                    <a:pt x="15099" y="15380"/>
                    <a:pt x="15119" y="15382"/>
                    <a:pt x="15139" y="15382"/>
                  </a:cubicBezTo>
                  <a:cubicBezTo>
                    <a:pt x="15307" y="15382"/>
                    <a:pt x="15465" y="15221"/>
                    <a:pt x="15540" y="15115"/>
                  </a:cubicBezTo>
                  <a:cubicBezTo>
                    <a:pt x="15646" y="14985"/>
                    <a:pt x="15858" y="14630"/>
                    <a:pt x="15716" y="14501"/>
                  </a:cubicBezTo>
                  <a:cubicBezTo>
                    <a:pt x="15684" y="14468"/>
                    <a:pt x="15646" y="14455"/>
                    <a:pt x="15606" y="14455"/>
                  </a:cubicBezTo>
                  <a:cubicBezTo>
                    <a:pt x="15516" y="14455"/>
                    <a:pt x="15420" y="14519"/>
                    <a:pt x="15362" y="14559"/>
                  </a:cubicBezTo>
                  <a:cubicBezTo>
                    <a:pt x="15232" y="14630"/>
                    <a:pt x="15162" y="14701"/>
                    <a:pt x="15067" y="14761"/>
                  </a:cubicBezTo>
                  <a:cubicBezTo>
                    <a:pt x="14902" y="14359"/>
                    <a:pt x="14736" y="13496"/>
                    <a:pt x="14582" y="12952"/>
                  </a:cubicBezTo>
                  <a:cubicBezTo>
                    <a:pt x="14558" y="12894"/>
                    <a:pt x="14547" y="12823"/>
                    <a:pt x="14523" y="12752"/>
                  </a:cubicBezTo>
                  <a:cubicBezTo>
                    <a:pt x="14925" y="12645"/>
                    <a:pt x="15327" y="12492"/>
                    <a:pt x="15587" y="12267"/>
                  </a:cubicBezTo>
                  <a:cubicBezTo>
                    <a:pt x="15622" y="12290"/>
                    <a:pt x="15658" y="12314"/>
                    <a:pt x="15705" y="12326"/>
                  </a:cubicBezTo>
                  <a:cubicBezTo>
                    <a:pt x="15798" y="12361"/>
                    <a:pt x="15897" y="12378"/>
                    <a:pt x="15995" y="12378"/>
                  </a:cubicBezTo>
                  <a:cubicBezTo>
                    <a:pt x="16195" y="12378"/>
                    <a:pt x="16393" y="12307"/>
                    <a:pt x="16544" y="12172"/>
                  </a:cubicBezTo>
                  <a:cubicBezTo>
                    <a:pt x="16544" y="12185"/>
                    <a:pt x="16556" y="12196"/>
                    <a:pt x="16567" y="12208"/>
                  </a:cubicBezTo>
                  <a:lnTo>
                    <a:pt x="17300" y="12858"/>
                  </a:lnTo>
                  <a:lnTo>
                    <a:pt x="17253" y="12917"/>
                  </a:lnTo>
                  <a:cubicBezTo>
                    <a:pt x="17194" y="12988"/>
                    <a:pt x="17205" y="13083"/>
                    <a:pt x="17265" y="13141"/>
                  </a:cubicBezTo>
                  <a:cubicBezTo>
                    <a:pt x="17300" y="13165"/>
                    <a:pt x="17336" y="13177"/>
                    <a:pt x="17371" y="13177"/>
                  </a:cubicBezTo>
                  <a:cubicBezTo>
                    <a:pt x="17407" y="13177"/>
                    <a:pt x="17454" y="13154"/>
                    <a:pt x="17489" y="13118"/>
                  </a:cubicBezTo>
                  <a:lnTo>
                    <a:pt x="17796" y="12752"/>
                  </a:lnTo>
                  <a:cubicBezTo>
                    <a:pt x="17843" y="12692"/>
                    <a:pt x="17843" y="12610"/>
                    <a:pt x="17785" y="12550"/>
                  </a:cubicBezTo>
                  <a:cubicBezTo>
                    <a:pt x="18009" y="12468"/>
                    <a:pt x="18198" y="12279"/>
                    <a:pt x="18269" y="12019"/>
                  </a:cubicBezTo>
                  <a:cubicBezTo>
                    <a:pt x="18328" y="11806"/>
                    <a:pt x="18281" y="11570"/>
                    <a:pt x="18210" y="11416"/>
                  </a:cubicBezTo>
                  <a:cubicBezTo>
                    <a:pt x="18116" y="11216"/>
                    <a:pt x="17914" y="11038"/>
                    <a:pt x="17631" y="10991"/>
                  </a:cubicBezTo>
                  <a:cubicBezTo>
                    <a:pt x="17580" y="10981"/>
                    <a:pt x="17531" y="10977"/>
                    <a:pt x="17482" y="10977"/>
                  </a:cubicBezTo>
                  <a:cubicBezTo>
                    <a:pt x="17349" y="10977"/>
                    <a:pt x="17224" y="11010"/>
                    <a:pt x="17111" y="11061"/>
                  </a:cubicBezTo>
                  <a:cubicBezTo>
                    <a:pt x="18151" y="9478"/>
                    <a:pt x="19179" y="7280"/>
                    <a:pt x="20574" y="7067"/>
                  </a:cubicBezTo>
                  <a:lnTo>
                    <a:pt x="20574" y="7067"/>
                  </a:lnTo>
                  <a:cubicBezTo>
                    <a:pt x="20561" y="7245"/>
                    <a:pt x="20550" y="7469"/>
                    <a:pt x="20692" y="7611"/>
                  </a:cubicBezTo>
                  <a:cubicBezTo>
                    <a:pt x="20802" y="7716"/>
                    <a:pt x="20941" y="7775"/>
                    <a:pt x="21074" y="7775"/>
                  </a:cubicBezTo>
                  <a:cubicBezTo>
                    <a:pt x="21226" y="7775"/>
                    <a:pt x="21371" y="7699"/>
                    <a:pt x="21459" y="7529"/>
                  </a:cubicBezTo>
                  <a:cubicBezTo>
                    <a:pt x="21648" y="7162"/>
                    <a:pt x="21164" y="6784"/>
                    <a:pt x="20763" y="6749"/>
                  </a:cubicBezTo>
                  <a:cubicBezTo>
                    <a:pt x="20729" y="6746"/>
                    <a:pt x="20696" y="6745"/>
                    <a:pt x="20663" y="6745"/>
                  </a:cubicBezTo>
                  <a:cubicBezTo>
                    <a:pt x="19253" y="6745"/>
                    <a:pt x="17825" y="9150"/>
                    <a:pt x="17052" y="10754"/>
                  </a:cubicBezTo>
                  <a:cubicBezTo>
                    <a:pt x="16969" y="10943"/>
                    <a:pt x="16827" y="11132"/>
                    <a:pt x="16827" y="11321"/>
                  </a:cubicBezTo>
                  <a:cubicBezTo>
                    <a:pt x="16816" y="11334"/>
                    <a:pt x="16804" y="11357"/>
                    <a:pt x="16792" y="11381"/>
                  </a:cubicBezTo>
                  <a:cubicBezTo>
                    <a:pt x="16769" y="11310"/>
                    <a:pt x="16745" y="11239"/>
                    <a:pt x="16721" y="11192"/>
                  </a:cubicBezTo>
                  <a:cubicBezTo>
                    <a:pt x="16685" y="11121"/>
                    <a:pt x="16650" y="11061"/>
                    <a:pt x="16603" y="11014"/>
                  </a:cubicBezTo>
                  <a:cubicBezTo>
                    <a:pt x="16685" y="10767"/>
                    <a:pt x="16721" y="10494"/>
                    <a:pt x="16769" y="10234"/>
                  </a:cubicBezTo>
                  <a:cubicBezTo>
                    <a:pt x="16804" y="10034"/>
                    <a:pt x="16851" y="9809"/>
                    <a:pt x="16898" y="9596"/>
                  </a:cubicBezTo>
                  <a:cubicBezTo>
                    <a:pt x="17347" y="8887"/>
                    <a:pt x="17785" y="8155"/>
                    <a:pt x="18234" y="7422"/>
                  </a:cubicBezTo>
                  <a:cubicBezTo>
                    <a:pt x="18518" y="6949"/>
                    <a:pt x="18801" y="6477"/>
                    <a:pt x="19085" y="5980"/>
                  </a:cubicBezTo>
                  <a:cubicBezTo>
                    <a:pt x="19085" y="6087"/>
                    <a:pt x="19108" y="6193"/>
                    <a:pt x="19191" y="6288"/>
                  </a:cubicBezTo>
                  <a:cubicBezTo>
                    <a:pt x="19286" y="6383"/>
                    <a:pt x="19417" y="6435"/>
                    <a:pt x="19538" y="6435"/>
                  </a:cubicBezTo>
                  <a:cubicBezTo>
                    <a:pt x="19627" y="6435"/>
                    <a:pt x="19710" y="6407"/>
                    <a:pt x="19770" y="6347"/>
                  </a:cubicBezTo>
                  <a:cubicBezTo>
                    <a:pt x="20018" y="6098"/>
                    <a:pt x="19829" y="5756"/>
                    <a:pt x="19545" y="5602"/>
                  </a:cubicBezTo>
                  <a:cubicBezTo>
                    <a:pt x="19474" y="5567"/>
                    <a:pt x="19416" y="5531"/>
                    <a:pt x="19345" y="5520"/>
                  </a:cubicBezTo>
                  <a:cubicBezTo>
                    <a:pt x="19545" y="5129"/>
                    <a:pt x="19746" y="4728"/>
                    <a:pt x="19936" y="4315"/>
                  </a:cubicBezTo>
                  <a:cubicBezTo>
                    <a:pt x="20065" y="4031"/>
                    <a:pt x="20385" y="3417"/>
                    <a:pt x="20101" y="3109"/>
                  </a:cubicBezTo>
                  <a:cubicBezTo>
                    <a:pt x="20050" y="3053"/>
                    <a:pt x="19959" y="3026"/>
                    <a:pt x="19849" y="3026"/>
                  </a:cubicBezTo>
                  <a:cubicBezTo>
                    <a:pt x="19727" y="3026"/>
                    <a:pt x="19581" y="3059"/>
                    <a:pt x="19439" y="3121"/>
                  </a:cubicBezTo>
                  <a:cubicBezTo>
                    <a:pt x="19085" y="3275"/>
                    <a:pt x="18765" y="3593"/>
                    <a:pt x="18470" y="3889"/>
                  </a:cubicBezTo>
                  <a:cubicBezTo>
                    <a:pt x="17029" y="5319"/>
                    <a:pt x="16201" y="7056"/>
                    <a:pt x="15658" y="8876"/>
                  </a:cubicBezTo>
                  <a:cubicBezTo>
                    <a:pt x="15516" y="9336"/>
                    <a:pt x="15362" y="9809"/>
                    <a:pt x="15291" y="10305"/>
                  </a:cubicBezTo>
                  <a:cubicBezTo>
                    <a:pt x="15173" y="8640"/>
                    <a:pt x="14984" y="6926"/>
                    <a:pt x="14748" y="5177"/>
                  </a:cubicBezTo>
                  <a:cubicBezTo>
                    <a:pt x="14606" y="4184"/>
                    <a:pt x="14500" y="3204"/>
                    <a:pt x="14264" y="2164"/>
                  </a:cubicBezTo>
                  <a:cubicBezTo>
                    <a:pt x="14111" y="1507"/>
                    <a:pt x="13760" y="1"/>
                    <a:pt x="1293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51"/>
            <p:cNvGrpSpPr/>
            <p:nvPr/>
          </p:nvGrpSpPr>
          <p:grpSpPr>
            <a:xfrm>
              <a:off x="2265429" y="1837176"/>
              <a:ext cx="1286593" cy="939480"/>
              <a:chOff x="2545155" y="1243175"/>
              <a:chExt cx="2074480" cy="1514802"/>
            </a:xfrm>
          </p:grpSpPr>
          <p:sp>
            <p:nvSpPr>
              <p:cNvPr id="1441" name="Google Shape;1441;p51"/>
              <p:cNvSpPr/>
              <p:nvPr/>
            </p:nvSpPr>
            <p:spPr>
              <a:xfrm>
                <a:off x="3306409" y="1286226"/>
                <a:ext cx="619966" cy="101966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9403" extrusionOk="0">
                    <a:moveTo>
                      <a:pt x="5716" y="9173"/>
                    </a:moveTo>
                    <a:cubicBezTo>
                      <a:pt x="5319" y="9403"/>
                      <a:pt x="4974" y="9017"/>
                      <a:pt x="4744" y="8818"/>
                    </a:cubicBezTo>
                    <a:cubicBezTo>
                      <a:pt x="3961" y="8118"/>
                      <a:pt x="3230" y="7313"/>
                      <a:pt x="2550" y="6394"/>
                    </a:cubicBezTo>
                    <a:cubicBezTo>
                      <a:pt x="2080" y="5757"/>
                      <a:pt x="1642" y="5130"/>
                      <a:pt x="1245" y="4451"/>
                    </a:cubicBezTo>
                    <a:cubicBezTo>
                      <a:pt x="837" y="3740"/>
                      <a:pt x="440" y="2988"/>
                      <a:pt x="210" y="2048"/>
                    </a:cubicBezTo>
                    <a:cubicBezTo>
                      <a:pt x="64" y="1463"/>
                      <a:pt x="1" y="439"/>
                      <a:pt x="492" y="251"/>
                    </a:cubicBezTo>
                    <a:cubicBezTo>
                      <a:pt x="1182" y="0"/>
                      <a:pt x="1902" y="1181"/>
                      <a:pt x="2216" y="1704"/>
                    </a:cubicBezTo>
                    <a:cubicBezTo>
                      <a:pt x="2707" y="2498"/>
                      <a:pt x="3072" y="3302"/>
                      <a:pt x="3459" y="4096"/>
                    </a:cubicBezTo>
                    <a:cubicBezTo>
                      <a:pt x="4305" y="5809"/>
                      <a:pt x="5057" y="7512"/>
                      <a:pt x="5716" y="9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3686060" y="1243175"/>
                <a:ext cx="331942" cy="1109233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229" extrusionOk="0">
                    <a:moveTo>
                      <a:pt x="3061" y="10134"/>
                    </a:moveTo>
                    <a:cubicBezTo>
                      <a:pt x="2612" y="10229"/>
                      <a:pt x="2403" y="9758"/>
                      <a:pt x="2246" y="9497"/>
                    </a:cubicBezTo>
                    <a:cubicBezTo>
                      <a:pt x="1724" y="8588"/>
                      <a:pt x="1285" y="7596"/>
                      <a:pt x="920" y="6509"/>
                    </a:cubicBezTo>
                    <a:cubicBezTo>
                      <a:pt x="679" y="5757"/>
                      <a:pt x="460" y="5026"/>
                      <a:pt x="303" y="4253"/>
                    </a:cubicBezTo>
                    <a:cubicBezTo>
                      <a:pt x="136" y="3448"/>
                      <a:pt x="0" y="2612"/>
                      <a:pt x="73" y="1651"/>
                    </a:cubicBezTo>
                    <a:cubicBezTo>
                      <a:pt x="115" y="1045"/>
                      <a:pt x="376" y="42"/>
                      <a:pt x="899" y="32"/>
                    </a:cubicBezTo>
                    <a:cubicBezTo>
                      <a:pt x="1630" y="0"/>
                      <a:pt x="1953" y="1358"/>
                      <a:pt x="2090" y="1943"/>
                    </a:cubicBezTo>
                    <a:cubicBezTo>
                      <a:pt x="2299" y="2863"/>
                      <a:pt x="2392" y="3730"/>
                      <a:pt x="2508" y="4608"/>
                    </a:cubicBezTo>
                    <a:cubicBezTo>
                      <a:pt x="2768" y="6509"/>
                      <a:pt x="2956" y="8348"/>
                      <a:pt x="3061" y="101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3998695" y="1533144"/>
                <a:ext cx="500896" cy="807986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7451" extrusionOk="0">
                    <a:moveTo>
                      <a:pt x="502" y="7450"/>
                    </a:moveTo>
                    <a:cubicBezTo>
                      <a:pt x="356" y="7429"/>
                      <a:pt x="230" y="7387"/>
                      <a:pt x="105" y="7314"/>
                    </a:cubicBezTo>
                    <a:cubicBezTo>
                      <a:pt x="1" y="6552"/>
                      <a:pt x="230" y="5862"/>
                      <a:pt x="429" y="5193"/>
                    </a:cubicBezTo>
                    <a:cubicBezTo>
                      <a:pt x="920" y="3595"/>
                      <a:pt x="1640" y="2059"/>
                      <a:pt x="2926" y="785"/>
                    </a:cubicBezTo>
                    <a:cubicBezTo>
                      <a:pt x="3187" y="534"/>
                      <a:pt x="3458" y="251"/>
                      <a:pt x="3783" y="116"/>
                    </a:cubicBezTo>
                    <a:cubicBezTo>
                      <a:pt x="4022" y="12"/>
                      <a:pt x="4273" y="1"/>
                      <a:pt x="4368" y="105"/>
                    </a:cubicBezTo>
                    <a:cubicBezTo>
                      <a:pt x="4618" y="377"/>
                      <a:pt x="4326" y="920"/>
                      <a:pt x="4221" y="1171"/>
                    </a:cubicBezTo>
                    <a:cubicBezTo>
                      <a:pt x="3772" y="2164"/>
                      <a:pt x="3239" y="3041"/>
                      <a:pt x="2706" y="3919"/>
                    </a:cubicBezTo>
                    <a:cubicBezTo>
                      <a:pt x="1975" y="5141"/>
                      <a:pt x="1233" y="6343"/>
                      <a:pt x="502" y="74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1"/>
              <p:cNvSpPr/>
              <p:nvPr/>
            </p:nvSpPr>
            <p:spPr>
              <a:xfrm>
                <a:off x="3902400" y="2444043"/>
                <a:ext cx="162122" cy="279992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582" extrusionOk="0">
                    <a:moveTo>
                      <a:pt x="794" y="1996"/>
                    </a:moveTo>
                    <a:cubicBezTo>
                      <a:pt x="889" y="1954"/>
                      <a:pt x="951" y="1892"/>
                      <a:pt x="1066" y="1818"/>
                    </a:cubicBezTo>
                    <a:cubicBezTo>
                      <a:pt x="1139" y="1776"/>
                      <a:pt x="1286" y="1683"/>
                      <a:pt x="1369" y="1766"/>
                    </a:cubicBezTo>
                    <a:cubicBezTo>
                      <a:pt x="1495" y="1892"/>
                      <a:pt x="1307" y="2205"/>
                      <a:pt x="1223" y="2320"/>
                    </a:cubicBezTo>
                    <a:cubicBezTo>
                      <a:pt x="1139" y="2424"/>
                      <a:pt x="972" y="2581"/>
                      <a:pt x="805" y="2550"/>
                    </a:cubicBezTo>
                    <a:cubicBezTo>
                      <a:pt x="711" y="2519"/>
                      <a:pt x="596" y="2236"/>
                      <a:pt x="523" y="2059"/>
                    </a:cubicBezTo>
                    <a:cubicBezTo>
                      <a:pt x="366" y="1651"/>
                      <a:pt x="272" y="1265"/>
                      <a:pt x="157" y="815"/>
                    </a:cubicBezTo>
                    <a:cubicBezTo>
                      <a:pt x="95" y="575"/>
                      <a:pt x="0" y="251"/>
                      <a:pt x="42" y="63"/>
                    </a:cubicBezTo>
                    <a:cubicBezTo>
                      <a:pt x="63" y="21"/>
                      <a:pt x="63" y="11"/>
                      <a:pt x="126" y="11"/>
                    </a:cubicBezTo>
                    <a:cubicBezTo>
                      <a:pt x="272" y="0"/>
                      <a:pt x="324" y="251"/>
                      <a:pt x="366" y="408"/>
                    </a:cubicBezTo>
                    <a:cubicBezTo>
                      <a:pt x="513" y="878"/>
                      <a:pt x="648" y="1651"/>
                      <a:pt x="794" y="19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1"/>
              <p:cNvSpPr/>
              <p:nvPr/>
            </p:nvSpPr>
            <p:spPr>
              <a:xfrm>
                <a:off x="3701893" y="2430488"/>
                <a:ext cx="177954" cy="32748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020" extrusionOk="0">
                    <a:moveTo>
                      <a:pt x="711" y="2445"/>
                    </a:moveTo>
                    <a:cubicBezTo>
                      <a:pt x="836" y="1912"/>
                      <a:pt x="972" y="1202"/>
                      <a:pt x="1201" y="554"/>
                    </a:cubicBezTo>
                    <a:cubicBezTo>
                      <a:pt x="1243" y="418"/>
                      <a:pt x="1390" y="0"/>
                      <a:pt x="1526" y="105"/>
                    </a:cubicBezTo>
                    <a:cubicBezTo>
                      <a:pt x="1640" y="199"/>
                      <a:pt x="1568" y="512"/>
                      <a:pt x="1536" y="700"/>
                    </a:cubicBezTo>
                    <a:cubicBezTo>
                      <a:pt x="1442" y="1170"/>
                      <a:pt x="1327" y="1588"/>
                      <a:pt x="1191" y="2059"/>
                    </a:cubicBezTo>
                    <a:cubicBezTo>
                      <a:pt x="1118" y="2309"/>
                      <a:pt x="1066" y="2549"/>
                      <a:pt x="972" y="2758"/>
                    </a:cubicBezTo>
                    <a:cubicBezTo>
                      <a:pt x="909" y="2894"/>
                      <a:pt x="784" y="3020"/>
                      <a:pt x="690" y="3009"/>
                    </a:cubicBezTo>
                    <a:cubicBezTo>
                      <a:pt x="523" y="2978"/>
                      <a:pt x="418" y="2832"/>
                      <a:pt x="272" y="2675"/>
                    </a:cubicBezTo>
                    <a:cubicBezTo>
                      <a:pt x="147" y="2539"/>
                      <a:pt x="0" y="2382"/>
                      <a:pt x="94" y="2236"/>
                    </a:cubicBezTo>
                    <a:cubicBezTo>
                      <a:pt x="219" y="2048"/>
                      <a:pt x="585" y="2340"/>
                      <a:pt x="711" y="2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1"/>
              <p:cNvSpPr/>
              <p:nvPr/>
            </p:nvSpPr>
            <p:spPr>
              <a:xfrm>
                <a:off x="3627069" y="2384076"/>
                <a:ext cx="107683" cy="2934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06" extrusionOk="0">
                    <a:moveTo>
                      <a:pt x="314" y="2110"/>
                    </a:moveTo>
                    <a:cubicBezTo>
                      <a:pt x="419" y="2100"/>
                      <a:pt x="502" y="2079"/>
                      <a:pt x="628" y="2069"/>
                    </a:cubicBezTo>
                    <a:cubicBezTo>
                      <a:pt x="721" y="2058"/>
                      <a:pt x="899" y="2037"/>
                      <a:pt x="930" y="2152"/>
                    </a:cubicBezTo>
                    <a:cubicBezTo>
                      <a:pt x="993" y="2319"/>
                      <a:pt x="690" y="2518"/>
                      <a:pt x="554" y="2580"/>
                    </a:cubicBezTo>
                    <a:cubicBezTo>
                      <a:pt x="440" y="2633"/>
                      <a:pt x="210" y="2706"/>
                      <a:pt x="84" y="2601"/>
                    </a:cubicBezTo>
                    <a:cubicBezTo>
                      <a:pt x="1" y="2528"/>
                      <a:pt x="32" y="2225"/>
                      <a:pt x="53" y="2037"/>
                    </a:cubicBezTo>
                    <a:cubicBezTo>
                      <a:pt x="84" y="1598"/>
                      <a:pt x="168" y="1212"/>
                      <a:pt x="273" y="762"/>
                    </a:cubicBezTo>
                    <a:cubicBezTo>
                      <a:pt x="324" y="512"/>
                      <a:pt x="377" y="188"/>
                      <a:pt x="502" y="31"/>
                    </a:cubicBezTo>
                    <a:cubicBezTo>
                      <a:pt x="533" y="10"/>
                      <a:pt x="544" y="0"/>
                      <a:pt x="607" y="21"/>
                    </a:cubicBezTo>
                    <a:cubicBezTo>
                      <a:pt x="732" y="84"/>
                      <a:pt x="670" y="334"/>
                      <a:pt x="638" y="491"/>
                    </a:cubicBezTo>
                    <a:cubicBezTo>
                      <a:pt x="554" y="982"/>
                      <a:pt x="335" y="1734"/>
                      <a:pt x="314" y="2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1"/>
              <p:cNvSpPr/>
              <p:nvPr/>
            </p:nvSpPr>
            <p:spPr>
              <a:xfrm>
                <a:off x="3391427" y="2345471"/>
                <a:ext cx="265250" cy="264051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435" extrusionOk="0">
                    <a:moveTo>
                      <a:pt x="607" y="1881"/>
                    </a:moveTo>
                    <a:cubicBezTo>
                      <a:pt x="962" y="1464"/>
                      <a:pt x="1401" y="889"/>
                      <a:pt x="1891" y="408"/>
                    </a:cubicBezTo>
                    <a:cubicBezTo>
                      <a:pt x="1996" y="303"/>
                      <a:pt x="2299" y="1"/>
                      <a:pt x="2383" y="157"/>
                    </a:cubicBezTo>
                    <a:cubicBezTo>
                      <a:pt x="2446" y="293"/>
                      <a:pt x="2247" y="544"/>
                      <a:pt x="2132" y="690"/>
                    </a:cubicBezTo>
                    <a:cubicBezTo>
                      <a:pt x="1840" y="1067"/>
                      <a:pt x="1536" y="1401"/>
                      <a:pt x="1223" y="1756"/>
                    </a:cubicBezTo>
                    <a:cubicBezTo>
                      <a:pt x="1046" y="1954"/>
                      <a:pt x="888" y="2142"/>
                      <a:pt x="711" y="2288"/>
                    </a:cubicBezTo>
                    <a:cubicBezTo>
                      <a:pt x="586" y="2372"/>
                      <a:pt x="429" y="2435"/>
                      <a:pt x="345" y="2383"/>
                    </a:cubicBezTo>
                    <a:cubicBezTo>
                      <a:pt x="210" y="2278"/>
                      <a:pt x="178" y="2111"/>
                      <a:pt x="115" y="1902"/>
                    </a:cubicBezTo>
                    <a:cubicBezTo>
                      <a:pt x="64" y="1724"/>
                      <a:pt x="1" y="1515"/>
                      <a:pt x="157" y="1432"/>
                    </a:cubicBezTo>
                    <a:cubicBezTo>
                      <a:pt x="345" y="1317"/>
                      <a:pt x="544" y="1735"/>
                      <a:pt x="607" y="1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1"/>
              <p:cNvSpPr/>
              <p:nvPr/>
            </p:nvSpPr>
            <p:spPr>
              <a:xfrm>
                <a:off x="2545155" y="1931988"/>
                <a:ext cx="1061652" cy="424976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3919" extrusionOk="0">
                    <a:moveTo>
                      <a:pt x="9790" y="3333"/>
                    </a:moveTo>
                    <a:cubicBezTo>
                      <a:pt x="9675" y="3511"/>
                      <a:pt x="9716" y="3751"/>
                      <a:pt x="9560" y="3897"/>
                    </a:cubicBezTo>
                    <a:cubicBezTo>
                      <a:pt x="6728" y="3918"/>
                      <a:pt x="4148" y="3250"/>
                      <a:pt x="1943" y="1954"/>
                    </a:cubicBezTo>
                    <a:cubicBezTo>
                      <a:pt x="1588" y="1755"/>
                      <a:pt x="1212" y="1536"/>
                      <a:pt x="857" y="1275"/>
                    </a:cubicBezTo>
                    <a:cubicBezTo>
                      <a:pt x="513" y="1024"/>
                      <a:pt x="63" y="752"/>
                      <a:pt x="0" y="241"/>
                    </a:cubicBezTo>
                    <a:cubicBezTo>
                      <a:pt x="74" y="146"/>
                      <a:pt x="53" y="105"/>
                      <a:pt x="262" y="74"/>
                    </a:cubicBezTo>
                    <a:cubicBezTo>
                      <a:pt x="575" y="0"/>
                      <a:pt x="1160" y="188"/>
                      <a:pt x="1546" y="314"/>
                    </a:cubicBezTo>
                    <a:cubicBezTo>
                      <a:pt x="3542" y="951"/>
                      <a:pt x="5527" y="1704"/>
                      <a:pt x="7471" y="2382"/>
                    </a:cubicBezTo>
                    <a:cubicBezTo>
                      <a:pt x="7878" y="2528"/>
                      <a:pt x="8265" y="2706"/>
                      <a:pt x="8641" y="2853"/>
                    </a:cubicBezTo>
                    <a:cubicBezTo>
                      <a:pt x="9038" y="3009"/>
                      <a:pt x="9445" y="3114"/>
                      <a:pt x="9790" y="33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1"/>
              <p:cNvSpPr/>
              <p:nvPr/>
            </p:nvSpPr>
            <p:spPr>
              <a:xfrm>
                <a:off x="3522857" y="2206125"/>
                <a:ext cx="551864" cy="287908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2655" extrusionOk="0">
                    <a:moveTo>
                      <a:pt x="816" y="356"/>
                    </a:moveTo>
                    <a:cubicBezTo>
                      <a:pt x="867" y="335"/>
                      <a:pt x="1171" y="199"/>
                      <a:pt x="1369" y="147"/>
                    </a:cubicBezTo>
                    <a:cubicBezTo>
                      <a:pt x="2028" y="0"/>
                      <a:pt x="2780" y="74"/>
                      <a:pt x="3479" y="262"/>
                    </a:cubicBezTo>
                    <a:cubicBezTo>
                      <a:pt x="4013" y="397"/>
                      <a:pt x="4963" y="764"/>
                      <a:pt x="5036" y="1442"/>
                    </a:cubicBezTo>
                    <a:cubicBezTo>
                      <a:pt x="5088" y="1944"/>
                      <a:pt x="4430" y="2278"/>
                      <a:pt x="3762" y="2435"/>
                    </a:cubicBezTo>
                    <a:cubicBezTo>
                      <a:pt x="2852" y="2654"/>
                      <a:pt x="1641" y="2403"/>
                      <a:pt x="930" y="1902"/>
                    </a:cubicBezTo>
                    <a:cubicBezTo>
                      <a:pt x="366" y="1505"/>
                      <a:pt x="1" y="774"/>
                      <a:pt x="816" y="3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4113100" y="1746121"/>
                <a:ext cx="351354" cy="586986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413" extrusionOk="0">
                    <a:moveTo>
                      <a:pt x="84" y="5413"/>
                    </a:moveTo>
                    <a:cubicBezTo>
                      <a:pt x="262" y="5131"/>
                      <a:pt x="304" y="4776"/>
                      <a:pt x="366" y="4441"/>
                    </a:cubicBezTo>
                    <a:cubicBezTo>
                      <a:pt x="418" y="4128"/>
                      <a:pt x="492" y="3783"/>
                      <a:pt x="575" y="3459"/>
                    </a:cubicBezTo>
                    <a:cubicBezTo>
                      <a:pt x="743" y="2801"/>
                      <a:pt x="962" y="2059"/>
                      <a:pt x="1338" y="1422"/>
                    </a:cubicBezTo>
                    <a:cubicBezTo>
                      <a:pt x="1630" y="931"/>
                      <a:pt x="1985" y="597"/>
                      <a:pt x="2393" y="534"/>
                    </a:cubicBezTo>
                    <a:cubicBezTo>
                      <a:pt x="2414" y="669"/>
                      <a:pt x="2393" y="837"/>
                      <a:pt x="2508" y="941"/>
                    </a:cubicBezTo>
                    <a:cubicBezTo>
                      <a:pt x="2654" y="1098"/>
                      <a:pt x="2895" y="1129"/>
                      <a:pt x="3020" y="1004"/>
                    </a:cubicBezTo>
                    <a:cubicBezTo>
                      <a:pt x="3239" y="785"/>
                      <a:pt x="3072" y="481"/>
                      <a:pt x="2821" y="346"/>
                    </a:cubicBezTo>
                    <a:cubicBezTo>
                      <a:pt x="2184" y="1"/>
                      <a:pt x="1516" y="544"/>
                      <a:pt x="1077" y="1275"/>
                    </a:cubicBezTo>
                    <a:cubicBezTo>
                      <a:pt x="690" y="1923"/>
                      <a:pt x="481" y="2696"/>
                      <a:pt x="325" y="3407"/>
                    </a:cubicBezTo>
                    <a:cubicBezTo>
                      <a:pt x="178" y="4044"/>
                      <a:pt x="95" y="4598"/>
                      <a:pt x="63" y="5204"/>
                    </a:cubicBezTo>
                    <a:cubicBezTo>
                      <a:pt x="63" y="5256"/>
                      <a:pt x="0" y="5371"/>
                      <a:pt x="84" y="5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4151597" y="1882106"/>
                <a:ext cx="468038" cy="463473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4274" extrusionOk="0">
                    <a:moveTo>
                      <a:pt x="74" y="4274"/>
                    </a:moveTo>
                    <a:cubicBezTo>
                      <a:pt x="1077" y="2863"/>
                      <a:pt x="2027" y="596"/>
                      <a:pt x="3376" y="387"/>
                    </a:cubicBezTo>
                    <a:cubicBezTo>
                      <a:pt x="3365" y="544"/>
                      <a:pt x="3355" y="743"/>
                      <a:pt x="3480" y="868"/>
                    </a:cubicBezTo>
                    <a:cubicBezTo>
                      <a:pt x="3689" y="1066"/>
                      <a:pt x="4002" y="1077"/>
                      <a:pt x="4149" y="795"/>
                    </a:cubicBezTo>
                    <a:cubicBezTo>
                      <a:pt x="4316" y="471"/>
                      <a:pt x="3887" y="137"/>
                      <a:pt x="3532" y="105"/>
                    </a:cubicBezTo>
                    <a:cubicBezTo>
                      <a:pt x="2268" y="1"/>
                      <a:pt x="962" y="2194"/>
                      <a:pt x="262" y="3647"/>
                    </a:cubicBezTo>
                    <a:cubicBezTo>
                      <a:pt x="168" y="3845"/>
                      <a:pt x="1" y="4065"/>
                      <a:pt x="74" y="4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3995225" y="2273033"/>
                <a:ext cx="164507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78" extrusionOk="0">
                    <a:moveTo>
                      <a:pt x="899" y="42"/>
                    </a:moveTo>
                    <a:cubicBezTo>
                      <a:pt x="1150" y="94"/>
                      <a:pt x="1317" y="251"/>
                      <a:pt x="1412" y="418"/>
                    </a:cubicBezTo>
                    <a:cubicBezTo>
                      <a:pt x="1474" y="564"/>
                      <a:pt x="1516" y="763"/>
                      <a:pt x="1464" y="951"/>
                    </a:cubicBezTo>
                    <a:cubicBezTo>
                      <a:pt x="1338" y="1379"/>
                      <a:pt x="889" y="1577"/>
                      <a:pt x="502" y="1431"/>
                    </a:cubicBezTo>
                    <a:cubicBezTo>
                      <a:pt x="200" y="1317"/>
                      <a:pt x="1" y="971"/>
                      <a:pt x="64" y="637"/>
                    </a:cubicBezTo>
                    <a:cubicBezTo>
                      <a:pt x="84" y="481"/>
                      <a:pt x="168" y="335"/>
                      <a:pt x="242" y="261"/>
                    </a:cubicBezTo>
                    <a:cubicBezTo>
                      <a:pt x="388" y="105"/>
                      <a:pt x="628" y="0"/>
                      <a:pt x="899" y="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4138042" y="2294504"/>
                <a:ext cx="164399" cy="17122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579" extrusionOk="0">
                    <a:moveTo>
                      <a:pt x="899" y="53"/>
                    </a:moveTo>
                    <a:cubicBezTo>
                      <a:pt x="1149" y="95"/>
                      <a:pt x="1317" y="251"/>
                      <a:pt x="1411" y="429"/>
                    </a:cubicBezTo>
                    <a:cubicBezTo>
                      <a:pt x="1474" y="565"/>
                      <a:pt x="1516" y="773"/>
                      <a:pt x="1463" y="962"/>
                    </a:cubicBezTo>
                    <a:cubicBezTo>
                      <a:pt x="1338" y="1390"/>
                      <a:pt x="889" y="1578"/>
                      <a:pt x="502" y="1432"/>
                    </a:cubicBezTo>
                    <a:cubicBezTo>
                      <a:pt x="199" y="1317"/>
                      <a:pt x="0" y="972"/>
                      <a:pt x="53" y="638"/>
                    </a:cubicBezTo>
                    <a:cubicBezTo>
                      <a:pt x="84" y="481"/>
                      <a:pt x="167" y="346"/>
                      <a:pt x="241" y="262"/>
                    </a:cubicBezTo>
                    <a:cubicBezTo>
                      <a:pt x="387" y="105"/>
                      <a:pt x="627" y="0"/>
                      <a:pt x="899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4126655" y="2391233"/>
                <a:ext cx="108876" cy="959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85" extrusionOk="0">
                    <a:moveTo>
                      <a:pt x="143" y="0"/>
                    </a:moveTo>
                    <a:cubicBezTo>
                      <a:pt x="106" y="0"/>
                      <a:pt x="70" y="16"/>
                      <a:pt x="43" y="49"/>
                    </a:cubicBezTo>
                    <a:cubicBezTo>
                      <a:pt x="1" y="101"/>
                      <a:pt x="1" y="185"/>
                      <a:pt x="63" y="237"/>
                    </a:cubicBezTo>
                    <a:lnTo>
                      <a:pt x="764" y="853"/>
                    </a:lnTo>
                    <a:cubicBezTo>
                      <a:pt x="785" y="874"/>
                      <a:pt x="816" y="884"/>
                      <a:pt x="847" y="884"/>
                    </a:cubicBezTo>
                    <a:cubicBezTo>
                      <a:pt x="889" y="884"/>
                      <a:pt x="931" y="874"/>
                      <a:pt x="952" y="843"/>
                    </a:cubicBezTo>
                    <a:cubicBezTo>
                      <a:pt x="1004" y="791"/>
                      <a:pt x="1004" y="696"/>
                      <a:pt x="941" y="655"/>
                    </a:cubicBezTo>
                    <a:lnTo>
                      <a:pt x="241" y="39"/>
                    </a:lnTo>
                    <a:cubicBezTo>
                      <a:pt x="212" y="13"/>
                      <a:pt x="177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4193563" y="2444911"/>
                <a:ext cx="62354" cy="64956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99" extrusionOk="0">
                    <a:moveTo>
                      <a:pt x="419" y="0"/>
                    </a:moveTo>
                    <a:cubicBezTo>
                      <a:pt x="381" y="0"/>
                      <a:pt x="342" y="16"/>
                      <a:pt x="314" y="45"/>
                    </a:cubicBezTo>
                    <a:lnTo>
                      <a:pt x="52" y="369"/>
                    </a:lnTo>
                    <a:cubicBezTo>
                      <a:pt x="1" y="431"/>
                      <a:pt x="11" y="515"/>
                      <a:pt x="63" y="567"/>
                    </a:cubicBezTo>
                    <a:cubicBezTo>
                      <a:pt x="94" y="588"/>
                      <a:pt x="115" y="598"/>
                      <a:pt x="147" y="598"/>
                    </a:cubicBezTo>
                    <a:cubicBezTo>
                      <a:pt x="189" y="598"/>
                      <a:pt x="230" y="577"/>
                      <a:pt x="251" y="547"/>
                    </a:cubicBezTo>
                    <a:lnTo>
                      <a:pt x="523" y="222"/>
                    </a:lnTo>
                    <a:cubicBezTo>
                      <a:pt x="575" y="160"/>
                      <a:pt x="565" y="76"/>
                      <a:pt x="512" y="34"/>
                    </a:cubicBezTo>
                    <a:cubicBezTo>
                      <a:pt x="484" y="11"/>
                      <a:pt x="451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" name="Google Shape;1456;p51"/>
          <p:cNvGrpSpPr/>
          <p:nvPr/>
        </p:nvGrpSpPr>
        <p:grpSpPr>
          <a:xfrm>
            <a:off x="8219315" y="247047"/>
            <a:ext cx="727119" cy="717382"/>
            <a:chOff x="5745652" y="1834405"/>
            <a:chExt cx="979248" cy="942093"/>
          </a:xfrm>
        </p:grpSpPr>
        <p:sp>
          <p:nvSpPr>
            <p:cNvPr id="1457" name="Google Shape;1457;p51"/>
            <p:cNvSpPr/>
            <p:nvPr/>
          </p:nvSpPr>
          <p:spPr>
            <a:xfrm>
              <a:off x="5745663" y="1834405"/>
              <a:ext cx="979237" cy="939607"/>
            </a:xfrm>
            <a:custGeom>
              <a:avLst/>
              <a:gdLst/>
              <a:ahLst/>
              <a:cxnLst/>
              <a:rect l="l" t="t" r="r" b="b"/>
              <a:pathLst>
                <a:path w="23696" h="22737" extrusionOk="0">
                  <a:moveTo>
                    <a:pt x="7794" y="17899"/>
                  </a:moveTo>
                  <a:cubicBezTo>
                    <a:pt x="7804" y="17899"/>
                    <a:pt x="7804" y="17910"/>
                    <a:pt x="7815" y="17910"/>
                  </a:cubicBezTo>
                  <a:cubicBezTo>
                    <a:pt x="7815" y="17920"/>
                    <a:pt x="7804" y="17920"/>
                    <a:pt x="7804" y="17931"/>
                  </a:cubicBezTo>
                  <a:lnTo>
                    <a:pt x="7783" y="17910"/>
                  </a:lnTo>
                  <a:lnTo>
                    <a:pt x="7794" y="17899"/>
                  </a:lnTo>
                  <a:close/>
                  <a:moveTo>
                    <a:pt x="15747" y="1"/>
                  </a:moveTo>
                  <a:cubicBezTo>
                    <a:pt x="15260" y="1"/>
                    <a:pt x="14800" y="117"/>
                    <a:pt x="14376" y="358"/>
                  </a:cubicBezTo>
                  <a:cubicBezTo>
                    <a:pt x="14031" y="546"/>
                    <a:pt x="13717" y="797"/>
                    <a:pt x="13425" y="1069"/>
                  </a:cubicBezTo>
                  <a:cubicBezTo>
                    <a:pt x="13320" y="1162"/>
                    <a:pt x="13216" y="1246"/>
                    <a:pt x="13111" y="1340"/>
                  </a:cubicBezTo>
                  <a:cubicBezTo>
                    <a:pt x="13049" y="1308"/>
                    <a:pt x="12986" y="1257"/>
                    <a:pt x="12923" y="1236"/>
                  </a:cubicBezTo>
                  <a:cubicBezTo>
                    <a:pt x="12642" y="1173"/>
                    <a:pt x="12359" y="1090"/>
                    <a:pt x="12067" y="1069"/>
                  </a:cubicBezTo>
                  <a:cubicBezTo>
                    <a:pt x="11863" y="1057"/>
                    <a:pt x="11659" y="1046"/>
                    <a:pt x="11457" y="1046"/>
                  </a:cubicBezTo>
                  <a:cubicBezTo>
                    <a:pt x="11098" y="1046"/>
                    <a:pt x="10742" y="1081"/>
                    <a:pt x="10395" y="1215"/>
                  </a:cubicBezTo>
                  <a:cubicBezTo>
                    <a:pt x="10380" y="1222"/>
                    <a:pt x="10364" y="1226"/>
                    <a:pt x="10349" y="1226"/>
                  </a:cubicBezTo>
                  <a:cubicBezTo>
                    <a:pt x="10319" y="1226"/>
                    <a:pt x="10290" y="1214"/>
                    <a:pt x="10270" y="1194"/>
                  </a:cubicBezTo>
                  <a:cubicBezTo>
                    <a:pt x="10228" y="1152"/>
                    <a:pt x="10186" y="1120"/>
                    <a:pt x="10155" y="1079"/>
                  </a:cubicBezTo>
                  <a:cubicBezTo>
                    <a:pt x="9873" y="755"/>
                    <a:pt x="9528" y="546"/>
                    <a:pt x="9141" y="400"/>
                  </a:cubicBezTo>
                  <a:cubicBezTo>
                    <a:pt x="8925" y="313"/>
                    <a:pt x="8699" y="267"/>
                    <a:pt x="8469" y="267"/>
                  </a:cubicBezTo>
                  <a:cubicBezTo>
                    <a:pt x="8366" y="267"/>
                    <a:pt x="8263" y="276"/>
                    <a:pt x="8159" y="296"/>
                  </a:cubicBezTo>
                  <a:cubicBezTo>
                    <a:pt x="7762" y="368"/>
                    <a:pt x="7397" y="525"/>
                    <a:pt x="7052" y="744"/>
                  </a:cubicBezTo>
                  <a:cubicBezTo>
                    <a:pt x="6436" y="1162"/>
                    <a:pt x="6039" y="1716"/>
                    <a:pt x="5872" y="2448"/>
                  </a:cubicBezTo>
                  <a:cubicBezTo>
                    <a:pt x="5767" y="2886"/>
                    <a:pt x="5746" y="3325"/>
                    <a:pt x="5840" y="3764"/>
                  </a:cubicBezTo>
                  <a:cubicBezTo>
                    <a:pt x="5903" y="4025"/>
                    <a:pt x="6007" y="4266"/>
                    <a:pt x="6133" y="4505"/>
                  </a:cubicBezTo>
                  <a:cubicBezTo>
                    <a:pt x="6170" y="4581"/>
                    <a:pt x="6157" y="4622"/>
                    <a:pt x="6085" y="4622"/>
                  </a:cubicBezTo>
                  <a:cubicBezTo>
                    <a:pt x="6077" y="4622"/>
                    <a:pt x="6069" y="4622"/>
                    <a:pt x="6060" y="4621"/>
                  </a:cubicBezTo>
                  <a:cubicBezTo>
                    <a:pt x="6044" y="4620"/>
                    <a:pt x="6029" y="4620"/>
                    <a:pt x="6014" y="4620"/>
                  </a:cubicBezTo>
                  <a:cubicBezTo>
                    <a:pt x="5708" y="4620"/>
                    <a:pt x="5430" y="4722"/>
                    <a:pt x="5161" y="4871"/>
                  </a:cubicBezTo>
                  <a:cubicBezTo>
                    <a:pt x="5088" y="4913"/>
                    <a:pt x="5015" y="4955"/>
                    <a:pt x="4942" y="4986"/>
                  </a:cubicBezTo>
                  <a:cubicBezTo>
                    <a:pt x="4869" y="5028"/>
                    <a:pt x="4806" y="5080"/>
                    <a:pt x="4754" y="5143"/>
                  </a:cubicBezTo>
                  <a:cubicBezTo>
                    <a:pt x="4461" y="5457"/>
                    <a:pt x="4346" y="5864"/>
                    <a:pt x="4388" y="6261"/>
                  </a:cubicBezTo>
                  <a:cubicBezTo>
                    <a:pt x="4388" y="6386"/>
                    <a:pt x="4409" y="6522"/>
                    <a:pt x="4461" y="6658"/>
                  </a:cubicBezTo>
                  <a:cubicBezTo>
                    <a:pt x="4712" y="7212"/>
                    <a:pt x="5130" y="7577"/>
                    <a:pt x="5715" y="7744"/>
                  </a:cubicBezTo>
                  <a:cubicBezTo>
                    <a:pt x="5809" y="7776"/>
                    <a:pt x="5914" y="7818"/>
                    <a:pt x="6007" y="7849"/>
                  </a:cubicBezTo>
                  <a:cubicBezTo>
                    <a:pt x="5976" y="7932"/>
                    <a:pt x="5945" y="8006"/>
                    <a:pt x="5914" y="8089"/>
                  </a:cubicBezTo>
                  <a:cubicBezTo>
                    <a:pt x="5673" y="8695"/>
                    <a:pt x="5339" y="9269"/>
                    <a:pt x="5057" y="9854"/>
                  </a:cubicBezTo>
                  <a:cubicBezTo>
                    <a:pt x="5046" y="9875"/>
                    <a:pt x="5015" y="9886"/>
                    <a:pt x="4983" y="9917"/>
                  </a:cubicBezTo>
                  <a:cubicBezTo>
                    <a:pt x="4911" y="9740"/>
                    <a:pt x="4827" y="9583"/>
                    <a:pt x="4764" y="9416"/>
                  </a:cubicBezTo>
                  <a:cubicBezTo>
                    <a:pt x="4628" y="9113"/>
                    <a:pt x="4451" y="8862"/>
                    <a:pt x="4168" y="8684"/>
                  </a:cubicBezTo>
                  <a:cubicBezTo>
                    <a:pt x="4043" y="8601"/>
                    <a:pt x="3939" y="8486"/>
                    <a:pt x="3782" y="8434"/>
                  </a:cubicBezTo>
                  <a:cubicBezTo>
                    <a:pt x="3512" y="8350"/>
                    <a:pt x="3237" y="8302"/>
                    <a:pt x="2961" y="8302"/>
                  </a:cubicBezTo>
                  <a:cubicBezTo>
                    <a:pt x="2790" y="8302"/>
                    <a:pt x="2617" y="8321"/>
                    <a:pt x="2445" y="8361"/>
                  </a:cubicBezTo>
                  <a:cubicBezTo>
                    <a:pt x="2278" y="8392"/>
                    <a:pt x="2132" y="8475"/>
                    <a:pt x="1985" y="8538"/>
                  </a:cubicBezTo>
                  <a:cubicBezTo>
                    <a:pt x="1619" y="8705"/>
                    <a:pt x="1306" y="8946"/>
                    <a:pt x="1045" y="9259"/>
                  </a:cubicBezTo>
                  <a:cubicBezTo>
                    <a:pt x="815" y="9552"/>
                    <a:pt x="658" y="9875"/>
                    <a:pt x="544" y="10221"/>
                  </a:cubicBezTo>
                  <a:cubicBezTo>
                    <a:pt x="272" y="10994"/>
                    <a:pt x="230" y="11788"/>
                    <a:pt x="376" y="12592"/>
                  </a:cubicBezTo>
                  <a:cubicBezTo>
                    <a:pt x="533" y="13490"/>
                    <a:pt x="941" y="14263"/>
                    <a:pt x="1619" y="14901"/>
                  </a:cubicBezTo>
                  <a:cubicBezTo>
                    <a:pt x="2006" y="15256"/>
                    <a:pt x="2392" y="15611"/>
                    <a:pt x="2852" y="15872"/>
                  </a:cubicBezTo>
                  <a:cubicBezTo>
                    <a:pt x="2873" y="15883"/>
                    <a:pt x="2884" y="15904"/>
                    <a:pt x="2905" y="15925"/>
                  </a:cubicBezTo>
                  <a:cubicBezTo>
                    <a:pt x="2842" y="15977"/>
                    <a:pt x="2779" y="16029"/>
                    <a:pt x="2717" y="16071"/>
                  </a:cubicBezTo>
                  <a:cubicBezTo>
                    <a:pt x="2278" y="16332"/>
                    <a:pt x="1849" y="16603"/>
                    <a:pt x="1442" y="16917"/>
                  </a:cubicBezTo>
                  <a:cubicBezTo>
                    <a:pt x="1324" y="17001"/>
                    <a:pt x="1213" y="17065"/>
                    <a:pt x="1076" y="17065"/>
                  </a:cubicBezTo>
                  <a:cubicBezTo>
                    <a:pt x="1043" y="17065"/>
                    <a:pt x="1008" y="17061"/>
                    <a:pt x="972" y="17053"/>
                  </a:cubicBezTo>
                  <a:cubicBezTo>
                    <a:pt x="954" y="17049"/>
                    <a:pt x="936" y="17048"/>
                    <a:pt x="917" y="17048"/>
                  </a:cubicBezTo>
                  <a:cubicBezTo>
                    <a:pt x="879" y="17048"/>
                    <a:pt x="840" y="17053"/>
                    <a:pt x="804" y="17053"/>
                  </a:cubicBezTo>
                  <a:cubicBezTo>
                    <a:pt x="794" y="17053"/>
                    <a:pt x="784" y="17052"/>
                    <a:pt x="774" y="17052"/>
                  </a:cubicBezTo>
                  <a:cubicBezTo>
                    <a:pt x="591" y="17052"/>
                    <a:pt x="454" y="17144"/>
                    <a:pt x="335" y="17272"/>
                  </a:cubicBezTo>
                  <a:cubicBezTo>
                    <a:pt x="230" y="17387"/>
                    <a:pt x="157" y="17513"/>
                    <a:pt x="115" y="17648"/>
                  </a:cubicBezTo>
                  <a:cubicBezTo>
                    <a:pt x="0" y="17962"/>
                    <a:pt x="105" y="18296"/>
                    <a:pt x="376" y="18495"/>
                  </a:cubicBezTo>
                  <a:cubicBezTo>
                    <a:pt x="418" y="18516"/>
                    <a:pt x="449" y="18547"/>
                    <a:pt x="491" y="18568"/>
                  </a:cubicBezTo>
                  <a:cubicBezTo>
                    <a:pt x="635" y="18647"/>
                    <a:pt x="778" y="18686"/>
                    <a:pt x="922" y="18686"/>
                  </a:cubicBezTo>
                  <a:cubicBezTo>
                    <a:pt x="987" y="18686"/>
                    <a:pt x="1053" y="18678"/>
                    <a:pt x="1118" y="18662"/>
                  </a:cubicBezTo>
                  <a:cubicBezTo>
                    <a:pt x="1222" y="18630"/>
                    <a:pt x="1317" y="18588"/>
                    <a:pt x="1410" y="18516"/>
                  </a:cubicBezTo>
                  <a:cubicBezTo>
                    <a:pt x="1547" y="18411"/>
                    <a:pt x="1640" y="18265"/>
                    <a:pt x="1724" y="18108"/>
                  </a:cubicBezTo>
                  <a:cubicBezTo>
                    <a:pt x="1766" y="18014"/>
                    <a:pt x="1828" y="17952"/>
                    <a:pt x="1933" y="17910"/>
                  </a:cubicBezTo>
                  <a:cubicBezTo>
                    <a:pt x="2153" y="17805"/>
                    <a:pt x="2372" y="17690"/>
                    <a:pt x="2591" y="17565"/>
                  </a:cubicBezTo>
                  <a:cubicBezTo>
                    <a:pt x="2633" y="17544"/>
                    <a:pt x="2685" y="17513"/>
                    <a:pt x="2727" y="17481"/>
                  </a:cubicBezTo>
                  <a:cubicBezTo>
                    <a:pt x="2738" y="17471"/>
                    <a:pt x="2758" y="17471"/>
                    <a:pt x="2769" y="17460"/>
                  </a:cubicBezTo>
                  <a:cubicBezTo>
                    <a:pt x="2852" y="17408"/>
                    <a:pt x="2947" y="17367"/>
                    <a:pt x="3040" y="17325"/>
                  </a:cubicBezTo>
                  <a:cubicBezTo>
                    <a:pt x="3051" y="17314"/>
                    <a:pt x="3072" y="17304"/>
                    <a:pt x="3082" y="17283"/>
                  </a:cubicBezTo>
                  <a:cubicBezTo>
                    <a:pt x="3082" y="17283"/>
                    <a:pt x="3093" y="17283"/>
                    <a:pt x="3093" y="17272"/>
                  </a:cubicBezTo>
                  <a:lnTo>
                    <a:pt x="3114" y="17272"/>
                  </a:lnTo>
                  <a:cubicBezTo>
                    <a:pt x="3117" y="17269"/>
                    <a:pt x="3120" y="17268"/>
                    <a:pt x="3125" y="17268"/>
                  </a:cubicBezTo>
                  <a:cubicBezTo>
                    <a:pt x="3135" y="17268"/>
                    <a:pt x="3148" y="17275"/>
                    <a:pt x="3155" y="17283"/>
                  </a:cubicBezTo>
                  <a:cubicBezTo>
                    <a:pt x="3176" y="17304"/>
                    <a:pt x="3155" y="17314"/>
                    <a:pt x="3135" y="17335"/>
                  </a:cubicBezTo>
                  <a:cubicBezTo>
                    <a:pt x="3114" y="17356"/>
                    <a:pt x="3103" y="17377"/>
                    <a:pt x="3093" y="17397"/>
                  </a:cubicBezTo>
                  <a:cubicBezTo>
                    <a:pt x="2977" y="17565"/>
                    <a:pt x="2873" y="17732"/>
                    <a:pt x="2758" y="17899"/>
                  </a:cubicBezTo>
                  <a:cubicBezTo>
                    <a:pt x="2717" y="17962"/>
                    <a:pt x="2675" y="18014"/>
                    <a:pt x="2591" y="18024"/>
                  </a:cubicBezTo>
                  <a:cubicBezTo>
                    <a:pt x="2320" y="18087"/>
                    <a:pt x="2132" y="18296"/>
                    <a:pt x="2006" y="18516"/>
                  </a:cubicBezTo>
                  <a:cubicBezTo>
                    <a:pt x="1776" y="18913"/>
                    <a:pt x="1797" y="19184"/>
                    <a:pt x="2111" y="19519"/>
                  </a:cubicBezTo>
                  <a:cubicBezTo>
                    <a:pt x="2331" y="19759"/>
                    <a:pt x="2638" y="19874"/>
                    <a:pt x="2977" y="19874"/>
                  </a:cubicBezTo>
                  <a:cubicBezTo>
                    <a:pt x="2991" y="19874"/>
                    <a:pt x="3005" y="19874"/>
                    <a:pt x="3019" y="19874"/>
                  </a:cubicBezTo>
                  <a:cubicBezTo>
                    <a:pt x="3114" y="19863"/>
                    <a:pt x="3186" y="19842"/>
                    <a:pt x="3281" y="19800"/>
                  </a:cubicBezTo>
                  <a:cubicBezTo>
                    <a:pt x="3469" y="19717"/>
                    <a:pt x="3604" y="19581"/>
                    <a:pt x="3709" y="19424"/>
                  </a:cubicBezTo>
                  <a:cubicBezTo>
                    <a:pt x="3741" y="19382"/>
                    <a:pt x="3771" y="19331"/>
                    <a:pt x="3792" y="19289"/>
                  </a:cubicBezTo>
                  <a:cubicBezTo>
                    <a:pt x="3876" y="19090"/>
                    <a:pt x="3918" y="18871"/>
                    <a:pt x="3897" y="18683"/>
                  </a:cubicBezTo>
                  <a:cubicBezTo>
                    <a:pt x="3887" y="18620"/>
                    <a:pt x="3897" y="18568"/>
                    <a:pt x="3908" y="18516"/>
                  </a:cubicBezTo>
                  <a:cubicBezTo>
                    <a:pt x="3918" y="18463"/>
                    <a:pt x="3949" y="18400"/>
                    <a:pt x="3980" y="18349"/>
                  </a:cubicBezTo>
                  <a:cubicBezTo>
                    <a:pt x="3980" y="18338"/>
                    <a:pt x="3991" y="18338"/>
                    <a:pt x="3991" y="18328"/>
                  </a:cubicBezTo>
                  <a:cubicBezTo>
                    <a:pt x="4022" y="18296"/>
                    <a:pt x="4043" y="18254"/>
                    <a:pt x="4075" y="18212"/>
                  </a:cubicBezTo>
                  <a:cubicBezTo>
                    <a:pt x="4127" y="18129"/>
                    <a:pt x="4179" y="18056"/>
                    <a:pt x="4231" y="17972"/>
                  </a:cubicBezTo>
                  <a:cubicBezTo>
                    <a:pt x="4357" y="17774"/>
                    <a:pt x="4472" y="17565"/>
                    <a:pt x="4576" y="17346"/>
                  </a:cubicBezTo>
                  <a:cubicBezTo>
                    <a:pt x="4597" y="17325"/>
                    <a:pt x="4607" y="17304"/>
                    <a:pt x="4618" y="17283"/>
                  </a:cubicBezTo>
                  <a:cubicBezTo>
                    <a:pt x="4637" y="17255"/>
                    <a:pt x="4655" y="17218"/>
                    <a:pt x="4689" y="17218"/>
                  </a:cubicBezTo>
                  <a:cubicBezTo>
                    <a:pt x="4693" y="17218"/>
                    <a:pt x="4697" y="17219"/>
                    <a:pt x="4702" y="17220"/>
                  </a:cubicBezTo>
                  <a:cubicBezTo>
                    <a:pt x="4712" y="17230"/>
                    <a:pt x="4733" y="17262"/>
                    <a:pt x="4733" y="17293"/>
                  </a:cubicBezTo>
                  <a:cubicBezTo>
                    <a:pt x="4795" y="17596"/>
                    <a:pt x="4837" y="17899"/>
                    <a:pt x="4900" y="18202"/>
                  </a:cubicBezTo>
                  <a:cubicBezTo>
                    <a:pt x="4932" y="18390"/>
                    <a:pt x="4900" y="18537"/>
                    <a:pt x="4743" y="18662"/>
                  </a:cubicBezTo>
                  <a:cubicBezTo>
                    <a:pt x="4702" y="18693"/>
                    <a:pt x="4670" y="18746"/>
                    <a:pt x="4639" y="18787"/>
                  </a:cubicBezTo>
                  <a:cubicBezTo>
                    <a:pt x="4461" y="19006"/>
                    <a:pt x="4398" y="19268"/>
                    <a:pt x="4430" y="19550"/>
                  </a:cubicBezTo>
                  <a:cubicBezTo>
                    <a:pt x="4472" y="19842"/>
                    <a:pt x="4628" y="20062"/>
                    <a:pt x="4911" y="20166"/>
                  </a:cubicBezTo>
                  <a:cubicBezTo>
                    <a:pt x="4994" y="20197"/>
                    <a:pt x="5088" y="20208"/>
                    <a:pt x="5182" y="20208"/>
                  </a:cubicBezTo>
                  <a:lnTo>
                    <a:pt x="5297" y="20208"/>
                  </a:lnTo>
                  <a:cubicBezTo>
                    <a:pt x="5308" y="20208"/>
                    <a:pt x="5318" y="20197"/>
                    <a:pt x="5339" y="20197"/>
                  </a:cubicBezTo>
                  <a:cubicBezTo>
                    <a:pt x="5548" y="20187"/>
                    <a:pt x="5715" y="20104"/>
                    <a:pt x="5851" y="19957"/>
                  </a:cubicBezTo>
                  <a:cubicBezTo>
                    <a:pt x="5893" y="19916"/>
                    <a:pt x="5924" y="19874"/>
                    <a:pt x="5965" y="19821"/>
                  </a:cubicBezTo>
                  <a:cubicBezTo>
                    <a:pt x="6153" y="19540"/>
                    <a:pt x="6216" y="19215"/>
                    <a:pt x="6216" y="18881"/>
                  </a:cubicBezTo>
                  <a:cubicBezTo>
                    <a:pt x="6227" y="18808"/>
                    <a:pt x="6206" y="18725"/>
                    <a:pt x="6164" y="18651"/>
                  </a:cubicBezTo>
                  <a:cubicBezTo>
                    <a:pt x="6102" y="18558"/>
                    <a:pt x="6112" y="18463"/>
                    <a:pt x="6112" y="18359"/>
                  </a:cubicBezTo>
                  <a:cubicBezTo>
                    <a:pt x="6133" y="18024"/>
                    <a:pt x="6164" y="17690"/>
                    <a:pt x="6174" y="17356"/>
                  </a:cubicBezTo>
                  <a:cubicBezTo>
                    <a:pt x="6185" y="17220"/>
                    <a:pt x="6185" y="17095"/>
                    <a:pt x="6195" y="16970"/>
                  </a:cubicBezTo>
                  <a:lnTo>
                    <a:pt x="6206" y="16959"/>
                  </a:lnTo>
                  <a:cubicBezTo>
                    <a:pt x="6227" y="16896"/>
                    <a:pt x="6206" y="16823"/>
                    <a:pt x="6279" y="16791"/>
                  </a:cubicBezTo>
                  <a:cubicBezTo>
                    <a:pt x="6293" y="16791"/>
                    <a:pt x="6302" y="16787"/>
                    <a:pt x="6313" y="16787"/>
                  </a:cubicBezTo>
                  <a:cubicBezTo>
                    <a:pt x="6319" y="16787"/>
                    <a:pt x="6325" y="16788"/>
                    <a:pt x="6331" y="16791"/>
                  </a:cubicBezTo>
                  <a:cubicBezTo>
                    <a:pt x="6383" y="16886"/>
                    <a:pt x="6436" y="16980"/>
                    <a:pt x="6499" y="17063"/>
                  </a:cubicBezTo>
                  <a:cubicBezTo>
                    <a:pt x="6520" y="17105"/>
                    <a:pt x="6540" y="17137"/>
                    <a:pt x="6561" y="17168"/>
                  </a:cubicBezTo>
                  <a:cubicBezTo>
                    <a:pt x="6561" y="17178"/>
                    <a:pt x="6571" y="17188"/>
                    <a:pt x="6571" y="17199"/>
                  </a:cubicBezTo>
                  <a:cubicBezTo>
                    <a:pt x="6624" y="17387"/>
                    <a:pt x="6645" y="17575"/>
                    <a:pt x="6676" y="17764"/>
                  </a:cubicBezTo>
                  <a:cubicBezTo>
                    <a:pt x="6759" y="18296"/>
                    <a:pt x="6718" y="18839"/>
                    <a:pt x="6791" y="19372"/>
                  </a:cubicBezTo>
                  <a:cubicBezTo>
                    <a:pt x="6801" y="19466"/>
                    <a:pt x="6759" y="19519"/>
                    <a:pt x="6697" y="19581"/>
                  </a:cubicBezTo>
                  <a:cubicBezTo>
                    <a:pt x="6550" y="19717"/>
                    <a:pt x="6436" y="19874"/>
                    <a:pt x="6404" y="20083"/>
                  </a:cubicBezTo>
                  <a:cubicBezTo>
                    <a:pt x="6352" y="20438"/>
                    <a:pt x="6488" y="20720"/>
                    <a:pt x="6728" y="20940"/>
                  </a:cubicBezTo>
                  <a:cubicBezTo>
                    <a:pt x="6780" y="20991"/>
                    <a:pt x="6833" y="21033"/>
                    <a:pt x="6896" y="21075"/>
                  </a:cubicBezTo>
                  <a:cubicBezTo>
                    <a:pt x="6980" y="21131"/>
                    <a:pt x="7082" y="21171"/>
                    <a:pt x="7185" y="21171"/>
                  </a:cubicBezTo>
                  <a:cubicBezTo>
                    <a:pt x="7196" y="21171"/>
                    <a:pt x="7208" y="21170"/>
                    <a:pt x="7219" y="21169"/>
                  </a:cubicBezTo>
                  <a:cubicBezTo>
                    <a:pt x="7234" y="21170"/>
                    <a:pt x="7248" y="21171"/>
                    <a:pt x="7262" y="21171"/>
                  </a:cubicBezTo>
                  <a:cubicBezTo>
                    <a:pt x="7426" y="21171"/>
                    <a:pt x="7586" y="21118"/>
                    <a:pt x="7721" y="21012"/>
                  </a:cubicBezTo>
                  <a:cubicBezTo>
                    <a:pt x="7741" y="21002"/>
                    <a:pt x="7752" y="20991"/>
                    <a:pt x="7773" y="20981"/>
                  </a:cubicBezTo>
                  <a:cubicBezTo>
                    <a:pt x="7825" y="20940"/>
                    <a:pt x="7867" y="20887"/>
                    <a:pt x="7919" y="20824"/>
                  </a:cubicBezTo>
                  <a:cubicBezTo>
                    <a:pt x="7930" y="20814"/>
                    <a:pt x="7940" y="20793"/>
                    <a:pt x="7950" y="20772"/>
                  </a:cubicBezTo>
                  <a:cubicBezTo>
                    <a:pt x="8149" y="20469"/>
                    <a:pt x="8170" y="20083"/>
                    <a:pt x="7950" y="19759"/>
                  </a:cubicBezTo>
                  <a:cubicBezTo>
                    <a:pt x="7888" y="19665"/>
                    <a:pt x="7857" y="19591"/>
                    <a:pt x="7857" y="19487"/>
                  </a:cubicBezTo>
                  <a:cubicBezTo>
                    <a:pt x="7857" y="19414"/>
                    <a:pt x="7846" y="19352"/>
                    <a:pt x="7846" y="19289"/>
                  </a:cubicBezTo>
                  <a:cubicBezTo>
                    <a:pt x="7846" y="19205"/>
                    <a:pt x="7846" y="19132"/>
                    <a:pt x="7836" y="19059"/>
                  </a:cubicBezTo>
                  <a:cubicBezTo>
                    <a:pt x="7825" y="18797"/>
                    <a:pt x="7815" y="18537"/>
                    <a:pt x="7794" y="18286"/>
                  </a:cubicBezTo>
                  <a:cubicBezTo>
                    <a:pt x="7794" y="18202"/>
                    <a:pt x="7741" y="18077"/>
                    <a:pt x="7836" y="18035"/>
                  </a:cubicBezTo>
                  <a:cubicBezTo>
                    <a:pt x="7853" y="18027"/>
                    <a:pt x="7868" y="18024"/>
                    <a:pt x="7881" y="18024"/>
                  </a:cubicBezTo>
                  <a:cubicBezTo>
                    <a:pt x="7960" y="18024"/>
                    <a:pt x="7990" y="18140"/>
                    <a:pt x="8034" y="18202"/>
                  </a:cubicBezTo>
                  <a:cubicBezTo>
                    <a:pt x="8170" y="18369"/>
                    <a:pt x="8285" y="18537"/>
                    <a:pt x="8410" y="18714"/>
                  </a:cubicBezTo>
                  <a:cubicBezTo>
                    <a:pt x="8473" y="18808"/>
                    <a:pt x="8505" y="18902"/>
                    <a:pt x="8463" y="19027"/>
                  </a:cubicBezTo>
                  <a:cubicBezTo>
                    <a:pt x="8410" y="19173"/>
                    <a:pt x="8431" y="19331"/>
                    <a:pt x="8431" y="19487"/>
                  </a:cubicBezTo>
                  <a:cubicBezTo>
                    <a:pt x="8431" y="19623"/>
                    <a:pt x="8473" y="19749"/>
                    <a:pt x="8535" y="19874"/>
                  </a:cubicBezTo>
                  <a:cubicBezTo>
                    <a:pt x="8588" y="19999"/>
                    <a:pt x="8693" y="20093"/>
                    <a:pt x="8797" y="20146"/>
                  </a:cubicBezTo>
                  <a:cubicBezTo>
                    <a:pt x="8872" y="20193"/>
                    <a:pt x="8957" y="20219"/>
                    <a:pt x="9047" y="20219"/>
                  </a:cubicBezTo>
                  <a:cubicBezTo>
                    <a:pt x="9095" y="20219"/>
                    <a:pt x="9144" y="20212"/>
                    <a:pt x="9194" y="20197"/>
                  </a:cubicBezTo>
                  <a:cubicBezTo>
                    <a:pt x="9361" y="20146"/>
                    <a:pt x="9507" y="20062"/>
                    <a:pt x="9612" y="19905"/>
                  </a:cubicBezTo>
                  <a:cubicBezTo>
                    <a:pt x="9716" y="19779"/>
                    <a:pt x="9779" y="19633"/>
                    <a:pt x="9863" y="19487"/>
                  </a:cubicBezTo>
                  <a:cubicBezTo>
                    <a:pt x="10051" y="19111"/>
                    <a:pt x="9977" y="18609"/>
                    <a:pt x="9675" y="18296"/>
                  </a:cubicBezTo>
                  <a:cubicBezTo>
                    <a:pt x="9633" y="18244"/>
                    <a:pt x="9570" y="18181"/>
                    <a:pt x="9497" y="18181"/>
                  </a:cubicBezTo>
                  <a:cubicBezTo>
                    <a:pt x="9490" y="18182"/>
                    <a:pt x="9483" y="18182"/>
                    <a:pt x="9477" y="18182"/>
                  </a:cubicBezTo>
                  <a:cubicBezTo>
                    <a:pt x="9324" y="18182"/>
                    <a:pt x="9264" y="18072"/>
                    <a:pt x="9204" y="17952"/>
                  </a:cubicBezTo>
                  <a:cubicBezTo>
                    <a:pt x="9183" y="17920"/>
                    <a:pt x="9162" y="17899"/>
                    <a:pt x="9141" y="17868"/>
                  </a:cubicBezTo>
                  <a:cubicBezTo>
                    <a:pt x="9048" y="17701"/>
                    <a:pt x="8953" y="17544"/>
                    <a:pt x="8860" y="17377"/>
                  </a:cubicBezTo>
                  <a:lnTo>
                    <a:pt x="8860" y="17377"/>
                  </a:lnTo>
                  <a:cubicBezTo>
                    <a:pt x="8891" y="17387"/>
                    <a:pt x="8932" y="17397"/>
                    <a:pt x="8964" y="17397"/>
                  </a:cubicBezTo>
                  <a:cubicBezTo>
                    <a:pt x="9141" y="17418"/>
                    <a:pt x="9309" y="17439"/>
                    <a:pt x="9476" y="17460"/>
                  </a:cubicBezTo>
                  <a:cubicBezTo>
                    <a:pt x="9696" y="17481"/>
                    <a:pt x="9904" y="17513"/>
                    <a:pt x="10113" y="17534"/>
                  </a:cubicBezTo>
                  <a:cubicBezTo>
                    <a:pt x="10218" y="17794"/>
                    <a:pt x="10395" y="18003"/>
                    <a:pt x="10604" y="18181"/>
                  </a:cubicBezTo>
                  <a:cubicBezTo>
                    <a:pt x="10715" y="18270"/>
                    <a:pt x="10839" y="18315"/>
                    <a:pt x="10961" y="18315"/>
                  </a:cubicBezTo>
                  <a:cubicBezTo>
                    <a:pt x="11068" y="18315"/>
                    <a:pt x="11175" y="18281"/>
                    <a:pt x="11273" y="18212"/>
                  </a:cubicBezTo>
                  <a:cubicBezTo>
                    <a:pt x="11304" y="18181"/>
                    <a:pt x="11335" y="18161"/>
                    <a:pt x="11377" y="18129"/>
                  </a:cubicBezTo>
                  <a:cubicBezTo>
                    <a:pt x="11430" y="18087"/>
                    <a:pt x="11482" y="18035"/>
                    <a:pt x="11523" y="17972"/>
                  </a:cubicBezTo>
                  <a:cubicBezTo>
                    <a:pt x="11586" y="17899"/>
                    <a:pt x="11639" y="17805"/>
                    <a:pt x="11670" y="17701"/>
                  </a:cubicBezTo>
                  <a:cubicBezTo>
                    <a:pt x="11691" y="17659"/>
                    <a:pt x="11701" y="17606"/>
                    <a:pt x="11711" y="17555"/>
                  </a:cubicBezTo>
                  <a:cubicBezTo>
                    <a:pt x="11764" y="17555"/>
                    <a:pt x="11816" y="17544"/>
                    <a:pt x="11858" y="17544"/>
                  </a:cubicBezTo>
                  <a:cubicBezTo>
                    <a:pt x="12098" y="17523"/>
                    <a:pt x="12338" y="17513"/>
                    <a:pt x="12568" y="17471"/>
                  </a:cubicBezTo>
                  <a:cubicBezTo>
                    <a:pt x="12725" y="17450"/>
                    <a:pt x="12882" y="17418"/>
                    <a:pt x="13049" y="17397"/>
                  </a:cubicBezTo>
                  <a:lnTo>
                    <a:pt x="13049" y="17397"/>
                  </a:lnTo>
                  <a:cubicBezTo>
                    <a:pt x="12986" y="17460"/>
                    <a:pt x="12923" y="17513"/>
                    <a:pt x="12851" y="17575"/>
                  </a:cubicBezTo>
                  <a:lnTo>
                    <a:pt x="11785" y="18672"/>
                  </a:lnTo>
                  <a:cubicBezTo>
                    <a:pt x="11711" y="18756"/>
                    <a:pt x="11639" y="18787"/>
                    <a:pt x="11534" y="18797"/>
                  </a:cubicBezTo>
                  <a:cubicBezTo>
                    <a:pt x="11356" y="18797"/>
                    <a:pt x="11189" y="18797"/>
                    <a:pt x="11012" y="18829"/>
                  </a:cubicBezTo>
                  <a:cubicBezTo>
                    <a:pt x="10876" y="18860"/>
                    <a:pt x="10761" y="18913"/>
                    <a:pt x="10657" y="19017"/>
                  </a:cubicBezTo>
                  <a:cubicBezTo>
                    <a:pt x="10490" y="19173"/>
                    <a:pt x="10364" y="19362"/>
                    <a:pt x="10270" y="19570"/>
                  </a:cubicBezTo>
                  <a:cubicBezTo>
                    <a:pt x="10239" y="19665"/>
                    <a:pt x="10218" y="19769"/>
                    <a:pt x="10218" y="19863"/>
                  </a:cubicBezTo>
                  <a:cubicBezTo>
                    <a:pt x="10218" y="19937"/>
                    <a:pt x="10218" y="19999"/>
                    <a:pt x="10239" y="20072"/>
                  </a:cubicBezTo>
                  <a:cubicBezTo>
                    <a:pt x="10291" y="20260"/>
                    <a:pt x="10374" y="20448"/>
                    <a:pt x="10479" y="20615"/>
                  </a:cubicBezTo>
                  <a:cubicBezTo>
                    <a:pt x="10562" y="20731"/>
                    <a:pt x="10657" y="20782"/>
                    <a:pt x="10792" y="20793"/>
                  </a:cubicBezTo>
                  <a:cubicBezTo>
                    <a:pt x="10813" y="20803"/>
                    <a:pt x="10845" y="20803"/>
                    <a:pt x="10876" y="20803"/>
                  </a:cubicBezTo>
                  <a:cubicBezTo>
                    <a:pt x="11001" y="20803"/>
                    <a:pt x="11126" y="20772"/>
                    <a:pt x="11242" y="20720"/>
                  </a:cubicBezTo>
                  <a:cubicBezTo>
                    <a:pt x="11482" y="20626"/>
                    <a:pt x="11670" y="20459"/>
                    <a:pt x="11795" y="20187"/>
                  </a:cubicBezTo>
                  <a:cubicBezTo>
                    <a:pt x="11848" y="20062"/>
                    <a:pt x="11900" y="19926"/>
                    <a:pt x="11931" y="19779"/>
                  </a:cubicBezTo>
                  <a:cubicBezTo>
                    <a:pt x="11973" y="19623"/>
                    <a:pt x="12067" y="19508"/>
                    <a:pt x="12192" y="19414"/>
                  </a:cubicBezTo>
                  <a:cubicBezTo>
                    <a:pt x="12505" y="19173"/>
                    <a:pt x="12819" y="18944"/>
                    <a:pt x="13091" y="18651"/>
                  </a:cubicBezTo>
                  <a:cubicBezTo>
                    <a:pt x="13132" y="18609"/>
                    <a:pt x="13195" y="18578"/>
                    <a:pt x="13248" y="18547"/>
                  </a:cubicBezTo>
                  <a:cubicBezTo>
                    <a:pt x="13256" y="18538"/>
                    <a:pt x="13281" y="18513"/>
                    <a:pt x="13294" y="18513"/>
                  </a:cubicBezTo>
                  <a:cubicBezTo>
                    <a:pt x="13296" y="18513"/>
                    <a:pt x="13298" y="18514"/>
                    <a:pt x="13299" y="18516"/>
                  </a:cubicBezTo>
                  <a:cubicBezTo>
                    <a:pt x="13331" y="18537"/>
                    <a:pt x="13320" y="18568"/>
                    <a:pt x="13310" y="18599"/>
                  </a:cubicBezTo>
                  <a:cubicBezTo>
                    <a:pt x="13279" y="18683"/>
                    <a:pt x="13258" y="18776"/>
                    <a:pt x="13237" y="18860"/>
                  </a:cubicBezTo>
                  <a:cubicBezTo>
                    <a:pt x="13070" y="19372"/>
                    <a:pt x="12892" y="19895"/>
                    <a:pt x="12725" y="20417"/>
                  </a:cubicBezTo>
                  <a:cubicBezTo>
                    <a:pt x="12683" y="20553"/>
                    <a:pt x="12642" y="20689"/>
                    <a:pt x="12516" y="20793"/>
                  </a:cubicBezTo>
                  <a:cubicBezTo>
                    <a:pt x="12485" y="20824"/>
                    <a:pt x="12454" y="20877"/>
                    <a:pt x="12433" y="20929"/>
                  </a:cubicBezTo>
                  <a:cubicBezTo>
                    <a:pt x="12328" y="21096"/>
                    <a:pt x="12276" y="21263"/>
                    <a:pt x="12255" y="21441"/>
                  </a:cubicBezTo>
                  <a:cubicBezTo>
                    <a:pt x="12224" y="21650"/>
                    <a:pt x="12245" y="21859"/>
                    <a:pt x="12286" y="22068"/>
                  </a:cubicBezTo>
                  <a:cubicBezTo>
                    <a:pt x="12317" y="22224"/>
                    <a:pt x="12380" y="22381"/>
                    <a:pt x="12485" y="22517"/>
                  </a:cubicBezTo>
                  <a:cubicBezTo>
                    <a:pt x="12600" y="22663"/>
                    <a:pt x="12756" y="22736"/>
                    <a:pt x="12934" y="22736"/>
                  </a:cubicBezTo>
                  <a:cubicBezTo>
                    <a:pt x="12965" y="22736"/>
                    <a:pt x="12997" y="22736"/>
                    <a:pt x="13039" y="22726"/>
                  </a:cubicBezTo>
                  <a:cubicBezTo>
                    <a:pt x="13237" y="22695"/>
                    <a:pt x="13394" y="22579"/>
                    <a:pt x="13529" y="22454"/>
                  </a:cubicBezTo>
                  <a:cubicBezTo>
                    <a:pt x="13812" y="22203"/>
                    <a:pt x="14000" y="21901"/>
                    <a:pt x="13979" y="21504"/>
                  </a:cubicBezTo>
                  <a:cubicBezTo>
                    <a:pt x="13968" y="21326"/>
                    <a:pt x="13947" y="21138"/>
                    <a:pt x="13874" y="20970"/>
                  </a:cubicBezTo>
                  <a:cubicBezTo>
                    <a:pt x="13780" y="20761"/>
                    <a:pt x="13770" y="20563"/>
                    <a:pt x="13854" y="20344"/>
                  </a:cubicBezTo>
                  <a:cubicBezTo>
                    <a:pt x="14031" y="19832"/>
                    <a:pt x="14198" y="19331"/>
                    <a:pt x="14334" y="18808"/>
                  </a:cubicBezTo>
                  <a:cubicBezTo>
                    <a:pt x="14344" y="18787"/>
                    <a:pt x="14344" y="18746"/>
                    <a:pt x="14365" y="18725"/>
                  </a:cubicBezTo>
                  <a:lnTo>
                    <a:pt x="14376" y="18725"/>
                  </a:lnTo>
                  <a:cubicBezTo>
                    <a:pt x="14470" y="19194"/>
                    <a:pt x="14564" y="19654"/>
                    <a:pt x="14658" y="20114"/>
                  </a:cubicBezTo>
                  <a:lnTo>
                    <a:pt x="14658" y="20135"/>
                  </a:lnTo>
                  <a:cubicBezTo>
                    <a:pt x="14658" y="20187"/>
                    <a:pt x="14658" y="20250"/>
                    <a:pt x="14637" y="20313"/>
                  </a:cubicBezTo>
                  <a:cubicBezTo>
                    <a:pt x="14637" y="20334"/>
                    <a:pt x="14627" y="20364"/>
                    <a:pt x="14627" y="20396"/>
                  </a:cubicBezTo>
                  <a:cubicBezTo>
                    <a:pt x="14595" y="20522"/>
                    <a:pt x="14606" y="20636"/>
                    <a:pt x="14616" y="20761"/>
                  </a:cubicBezTo>
                  <a:cubicBezTo>
                    <a:pt x="14616" y="20929"/>
                    <a:pt x="14689" y="21065"/>
                    <a:pt x="14794" y="21179"/>
                  </a:cubicBezTo>
                  <a:cubicBezTo>
                    <a:pt x="14924" y="21310"/>
                    <a:pt x="15064" y="21431"/>
                    <a:pt x="15259" y="21431"/>
                  </a:cubicBezTo>
                  <a:cubicBezTo>
                    <a:pt x="15268" y="21431"/>
                    <a:pt x="15276" y="21431"/>
                    <a:pt x="15284" y="21430"/>
                  </a:cubicBezTo>
                  <a:cubicBezTo>
                    <a:pt x="15368" y="21420"/>
                    <a:pt x="15442" y="21399"/>
                    <a:pt x="15514" y="21367"/>
                  </a:cubicBezTo>
                  <a:cubicBezTo>
                    <a:pt x="15556" y="21357"/>
                    <a:pt x="15588" y="21347"/>
                    <a:pt x="15619" y="21326"/>
                  </a:cubicBezTo>
                  <a:cubicBezTo>
                    <a:pt x="15974" y="21169"/>
                    <a:pt x="16162" y="20887"/>
                    <a:pt x="16173" y="20490"/>
                  </a:cubicBezTo>
                  <a:cubicBezTo>
                    <a:pt x="16173" y="20364"/>
                    <a:pt x="16162" y="20239"/>
                    <a:pt x="16152" y="20114"/>
                  </a:cubicBezTo>
                  <a:cubicBezTo>
                    <a:pt x="16120" y="19863"/>
                    <a:pt x="16027" y="19654"/>
                    <a:pt x="15839" y="19487"/>
                  </a:cubicBezTo>
                  <a:cubicBezTo>
                    <a:pt x="15786" y="19445"/>
                    <a:pt x="15734" y="19393"/>
                    <a:pt x="15671" y="19352"/>
                  </a:cubicBezTo>
                  <a:cubicBezTo>
                    <a:pt x="15588" y="19299"/>
                    <a:pt x="15546" y="19226"/>
                    <a:pt x="15525" y="19132"/>
                  </a:cubicBezTo>
                  <a:cubicBezTo>
                    <a:pt x="15483" y="18955"/>
                    <a:pt x="15442" y="18756"/>
                    <a:pt x="15389" y="18578"/>
                  </a:cubicBezTo>
                  <a:cubicBezTo>
                    <a:pt x="15284" y="18265"/>
                    <a:pt x="15264" y="17941"/>
                    <a:pt x="15274" y="17606"/>
                  </a:cubicBezTo>
                  <a:cubicBezTo>
                    <a:pt x="15284" y="17502"/>
                    <a:pt x="15295" y="17397"/>
                    <a:pt x="15347" y="17293"/>
                  </a:cubicBezTo>
                  <a:cubicBezTo>
                    <a:pt x="15368" y="17272"/>
                    <a:pt x="15379" y="17241"/>
                    <a:pt x="15389" y="17220"/>
                  </a:cubicBezTo>
                  <a:cubicBezTo>
                    <a:pt x="15410" y="17199"/>
                    <a:pt x="15431" y="17178"/>
                    <a:pt x="15452" y="17147"/>
                  </a:cubicBezTo>
                  <a:cubicBezTo>
                    <a:pt x="15556" y="17063"/>
                    <a:pt x="15651" y="16970"/>
                    <a:pt x="15755" y="16875"/>
                  </a:cubicBezTo>
                  <a:lnTo>
                    <a:pt x="16319" y="16405"/>
                  </a:lnTo>
                  <a:cubicBezTo>
                    <a:pt x="16455" y="16343"/>
                    <a:pt x="16580" y="16280"/>
                    <a:pt x="16705" y="16206"/>
                  </a:cubicBezTo>
                  <a:cubicBezTo>
                    <a:pt x="16925" y="16092"/>
                    <a:pt x="17123" y="15967"/>
                    <a:pt x="17353" y="15862"/>
                  </a:cubicBezTo>
                  <a:cubicBezTo>
                    <a:pt x="17353" y="15872"/>
                    <a:pt x="17364" y="15872"/>
                    <a:pt x="17374" y="15883"/>
                  </a:cubicBezTo>
                  <a:cubicBezTo>
                    <a:pt x="17385" y="15883"/>
                    <a:pt x="17385" y="15893"/>
                    <a:pt x="17385" y="15904"/>
                  </a:cubicBezTo>
                  <a:cubicBezTo>
                    <a:pt x="17374" y="15925"/>
                    <a:pt x="17364" y="15956"/>
                    <a:pt x="17353" y="15977"/>
                  </a:cubicBezTo>
                  <a:cubicBezTo>
                    <a:pt x="17332" y="16008"/>
                    <a:pt x="17322" y="16050"/>
                    <a:pt x="17301" y="16081"/>
                  </a:cubicBezTo>
                  <a:cubicBezTo>
                    <a:pt x="17123" y="16332"/>
                    <a:pt x="17009" y="16614"/>
                    <a:pt x="16946" y="16928"/>
                  </a:cubicBezTo>
                  <a:cubicBezTo>
                    <a:pt x="16925" y="17000"/>
                    <a:pt x="16914" y="17074"/>
                    <a:pt x="16883" y="17137"/>
                  </a:cubicBezTo>
                  <a:cubicBezTo>
                    <a:pt x="16842" y="17262"/>
                    <a:pt x="16779" y="17335"/>
                    <a:pt x="16643" y="17367"/>
                  </a:cubicBezTo>
                  <a:cubicBezTo>
                    <a:pt x="16445" y="17408"/>
                    <a:pt x="16267" y="17513"/>
                    <a:pt x="16152" y="17690"/>
                  </a:cubicBezTo>
                  <a:cubicBezTo>
                    <a:pt x="15932" y="18024"/>
                    <a:pt x="15880" y="18379"/>
                    <a:pt x="15985" y="18766"/>
                  </a:cubicBezTo>
                  <a:cubicBezTo>
                    <a:pt x="16016" y="18881"/>
                    <a:pt x="16078" y="18985"/>
                    <a:pt x="16173" y="19059"/>
                  </a:cubicBezTo>
                  <a:cubicBezTo>
                    <a:pt x="16365" y="19203"/>
                    <a:pt x="16574" y="19279"/>
                    <a:pt x="16793" y="19279"/>
                  </a:cubicBezTo>
                  <a:cubicBezTo>
                    <a:pt x="16861" y="19279"/>
                    <a:pt x="16929" y="19272"/>
                    <a:pt x="16998" y="19257"/>
                  </a:cubicBezTo>
                  <a:cubicBezTo>
                    <a:pt x="17594" y="19143"/>
                    <a:pt x="17938" y="18735"/>
                    <a:pt x="18033" y="18129"/>
                  </a:cubicBezTo>
                  <a:cubicBezTo>
                    <a:pt x="18043" y="18024"/>
                    <a:pt x="18053" y="17920"/>
                    <a:pt x="18001" y="17826"/>
                  </a:cubicBezTo>
                  <a:cubicBezTo>
                    <a:pt x="17959" y="17743"/>
                    <a:pt x="17980" y="17680"/>
                    <a:pt x="18033" y="17606"/>
                  </a:cubicBezTo>
                  <a:cubicBezTo>
                    <a:pt x="18293" y="17199"/>
                    <a:pt x="18555" y="16781"/>
                    <a:pt x="18806" y="16374"/>
                  </a:cubicBezTo>
                  <a:lnTo>
                    <a:pt x="18868" y="16280"/>
                  </a:lnTo>
                  <a:cubicBezTo>
                    <a:pt x="18973" y="16374"/>
                    <a:pt x="19004" y="16468"/>
                    <a:pt x="19046" y="16552"/>
                  </a:cubicBezTo>
                  <a:cubicBezTo>
                    <a:pt x="19182" y="16812"/>
                    <a:pt x="19296" y="17063"/>
                    <a:pt x="19422" y="17314"/>
                  </a:cubicBezTo>
                  <a:cubicBezTo>
                    <a:pt x="19463" y="17397"/>
                    <a:pt x="19484" y="17471"/>
                    <a:pt x="19526" y="17544"/>
                  </a:cubicBezTo>
                  <a:cubicBezTo>
                    <a:pt x="19568" y="17617"/>
                    <a:pt x="19537" y="17680"/>
                    <a:pt x="19474" y="17732"/>
                  </a:cubicBezTo>
                  <a:cubicBezTo>
                    <a:pt x="19182" y="18014"/>
                    <a:pt x="19087" y="18474"/>
                    <a:pt x="19244" y="18839"/>
                  </a:cubicBezTo>
                  <a:cubicBezTo>
                    <a:pt x="19286" y="18934"/>
                    <a:pt x="19349" y="19017"/>
                    <a:pt x="19422" y="19090"/>
                  </a:cubicBezTo>
                  <a:cubicBezTo>
                    <a:pt x="19596" y="19264"/>
                    <a:pt x="19822" y="19354"/>
                    <a:pt x="20050" y="19354"/>
                  </a:cubicBezTo>
                  <a:cubicBezTo>
                    <a:pt x="20246" y="19354"/>
                    <a:pt x="20444" y="19288"/>
                    <a:pt x="20613" y="19153"/>
                  </a:cubicBezTo>
                  <a:cubicBezTo>
                    <a:pt x="20644" y="19122"/>
                    <a:pt x="20686" y="19101"/>
                    <a:pt x="20728" y="19069"/>
                  </a:cubicBezTo>
                  <a:cubicBezTo>
                    <a:pt x="21031" y="18860"/>
                    <a:pt x="21229" y="18568"/>
                    <a:pt x="21355" y="18223"/>
                  </a:cubicBezTo>
                  <a:cubicBezTo>
                    <a:pt x="21480" y="17899"/>
                    <a:pt x="21417" y="17606"/>
                    <a:pt x="21177" y="17397"/>
                  </a:cubicBezTo>
                  <a:cubicBezTo>
                    <a:pt x="21083" y="17314"/>
                    <a:pt x="20968" y="17293"/>
                    <a:pt x="20853" y="17272"/>
                  </a:cubicBezTo>
                  <a:cubicBezTo>
                    <a:pt x="20738" y="17262"/>
                    <a:pt x="20675" y="17199"/>
                    <a:pt x="20634" y="17095"/>
                  </a:cubicBezTo>
                  <a:cubicBezTo>
                    <a:pt x="20508" y="16781"/>
                    <a:pt x="20373" y="16478"/>
                    <a:pt x="20247" y="16165"/>
                  </a:cubicBezTo>
                  <a:cubicBezTo>
                    <a:pt x="20226" y="16144"/>
                    <a:pt x="20216" y="16123"/>
                    <a:pt x="20237" y="16102"/>
                  </a:cubicBezTo>
                  <a:cubicBezTo>
                    <a:pt x="20243" y="16096"/>
                    <a:pt x="20249" y="16093"/>
                    <a:pt x="20256" y="16093"/>
                  </a:cubicBezTo>
                  <a:cubicBezTo>
                    <a:pt x="20270" y="16093"/>
                    <a:pt x="20285" y="16105"/>
                    <a:pt x="20299" y="16113"/>
                  </a:cubicBezTo>
                  <a:cubicBezTo>
                    <a:pt x="20696" y="16227"/>
                    <a:pt x="21083" y="16374"/>
                    <a:pt x="21459" y="16531"/>
                  </a:cubicBezTo>
                  <a:cubicBezTo>
                    <a:pt x="21720" y="16635"/>
                    <a:pt x="21678" y="16645"/>
                    <a:pt x="21616" y="16854"/>
                  </a:cubicBezTo>
                  <a:cubicBezTo>
                    <a:pt x="21616" y="16875"/>
                    <a:pt x="21606" y="16907"/>
                    <a:pt x="21606" y="16928"/>
                  </a:cubicBezTo>
                  <a:cubicBezTo>
                    <a:pt x="21595" y="16990"/>
                    <a:pt x="21585" y="17042"/>
                    <a:pt x="21585" y="17095"/>
                  </a:cubicBezTo>
                  <a:cubicBezTo>
                    <a:pt x="21574" y="17585"/>
                    <a:pt x="21929" y="17952"/>
                    <a:pt x="22295" y="18077"/>
                  </a:cubicBezTo>
                  <a:cubicBezTo>
                    <a:pt x="22375" y="18104"/>
                    <a:pt x="22455" y="18119"/>
                    <a:pt x="22534" y="18119"/>
                  </a:cubicBezTo>
                  <a:cubicBezTo>
                    <a:pt x="22641" y="18119"/>
                    <a:pt x="22746" y="18091"/>
                    <a:pt x="22848" y="18024"/>
                  </a:cubicBezTo>
                  <a:cubicBezTo>
                    <a:pt x="23089" y="17878"/>
                    <a:pt x="23287" y="17669"/>
                    <a:pt x="23433" y="17418"/>
                  </a:cubicBezTo>
                  <a:cubicBezTo>
                    <a:pt x="23695" y="16990"/>
                    <a:pt x="23653" y="16531"/>
                    <a:pt x="23350" y="16144"/>
                  </a:cubicBezTo>
                  <a:cubicBezTo>
                    <a:pt x="23206" y="15969"/>
                    <a:pt x="23023" y="15872"/>
                    <a:pt x="22833" y="15872"/>
                  </a:cubicBezTo>
                  <a:cubicBezTo>
                    <a:pt x="22762" y="15872"/>
                    <a:pt x="22690" y="15885"/>
                    <a:pt x="22619" y="15914"/>
                  </a:cubicBezTo>
                  <a:cubicBezTo>
                    <a:pt x="22549" y="15944"/>
                    <a:pt x="22486" y="15957"/>
                    <a:pt x="22425" y="15957"/>
                  </a:cubicBezTo>
                  <a:cubicBezTo>
                    <a:pt x="22358" y="15957"/>
                    <a:pt x="22293" y="15941"/>
                    <a:pt x="22222" y="15914"/>
                  </a:cubicBezTo>
                  <a:cubicBezTo>
                    <a:pt x="21731" y="15726"/>
                    <a:pt x="21250" y="15496"/>
                    <a:pt x="20749" y="15329"/>
                  </a:cubicBezTo>
                  <a:cubicBezTo>
                    <a:pt x="20654" y="15308"/>
                    <a:pt x="20613" y="15277"/>
                    <a:pt x="20665" y="15173"/>
                  </a:cubicBezTo>
                  <a:cubicBezTo>
                    <a:pt x="20665" y="15162"/>
                    <a:pt x="20665" y="15152"/>
                    <a:pt x="20675" y="15141"/>
                  </a:cubicBezTo>
                  <a:cubicBezTo>
                    <a:pt x="20874" y="14848"/>
                    <a:pt x="21083" y="14567"/>
                    <a:pt x="21313" y="14284"/>
                  </a:cubicBezTo>
                  <a:cubicBezTo>
                    <a:pt x="21438" y="14128"/>
                    <a:pt x="21553" y="13971"/>
                    <a:pt x="21668" y="13804"/>
                  </a:cubicBezTo>
                  <a:cubicBezTo>
                    <a:pt x="21804" y="13605"/>
                    <a:pt x="21940" y="13397"/>
                    <a:pt x="22065" y="13188"/>
                  </a:cubicBezTo>
                  <a:cubicBezTo>
                    <a:pt x="22284" y="12842"/>
                    <a:pt x="22483" y="12487"/>
                    <a:pt x="22598" y="12090"/>
                  </a:cubicBezTo>
                  <a:cubicBezTo>
                    <a:pt x="22650" y="11934"/>
                    <a:pt x="22702" y="11777"/>
                    <a:pt x="22744" y="11620"/>
                  </a:cubicBezTo>
                  <a:cubicBezTo>
                    <a:pt x="22911" y="11056"/>
                    <a:pt x="22922" y="10492"/>
                    <a:pt x="22755" y="9928"/>
                  </a:cubicBezTo>
                  <a:cubicBezTo>
                    <a:pt x="22650" y="9541"/>
                    <a:pt x="22441" y="9207"/>
                    <a:pt x="22211" y="8893"/>
                  </a:cubicBezTo>
                  <a:cubicBezTo>
                    <a:pt x="22117" y="8768"/>
                    <a:pt x="21992" y="8663"/>
                    <a:pt x="21845" y="8580"/>
                  </a:cubicBezTo>
                  <a:cubicBezTo>
                    <a:pt x="21616" y="8454"/>
                    <a:pt x="21365" y="8350"/>
                    <a:pt x="21114" y="8266"/>
                  </a:cubicBezTo>
                  <a:cubicBezTo>
                    <a:pt x="20902" y="8192"/>
                    <a:pt x="20683" y="8152"/>
                    <a:pt x="20462" y="8152"/>
                  </a:cubicBezTo>
                  <a:cubicBezTo>
                    <a:pt x="20280" y="8152"/>
                    <a:pt x="20096" y="8179"/>
                    <a:pt x="19913" y="8236"/>
                  </a:cubicBezTo>
                  <a:cubicBezTo>
                    <a:pt x="19463" y="8371"/>
                    <a:pt x="19066" y="8591"/>
                    <a:pt x="18659" y="8831"/>
                  </a:cubicBezTo>
                  <a:cubicBezTo>
                    <a:pt x="18471" y="8935"/>
                    <a:pt x="18293" y="9060"/>
                    <a:pt x="18105" y="9186"/>
                  </a:cubicBezTo>
                  <a:cubicBezTo>
                    <a:pt x="18095" y="9176"/>
                    <a:pt x="18084" y="9155"/>
                    <a:pt x="18074" y="9144"/>
                  </a:cubicBezTo>
                  <a:cubicBezTo>
                    <a:pt x="17949" y="8977"/>
                    <a:pt x="17865" y="8810"/>
                    <a:pt x="17803" y="8612"/>
                  </a:cubicBezTo>
                  <a:cubicBezTo>
                    <a:pt x="17750" y="8454"/>
                    <a:pt x="17698" y="8308"/>
                    <a:pt x="17625" y="8173"/>
                  </a:cubicBezTo>
                  <a:cubicBezTo>
                    <a:pt x="17594" y="8078"/>
                    <a:pt x="17562" y="7985"/>
                    <a:pt x="17520" y="7901"/>
                  </a:cubicBezTo>
                  <a:cubicBezTo>
                    <a:pt x="17510" y="7869"/>
                    <a:pt x="17499" y="7849"/>
                    <a:pt x="17489" y="7818"/>
                  </a:cubicBezTo>
                  <a:cubicBezTo>
                    <a:pt x="17646" y="7734"/>
                    <a:pt x="17792" y="7609"/>
                    <a:pt x="17928" y="7493"/>
                  </a:cubicBezTo>
                  <a:cubicBezTo>
                    <a:pt x="18189" y="7263"/>
                    <a:pt x="18440" y="7003"/>
                    <a:pt x="18680" y="6741"/>
                  </a:cubicBezTo>
                  <a:cubicBezTo>
                    <a:pt x="19004" y="6376"/>
                    <a:pt x="19150" y="5947"/>
                    <a:pt x="19108" y="5457"/>
                  </a:cubicBezTo>
                  <a:cubicBezTo>
                    <a:pt x="19108" y="5415"/>
                    <a:pt x="19098" y="5373"/>
                    <a:pt x="19077" y="5331"/>
                  </a:cubicBezTo>
                  <a:lnTo>
                    <a:pt x="19077" y="5320"/>
                  </a:lnTo>
                  <a:cubicBezTo>
                    <a:pt x="19046" y="5216"/>
                    <a:pt x="19015" y="5111"/>
                    <a:pt x="18973" y="5007"/>
                  </a:cubicBezTo>
                  <a:cubicBezTo>
                    <a:pt x="18889" y="4809"/>
                    <a:pt x="18743" y="4683"/>
                    <a:pt x="18555" y="4589"/>
                  </a:cubicBezTo>
                  <a:cubicBezTo>
                    <a:pt x="18326" y="4490"/>
                    <a:pt x="18097" y="4390"/>
                    <a:pt x="17842" y="4390"/>
                  </a:cubicBezTo>
                  <a:cubicBezTo>
                    <a:pt x="17829" y="4390"/>
                    <a:pt x="17816" y="4390"/>
                    <a:pt x="17803" y="4391"/>
                  </a:cubicBezTo>
                  <a:cubicBezTo>
                    <a:pt x="17761" y="4391"/>
                    <a:pt x="17729" y="4349"/>
                    <a:pt x="17750" y="4317"/>
                  </a:cubicBezTo>
                  <a:cubicBezTo>
                    <a:pt x="17782" y="4245"/>
                    <a:pt x="17813" y="4182"/>
                    <a:pt x="17844" y="4119"/>
                  </a:cubicBezTo>
                  <a:cubicBezTo>
                    <a:pt x="18105" y="3576"/>
                    <a:pt x="18241" y="3012"/>
                    <a:pt x="18147" y="2395"/>
                  </a:cubicBezTo>
                  <a:cubicBezTo>
                    <a:pt x="18074" y="1914"/>
                    <a:pt x="17875" y="1476"/>
                    <a:pt x="17646" y="1058"/>
                  </a:cubicBezTo>
                  <a:cubicBezTo>
                    <a:pt x="17604" y="985"/>
                    <a:pt x="17562" y="911"/>
                    <a:pt x="17510" y="849"/>
                  </a:cubicBezTo>
                  <a:cubicBezTo>
                    <a:pt x="17071" y="358"/>
                    <a:pt x="16549" y="34"/>
                    <a:pt x="15870" y="3"/>
                  </a:cubicBezTo>
                  <a:cubicBezTo>
                    <a:pt x="15829" y="1"/>
                    <a:pt x="15788" y="1"/>
                    <a:pt x="15747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51"/>
            <p:cNvGrpSpPr/>
            <p:nvPr/>
          </p:nvGrpSpPr>
          <p:grpSpPr>
            <a:xfrm>
              <a:off x="5745652" y="1837088"/>
              <a:ext cx="979226" cy="939411"/>
              <a:chOff x="3433250" y="1911339"/>
              <a:chExt cx="1465249" cy="1405883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3433250" y="2238077"/>
                <a:ext cx="1461965" cy="922887"/>
              </a:xfrm>
              <a:custGeom>
                <a:avLst/>
                <a:gdLst/>
                <a:ahLst/>
                <a:cxnLst/>
                <a:rect l="l" t="t" r="r" b="b"/>
                <a:pathLst>
                  <a:path w="23643" h="14925" extrusionOk="0">
                    <a:moveTo>
                      <a:pt x="17646" y="3871"/>
                    </a:moveTo>
                    <a:lnTo>
                      <a:pt x="17646" y="3871"/>
                    </a:lnTo>
                    <a:cubicBezTo>
                      <a:pt x="17719" y="3944"/>
                      <a:pt x="17771" y="4017"/>
                      <a:pt x="17803" y="4111"/>
                    </a:cubicBezTo>
                    <a:cubicBezTo>
                      <a:pt x="17824" y="4153"/>
                      <a:pt x="17813" y="4184"/>
                      <a:pt x="17792" y="4215"/>
                    </a:cubicBezTo>
                    <a:cubicBezTo>
                      <a:pt x="17771" y="4226"/>
                      <a:pt x="17740" y="4236"/>
                      <a:pt x="17719" y="4247"/>
                    </a:cubicBezTo>
                    <a:cubicBezTo>
                      <a:pt x="17708" y="4247"/>
                      <a:pt x="17687" y="4226"/>
                      <a:pt x="17687" y="4215"/>
                    </a:cubicBezTo>
                    <a:cubicBezTo>
                      <a:pt x="17666" y="4101"/>
                      <a:pt x="17656" y="3985"/>
                      <a:pt x="17646" y="3871"/>
                    </a:cubicBezTo>
                    <a:close/>
                    <a:moveTo>
                      <a:pt x="11026" y="0"/>
                    </a:moveTo>
                    <a:cubicBezTo>
                      <a:pt x="10631" y="0"/>
                      <a:pt x="10236" y="17"/>
                      <a:pt x="9842" y="47"/>
                    </a:cubicBezTo>
                    <a:cubicBezTo>
                      <a:pt x="9278" y="89"/>
                      <a:pt x="8713" y="152"/>
                      <a:pt x="8180" y="350"/>
                    </a:cubicBezTo>
                    <a:cubicBezTo>
                      <a:pt x="8055" y="391"/>
                      <a:pt x="7919" y="423"/>
                      <a:pt x="7794" y="475"/>
                    </a:cubicBezTo>
                    <a:cubicBezTo>
                      <a:pt x="7344" y="642"/>
                      <a:pt x="6979" y="904"/>
                      <a:pt x="6728" y="1332"/>
                    </a:cubicBezTo>
                    <a:cubicBezTo>
                      <a:pt x="6550" y="1635"/>
                      <a:pt x="6394" y="1949"/>
                      <a:pt x="6185" y="2241"/>
                    </a:cubicBezTo>
                    <a:cubicBezTo>
                      <a:pt x="6060" y="2408"/>
                      <a:pt x="5986" y="2606"/>
                      <a:pt x="5914" y="2805"/>
                    </a:cubicBezTo>
                    <a:cubicBezTo>
                      <a:pt x="5673" y="3411"/>
                      <a:pt x="5339" y="3985"/>
                      <a:pt x="5057" y="4570"/>
                    </a:cubicBezTo>
                    <a:cubicBezTo>
                      <a:pt x="5046" y="4591"/>
                      <a:pt x="5015" y="4602"/>
                      <a:pt x="4983" y="4633"/>
                    </a:cubicBezTo>
                    <a:cubicBezTo>
                      <a:pt x="4911" y="4456"/>
                      <a:pt x="4827" y="4299"/>
                      <a:pt x="4764" y="4132"/>
                    </a:cubicBezTo>
                    <a:cubicBezTo>
                      <a:pt x="4628" y="3829"/>
                      <a:pt x="4451" y="3578"/>
                      <a:pt x="4168" y="3400"/>
                    </a:cubicBezTo>
                    <a:cubicBezTo>
                      <a:pt x="4043" y="3317"/>
                      <a:pt x="3939" y="3202"/>
                      <a:pt x="3782" y="3150"/>
                    </a:cubicBezTo>
                    <a:cubicBezTo>
                      <a:pt x="3512" y="3066"/>
                      <a:pt x="3237" y="3018"/>
                      <a:pt x="2961" y="3018"/>
                    </a:cubicBezTo>
                    <a:cubicBezTo>
                      <a:pt x="2790" y="3018"/>
                      <a:pt x="2617" y="3037"/>
                      <a:pt x="2445" y="3077"/>
                    </a:cubicBezTo>
                    <a:cubicBezTo>
                      <a:pt x="2278" y="3108"/>
                      <a:pt x="2132" y="3191"/>
                      <a:pt x="1985" y="3254"/>
                    </a:cubicBezTo>
                    <a:cubicBezTo>
                      <a:pt x="1619" y="3421"/>
                      <a:pt x="1306" y="3662"/>
                      <a:pt x="1045" y="3975"/>
                    </a:cubicBezTo>
                    <a:cubicBezTo>
                      <a:pt x="815" y="4268"/>
                      <a:pt x="658" y="4591"/>
                      <a:pt x="544" y="4937"/>
                    </a:cubicBezTo>
                    <a:cubicBezTo>
                      <a:pt x="272" y="5710"/>
                      <a:pt x="230" y="6504"/>
                      <a:pt x="376" y="7308"/>
                    </a:cubicBezTo>
                    <a:cubicBezTo>
                      <a:pt x="533" y="8206"/>
                      <a:pt x="941" y="8979"/>
                      <a:pt x="1619" y="9617"/>
                    </a:cubicBezTo>
                    <a:cubicBezTo>
                      <a:pt x="2006" y="9972"/>
                      <a:pt x="2392" y="10327"/>
                      <a:pt x="2852" y="10588"/>
                    </a:cubicBezTo>
                    <a:cubicBezTo>
                      <a:pt x="2873" y="10599"/>
                      <a:pt x="2884" y="10630"/>
                      <a:pt x="2905" y="10651"/>
                    </a:cubicBezTo>
                    <a:cubicBezTo>
                      <a:pt x="2863" y="10734"/>
                      <a:pt x="2779" y="10776"/>
                      <a:pt x="2696" y="10829"/>
                    </a:cubicBezTo>
                    <a:cubicBezTo>
                      <a:pt x="2246" y="11131"/>
                      <a:pt x="1776" y="11414"/>
                      <a:pt x="1348" y="11748"/>
                    </a:cubicBezTo>
                    <a:cubicBezTo>
                      <a:pt x="1275" y="11811"/>
                      <a:pt x="1191" y="11832"/>
                      <a:pt x="1097" y="11832"/>
                    </a:cubicBezTo>
                    <a:lnTo>
                      <a:pt x="825" y="11832"/>
                    </a:lnTo>
                    <a:cubicBezTo>
                      <a:pt x="814" y="11831"/>
                      <a:pt x="803" y="11831"/>
                      <a:pt x="792" y="11831"/>
                    </a:cubicBezTo>
                    <a:cubicBezTo>
                      <a:pt x="547" y="11831"/>
                      <a:pt x="360" y="11946"/>
                      <a:pt x="240" y="12155"/>
                    </a:cubicBezTo>
                    <a:cubicBezTo>
                      <a:pt x="52" y="12469"/>
                      <a:pt x="0" y="12761"/>
                      <a:pt x="251" y="13075"/>
                    </a:cubicBezTo>
                    <a:cubicBezTo>
                      <a:pt x="410" y="13277"/>
                      <a:pt x="666" y="13397"/>
                      <a:pt x="925" y="13397"/>
                    </a:cubicBezTo>
                    <a:cubicBezTo>
                      <a:pt x="1161" y="13397"/>
                      <a:pt x="1398" y="13298"/>
                      <a:pt x="1567" y="13075"/>
                    </a:cubicBezTo>
                    <a:cubicBezTo>
                      <a:pt x="1619" y="13002"/>
                      <a:pt x="1682" y="12918"/>
                      <a:pt x="1714" y="12835"/>
                    </a:cubicBezTo>
                    <a:cubicBezTo>
                      <a:pt x="1756" y="12709"/>
                      <a:pt x="1849" y="12657"/>
                      <a:pt x="1954" y="12605"/>
                    </a:cubicBezTo>
                    <a:cubicBezTo>
                      <a:pt x="2246" y="12459"/>
                      <a:pt x="2550" y="12322"/>
                      <a:pt x="2821" y="12145"/>
                    </a:cubicBezTo>
                    <a:cubicBezTo>
                      <a:pt x="2915" y="12083"/>
                      <a:pt x="3009" y="12030"/>
                      <a:pt x="3114" y="11988"/>
                    </a:cubicBezTo>
                    <a:cubicBezTo>
                      <a:pt x="3116" y="11985"/>
                      <a:pt x="3121" y="11984"/>
                      <a:pt x="3126" y="11984"/>
                    </a:cubicBezTo>
                    <a:cubicBezTo>
                      <a:pt x="3140" y="11984"/>
                      <a:pt x="3161" y="11994"/>
                      <a:pt x="3176" y="12009"/>
                    </a:cubicBezTo>
                    <a:cubicBezTo>
                      <a:pt x="3186" y="12009"/>
                      <a:pt x="3186" y="12041"/>
                      <a:pt x="3176" y="12051"/>
                    </a:cubicBezTo>
                    <a:lnTo>
                      <a:pt x="2738" y="12709"/>
                    </a:lnTo>
                    <a:cubicBezTo>
                      <a:pt x="2696" y="12761"/>
                      <a:pt x="2633" y="12782"/>
                      <a:pt x="2570" y="12803"/>
                    </a:cubicBezTo>
                    <a:cubicBezTo>
                      <a:pt x="2204" y="12928"/>
                      <a:pt x="1995" y="13200"/>
                      <a:pt x="1891" y="13566"/>
                    </a:cubicBezTo>
                    <a:cubicBezTo>
                      <a:pt x="1860" y="13691"/>
                      <a:pt x="1881" y="13817"/>
                      <a:pt x="1933" y="13931"/>
                    </a:cubicBezTo>
                    <a:cubicBezTo>
                      <a:pt x="1995" y="14078"/>
                      <a:pt x="2069" y="14214"/>
                      <a:pt x="2204" y="14297"/>
                    </a:cubicBezTo>
                    <a:cubicBezTo>
                      <a:pt x="2330" y="14370"/>
                      <a:pt x="2455" y="14465"/>
                      <a:pt x="2591" y="14516"/>
                    </a:cubicBezTo>
                    <a:cubicBezTo>
                      <a:pt x="2708" y="14558"/>
                      <a:pt x="2829" y="14585"/>
                      <a:pt x="2952" y="14585"/>
                    </a:cubicBezTo>
                    <a:cubicBezTo>
                      <a:pt x="3049" y="14585"/>
                      <a:pt x="3148" y="14568"/>
                      <a:pt x="3249" y="14527"/>
                    </a:cubicBezTo>
                    <a:cubicBezTo>
                      <a:pt x="3720" y="14318"/>
                      <a:pt x="3908" y="13889"/>
                      <a:pt x="3887" y="13472"/>
                    </a:cubicBezTo>
                    <a:cubicBezTo>
                      <a:pt x="3876" y="13294"/>
                      <a:pt x="3908" y="13158"/>
                      <a:pt x="4012" y="13023"/>
                    </a:cubicBezTo>
                    <a:cubicBezTo>
                      <a:pt x="4210" y="12740"/>
                      <a:pt x="4388" y="12448"/>
                      <a:pt x="4535" y="12134"/>
                    </a:cubicBezTo>
                    <a:cubicBezTo>
                      <a:pt x="4565" y="12072"/>
                      <a:pt x="4607" y="11999"/>
                      <a:pt x="4639" y="11936"/>
                    </a:cubicBezTo>
                    <a:cubicBezTo>
                      <a:pt x="4660" y="11925"/>
                      <a:pt x="4681" y="11904"/>
                      <a:pt x="4702" y="11894"/>
                    </a:cubicBezTo>
                    <a:cubicBezTo>
                      <a:pt x="4743" y="11894"/>
                      <a:pt x="4743" y="11925"/>
                      <a:pt x="4743" y="11957"/>
                    </a:cubicBezTo>
                    <a:cubicBezTo>
                      <a:pt x="4785" y="12145"/>
                      <a:pt x="4816" y="12343"/>
                      <a:pt x="4848" y="12542"/>
                    </a:cubicBezTo>
                    <a:cubicBezTo>
                      <a:pt x="4879" y="12730"/>
                      <a:pt x="4900" y="12918"/>
                      <a:pt x="4932" y="13106"/>
                    </a:cubicBezTo>
                    <a:cubicBezTo>
                      <a:pt x="4942" y="13200"/>
                      <a:pt x="4921" y="13274"/>
                      <a:pt x="4848" y="13325"/>
                    </a:cubicBezTo>
                    <a:lnTo>
                      <a:pt x="4754" y="13420"/>
                    </a:lnTo>
                    <a:cubicBezTo>
                      <a:pt x="4586" y="13597"/>
                      <a:pt x="4482" y="13806"/>
                      <a:pt x="4440" y="14047"/>
                    </a:cubicBezTo>
                    <a:cubicBezTo>
                      <a:pt x="4377" y="14495"/>
                      <a:pt x="4691" y="14924"/>
                      <a:pt x="5192" y="14924"/>
                    </a:cubicBezTo>
                    <a:cubicBezTo>
                      <a:pt x="5558" y="14924"/>
                      <a:pt x="5840" y="14778"/>
                      <a:pt x="6018" y="14444"/>
                    </a:cubicBezTo>
                    <a:cubicBezTo>
                      <a:pt x="6143" y="14203"/>
                      <a:pt x="6206" y="13942"/>
                      <a:pt x="6206" y="13660"/>
                    </a:cubicBezTo>
                    <a:cubicBezTo>
                      <a:pt x="6216" y="13566"/>
                      <a:pt x="6206" y="13472"/>
                      <a:pt x="6153" y="13399"/>
                    </a:cubicBezTo>
                    <a:cubicBezTo>
                      <a:pt x="6091" y="13315"/>
                      <a:pt x="6091" y="13232"/>
                      <a:pt x="6091" y="13137"/>
                    </a:cubicBezTo>
                    <a:cubicBezTo>
                      <a:pt x="6112" y="12845"/>
                      <a:pt x="6133" y="12542"/>
                      <a:pt x="6153" y="12239"/>
                    </a:cubicBezTo>
                    <a:cubicBezTo>
                      <a:pt x="6164" y="12009"/>
                      <a:pt x="6164" y="11790"/>
                      <a:pt x="6206" y="11560"/>
                    </a:cubicBezTo>
                    <a:cubicBezTo>
                      <a:pt x="6221" y="11493"/>
                      <a:pt x="6246" y="11458"/>
                      <a:pt x="6293" y="11458"/>
                    </a:cubicBezTo>
                    <a:cubicBezTo>
                      <a:pt x="6312" y="11458"/>
                      <a:pt x="6335" y="11464"/>
                      <a:pt x="6362" y="11477"/>
                    </a:cubicBezTo>
                    <a:cubicBezTo>
                      <a:pt x="6582" y="11581"/>
                      <a:pt x="6822" y="11644"/>
                      <a:pt x="7063" y="11706"/>
                    </a:cubicBezTo>
                    <a:cubicBezTo>
                      <a:pt x="7930" y="11915"/>
                      <a:pt x="8797" y="12083"/>
                      <a:pt x="9685" y="12187"/>
                    </a:cubicBezTo>
                    <a:cubicBezTo>
                      <a:pt x="10139" y="12241"/>
                      <a:pt x="10592" y="12267"/>
                      <a:pt x="11042" y="12267"/>
                    </a:cubicBezTo>
                    <a:cubicBezTo>
                      <a:pt x="11554" y="12267"/>
                      <a:pt x="12062" y="12233"/>
                      <a:pt x="12568" y="12166"/>
                    </a:cubicBezTo>
                    <a:cubicBezTo>
                      <a:pt x="13446" y="12041"/>
                      <a:pt x="14313" y="11884"/>
                      <a:pt x="15138" y="11549"/>
                    </a:cubicBezTo>
                    <a:cubicBezTo>
                      <a:pt x="15588" y="11382"/>
                      <a:pt x="16058" y="11247"/>
                      <a:pt x="16486" y="11017"/>
                    </a:cubicBezTo>
                    <a:cubicBezTo>
                      <a:pt x="16726" y="10892"/>
                      <a:pt x="16967" y="10766"/>
                      <a:pt x="17207" y="10630"/>
                    </a:cubicBezTo>
                    <a:cubicBezTo>
                      <a:pt x="17249" y="10609"/>
                      <a:pt x="17290" y="10599"/>
                      <a:pt x="17332" y="10578"/>
                    </a:cubicBezTo>
                    <a:cubicBezTo>
                      <a:pt x="17343" y="10578"/>
                      <a:pt x="17364" y="10588"/>
                      <a:pt x="17374" y="10599"/>
                    </a:cubicBezTo>
                    <a:cubicBezTo>
                      <a:pt x="17385" y="10599"/>
                      <a:pt x="17385" y="10609"/>
                      <a:pt x="17385" y="10620"/>
                    </a:cubicBezTo>
                    <a:cubicBezTo>
                      <a:pt x="17374" y="10641"/>
                      <a:pt x="17364" y="10672"/>
                      <a:pt x="17353" y="10693"/>
                    </a:cubicBezTo>
                    <a:cubicBezTo>
                      <a:pt x="17186" y="11017"/>
                      <a:pt x="17040" y="11351"/>
                      <a:pt x="16967" y="11706"/>
                    </a:cubicBezTo>
                    <a:cubicBezTo>
                      <a:pt x="16946" y="11758"/>
                      <a:pt x="16935" y="11811"/>
                      <a:pt x="16914" y="11863"/>
                    </a:cubicBezTo>
                    <a:cubicBezTo>
                      <a:pt x="16862" y="11988"/>
                      <a:pt x="16800" y="12072"/>
                      <a:pt x="16653" y="12103"/>
                    </a:cubicBezTo>
                    <a:cubicBezTo>
                      <a:pt x="16465" y="12145"/>
                      <a:pt x="16298" y="12239"/>
                      <a:pt x="16183" y="12406"/>
                    </a:cubicBezTo>
                    <a:cubicBezTo>
                      <a:pt x="16048" y="12615"/>
                      <a:pt x="15964" y="12835"/>
                      <a:pt x="15964" y="13075"/>
                    </a:cubicBezTo>
                    <a:cubicBezTo>
                      <a:pt x="15964" y="13304"/>
                      <a:pt x="15995" y="13524"/>
                      <a:pt x="16173" y="13701"/>
                    </a:cubicBezTo>
                    <a:cubicBezTo>
                      <a:pt x="16308" y="13827"/>
                      <a:pt x="16455" y="13889"/>
                      <a:pt x="16633" y="13931"/>
                    </a:cubicBezTo>
                    <a:cubicBezTo>
                      <a:pt x="16698" y="13948"/>
                      <a:pt x="16767" y="13956"/>
                      <a:pt x="16837" y="13956"/>
                    </a:cubicBezTo>
                    <a:cubicBezTo>
                      <a:pt x="17203" y="13956"/>
                      <a:pt x="17605" y="13742"/>
                      <a:pt x="17771" y="13462"/>
                    </a:cubicBezTo>
                    <a:cubicBezTo>
                      <a:pt x="17855" y="13336"/>
                      <a:pt x="17928" y="13190"/>
                      <a:pt x="17970" y="13044"/>
                    </a:cubicBezTo>
                    <a:cubicBezTo>
                      <a:pt x="18022" y="12877"/>
                      <a:pt x="18063" y="12688"/>
                      <a:pt x="17970" y="12510"/>
                    </a:cubicBezTo>
                    <a:cubicBezTo>
                      <a:pt x="17928" y="12438"/>
                      <a:pt x="17970" y="12375"/>
                      <a:pt x="18012" y="12312"/>
                    </a:cubicBezTo>
                    <a:cubicBezTo>
                      <a:pt x="18283" y="11894"/>
                      <a:pt x="18544" y="11487"/>
                      <a:pt x="18806" y="11069"/>
                    </a:cubicBezTo>
                    <a:cubicBezTo>
                      <a:pt x="18825" y="11041"/>
                      <a:pt x="18835" y="10995"/>
                      <a:pt x="18892" y="10995"/>
                    </a:cubicBezTo>
                    <a:cubicBezTo>
                      <a:pt x="18897" y="10995"/>
                      <a:pt x="18903" y="10995"/>
                      <a:pt x="18910" y="10996"/>
                    </a:cubicBezTo>
                    <a:cubicBezTo>
                      <a:pt x="18920" y="11006"/>
                      <a:pt x="18941" y="11027"/>
                      <a:pt x="18952" y="11048"/>
                    </a:cubicBezTo>
                    <a:cubicBezTo>
                      <a:pt x="19140" y="11435"/>
                      <a:pt x="19328" y="11821"/>
                      <a:pt x="19516" y="12197"/>
                    </a:cubicBezTo>
                    <a:cubicBezTo>
                      <a:pt x="19526" y="12229"/>
                      <a:pt x="19537" y="12250"/>
                      <a:pt x="19547" y="12281"/>
                    </a:cubicBezTo>
                    <a:cubicBezTo>
                      <a:pt x="19579" y="12343"/>
                      <a:pt x="19568" y="12396"/>
                      <a:pt x="19505" y="12448"/>
                    </a:cubicBezTo>
                    <a:cubicBezTo>
                      <a:pt x="19213" y="12678"/>
                      <a:pt x="19150" y="13002"/>
                      <a:pt x="19213" y="13357"/>
                    </a:cubicBezTo>
                    <a:cubicBezTo>
                      <a:pt x="19278" y="13753"/>
                      <a:pt x="19610" y="14019"/>
                      <a:pt x="19996" y="14019"/>
                    </a:cubicBezTo>
                    <a:cubicBezTo>
                      <a:pt x="20047" y="14019"/>
                      <a:pt x="20100" y="14015"/>
                      <a:pt x="20153" y="14005"/>
                    </a:cubicBezTo>
                    <a:cubicBezTo>
                      <a:pt x="20341" y="13973"/>
                      <a:pt x="20498" y="13900"/>
                      <a:pt x="20654" y="13796"/>
                    </a:cubicBezTo>
                    <a:cubicBezTo>
                      <a:pt x="20979" y="13566"/>
                      <a:pt x="21177" y="13253"/>
                      <a:pt x="21323" y="12897"/>
                    </a:cubicBezTo>
                    <a:cubicBezTo>
                      <a:pt x="21365" y="12803"/>
                      <a:pt x="21376" y="12698"/>
                      <a:pt x="21386" y="12594"/>
                    </a:cubicBezTo>
                    <a:cubicBezTo>
                      <a:pt x="21397" y="12322"/>
                      <a:pt x="21156" y="12030"/>
                      <a:pt x="20905" y="12020"/>
                    </a:cubicBezTo>
                    <a:cubicBezTo>
                      <a:pt x="20874" y="12009"/>
                      <a:pt x="20832" y="12009"/>
                      <a:pt x="20801" y="11999"/>
                    </a:cubicBezTo>
                    <a:cubicBezTo>
                      <a:pt x="20717" y="11999"/>
                      <a:pt x="20665" y="11957"/>
                      <a:pt x="20634" y="11884"/>
                    </a:cubicBezTo>
                    <a:cubicBezTo>
                      <a:pt x="20498" y="11539"/>
                      <a:pt x="20362" y="11205"/>
                      <a:pt x="20216" y="10871"/>
                    </a:cubicBezTo>
                    <a:cubicBezTo>
                      <a:pt x="20206" y="10839"/>
                      <a:pt x="20174" y="10808"/>
                      <a:pt x="20226" y="10787"/>
                    </a:cubicBezTo>
                    <a:cubicBezTo>
                      <a:pt x="20228" y="10785"/>
                      <a:pt x="20231" y="10784"/>
                      <a:pt x="20235" y="10784"/>
                    </a:cubicBezTo>
                    <a:cubicBezTo>
                      <a:pt x="20249" y="10784"/>
                      <a:pt x="20272" y="10799"/>
                      <a:pt x="20289" y="10808"/>
                    </a:cubicBezTo>
                    <a:cubicBezTo>
                      <a:pt x="20686" y="10922"/>
                      <a:pt x="21062" y="11059"/>
                      <a:pt x="21438" y="11226"/>
                    </a:cubicBezTo>
                    <a:cubicBezTo>
                      <a:pt x="21501" y="11247"/>
                      <a:pt x="21553" y="11278"/>
                      <a:pt x="21616" y="11309"/>
                    </a:cubicBezTo>
                    <a:cubicBezTo>
                      <a:pt x="21668" y="11340"/>
                      <a:pt x="21689" y="11382"/>
                      <a:pt x="21668" y="11445"/>
                    </a:cubicBezTo>
                    <a:cubicBezTo>
                      <a:pt x="21647" y="11477"/>
                      <a:pt x="21647" y="11507"/>
                      <a:pt x="21626" y="11549"/>
                    </a:cubicBezTo>
                    <a:cubicBezTo>
                      <a:pt x="21459" y="12051"/>
                      <a:pt x="21825" y="12636"/>
                      <a:pt x="22316" y="12772"/>
                    </a:cubicBezTo>
                    <a:cubicBezTo>
                      <a:pt x="22378" y="12790"/>
                      <a:pt x="22439" y="12799"/>
                      <a:pt x="22500" y="12799"/>
                    </a:cubicBezTo>
                    <a:cubicBezTo>
                      <a:pt x="22614" y="12799"/>
                      <a:pt x="22725" y="12767"/>
                      <a:pt x="22827" y="12698"/>
                    </a:cubicBezTo>
                    <a:cubicBezTo>
                      <a:pt x="23131" y="12500"/>
                      <a:pt x="23371" y="12239"/>
                      <a:pt x="23496" y="11894"/>
                    </a:cubicBezTo>
                    <a:cubicBezTo>
                      <a:pt x="23642" y="11507"/>
                      <a:pt x="23528" y="11048"/>
                      <a:pt x="23214" y="10776"/>
                    </a:cubicBezTo>
                    <a:cubicBezTo>
                      <a:pt x="23094" y="10677"/>
                      <a:pt x="22965" y="10617"/>
                      <a:pt x="22830" y="10617"/>
                    </a:cubicBezTo>
                    <a:cubicBezTo>
                      <a:pt x="22764" y="10617"/>
                      <a:pt x="22697" y="10631"/>
                      <a:pt x="22629" y="10662"/>
                    </a:cubicBezTo>
                    <a:cubicBezTo>
                      <a:pt x="22568" y="10686"/>
                      <a:pt x="22509" y="10696"/>
                      <a:pt x="22452" y="10696"/>
                    </a:cubicBezTo>
                    <a:cubicBezTo>
                      <a:pt x="22363" y="10696"/>
                      <a:pt x="22275" y="10672"/>
                      <a:pt x="22180" y="10641"/>
                    </a:cubicBezTo>
                    <a:cubicBezTo>
                      <a:pt x="21689" y="10453"/>
                      <a:pt x="21219" y="10212"/>
                      <a:pt x="20707" y="10066"/>
                    </a:cubicBezTo>
                    <a:cubicBezTo>
                      <a:pt x="20675" y="10056"/>
                      <a:pt x="20623" y="10035"/>
                      <a:pt x="20592" y="9982"/>
                    </a:cubicBezTo>
                    <a:cubicBezTo>
                      <a:pt x="20812" y="9648"/>
                      <a:pt x="21051" y="9314"/>
                      <a:pt x="21313" y="9000"/>
                    </a:cubicBezTo>
                    <a:cubicBezTo>
                      <a:pt x="21438" y="8844"/>
                      <a:pt x="21553" y="8687"/>
                      <a:pt x="21668" y="8520"/>
                    </a:cubicBezTo>
                    <a:cubicBezTo>
                      <a:pt x="21804" y="8321"/>
                      <a:pt x="21940" y="8113"/>
                      <a:pt x="22065" y="7904"/>
                    </a:cubicBezTo>
                    <a:cubicBezTo>
                      <a:pt x="22284" y="7558"/>
                      <a:pt x="22483" y="7203"/>
                      <a:pt x="22598" y="6806"/>
                    </a:cubicBezTo>
                    <a:cubicBezTo>
                      <a:pt x="22650" y="6650"/>
                      <a:pt x="22702" y="6493"/>
                      <a:pt x="22744" y="6336"/>
                    </a:cubicBezTo>
                    <a:cubicBezTo>
                      <a:pt x="22911" y="5772"/>
                      <a:pt x="22922" y="5208"/>
                      <a:pt x="22755" y="4644"/>
                    </a:cubicBezTo>
                    <a:cubicBezTo>
                      <a:pt x="22650" y="4257"/>
                      <a:pt x="22441" y="3923"/>
                      <a:pt x="22211" y="3609"/>
                    </a:cubicBezTo>
                    <a:cubicBezTo>
                      <a:pt x="22117" y="3484"/>
                      <a:pt x="21992" y="3379"/>
                      <a:pt x="21845" y="3296"/>
                    </a:cubicBezTo>
                    <a:cubicBezTo>
                      <a:pt x="21616" y="3170"/>
                      <a:pt x="21365" y="3066"/>
                      <a:pt x="21114" y="2982"/>
                    </a:cubicBezTo>
                    <a:cubicBezTo>
                      <a:pt x="20902" y="2908"/>
                      <a:pt x="20683" y="2868"/>
                      <a:pt x="20462" y="2868"/>
                    </a:cubicBezTo>
                    <a:cubicBezTo>
                      <a:pt x="20280" y="2868"/>
                      <a:pt x="20096" y="2895"/>
                      <a:pt x="19913" y="2952"/>
                    </a:cubicBezTo>
                    <a:cubicBezTo>
                      <a:pt x="19463" y="3087"/>
                      <a:pt x="19066" y="3307"/>
                      <a:pt x="18659" y="3547"/>
                    </a:cubicBezTo>
                    <a:cubicBezTo>
                      <a:pt x="18471" y="3651"/>
                      <a:pt x="18283" y="3787"/>
                      <a:pt x="18095" y="3913"/>
                    </a:cubicBezTo>
                    <a:cubicBezTo>
                      <a:pt x="18053" y="3860"/>
                      <a:pt x="18012" y="3808"/>
                      <a:pt x="17980" y="3746"/>
                    </a:cubicBezTo>
                    <a:cubicBezTo>
                      <a:pt x="17782" y="3390"/>
                      <a:pt x="17677" y="2993"/>
                      <a:pt x="17520" y="2617"/>
                    </a:cubicBezTo>
                    <a:cubicBezTo>
                      <a:pt x="17364" y="2209"/>
                      <a:pt x="17144" y="1854"/>
                      <a:pt x="16821" y="1562"/>
                    </a:cubicBezTo>
                    <a:cubicBezTo>
                      <a:pt x="16664" y="1415"/>
                      <a:pt x="16507" y="1259"/>
                      <a:pt x="16329" y="1134"/>
                    </a:cubicBezTo>
                    <a:cubicBezTo>
                      <a:pt x="16099" y="946"/>
                      <a:pt x="15839" y="788"/>
                      <a:pt x="15567" y="674"/>
                    </a:cubicBezTo>
                    <a:cubicBezTo>
                      <a:pt x="15096" y="486"/>
                      <a:pt x="14616" y="350"/>
                      <a:pt x="14125" y="266"/>
                    </a:cubicBezTo>
                    <a:cubicBezTo>
                      <a:pt x="13791" y="203"/>
                      <a:pt x="13457" y="131"/>
                      <a:pt x="13101" y="99"/>
                    </a:cubicBezTo>
                    <a:cubicBezTo>
                      <a:pt x="12694" y="57"/>
                      <a:pt x="12286" y="47"/>
                      <a:pt x="11879" y="26"/>
                    </a:cubicBezTo>
                    <a:cubicBezTo>
                      <a:pt x="11594" y="9"/>
                      <a:pt x="11310" y="0"/>
                      <a:pt x="1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1"/>
              <p:cNvSpPr/>
              <p:nvPr/>
            </p:nvSpPr>
            <p:spPr>
              <a:xfrm>
                <a:off x="3799502" y="2544408"/>
                <a:ext cx="754016" cy="455600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7368" extrusionOk="0">
                    <a:moveTo>
                      <a:pt x="6026" y="0"/>
                    </a:moveTo>
                    <a:cubicBezTo>
                      <a:pt x="6013" y="0"/>
                      <a:pt x="6000" y="1"/>
                      <a:pt x="5987" y="3"/>
                    </a:cubicBezTo>
                    <a:cubicBezTo>
                      <a:pt x="5955" y="3"/>
                      <a:pt x="5921" y="1"/>
                      <a:pt x="5887" y="1"/>
                    </a:cubicBezTo>
                    <a:cubicBezTo>
                      <a:pt x="5855" y="1"/>
                      <a:pt x="5825" y="3"/>
                      <a:pt x="5799" y="13"/>
                    </a:cubicBezTo>
                    <a:cubicBezTo>
                      <a:pt x="5729" y="42"/>
                      <a:pt x="5653" y="46"/>
                      <a:pt x="5579" y="46"/>
                    </a:cubicBezTo>
                    <a:cubicBezTo>
                      <a:pt x="5544" y="46"/>
                      <a:pt x="5509" y="45"/>
                      <a:pt x="5475" y="45"/>
                    </a:cubicBezTo>
                    <a:cubicBezTo>
                      <a:pt x="5412" y="45"/>
                      <a:pt x="5348" y="43"/>
                      <a:pt x="5285" y="43"/>
                    </a:cubicBezTo>
                    <a:cubicBezTo>
                      <a:pt x="5193" y="43"/>
                      <a:pt x="5102" y="47"/>
                      <a:pt x="5015" y="66"/>
                    </a:cubicBezTo>
                    <a:cubicBezTo>
                      <a:pt x="4884" y="83"/>
                      <a:pt x="4772" y="144"/>
                      <a:pt x="4643" y="144"/>
                    </a:cubicBezTo>
                    <a:cubicBezTo>
                      <a:pt x="4608" y="144"/>
                      <a:pt x="4572" y="140"/>
                      <a:pt x="4535" y="129"/>
                    </a:cubicBezTo>
                    <a:cubicBezTo>
                      <a:pt x="4530" y="127"/>
                      <a:pt x="4526" y="127"/>
                      <a:pt x="4521" y="127"/>
                    </a:cubicBezTo>
                    <a:cubicBezTo>
                      <a:pt x="4495" y="127"/>
                      <a:pt x="4466" y="151"/>
                      <a:pt x="4430" y="160"/>
                    </a:cubicBezTo>
                    <a:cubicBezTo>
                      <a:pt x="4368" y="181"/>
                      <a:pt x="4295" y="201"/>
                      <a:pt x="4221" y="212"/>
                    </a:cubicBezTo>
                    <a:cubicBezTo>
                      <a:pt x="3866" y="317"/>
                      <a:pt x="3511" y="442"/>
                      <a:pt x="3177" y="588"/>
                    </a:cubicBezTo>
                    <a:cubicBezTo>
                      <a:pt x="2884" y="724"/>
                      <a:pt x="2592" y="849"/>
                      <a:pt x="2331" y="1027"/>
                    </a:cubicBezTo>
                    <a:cubicBezTo>
                      <a:pt x="2153" y="1153"/>
                      <a:pt x="1944" y="1236"/>
                      <a:pt x="1788" y="1392"/>
                    </a:cubicBezTo>
                    <a:cubicBezTo>
                      <a:pt x="1411" y="1748"/>
                      <a:pt x="1045" y="2114"/>
                      <a:pt x="711" y="2500"/>
                    </a:cubicBezTo>
                    <a:cubicBezTo>
                      <a:pt x="325" y="2960"/>
                      <a:pt x="147" y="3493"/>
                      <a:pt x="32" y="4057"/>
                    </a:cubicBezTo>
                    <a:lnTo>
                      <a:pt x="32" y="4171"/>
                    </a:lnTo>
                    <a:cubicBezTo>
                      <a:pt x="32" y="4234"/>
                      <a:pt x="42" y="4297"/>
                      <a:pt x="105" y="4339"/>
                    </a:cubicBezTo>
                    <a:cubicBezTo>
                      <a:pt x="210" y="4401"/>
                      <a:pt x="210" y="4496"/>
                      <a:pt x="179" y="4600"/>
                    </a:cubicBezTo>
                    <a:cubicBezTo>
                      <a:pt x="53" y="5060"/>
                      <a:pt x="74" y="5530"/>
                      <a:pt x="32" y="6000"/>
                    </a:cubicBezTo>
                    <a:cubicBezTo>
                      <a:pt x="1" y="6230"/>
                      <a:pt x="74" y="6449"/>
                      <a:pt x="84" y="6679"/>
                    </a:cubicBezTo>
                    <a:cubicBezTo>
                      <a:pt x="95" y="6700"/>
                      <a:pt x="105" y="6732"/>
                      <a:pt x="116" y="6752"/>
                    </a:cubicBezTo>
                    <a:cubicBezTo>
                      <a:pt x="132" y="6780"/>
                      <a:pt x="160" y="6793"/>
                      <a:pt x="188" y="6793"/>
                    </a:cubicBezTo>
                    <a:cubicBezTo>
                      <a:pt x="213" y="6793"/>
                      <a:pt x="237" y="6782"/>
                      <a:pt x="251" y="6762"/>
                    </a:cubicBezTo>
                    <a:cubicBezTo>
                      <a:pt x="262" y="6752"/>
                      <a:pt x="272" y="6732"/>
                      <a:pt x="283" y="6721"/>
                    </a:cubicBezTo>
                    <a:cubicBezTo>
                      <a:pt x="304" y="6658"/>
                      <a:pt x="283" y="6585"/>
                      <a:pt x="356" y="6553"/>
                    </a:cubicBezTo>
                    <a:cubicBezTo>
                      <a:pt x="370" y="6550"/>
                      <a:pt x="383" y="6548"/>
                      <a:pt x="396" y="6548"/>
                    </a:cubicBezTo>
                    <a:cubicBezTo>
                      <a:pt x="450" y="6548"/>
                      <a:pt x="493" y="6578"/>
                      <a:pt x="544" y="6595"/>
                    </a:cubicBezTo>
                    <a:cubicBezTo>
                      <a:pt x="669" y="6637"/>
                      <a:pt x="795" y="6679"/>
                      <a:pt x="931" y="6721"/>
                    </a:cubicBezTo>
                    <a:cubicBezTo>
                      <a:pt x="983" y="6742"/>
                      <a:pt x="1035" y="6762"/>
                      <a:pt x="1087" y="6762"/>
                    </a:cubicBezTo>
                    <a:cubicBezTo>
                      <a:pt x="1233" y="6762"/>
                      <a:pt x="1370" y="6773"/>
                      <a:pt x="1505" y="6857"/>
                    </a:cubicBezTo>
                    <a:cubicBezTo>
                      <a:pt x="1599" y="6909"/>
                      <a:pt x="1725" y="6909"/>
                      <a:pt x="1839" y="6930"/>
                    </a:cubicBezTo>
                    <a:cubicBezTo>
                      <a:pt x="1861" y="6933"/>
                      <a:pt x="1883" y="6935"/>
                      <a:pt x="1906" y="6935"/>
                    </a:cubicBezTo>
                    <a:cubicBezTo>
                      <a:pt x="1959" y="6935"/>
                      <a:pt x="2012" y="6922"/>
                      <a:pt x="2048" y="6878"/>
                    </a:cubicBezTo>
                    <a:cubicBezTo>
                      <a:pt x="2084" y="6848"/>
                      <a:pt x="2118" y="6834"/>
                      <a:pt x="2155" y="6834"/>
                    </a:cubicBezTo>
                    <a:cubicBezTo>
                      <a:pt x="2194" y="6834"/>
                      <a:pt x="2235" y="6850"/>
                      <a:pt x="2278" y="6878"/>
                    </a:cubicBezTo>
                    <a:cubicBezTo>
                      <a:pt x="2325" y="6901"/>
                      <a:pt x="2372" y="6930"/>
                      <a:pt x="2424" y="6930"/>
                    </a:cubicBezTo>
                    <a:cubicBezTo>
                      <a:pt x="2441" y="6930"/>
                      <a:pt x="2459" y="6927"/>
                      <a:pt x="2477" y="6920"/>
                    </a:cubicBezTo>
                    <a:cubicBezTo>
                      <a:pt x="2504" y="6908"/>
                      <a:pt x="2527" y="6903"/>
                      <a:pt x="2548" y="6903"/>
                    </a:cubicBezTo>
                    <a:cubicBezTo>
                      <a:pt x="2600" y="6903"/>
                      <a:pt x="2635" y="6934"/>
                      <a:pt x="2665" y="6971"/>
                    </a:cubicBezTo>
                    <a:cubicBezTo>
                      <a:pt x="2770" y="7097"/>
                      <a:pt x="2884" y="7139"/>
                      <a:pt x="3041" y="7159"/>
                    </a:cubicBezTo>
                    <a:cubicBezTo>
                      <a:pt x="3218" y="7180"/>
                      <a:pt x="3386" y="7201"/>
                      <a:pt x="3553" y="7222"/>
                    </a:cubicBezTo>
                    <a:cubicBezTo>
                      <a:pt x="3824" y="7254"/>
                      <a:pt x="4096" y="7285"/>
                      <a:pt x="4368" y="7306"/>
                    </a:cubicBezTo>
                    <a:cubicBezTo>
                      <a:pt x="4525" y="7327"/>
                      <a:pt x="4692" y="7317"/>
                      <a:pt x="4859" y="7347"/>
                    </a:cubicBezTo>
                    <a:cubicBezTo>
                      <a:pt x="4934" y="7359"/>
                      <a:pt x="5015" y="7367"/>
                      <a:pt x="5095" y="7367"/>
                    </a:cubicBezTo>
                    <a:cubicBezTo>
                      <a:pt x="5161" y="7367"/>
                      <a:pt x="5226" y="7362"/>
                      <a:pt x="5287" y="7347"/>
                    </a:cubicBezTo>
                    <a:cubicBezTo>
                      <a:pt x="5507" y="7306"/>
                      <a:pt x="5726" y="7327"/>
                      <a:pt x="5935" y="7306"/>
                    </a:cubicBezTo>
                    <a:cubicBezTo>
                      <a:pt x="6175" y="7285"/>
                      <a:pt x="6415" y="7275"/>
                      <a:pt x="6645" y="7233"/>
                    </a:cubicBezTo>
                    <a:cubicBezTo>
                      <a:pt x="7021" y="7180"/>
                      <a:pt x="7387" y="7108"/>
                      <a:pt x="7763" y="7034"/>
                    </a:cubicBezTo>
                    <a:cubicBezTo>
                      <a:pt x="8150" y="6961"/>
                      <a:pt x="8526" y="6867"/>
                      <a:pt x="8902" y="6742"/>
                    </a:cubicBezTo>
                    <a:cubicBezTo>
                      <a:pt x="9194" y="6637"/>
                      <a:pt x="9498" y="6523"/>
                      <a:pt x="9790" y="6407"/>
                    </a:cubicBezTo>
                    <a:cubicBezTo>
                      <a:pt x="10135" y="6282"/>
                      <a:pt x="10469" y="6146"/>
                      <a:pt x="10782" y="5968"/>
                    </a:cubicBezTo>
                    <a:cubicBezTo>
                      <a:pt x="11033" y="5833"/>
                      <a:pt x="11274" y="5687"/>
                      <a:pt x="11535" y="5582"/>
                    </a:cubicBezTo>
                    <a:cubicBezTo>
                      <a:pt x="11702" y="5520"/>
                      <a:pt x="11848" y="5404"/>
                      <a:pt x="11973" y="5269"/>
                    </a:cubicBezTo>
                    <a:cubicBezTo>
                      <a:pt x="12172" y="5049"/>
                      <a:pt x="12193" y="4819"/>
                      <a:pt x="12078" y="4568"/>
                    </a:cubicBezTo>
                    <a:cubicBezTo>
                      <a:pt x="12057" y="4527"/>
                      <a:pt x="12026" y="4496"/>
                      <a:pt x="12005" y="4454"/>
                    </a:cubicBezTo>
                    <a:cubicBezTo>
                      <a:pt x="11963" y="4308"/>
                      <a:pt x="11838" y="4192"/>
                      <a:pt x="11869" y="4015"/>
                    </a:cubicBezTo>
                    <a:cubicBezTo>
                      <a:pt x="11880" y="3942"/>
                      <a:pt x="11838" y="3879"/>
                      <a:pt x="11775" y="3827"/>
                    </a:cubicBezTo>
                    <a:cubicBezTo>
                      <a:pt x="11483" y="3597"/>
                      <a:pt x="11242" y="3305"/>
                      <a:pt x="10970" y="3054"/>
                    </a:cubicBezTo>
                    <a:cubicBezTo>
                      <a:pt x="10929" y="3012"/>
                      <a:pt x="10887" y="2960"/>
                      <a:pt x="10845" y="2908"/>
                    </a:cubicBezTo>
                    <a:cubicBezTo>
                      <a:pt x="10522" y="2437"/>
                      <a:pt x="10114" y="2030"/>
                      <a:pt x="9738" y="1601"/>
                    </a:cubicBezTo>
                    <a:cubicBezTo>
                      <a:pt x="9591" y="1434"/>
                      <a:pt x="9424" y="1299"/>
                      <a:pt x="9278" y="1142"/>
                    </a:cubicBezTo>
                    <a:cubicBezTo>
                      <a:pt x="9027" y="870"/>
                      <a:pt x="8714" y="682"/>
                      <a:pt x="8379" y="536"/>
                    </a:cubicBezTo>
                    <a:cubicBezTo>
                      <a:pt x="8024" y="380"/>
                      <a:pt x="7680" y="212"/>
                      <a:pt x="7293" y="139"/>
                    </a:cubicBezTo>
                    <a:cubicBezTo>
                      <a:pt x="7190" y="62"/>
                      <a:pt x="7072" y="55"/>
                      <a:pt x="6952" y="55"/>
                    </a:cubicBezTo>
                    <a:cubicBezTo>
                      <a:pt x="6927" y="55"/>
                      <a:pt x="6901" y="55"/>
                      <a:pt x="6875" y="55"/>
                    </a:cubicBezTo>
                    <a:cubicBezTo>
                      <a:pt x="6791" y="55"/>
                      <a:pt x="6708" y="55"/>
                      <a:pt x="6624" y="45"/>
                    </a:cubicBezTo>
                    <a:cubicBezTo>
                      <a:pt x="6553" y="38"/>
                      <a:pt x="6487" y="16"/>
                      <a:pt x="6416" y="16"/>
                    </a:cubicBezTo>
                    <a:cubicBezTo>
                      <a:pt x="6382" y="16"/>
                      <a:pt x="6348" y="21"/>
                      <a:pt x="6311" y="34"/>
                    </a:cubicBezTo>
                    <a:cubicBezTo>
                      <a:pt x="6294" y="40"/>
                      <a:pt x="6277" y="42"/>
                      <a:pt x="6260" y="42"/>
                    </a:cubicBezTo>
                    <a:cubicBezTo>
                      <a:pt x="6184" y="42"/>
                      <a:pt x="6107" y="0"/>
                      <a:pt x="6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1"/>
              <p:cNvSpPr/>
              <p:nvPr/>
            </p:nvSpPr>
            <p:spPr>
              <a:xfrm>
                <a:off x="3433250" y="2821307"/>
                <a:ext cx="388262" cy="33953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5491" extrusionOk="0">
                    <a:moveTo>
                      <a:pt x="4628" y="0"/>
                    </a:moveTo>
                    <a:cubicBezTo>
                      <a:pt x="4377" y="0"/>
                      <a:pt x="4133" y="80"/>
                      <a:pt x="3929" y="269"/>
                    </a:cubicBezTo>
                    <a:cubicBezTo>
                      <a:pt x="3678" y="498"/>
                      <a:pt x="3416" y="728"/>
                      <a:pt x="3166" y="958"/>
                    </a:cubicBezTo>
                    <a:cubicBezTo>
                      <a:pt x="3093" y="1031"/>
                      <a:pt x="3019" y="1093"/>
                      <a:pt x="2947" y="1167"/>
                    </a:cubicBezTo>
                    <a:cubicBezTo>
                      <a:pt x="2873" y="1240"/>
                      <a:pt x="2800" y="1302"/>
                      <a:pt x="2717" y="1355"/>
                    </a:cubicBezTo>
                    <a:cubicBezTo>
                      <a:pt x="2278" y="1616"/>
                      <a:pt x="1849" y="1887"/>
                      <a:pt x="1442" y="2201"/>
                    </a:cubicBezTo>
                    <a:cubicBezTo>
                      <a:pt x="1324" y="2285"/>
                      <a:pt x="1213" y="2349"/>
                      <a:pt x="1076" y="2349"/>
                    </a:cubicBezTo>
                    <a:cubicBezTo>
                      <a:pt x="1043" y="2349"/>
                      <a:pt x="1008" y="2345"/>
                      <a:pt x="972" y="2337"/>
                    </a:cubicBezTo>
                    <a:cubicBezTo>
                      <a:pt x="954" y="2333"/>
                      <a:pt x="936" y="2332"/>
                      <a:pt x="917" y="2332"/>
                    </a:cubicBezTo>
                    <a:cubicBezTo>
                      <a:pt x="879" y="2332"/>
                      <a:pt x="840" y="2337"/>
                      <a:pt x="804" y="2337"/>
                    </a:cubicBezTo>
                    <a:cubicBezTo>
                      <a:pt x="794" y="2337"/>
                      <a:pt x="784" y="2336"/>
                      <a:pt x="774" y="2336"/>
                    </a:cubicBezTo>
                    <a:cubicBezTo>
                      <a:pt x="591" y="2336"/>
                      <a:pt x="454" y="2428"/>
                      <a:pt x="335" y="2556"/>
                    </a:cubicBezTo>
                    <a:cubicBezTo>
                      <a:pt x="230" y="2671"/>
                      <a:pt x="157" y="2797"/>
                      <a:pt x="115" y="2932"/>
                    </a:cubicBezTo>
                    <a:cubicBezTo>
                      <a:pt x="0" y="3246"/>
                      <a:pt x="105" y="3580"/>
                      <a:pt x="376" y="3779"/>
                    </a:cubicBezTo>
                    <a:cubicBezTo>
                      <a:pt x="418" y="3800"/>
                      <a:pt x="449" y="3831"/>
                      <a:pt x="491" y="3852"/>
                    </a:cubicBezTo>
                    <a:cubicBezTo>
                      <a:pt x="629" y="3932"/>
                      <a:pt x="770" y="3971"/>
                      <a:pt x="911" y="3971"/>
                    </a:cubicBezTo>
                    <a:cubicBezTo>
                      <a:pt x="1047" y="3971"/>
                      <a:pt x="1183" y="3934"/>
                      <a:pt x="1317" y="3862"/>
                    </a:cubicBezTo>
                    <a:cubicBezTo>
                      <a:pt x="1505" y="3758"/>
                      <a:pt x="1630" y="3580"/>
                      <a:pt x="1724" y="3392"/>
                    </a:cubicBezTo>
                    <a:cubicBezTo>
                      <a:pt x="1766" y="3298"/>
                      <a:pt x="1828" y="3236"/>
                      <a:pt x="1933" y="3194"/>
                    </a:cubicBezTo>
                    <a:cubicBezTo>
                      <a:pt x="2215" y="3058"/>
                      <a:pt x="2497" y="2911"/>
                      <a:pt x="2769" y="2744"/>
                    </a:cubicBezTo>
                    <a:cubicBezTo>
                      <a:pt x="2852" y="2692"/>
                      <a:pt x="2947" y="2651"/>
                      <a:pt x="3040" y="2609"/>
                    </a:cubicBezTo>
                    <a:cubicBezTo>
                      <a:pt x="3051" y="2598"/>
                      <a:pt x="3072" y="2588"/>
                      <a:pt x="3082" y="2567"/>
                    </a:cubicBezTo>
                    <a:cubicBezTo>
                      <a:pt x="3096" y="2559"/>
                      <a:pt x="3111" y="2547"/>
                      <a:pt x="3129" y="2547"/>
                    </a:cubicBezTo>
                    <a:cubicBezTo>
                      <a:pt x="3137" y="2547"/>
                      <a:pt x="3146" y="2550"/>
                      <a:pt x="3155" y="2556"/>
                    </a:cubicBezTo>
                    <a:cubicBezTo>
                      <a:pt x="3176" y="2577"/>
                      <a:pt x="3155" y="2598"/>
                      <a:pt x="3135" y="2619"/>
                    </a:cubicBezTo>
                    <a:cubicBezTo>
                      <a:pt x="3114" y="2640"/>
                      <a:pt x="3103" y="2661"/>
                      <a:pt x="3093" y="2681"/>
                    </a:cubicBezTo>
                    <a:cubicBezTo>
                      <a:pt x="2977" y="2849"/>
                      <a:pt x="2873" y="3016"/>
                      <a:pt x="2758" y="3183"/>
                    </a:cubicBezTo>
                    <a:cubicBezTo>
                      <a:pt x="2717" y="3246"/>
                      <a:pt x="2675" y="3298"/>
                      <a:pt x="2591" y="3308"/>
                    </a:cubicBezTo>
                    <a:cubicBezTo>
                      <a:pt x="2320" y="3371"/>
                      <a:pt x="2132" y="3580"/>
                      <a:pt x="2006" y="3800"/>
                    </a:cubicBezTo>
                    <a:cubicBezTo>
                      <a:pt x="1776" y="4197"/>
                      <a:pt x="1797" y="4468"/>
                      <a:pt x="2111" y="4803"/>
                    </a:cubicBezTo>
                    <a:cubicBezTo>
                      <a:pt x="2331" y="5043"/>
                      <a:pt x="2638" y="5158"/>
                      <a:pt x="2977" y="5158"/>
                    </a:cubicBezTo>
                    <a:cubicBezTo>
                      <a:pt x="2991" y="5158"/>
                      <a:pt x="3005" y="5158"/>
                      <a:pt x="3019" y="5158"/>
                    </a:cubicBezTo>
                    <a:cubicBezTo>
                      <a:pt x="3114" y="5147"/>
                      <a:pt x="3186" y="5126"/>
                      <a:pt x="3281" y="5084"/>
                    </a:cubicBezTo>
                    <a:cubicBezTo>
                      <a:pt x="3730" y="4886"/>
                      <a:pt x="3939" y="4374"/>
                      <a:pt x="3897" y="3967"/>
                    </a:cubicBezTo>
                    <a:cubicBezTo>
                      <a:pt x="3887" y="3821"/>
                      <a:pt x="3918" y="3726"/>
                      <a:pt x="3991" y="3612"/>
                    </a:cubicBezTo>
                    <a:cubicBezTo>
                      <a:pt x="4210" y="3308"/>
                      <a:pt x="4409" y="2974"/>
                      <a:pt x="4576" y="2630"/>
                    </a:cubicBezTo>
                    <a:cubicBezTo>
                      <a:pt x="4597" y="2609"/>
                      <a:pt x="4607" y="2588"/>
                      <a:pt x="4618" y="2567"/>
                    </a:cubicBezTo>
                    <a:cubicBezTo>
                      <a:pt x="4637" y="2539"/>
                      <a:pt x="4655" y="2502"/>
                      <a:pt x="4689" y="2502"/>
                    </a:cubicBezTo>
                    <a:cubicBezTo>
                      <a:pt x="4693" y="2502"/>
                      <a:pt x="4697" y="2503"/>
                      <a:pt x="4702" y="2504"/>
                    </a:cubicBezTo>
                    <a:cubicBezTo>
                      <a:pt x="4712" y="2514"/>
                      <a:pt x="4733" y="2546"/>
                      <a:pt x="4733" y="2577"/>
                    </a:cubicBezTo>
                    <a:cubicBezTo>
                      <a:pt x="4795" y="2880"/>
                      <a:pt x="4837" y="3183"/>
                      <a:pt x="4900" y="3486"/>
                    </a:cubicBezTo>
                    <a:cubicBezTo>
                      <a:pt x="4932" y="3674"/>
                      <a:pt x="4900" y="3821"/>
                      <a:pt x="4743" y="3946"/>
                    </a:cubicBezTo>
                    <a:cubicBezTo>
                      <a:pt x="4702" y="3977"/>
                      <a:pt x="4670" y="4030"/>
                      <a:pt x="4639" y="4071"/>
                    </a:cubicBezTo>
                    <a:cubicBezTo>
                      <a:pt x="4461" y="4290"/>
                      <a:pt x="4398" y="4552"/>
                      <a:pt x="4430" y="4834"/>
                    </a:cubicBezTo>
                    <a:cubicBezTo>
                      <a:pt x="4472" y="5126"/>
                      <a:pt x="4628" y="5346"/>
                      <a:pt x="4911" y="5450"/>
                    </a:cubicBezTo>
                    <a:cubicBezTo>
                      <a:pt x="4991" y="5481"/>
                      <a:pt x="5075" y="5490"/>
                      <a:pt x="5160" y="5490"/>
                    </a:cubicBezTo>
                    <a:cubicBezTo>
                      <a:pt x="5219" y="5490"/>
                      <a:pt x="5279" y="5486"/>
                      <a:pt x="5339" y="5481"/>
                    </a:cubicBezTo>
                    <a:cubicBezTo>
                      <a:pt x="5610" y="5460"/>
                      <a:pt x="5809" y="5325"/>
                      <a:pt x="5965" y="5105"/>
                    </a:cubicBezTo>
                    <a:cubicBezTo>
                      <a:pt x="6153" y="4824"/>
                      <a:pt x="6216" y="4499"/>
                      <a:pt x="6216" y="4165"/>
                    </a:cubicBezTo>
                    <a:cubicBezTo>
                      <a:pt x="6227" y="4092"/>
                      <a:pt x="6206" y="4009"/>
                      <a:pt x="6164" y="3935"/>
                    </a:cubicBezTo>
                    <a:cubicBezTo>
                      <a:pt x="6102" y="3842"/>
                      <a:pt x="6112" y="3747"/>
                      <a:pt x="6112" y="3643"/>
                    </a:cubicBezTo>
                    <a:cubicBezTo>
                      <a:pt x="6133" y="3308"/>
                      <a:pt x="6164" y="2974"/>
                      <a:pt x="6174" y="2640"/>
                    </a:cubicBezTo>
                    <a:cubicBezTo>
                      <a:pt x="6185" y="2410"/>
                      <a:pt x="6185" y="2191"/>
                      <a:pt x="6258" y="1971"/>
                    </a:cubicBezTo>
                    <a:cubicBezTo>
                      <a:pt x="6279" y="1929"/>
                      <a:pt x="6269" y="1877"/>
                      <a:pt x="6258" y="1836"/>
                    </a:cubicBezTo>
                    <a:cubicBezTo>
                      <a:pt x="6216" y="1407"/>
                      <a:pt x="6070" y="1010"/>
                      <a:pt x="5809" y="655"/>
                    </a:cubicBezTo>
                    <a:cubicBezTo>
                      <a:pt x="5568" y="320"/>
                      <a:pt x="5255" y="70"/>
                      <a:pt x="4837" y="18"/>
                    </a:cubicBezTo>
                    <a:cubicBezTo>
                      <a:pt x="4767" y="6"/>
                      <a:pt x="4698" y="0"/>
                      <a:pt x="4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4415197" y="2792244"/>
                <a:ext cx="483302" cy="315853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5108" extrusionOk="0">
                    <a:moveTo>
                      <a:pt x="3528" y="0"/>
                    </a:moveTo>
                    <a:cubicBezTo>
                      <a:pt x="3489" y="0"/>
                      <a:pt x="3451" y="9"/>
                      <a:pt x="3416" y="28"/>
                    </a:cubicBezTo>
                    <a:cubicBezTo>
                      <a:pt x="3239" y="122"/>
                      <a:pt x="3051" y="195"/>
                      <a:pt x="2894" y="331"/>
                    </a:cubicBezTo>
                    <a:cubicBezTo>
                      <a:pt x="2779" y="435"/>
                      <a:pt x="2664" y="530"/>
                      <a:pt x="2550" y="644"/>
                    </a:cubicBezTo>
                    <a:cubicBezTo>
                      <a:pt x="2392" y="801"/>
                      <a:pt x="2246" y="978"/>
                      <a:pt x="2069" y="1125"/>
                    </a:cubicBezTo>
                    <a:cubicBezTo>
                      <a:pt x="1891" y="1271"/>
                      <a:pt x="1745" y="1438"/>
                      <a:pt x="1588" y="1616"/>
                    </a:cubicBezTo>
                    <a:cubicBezTo>
                      <a:pt x="1327" y="1919"/>
                      <a:pt x="1139" y="2274"/>
                      <a:pt x="1066" y="2682"/>
                    </a:cubicBezTo>
                    <a:cubicBezTo>
                      <a:pt x="1045" y="2754"/>
                      <a:pt x="1034" y="2828"/>
                      <a:pt x="1003" y="2891"/>
                    </a:cubicBezTo>
                    <a:cubicBezTo>
                      <a:pt x="962" y="3016"/>
                      <a:pt x="899" y="3089"/>
                      <a:pt x="763" y="3121"/>
                    </a:cubicBezTo>
                    <a:cubicBezTo>
                      <a:pt x="565" y="3162"/>
                      <a:pt x="387" y="3267"/>
                      <a:pt x="272" y="3444"/>
                    </a:cubicBezTo>
                    <a:cubicBezTo>
                      <a:pt x="52" y="3778"/>
                      <a:pt x="0" y="4133"/>
                      <a:pt x="105" y="4520"/>
                    </a:cubicBezTo>
                    <a:cubicBezTo>
                      <a:pt x="136" y="4635"/>
                      <a:pt x="198" y="4739"/>
                      <a:pt x="293" y="4813"/>
                    </a:cubicBezTo>
                    <a:cubicBezTo>
                      <a:pt x="485" y="4957"/>
                      <a:pt x="694" y="5033"/>
                      <a:pt x="913" y="5033"/>
                    </a:cubicBezTo>
                    <a:cubicBezTo>
                      <a:pt x="981" y="5033"/>
                      <a:pt x="1049" y="5026"/>
                      <a:pt x="1118" y="5011"/>
                    </a:cubicBezTo>
                    <a:cubicBezTo>
                      <a:pt x="1714" y="4897"/>
                      <a:pt x="2058" y="4489"/>
                      <a:pt x="2153" y="3883"/>
                    </a:cubicBezTo>
                    <a:cubicBezTo>
                      <a:pt x="2163" y="3778"/>
                      <a:pt x="2173" y="3674"/>
                      <a:pt x="2121" y="3580"/>
                    </a:cubicBezTo>
                    <a:cubicBezTo>
                      <a:pt x="2079" y="3497"/>
                      <a:pt x="2100" y="3434"/>
                      <a:pt x="2153" y="3360"/>
                    </a:cubicBezTo>
                    <a:cubicBezTo>
                      <a:pt x="2413" y="2953"/>
                      <a:pt x="2675" y="2535"/>
                      <a:pt x="2926" y="2128"/>
                    </a:cubicBezTo>
                    <a:lnTo>
                      <a:pt x="2988" y="2034"/>
                    </a:lnTo>
                    <a:cubicBezTo>
                      <a:pt x="3093" y="2128"/>
                      <a:pt x="3124" y="2222"/>
                      <a:pt x="3166" y="2306"/>
                    </a:cubicBezTo>
                    <a:cubicBezTo>
                      <a:pt x="3302" y="2566"/>
                      <a:pt x="3416" y="2817"/>
                      <a:pt x="3542" y="3068"/>
                    </a:cubicBezTo>
                    <a:cubicBezTo>
                      <a:pt x="3583" y="3151"/>
                      <a:pt x="3604" y="3225"/>
                      <a:pt x="3646" y="3298"/>
                    </a:cubicBezTo>
                    <a:cubicBezTo>
                      <a:pt x="3688" y="3371"/>
                      <a:pt x="3657" y="3434"/>
                      <a:pt x="3594" y="3486"/>
                    </a:cubicBezTo>
                    <a:cubicBezTo>
                      <a:pt x="3302" y="3768"/>
                      <a:pt x="3207" y="4228"/>
                      <a:pt x="3364" y="4593"/>
                    </a:cubicBezTo>
                    <a:cubicBezTo>
                      <a:pt x="3406" y="4688"/>
                      <a:pt x="3469" y="4771"/>
                      <a:pt x="3542" y="4844"/>
                    </a:cubicBezTo>
                    <a:cubicBezTo>
                      <a:pt x="3716" y="5018"/>
                      <a:pt x="3942" y="5108"/>
                      <a:pt x="4170" y="5108"/>
                    </a:cubicBezTo>
                    <a:cubicBezTo>
                      <a:pt x="4366" y="5108"/>
                      <a:pt x="4564" y="5042"/>
                      <a:pt x="4733" y="4907"/>
                    </a:cubicBezTo>
                    <a:cubicBezTo>
                      <a:pt x="4764" y="4876"/>
                      <a:pt x="4806" y="4855"/>
                      <a:pt x="4848" y="4823"/>
                    </a:cubicBezTo>
                    <a:cubicBezTo>
                      <a:pt x="5151" y="4614"/>
                      <a:pt x="5349" y="4322"/>
                      <a:pt x="5475" y="3977"/>
                    </a:cubicBezTo>
                    <a:cubicBezTo>
                      <a:pt x="5600" y="3653"/>
                      <a:pt x="5537" y="3360"/>
                      <a:pt x="5297" y="3151"/>
                    </a:cubicBezTo>
                    <a:cubicBezTo>
                      <a:pt x="5203" y="3068"/>
                      <a:pt x="5088" y="3047"/>
                      <a:pt x="4973" y="3026"/>
                    </a:cubicBezTo>
                    <a:cubicBezTo>
                      <a:pt x="4858" y="3016"/>
                      <a:pt x="4795" y="2953"/>
                      <a:pt x="4754" y="2849"/>
                    </a:cubicBezTo>
                    <a:cubicBezTo>
                      <a:pt x="4628" y="2535"/>
                      <a:pt x="4493" y="2232"/>
                      <a:pt x="4367" y="1919"/>
                    </a:cubicBezTo>
                    <a:cubicBezTo>
                      <a:pt x="4346" y="1898"/>
                      <a:pt x="4336" y="1877"/>
                      <a:pt x="4357" y="1856"/>
                    </a:cubicBezTo>
                    <a:cubicBezTo>
                      <a:pt x="4363" y="1850"/>
                      <a:pt x="4369" y="1847"/>
                      <a:pt x="4376" y="1847"/>
                    </a:cubicBezTo>
                    <a:cubicBezTo>
                      <a:pt x="4390" y="1847"/>
                      <a:pt x="4405" y="1859"/>
                      <a:pt x="4419" y="1867"/>
                    </a:cubicBezTo>
                    <a:cubicBezTo>
                      <a:pt x="4816" y="1981"/>
                      <a:pt x="5203" y="2128"/>
                      <a:pt x="5579" y="2285"/>
                    </a:cubicBezTo>
                    <a:cubicBezTo>
                      <a:pt x="5840" y="2389"/>
                      <a:pt x="5798" y="2399"/>
                      <a:pt x="5736" y="2608"/>
                    </a:cubicBezTo>
                    <a:cubicBezTo>
                      <a:pt x="5579" y="3214"/>
                      <a:pt x="5997" y="3685"/>
                      <a:pt x="6415" y="3831"/>
                    </a:cubicBezTo>
                    <a:cubicBezTo>
                      <a:pt x="6495" y="3858"/>
                      <a:pt x="6575" y="3873"/>
                      <a:pt x="6654" y="3873"/>
                    </a:cubicBezTo>
                    <a:cubicBezTo>
                      <a:pt x="6761" y="3873"/>
                      <a:pt x="6866" y="3845"/>
                      <a:pt x="6968" y="3778"/>
                    </a:cubicBezTo>
                    <a:cubicBezTo>
                      <a:pt x="7209" y="3632"/>
                      <a:pt x="7407" y="3423"/>
                      <a:pt x="7553" y="3172"/>
                    </a:cubicBezTo>
                    <a:cubicBezTo>
                      <a:pt x="7815" y="2744"/>
                      <a:pt x="7773" y="2285"/>
                      <a:pt x="7470" y="1898"/>
                    </a:cubicBezTo>
                    <a:cubicBezTo>
                      <a:pt x="7326" y="1723"/>
                      <a:pt x="7143" y="1626"/>
                      <a:pt x="6953" y="1626"/>
                    </a:cubicBezTo>
                    <a:cubicBezTo>
                      <a:pt x="6882" y="1626"/>
                      <a:pt x="6810" y="1639"/>
                      <a:pt x="6739" y="1668"/>
                    </a:cubicBezTo>
                    <a:cubicBezTo>
                      <a:pt x="6669" y="1698"/>
                      <a:pt x="6606" y="1711"/>
                      <a:pt x="6545" y="1711"/>
                    </a:cubicBezTo>
                    <a:cubicBezTo>
                      <a:pt x="6478" y="1711"/>
                      <a:pt x="6413" y="1695"/>
                      <a:pt x="6342" y="1668"/>
                    </a:cubicBezTo>
                    <a:cubicBezTo>
                      <a:pt x="5851" y="1480"/>
                      <a:pt x="5370" y="1250"/>
                      <a:pt x="4869" y="1083"/>
                    </a:cubicBezTo>
                    <a:cubicBezTo>
                      <a:pt x="4774" y="1062"/>
                      <a:pt x="4733" y="1031"/>
                      <a:pt x="4785" y="927"/>
                    </a:cubicBezTo>
                    <a:cubicBezTo>
                      <a:pt x="4795" y="885"/>
                      <a:pt x="4816" y="843"/>
                      <a:pt x="4785" y="801"/>
                    </a:cubicBezTo>
                    <a:cubicBezTo>
                      <a:pt x="4712" y="718"/>
                      <a:pt x="4660" y="613"/>
                      <a:pt x="4576" y="540"/>
                    </a:cubicBezTo>
                    <a:cubicBezTo>
                      <a:pt x="4388" y="362"/>
                      <a:pt x="3918" y="91"/>
                      <a:pt x="3657" y="28"/>
                    </a:cubicBezTo>
                    <a:cubicBezTo>
                      <a:pt x="3618" y="11"/>
                      <a:pt x="3573" y="0"/>
                      <a:pt x="3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4064404" y="2371332"/>
                <a:ext cx="590462" cy="945828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5296" extrusionOk="0">
                    <a:moveTo>
                      <a:pt x="6551" y="1"/>
                    </a:moveTo>
                    <a:cubicBezTo>
                      <a:pt x="6420" y="1"/>
                      <a:pt x="6296" y="64"/>
                      <a:pt x="6154" y="180"/>
                    </a:cubicBezTo>
                    <a:cubicBezTo>
                      <a:pt x="5882" y="400"/>
                      <a:pt x="5632" y="629"/>
                      <a:pt x="5391" y="890"/>
                    </a:cubicBezTo>
                    <a:cubicBezTo>
                      <a:pt x="5161" y="1152"/>
                      <a:pt x="5057" y="1444"/>
                      <a:pt x="5109" y="1789"/>
                    </a:cubicBezTo>
                    <a:cubicBezTo>
                      <a:pt x="5161" y="2155"/>
                      <a:pt x="5286" y="2489"/>
                      <a:pt x="5527" y="2792"/>
                    </a:cubicBezTo>
                    <a:cubicBezTo>
                      <a:pt x="5704" y="3021"/>
                      <a:pt x="5892" y="3262"/>
                      <a:pt x="6080" y="3492"/>
                    </a:cubicBezTo>
                    <a:cubicBezTo>
                      <a:pt x="6154" y="3596"/>
                      <a:pt x="6227" y="3701"/>
                      <a:pt x="6289" y="3805"/>
                    </a:cubicBezTo>
                    <a:cubicBezTo>
                      <a:pt x="6477" y="4119"/>
                      <a:pt x="6655" y="4421"/>
                      <a:pt x="6864" y="4704"/>
                    </a:cubicBezTo>
                    <a:cubicBezTo>
                      <a:pt x="7032" y="4934"/>
                      <a:pt x="7167" y="5184"/>
                      <a:pt x="7313" y="5424"/>
                    </a:cubicBezTo>
                    <a:cubicBezTo>
                      <a:pt x="7376" y="5529"/>
                      <a:pt x="7376" y="5550"/>
                      <a:pt x="7292" y="5633"/>
                    </a:cubicBezTo>
                    <a:cubicBezTo>
                      <a:pt x="7167" y="5769"/>
                      <a:pt x="7032" y="5895"/>
                      <a:pt x="6906" y="6020"/>
                    </a:cubicBezTo>
                    <a:lnTo>
                      <a:pt x="5767" y="7159"/>
                    </a:lnTo>
                    <a:cubicBezTo>
                      <a:pt x="5454" y="7483"/>
                      <a:pt x="5130" y="7785"/>
                      <a:pt x="4806" y="8099"/>
                    </a:cubicBezTo>
                    <a:cubicBezTo>
                      <a:pt x="4325" y="8558"/>
                      <a:pt x="3845" y="9029"/>
                      <a:pt x="3364" y="9499"/>
                    </a:cubicBezTo>
                    <a:cubicBezTo>
                      <a:pt x="3187" y="9666"/>
                      <a:pt x="3009" y="9833"/>
                      <a:pt x="2832" y="10011"/>
                    </a:cubicBezTo>
                    <a:cubicBezTo>
                      <a:pt x="2393" y="10450"/>
                      <a:pt x="1964" y="10889"/>
                      <a:pt x="1536" y="11337"/>
                    </a:cubicBezTo>
                    <a:cubicBezTo>
                      <a:pt x="1484" y="11390"/>
                      <a:pt x="1421" y="11411"/>
                      <a:pt x="1348" y="11421"/>
                    </a:cubicBezTo>
                    <a:cubicBezTo>
                      <a:pt x="1160" y="11432"/>
                      <a:pt x="961" y="11432"/>
                      <a:pt x="773" y="11474"/>
                    </a:cubicBezTo>
                    <a:cubicBezTo>
                      <a:pt x="700" y="11495"/>
                      <a:pt x="638" y="11505"/>
                      <a:pt x="575" y="11546"/>
                    </a:cubicBezTo>
                    <a:cubicBezTo>
                      <a:pt x="303" y="11734"/>
                      <a:pt x="115" y="11985"/>
                      <a:pt x="32" y="12310"/>
                    </a:cubicBezTo>
                    <a:cubicBezTo>
                      <a:pt x="0" y="12414"/>
                      <a:pt x="0" y="12528"/>
                      <a:pt x="32" y="12633"/>
                    </a:cubicBezTo>
                    <a:cubicBezTo>
                      <a:pt x="84" y="12821"/>
                      <a:pt x="167" y="13009"/>
                      <a:pt x="272" y="13176"/>
                    </a:cubicBezTo>
                    <a:cubicBezTo>
                      <a:pt x="366" y="13312"/>
                      <a:pt x="491" y="13364"/>
                      <a:pt x="648" y="13364"/>
                    </a:cubicBezTo>
                    <a:cubicBezTo>
                      <a:pt x="654" y="13364"/>
                      <a:pt x="661" y="13365"/>
                      <a:pt x="668" y="13365"/>
                    </a:cubicBezTo>
                    <a:cubicBezTo>
                      <a:pt x="1069" y="13365"/>
                      <a:pt x="1475" y="13046"/>
                      <a:pt x="1567" y="12748"/>
                    </a:cubicBezTo>
                    <a:cubicBezTo>
                      <a:pt x="1588" y="12665"/>
                      <a:pt x="1630" y="12591"/>
                      <a:pt x="1641" y="12518"/>
                    </a:cubicBezTo>
                    <a:cubicBezTo>
                      <a:pt x="1693" y="12226"/>
                      <a:pt x="1871" y="12027"/>
                      <a:pt x="2100" y="11860"/>
                    </a:cubicBezTo>
                    <a:cubicBezTo>
                      <a:pt x="2121" y="11850"/>
                      <a:pt x="2142" y="11829"/>
                      <a:pt x="2163" y="11818"/>
                    </a:cubicBezTo>
                    <a:cubicBezTo>
                      <a:pt x="2382" y="11672"/>
                      <a:pt x="2581" y="11495"/>
                      <a:pt x="2769" y="11307"/>
                    </a:cubicBezTo>
                    <a:cubicBezTo>
                      <a:pt x="2863" y="11212"/>
                      <a:pt x="2957" y="11119"/>
                      <a:pt x="3082" y="11056"/>
                    </a:cubicBezTo>
                    <a:cubicBezTo>
                      <a:pt x="3090" y="11040"/>
                      <a:pt x="3098" y="11017"/>
                      <a:pt x="3116" y="11017"/>
                    </a:cubicBezTo>
                    <a:cubicBezTo>
                      <a:pt x="3121" y="11017"/>
                      <a:pt x="3127" y="11019"/>
                      <a:pt x="3134" y="11024"/>
                    </a:cubicBezTo>
                    <a:cubicBezTo>
                      <a:pt x="3155" y="11045"/>
                      <a:pt x="3134" y="11077"/>
                      <a:pt x="3124" y="11098"/>
                    </a:cubicBezTo>
                    <a:cubicBezTo>
                      <a:pt x="3124" y="11223"/>
                      <a:pt x="3072" y="11337"/>
                      <a:pt x="3041" y="11463"/>
                    </a:cubicBezTo>
                    <a:cubicBezTo>
                      <a:pt x="2873" y="11975"/>
                      <a:pt x="2685" y="12477"/>
                      <a:pt x="2518" y="12978"/>
                    </a:cubicBezTo>
                    <a:cubicBezTo>
                      <a:pt x="2466" y="13155"/>
                      <a:pt x="2424" y="13333"/>
                      <a:pt x="2278" y="13459"/>
                    </a:cubicBezTo>
                    <a:cubicBezTo>
                      <a:pt x="2247" y="13480"/>
                      <a:pt x="2236" y="13521"/>
                      <a:pt x="2215" y="13552"/>
                    </a:cubicBezTo>
                    <a:cubicBezTo>
                      <a:pt x="2006" y="13887"/>
                      <a:pt x="1996" y="14253"/>
                      <a:pt x="2079" y="14629"/>
                    </a:cubicBezTo>
                    <a:cubicBezTo>
                      <a:pt x="2110" y="14785"/>
                      <a:pt x="2173" y="14942"/>
                      <a:pt x="2278" y="15078"/>
                    </a:cubicBezTo>
                    <a:cubicBezTo>
                      <a:pt x="2397" y="15229"/>
                      <a:pt x="2541" y="15295"/>
                      <a:pt x="2713" y="15295"/>
                    </a:cubicBezTo>
                    <a:cubicBezTo>
                      <a:pt x="2767" y="15295"/>
                      <a:pt x="2824" y="15289"/>
                      <a:pt x="2884" y="15277"/>
                    </a:cubicBezTo>
                    <a:cubicBezTo>
                      <a:pt x="3051" y="15235"/>
                      <a:pt x="3187" y="15140"/>
                      <a:pt x="3301" y="15026"/>
                    </a:cubicBezTo>
                    <a:cubicBezTo>
                      <a:pt x="3605" y="14733"/>
                      <a:pt x="3803" y="14388"/>
                      <a:pt x="3719" y="13939"/>
                    </a:cubicBezTo>
                    <a:cubicBezTo>
                      <a:pt x="3688" y="13782"/>
                      <a:pt x="3647" y="13636"/>
                      <a:pt x="3594" y="13490"/>
                    </a:cubicBezTo>
                    <a:cubicBezTo>
                      <a:pt x="3521" y="13333"/>
                      <a:pt x="3510" y="13176"/>
                      <a:pt x="3573" y="13009"/>
                    </a:cubicBezTo>
                    <a:cubicBezTo>
                      <a:pt x="3647" y="12842"/>
                      <a:pt x="3698" y="12654"/>
                      <a:pt x="3761" y="12477"/>
                    </a:cubicBezTo>
                    <a:cubicBezTo>
                      <a:pt x="3866" y="12111"/>
                      <a:pt x="3981" y="11745"/>
                      <a:pt x="4095" y="11379"/>
                    </a:cubicBezTo>
                    <a:cubicBezTo>
                      <a:pt x="4106" y="11337"/>
                      <a:pt x="4106" y="11286"/>
                      <a:pt x="4169" y="11286"/>
                    </a:cubicBezTo>
                    <a:cubicBezTo>
                      <a:pt x="4263" y="11755"/>
                      <a:pt x="4357" y="12215"/>
                      <a:pt x="4451" y="12675"/>
                    </a:cubicBezTo>
                    <a:cubicBezTo>
                      <a:pt x="4461" y="12748"/>
                      <a:pt x="4461" y="12821"/>
                      <a:pt x="4430" y="12895"/>
                    </a:cubicBezTo>
                    <a:cubicBezTo>
                      <a:pt x="4388" y="13030"/>
                      <a:pt x="4399" y="13176"/>
                      <a:pt x="4409" y="13322"/>
                    </a:cubicBezTo>
                    <a:cubicBezTo>
                      <a:pt x="4409" y="13490"/>
                      <a:pt x="4482" y="13626"/>
                      <a:pt x="4587" y="13740"/>
                    </a:cubicBezTo>
                    <a:cubicBezTo>
                      <a:pt x="4717" y="13871"/>
                      <a:pt x="4857" y="13992"/>
                      <a:pt x="5052" y="13992"/>
                    </a:cubicBezTo>
                    <a:cubicBezTo>
                      <a:pt x="5061" y="13992"/>
                      <a:pt x="5069" y="13992"/>
                      <a:pt x="5077" y="13991"/>
                    </a:cubicBezTo>
                    <a:cubicBezTo>
                      <a:pt x="5224" y="13981"/>
                      <a:pt x="5339" y="13918"/>
                      <a:pt x="5464" y="13856"/>
                    </a:cubicBezTo>
                    <a:cubicBezTo>
                      <a:pt x="5757" y="13709"/>
                      <a:pt x="5882" y="13459"/>
                      <a:pt x="5924" y="13155"/>
                    </a:cubicBezTo>
                    <a:cubicBezTo>
                      <a:pt x="5945" y="12946"/>
                      <a:pt x="5903" y="12737"/>
                      <a:pt x="5861" y="12539"/>
                    </a:cubicBezTo>
                    <a:cubicBezTo>
                      <a:pt x="5841" y="12424"/>
                      <a:pt x="5788" y="12310"/>
                      <a:pt x="5704" y="12226"/>
                    </a:cubicBezTo>
                    <a:cubicBezTo>
                      <a:pt x="5621" y="12142"/>
                      <a:pt x="5548" y="12038"/>
                      <a:pt x="5444" y="11985"/>
                    </a:cubicBezTo>
                    <a:cubicBezTo>
                      <a:pt x="5349" y="11933"/>
                      <a:pt x="5297" y="11850"/>
                      <a:pt x="5276" y="11745"/>
                    </a:cubicBezTo>
                    <a:cubicBezTo>
                      <a:pt x="5224" y="11505"/>
                      <a:pt x="5161" y="11275"/>
                      <a:pt x="5098" y="11035"/>
                    </a:cubicBezTo>
                    <a:cubicBezTo>
                      <a:pt x="5026" y="10763"/>
                      <a:pt x="5015" y="10481"/>
                      <a:pt x="5026" y="10199"/>
                    </a:cubicBezTo>
                    <a:cubicBezTo>
                      <a:pt x="5036" y="10000"/>
                      <a:pt x="5109" y="9844"/>
                      <a:pt x="5245" y="9708"/>
                    </a:cubicBezTo>
                    <a:cubicBezTo>
                      <a:pt x="5349" y="9624"/>
                      <a:pt x="5444" y="9531"/>
                      <a:pt x="5548" y="9436"/>
                    </a:cubicBezTo>
                    <a:cubicBezTo>
                      <a:pt x="5861" y="9185"/>
                      <a:pt x="6154" y="8925"/>
                      <a:pt x="6467" y="8663"/>
                    </a:cubicBezTo>
                    <a:cubicBezTo>
                      <a:pt x="7021" y="8214"/>
                      <a:pt x="7512" y="7681"/>
                      <a:pt x="7982" y="7138"/>
                    </a:cubicBezTo>
                    <a:cubicBezTo>
                      <a:pt x="8264" y="6814"/>
                      <a:pt x="8525" y="6480"/>
                      <a:pt x="8818" y="6176"/>
                    </a:cubicBezTo>
                    <a:cubicBezTo>
                      <a:pt x="9047" y="5926"/>
                      <a:pt x="9236" y="5654"/>
                      <a:pt x="9414" y="5362"/>
                    </a:cubicBezTo>
                    <a:cubicBezTo>
                      <a:pt x="9539" y="5153"/>
                      <a:pt x="9549" y="4934"/>
                      <a:pt x="9476" y="4704"/>
                    </a:cubicBezTo>
                    <a:cubicBezTo>
                      <a:pt x="9444" y="4620"/>
                      <a:pt x="9414" y="4547"/>
                      <a:pt x="9382" y="4474"/>
                    </a:cubicBezTo>
                    <a:cubicBezTo>
                      <a:pt x="9131" y="4014"/>
                      <a:pt x="8880" y="3544"/>
                      <a:pt x="8620" y="3084"/>
                    </a:cubicBezTo>
                    <a:cubicBezTo>
                      <a:pt x="8494" y="2844"/>
                      <a:pt x="8358" y="2614"/>
                      <a:pt x="8243" y="2364"/>
                    </a:cubicBezTo>
                    <a:cubicBezTo>
                      <a:pt x="8139" y="2134"/>
                      <a:pt x="8014" y="1904"/>
                      <a:pt x="7867" y="1705"/>
                    </a:cubicBezTo>
                    <a:cubicBezTo>
                      <a:pt x="7742" y="1538"/>
                      <a:pt x="7658" y="1371"/>
                      <a:pt x="7596" y="1173"/>
                    </a:cubicBezTo>
                    <a:cubicBezTo>
                      <a:pt x="7480" y="797"/>
                      <a:pt x="7303" y="441"/>
                      <a:pt x="6979" y="191"/>
                    </a:cubicBezTo>
                    <a:cubicBezTo>
                      <a:pt x="6813" y="61"/>
                      <a:pt x="6679" y="1"/>
                      <a:pt x="6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4064404" y="2518252"/>
                <a:ext cx="491032" cy="79897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921" extrusionOk="0">
                    <a:moveTo>
                      <a:pt x="5609" y="0"/>
                    </a:moveTo>
                    <a:cubicBezTo>
                      <a:pt x="5563" y="0"/>
                      <a:pt x="5534" y="36"/>
                      <a:pt x="5527" y="102"/>
                    </a:cubicBezTo>
                    <a:cubicBezTo>
                      <a:pt x="5516" y="217"/>
                      <a:pt x="5537" y="322"/>
                      <a:pt x="5600" y="416"/>
                    </a:cubicBezTo>
                    <a:cubicBezTo>
                      <a:pt x="5683" y="552"/>
                      <a:pt x="5767" y="677"/>
                      <a:pt x="5861" y="803"/>
                    </a:cubicBezTo>
                    <a:cubicBezTo>
                      <a:pt x="6080" y="1063"/>
                      <a:pt x="6289" y="1346"/>
                      <a:pt x="6446" y="1648"/>
                    </a:cubicBezTo>
                    <a:cubicBezTo>
                      <a:pt x="6530" y="1805"/>
                      <a:pt x="6624" y="1952"/>
                      <a:pt x="6728" y="2087"/>
                    </a:cubicBezTo>
                    <a:cubicBezTo>
                      <a:pt x="6927" y="2349"/>
                      <a:pt x="7094" y="2630"/>
                      <a:pt x="7261" y="2913"/>
                    </a:cubicBezTo>
                    <a:cubicBezTo>
                      <a:pt x="7292" y="2955"/>
                      <a:pt x="7324" y="3006"/>
                      <a:pt x="7345" y="3048"/>
                    </a:cubicBezTo>
                    <a:cubicBezTo>
                      <a:pt x="7366" y="3090"/>
                      <a:pt x="7366" y="3122"/>
                      <a:pt x="7334" y="3153"/>
                    </a:cubicBezTo>
                    <a:cubicBezTo>
                      <a:pt x="7313" y="3185"/>
                      <a:pt x="7282" y="3226"/>
                      <a:pt x="7251" y="3257"/>
                    </a:cubicBezTo>
                    <a:cubicBezTo>
                      <a:pt x="6718" y="3780"/>
                      <a:pt x="6196" y="4313"/>
                      <a:pt x="5663" y="4835"/>
                    </a:cubicBezTo>
                    <a:cubicBezTo>
                      <a:pt x="5172" y="5326"/>
                      <a:pt x="4670" y="5806"/>
                      <a:pt x="4179" y="6287"/>
                    </a:cubicBezTo>
                    <a:lnTo>
                      <a:pt x="2644" y="7760"/>
                    </a:lnTo>
                    <a:lnTo>
                      <a:pt x="1578" y="8857"/>
                    </a:lnTo>
                    <a:cubicBezTo>
                      <a:pt x="1504" y="8941"/>
                      <a:pt x="1432" y="8972"/>
                      <a:pt x="1327" y="8982"/>
                    </a:cubicBezTo>
                    <a:cubicBezTo>
                      <a:pt x="1149" y="8982"/>
                      <a:pt x="982" y="8982"/>
                      <a:pt x="805" y="9014"/>
                    </a:cubicBezTo>
                    <a:cubicBezTo>
                      <a:pt x="669" y="9045"/>
                      <a:pt x="554" y="9098"/>
                      <a:pt x="450" y="9202"/>
                    </a:cubicBezTo>
                    <a:cubicBezTo>
                      <a:pt x="283" y="9358"/>
                      <a:pt x="157" y="9547"/>
                      <a:pt x="63" y="9755"/>
                    </a:cubicBezTo>
                    <a:cubicBezTo>
                      <a:pt x="21" y="9881"/>
                      <a:pt x="0" y="10006"/>
                      <a:pt x="21" y="10132"/>
                    </a:cubicBezTo>
                    <a:cubicBezTo>
                      <a:pt x="74" y="10372"/>
                      <a:pt x="167" y="10602"/>
                      <a:pt x="303" y="10800"/>
                    </a:cubicBezTo>
                    <a:cubicBezTo>
                      <a:pt x="395" y="10928"/>
                      <a:pt x="510" y="10992"/>
                      <a:pt x="649" y="10992"/>
                    </a:cubicBezTo>
                    <a:cubicBezTo>
                      <a:pt x="669" y="10992"/>
                      <a:pt x="690" y="10991"/>
                      <a:pt x="710" y="10988"/>
                    </a:cubicBezTo>
                    <a:cubicBezTo>
                      <a:pt x="1107" y="10936"/>
                      <a:pt x="1411" y="10748"/>
                      <a:pt x="1588" y="10372"/>
                    </a:cubicBezTo>
                    <a:cubicBezTo>
                      <a:pt x="1641" y="10247"/>
                      <a:pt x="1693" y="10111"/>
                      <a:pt x="1724" y="9964"/>
                    </a:cubicBezTo>
                    <a:cubicBezTo>
                      <a:pt x="1766" y="9808"/>
                      <a:pt x="1860" y="9693"/>
                      <a:pt x="1985" y="9599"/>
                    </a:cubicBezTo>
                    <a:cubicBezTo>
                      <a:pt x="2298" y="9358"/>
                      <a:pt x="2612" y="9129"/>
                      <a:pt x="2884" y="8836"/>
                    </a:cubicBezTo>
                    <a:cubicBezTo>
                      <a:pt x="2925" y="8794"/>
                      <a:pt x="2988" y="8763"/>
                      <a:pt x="3041" y="8732"/>
                    </a:cubicBezTo>
                    <a:cubicBezTo>
                      <a:pt x="3049" y="8723"/>
                      <a:pt x="3074" y="8698"/>
                      <a:pt x="3087" y="8698"/>
                    </a:cubicBezTo>
                    <a:cubicBezTo>
                      <a:pt x="3089" y="8698"/>
                      <a:pt x="3091" y="8699"/>
                      <a:pt x="3092" y="8701"/>
                    </a:cubicBezTo>
                    <a:cubicBezTo>
                      <a:pt x="3124" y="8722"/>
                      <a:pt x="3113" y="8753"/>
                      <a:pt x="3103" y="8784"/>
                    </a:cubicBezTo>
                    <a:cubicBezTo>
                      <a:pt x="3072" y="8868"/>
                      <a:pt x="3051" y="8961"/>
                      <a:pt x="3030" y="9045"/>
                    </a:cubicBezTo>
                    <a:cubicBezTo>
                      <a:pt x="2863" y="9557"/>
                      <a:pt x="2685" y="10080"/>
                      <a:pt x="2518" y="10602"/>
                    </a:cubicBezTo>
                    <a:cubicBezTo>
                      <a:pt x="2476" y="10738"/>
                      <a:pt x="2435" y="10874"/>
                      <a:pt x="2309" y="10978"/>
                    </a:cubicBezTo>
                    <a:cubicBezTo>
                      <a:pt x="2278" y="11009"/>
                      <a:pt x="2247" y="11062"/>
                      <a:pt x="2226" y="11114"/>
                    </a:cubicBezTo>
                    <a:cubicBezTo>
                      <a:pt x="1975" y="11532"/>
                      <a:pt x="1996" y="11981"/>
                      <a:pt x="2152" y="12430"/>
                    </a:cubicBezTo>
                    <a:cubicBezTo>
                      <a:pt x="2226" y="12618"/>
                      <a:pt x="2351" y="12764"/>
                      <a:pt x="2539" y="12869"/>
                    </a:cubicBezTo>
                    <a:cubicBezTo>
                      <a:pt x="2603" y="12905"/>
                      <a:pt x="2667" y="12921"/>
                      <a:pt x="2735" y="12921"/>
                    </a:cubicBezTo>
                    <a:cubicBezTo>
                      <a:pt x="2766" y="12921"/>
                      <a:pt x="2798" y="12917"/>
                      <a:pt x="2832" y="12911"/>
                    </a:cubicBezTo>
                    <a:cubicBezTo>
                      <a:pt x="3030" y="12880"/>
                      <a:pt x="3187" y="12764"/>
                      <a:pt x="3322" y="12639"/>
                    </a:cubicBezTo>
                    <a:cubicBezTo>
                      <a:pt x="3605" y="12388"/>
                      <a:pt x="3793" y="12086"/>
                      <a:pt x="3772" y="11689"/>
                    </a:cubicBezTo>
                    <a:cubicBezTo>
                      <a:pt x="3761" y="11511"/>
                      <a:pt x="3740" y="11323"/>
                      <a:pt x="3667" y="11155"/>
                    </a:cubicBezTo>
                    <a:cubicBezTo>
                      <a:pt x="3573" y="10946"/>
                      <a:pt x="3563" y="10748"/>
                      <a:pt x="3647" y="10529"/>
                    </a:cubicBezTo>
                    <a:cubicBezTo>
                      <a:pt x="3824" y="10017"/>
                      <a:pt x="3991" y="9516"/>
                      <a:pt x="4127" y="8993"/>
                    </a:cubicBezTo>
                    <a:cubicBezTo>
                      <a:pt x="4136" y="8964"/>
                      <a:pt x="4137" y="8908"/>
                      <a:pt x="4178" y="8908"/>
                    </a:cubicBezTo>
                    <a:cubicBezTo>
                      <a:pt x="4182" y="8908"/>
                      <a:pt x="4186" y="8909"/>
                      <a:pt x="4190" y="8910"/>
                    </a:cubicBezTo>
                    <a:cubicBezTo>
                      <a:pt x="4273" y="9328"/>
                      <a:pt x="4346" y="9735"/>
                      <a:pt x="4430" y="10142"/>
                    </a:cubicBezTo>
                    <a:cubicBezTo>
                      <a:pt x="4451" y="10257"/>
                      <a:pt x="4461" y="10372"/>
                      <a:pt x="4430" y="10498"/>
                    </a:cubicBezTo>
                    <a:cubicBezTo>
                      <a:pt x="4399" y="10665"/>
                      <a:pt x="4388" y="10842"/>
                      <a:pt x="4430" y="11009"/>
                    </a:cubicBezTo>
                    <a:cubicBezTo>
                      <a:pt x="4492" y="11302"/>
                      <a:pt x="4712" y="11469"/>
                      <a:pt x="4963" y="11584"/>
                    </a:cubicBezTo>
                    <a:cubicBezTo>
                      <a:pt x="4989" y="11593"/>
                      <a:pt x="5019" y="11596"/>
                      <a:pt x="5050" y="11596"/>
                    </a:cubicBezTo>
                    <a:cubicBezTo>
                      <a:pt x="5094" y="11596"/>
                      <a:pt x="5140" y="11590"/>
                      <a:pt x="5182" y="11584"/>
                    </a:cubicBezTo>
                    <a:cubicBezTo>
                      <a:pt x="5255" y="11573"/>
                      <a:pt x="5339" y="11542"/>
                      <a:pt x="5412" y="11511"/>
                    </a:cubicBezTo>
                    <a:cubicBezTo>
                      <a:pt x="5767" y="11354"/>
                      <a:pt x="5955" y="11072"/>
                      <a:pt x="5966" y="10675"/>
                    </a:cubicBezTo>
                    <a:cubicBezTo>
                      <a:pt x="5966" y="10549"/>
                      <a:pt x="5955" y="10424"/>
                      <a:pt x="5945" y="10299"/>
                    </a:cubicBezTo>
                    <a:cubicBezTo>
                      <a:pt x="5913" y="10048"/>
                      <a:pt x="5820" y="9839"/>
                      <a:pt x="5632" y="9672"/>
                    </a:cubicBezTo>
                    <a:cubicBezTo>
                      <a:pt x="5579" y="9630"/>
                      <a:pt x="5527" y="9578"/>
                      <a:pt x="5464" y="9537"/>
                    </a:cubicBezTo>
                    <a:cubicBezTo>
                      <a:pt x="5381" y="9484"/>
                      <a:pt x="5339" y="9411"/>
                      <a:pt x="5318" y="9317"/>
                    </a:cubicBezTo>
                    <a:cubicBezTo>
                      <a:pt x="5276" y="9140"/>
                      <a:pt x="5235" y="8941"/>
                      <a:pt x="5182" y="8763"/>
                    </a:cubicBezTo>
                    <a:cubicBezTo>
                      <a:pt x="5077" y="8450"/>
                      <a:pt x="5057" y="8126"/>
                      <a:pt x="5067" y="7791"/>
                    </a:cubicBezTo>
                    <a:cubicBezTo>
                      <a:pt x="5077" y="7687"/>
                      <a:pt x="5088" y="7582"/>
                      <a:pt x="5140" y="7478"/>
                    </a:cubicBezTo>
                    <a:cubicBezTo>
                      <a:pt x="5193" y="7394"/>
                      <a:pt x="5214" y="7290"/>
                      <a:pt x="5235" y="7196"/>
                    </a:cubicBezTo>
                    <a:cubicBezTo>
                      <a:pt x="5255" y="7050"/>
                      <a:pt x="5286" y="6914"/>
                      <a:pt x="5318" y="6768"/>
                    </a:cubicBezTo>
                    <a:cubicBezTo>
                      <a:pt x="5339" y="6611"/>
                      <a:pt x="5412" y="6475"/>
                      <a:pt x="5516" y="6361"/>
                    </a:cubicBezTo>
                    <a:cubicBezTo>
                      <a:pt x="5799" y="6047"/>
                      <a:pt x="6070" y="5734"/>
                      <a:pt x="6352" y="5420"/>
                    </a:cubicBezTo>
                    <a:cubicBezTo>
                      <a:pt x="6624" y="5128"/>
                      <a:pt x="6874" y="4814"/>
                      <a:pt x="7136" y="4511"/>
                    </a:cubicBezTo>
                    <a:cubicBezTo>
                      <a:pt x="7429" y="4187"/>
                      <a:pt x="7658" y="3811"/>
                      <a:pt x="7836" y="3414"/>
                    </a:cubicBezTo>
                    <a:cubicBezTo>
                      <a:pt x="7940" y="3185"/>
                      <a:pt x="7930" y="2976"/>
                      <a:pt x="7805" y="2767"/>
                    </a:cubicBezTo>
                    <a:cubicBezTo>
                      <a:pt x="7721" y="2620"/>
                      <a:pt x="7627" y="2474"/>
                      <a:pt x="7533" y="2328"/>
                    </a:cubicBezTo>
                    <a:cubicBezTo>
                      <a:pt x="7345" y="2014"/>
                      <a:pt x="7104" y="1743"/>
                      <a:pt x="6895" y="1439"/>
                    </a:cubicBezTo>
                    <a:cubicBezTo>
                      <a:pt x="6582" y="1001"/>
                      <a:pt x="6227" y="604"/>
                      <a:pt x="5882" y="197"/>
                    </a:cubicBezTo>
                    <a:cubicBezTo>
                      <a:pt x="5820" y="123"/>
                      <a:pt x="5757" y="60"/>
                      <a:pt x="5673" y="19"/>
                    </a:cubicBezTo>
                    <a:cubicBezTo>
                      <a:pt x="5649" y="6"/>
                      <a:pt x="5627" y="0"/>
                      <a:pt x="5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650293" y="2369662"/>
                <a:ext cx="514900" cy="85103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13763" extrusionOk="0">
                    <a:moveTo>
                      <a:pt x="4004" y="0"/>
                    </a:moveTo>
                    <a:cubicBezTo>
                      <a:pt x="3805" y="0"/>
                      <a:pt x="3628" y="93"/>
                      <a:pt x="3469" y="228"/>
                    </a:cubicBezTo>
                    <a:cubicBezTo>
                      <a:pt x="3354" y="332"/>
                      <a:pt x="3260" y="457"/>
                      <a:pt x="3145" y="562"/>
                    </a:cubicBezTo>
                    <a:cubicBezTo>
                      <a:pt x="2873" y="813"/>
                      <a:pt x="2696" y="1137"/>
                      <a:pt x="2560" y="1471"/>
                    </a:cubicBezTo>
                    <a:cubicBezTo>
                      <a:pt x="2518" y="1565"/>
                      <a:pt x="2466" y="1648"/>
                      <a:pt x="2414" y="1732"/>
                    </a:cubicBezTo>
                    <a:cubicBezTo>
                      <a:pt x="2142" y="2192"/>
                      <a:pt x="1829" y="2630"/>
                      <a:pt x="1515" y="3059"/>
                    </a:cubicBezTo>
                    <a:cubicBezTo>
                      <a:pt x="1213" y="3477"/>
                      <a:pt x="888" y="3884"/>
                      <a:pt x="575" y="4302"/>
                    </a:cubicBezTo>
                    <a:cubicBezTo>
                      <a:pt x="450" y="4469"/>
                      <a:pt x="324" y="4626"/>
                      <a:pt x="168" y="4773"/>
                    </a:cubicBezTo>
                    <a:cubicBezTo>
                      <a:pt x="11" y="4919"/>
                      <a:pt x="1" y="5023"/>
                      <a:pt x="94" y="5242"/>
                    </a:cubicBezTo>
                    <a:cubicBezTo>
                      <a:pt x="220" y="5525"/>
                      <a:pt x="408" y="5776"/>
                      <a:pt x="607" y="6005"/>
                    </a:cubicBezTo>
                    <a:cubicBezTo>
                      <a:pt x="1004" y="6486"/>
                      <a:pt x="1359" y="6987"/>
                      <a:pt x="1672" y="7520"/>
                    </a:cubicBezTo>
                    <a:cubicBezTo>
                      <a:pt x="1860" y="7833"/>
                      <a:pt x="2048" y="8147"/>
                      <a:pt x="2257" y="8450"/>
                    </a:cubicBezTo>
                    <a:cubicBezTo>
                      <a:pt x="2435" y="8711"/>
                      <a:pt x="2613" y="8972"/>
                      <a:pt x="2759" y="9254"/>
                    </a:cubicBezTo>
                    <a:cubicBezTo>
                      <a:pt x="2821" y="9390"/>
                      <a:pt x="2905" y="9526"/>
                      <a:pt x="2989" y="9651"/>
                    </a:cubicBezTo>
                    <a:cubicBezTo>
                      <a:pt x="3072" y="9776"/>
                      <a:pt x="3124" y="9892"/>
                      <a:pt x="3145" y="10027"/>
                    </a:cubicBezTo>
                    <a:cubicBezTo>
                      <a:pt x="3187" y="10320"/>
                      <a:pt x="3229" y="10602"/>
                      <a:pt x="3249" y="10895"/>
                    </a:cubicBezTo>
                    <a:cubicBezTo>
                      <a:pt x="3260" y="11239"/>
                      <a:pt x="3281" y="11584"/>
                      <a:pt x="3312" y="11929"/>
                    </a:cubicBezTo>
                    <a:cubicBezTo>
                      <a:pt x="3323" y="12054"/>
                      <a:pt x="3302" y="12128"/>
                      <a:pt x="3208" y="12221"/>
                    </a:cubicBezTo>
                    <a:cubicBezTo>
                      <a:pt x="3082" y="12337"/>
                      <a:pt x="2978" y="12472"/>
                      <a:pt x="2936" y="12650"/>
                    </a:cubicBezTo>
                    <a:cubicBezTo>
                      <a:pt x="2852" y="13026"/>
                      <a:pt x="2989" y="13319"/>
                      <a:pt x="3249" y="13558"/>
                    </a:cubicBezTo>
                    <a:cubicBezTo>
                      <a:pt x="3369" y="13669"/>
                      <a:pt x="3513" y="13763"/>
                      <a:pt x="3681" y="13763"/>
                    </a:cubicBezTo>
                    <a:cubicBezTo>
                      <a:pt x="3704" y="13763"/>
                      <a:pt x="3727" y="13761"/>
                      <a:pt x="3751" y="13757"/>
                    </a:cubicBezTo>
                    <a:cubicBezTo>
                      <a:pt x="3992" y="13705"/>
                      <a:pt x="4242" y="13642"/>
                      <a:pt x="4409" y="13412"/>
                    </a:cubicBezTo>
                    <a:cubicBezTo>
                      <a:pt x="4482" y="13308"/>
                      <a:pt x="4524" y="13193"/>
                      <a:pt x="4556" y="13068"/>
                    </a:cubicBezTo>
                    <a:cubicBezTo>
                      <a:pt x="4639" y="12806"/>
                      <a:pt x="4587" y="12566"/>
                      <a:pt x="4420" y="12357"/>
                    </a:cubicBezTo>
                    <a:cubicBezTo>
                      <a:pt x="4357" y="12274"/>
                      <a:pt x="4326" y="12200"/>
                      <a:pt x="4336" y="12107"/>
                    </a:cubicBezTo>
                    <a:cubicBezTo>
                      <a:pt x="4347" y="11835"/>
                      <a:pt x="4326" y="11573"/>
                      <a:pt x="4305" y="11313"/>
                    </a:cubicBezTo>
                    <a:cubicBezTo>
                      <a:pt x="4294" y="11062"/>
                      <a:pt x="4273" y="10800"/>
                      <a:pt x="4263" y="10550"/>
                    </a:cubicBezTo>
                    <a:cubicBezTo>
                      <a:pt x="4263" y="10508"/>
                      <a:pt x="4242" y="10456"/>
                      <a:pt x="4326" y="10445"/>
                    </a:cubicBezTo>
                    <a:cubicBezTo>
                      <a:pt x="4347" y="10477"/>
                      <a:pt x="4378" y="10508"/>
                      <a:pt x="4399" y="10550"/>
                    </a:cubicBezTo>
                    <a:cubicBezTo>
                      <a:pt x="4514" y="10738"/>
                      <a:pt x="4628" y="10916"/>
                      <a:pt x="4775" y="11083"/>
                    </a:cubicBezTo>
                    <a:cubicBezTo>
                      <a:pt x="4817" y="11146"/>
                      <a:pt x="4858" y="11218"/>
                      <a:pt x="4911" y="11292"/>
                    </a:cubicBezTo>
                    <a:cubicBezTo>
                      <a:pt x="4995" y="11406"/>
                      <a:pt x="5025" y="11532"/>
                      <a:pt x="4984" y="11678"/>
                    </a:cubicBezTo>
                    <a:cubicBezTo>
                      <a:pt x="4921" y="11866"/>
                      <a:pt x="4942" y="12075"/>
                      <a:pt x="4984" y="12274"/>
                    </a:cubicBezTo>
                    <a:cubicBezTo>
                      <a:pt x="5005" y="12399"/>
                      <a:pt x="5057" y="12514"/>
                      <a:pt x="5141" y="12608"/>
                    </a:cubicBezTo>
                    <a:cubicBezTo>
                      <a:pt x="5252" y="12735"/>
                      <a:pt x="5387" y="12808"/>
                      <a:pt x="5537" y="12808"/>
                    </a:cubicBezTo>
                    <a:cubicBezTo>
                      <a:pt x="5585" y="12808"/>
                      <a:pt x="5634" y="12800"/>
                      <a:pt x="5684" y="12785"/>
                    </a:cubicBezTo>
                    <a:cubicBezTo>
                      <a:pt x="5861" y="12734"/>
                      <a:pt x="6008" y="12639"/>
                      <a:pt x="6112" y="12472"/>
                    </a:cubicBezTo>
                    <a:cubicBezTo>
                      <a:pt x="6227" y="12305"/>
                      <a:pt x="6321" y="12128"/>
                      <a:pt x="6394" y="11940"/>
                    </a:cubicBezTo>
                    <a:cubicBezTo>
                      <a:pt x="6509" y="11594"/>
                      <a:pt x="6457" y="11281"/>
                      <a:pt x="6227" y="10988"/>
                    </a:cubicBezTo>
                    <a:cubicBezTo>
                      <a:pt x="6154" y="10895"/>
                      <a:pt x="6070" y="10800"/>
                      <a:pt x="5945" y="10800"/>
                    </a:cubicBezTo>
                    <a:cubicBezTo>
                      <a:pt x="5840" y="10800"/>
                      <a:pt x="5799" y="10749"/>
                      <a:pt x="5757" y="10675"/>
                    </a:cubicBezTo>
                    <a:cubicBezTo>
                      <a:pt x="5580" y="10372"/>
                      <a:pt x="5402" y="10059"/>
                      <a:pt x="5214" y="9756"/>
                    </a:cubicBezTo>
                    <a:cubicBezTo>
                      <a:pt x="5214" y="9735"/>
                      <a:pt x="5183" y="9704"/>
                      <a:pt x="5193" y="9693"/>
                    </a:cubicBezTo>
                    <a:cubicBezTo>
                      <a:pt x="5203" y="9672"/>
                      <a:pt x="5219" y="9664"/>
                      <a:pt x="5235" y="9664"/>
                    </a:cubicBezTo>
                    <a:cubicBezTo>
                      <a:pt x="5253" y="9664"/>
                      <a:pt x="5271" y="9672"/>
                      <a:pt x="5287" y="9683"/>
                    </a:cubicBezTo>
                    <a:cubicBezTo>
                      <a:pt x="5517" y="9683"/>
                      <a:pt x="5747" y="9756"/>
                      <a:pt x="5987" y="9776"/>
                    </a:cubicBezTo>
                    <a:cubicBezTo>
                      <a:pt x="6123" y="9787"/>
                      <a:pt x="6258" y="9808"/>
                      <a:pt x="6394" y="9818"/>
                    </a:cubicBezTo>
                    <a:cubicBezTo>
                      <a:pt x="6488" y="9829"/>
                      <a:pt x="6562" y="9881"/>
                      <a:pt x="6583" y="9985"/>
                    </a:cubicBezTo>
                    <a:cubicBezTo>
                      <a:pt x="6583" y="10017"/>
                      <a:pt x="6603" y="10048"/>
                      <a:pt x="6613" y="10080"/>
                    </a:cubicBezTo>
                    <a:cubicBezTo>
                      <a:pt x="6708" y="10352"/>
                      <a:pt x="6875" y="10570"/>
                      <a:pt x="7084" y="10749"/>
                    </a:cubicBezTo>
                    <a:cubicBezTo>
                      <a:pt x="7214" y="10851"/>
                      <a:pt x="7329" y="10892"/>
                      <a:pt x="7439" y="10892"/>
                    </a:cubicBezTo>
                    <a:cubicBezTo>
                      <a:pt x="7542" y="10892"/>
                      <a:pt x="7641" y="10856"/>
                      <a:pt x="7742" y="10800"/>
                    </a:cubicBezTo>
                    <a:cubicBezTo>
                      <a:pt x="7867" y="10728"/>
                      <a:pt x="7982" y="10633"/>
                      <a:pt x="8055" y="10498"/>
                    </a:cubicBezTo>
                    <a:cubicBezTo>
                      <a:pt x="8296" y="10027"/>
                      <a:pt x="8327" y="9558"/>
                      <a:pt x="8097" y="9087"/>
                    </a:cubicBezTo>
                    <a:cubicBezTo>
                      <a:pt x="7972" y="8826"/>
                      <a:pt x="7732" y="8701"/>
                      <a:pt x="7460" y="8648"/>
                    </a:cubicBezTo>
                    <a:cubicBezTo>
                      <a:pt x="7436" y="8645"/>
                      <a:pt x="7411" y="8643"/>
                      <a:pt x="7385" y="8643"/>
                    </a:cubicBezTo>
                    <a:cubicBezTo>
                      <a:pt x="7332" y="8643"/>
                      <a:pt x="7276" y="8652"/>
                      <a:pt x="7219" y="8680"/>
                    </a:cubicBezTo>
                    <a:cubicBezTo>
                      <a:pt x="7094" y="8743"/>
                      <a:pt x="6948" y="8784"/>
                      <a:pt x="6843" y="8889"/>
                    </a:cubicBezTo>
                    <a:cubicBezTo>
                      <a:pt x="6795" y="8945"/>
                      <a:pt x="6742" y="8968"/>
                      <a:pt x="6683" y="8968"/>
                    </a:cubicBezTo>
                    <a:cubicBezTo>
                      <a:pt x="6654" y="8968"/>
                      <a:pt x="6624" y="8962"/>
                      <a:pt x="6593" y="8952"/>
                    </a:cubicBezTo>
                    <a:cubicBezTo>
                      <a:pt x="6425" y="8910"/>
                      <a:pt x="6237" y="8878"/>
                      <a:pt x="6070" y="8815"/>
                    </a:cubicBezTo>
                    <a:cubicBezTo>
                      <a:pt x="5694" y="8690"/>
                      <a:pt x="5318" y="8565"/>
                      <a:pt x="4911" y="8513"/>
                    </a:cubicBezTo>
                    <a:cubicBezTo>
                      <a:pt x="4848" y="8502"/>
                      <a:pt x="4806" y="8471"/>
                      <a:pt x="4754" y="8429"/>
                    </a:cubicBezTo>
                    <a:cubicBezTo>
                      <a:pt x="4566" y="8293"/>
                      <a:pt x="4451" y="8105"/>
                      <a:pt x="4294" y="7959"/>
                    </a:cubicBezTo>
                    <a:cubicBezTo>
                      <a:pt x="4159" y="7844"/>
                      <a:pt x="4043" y="7719"/>
                      <a:pt x="3929" y="7593"/>
                    </a:cubicBezTo>
                    <a:lnTo>
                      <a:pt x="2675" y="6120"/>
                    </a:lnTo>
                    <a:cubicBezTo>
                      <a:pt x="2466" y="5869"/>
                      <a:pt x="2267" y="5608"/>
                      <a:pt x="2058" y="5347"/>
                    </a:cubicBezTo>
                    <a:cubicBezTo>
                      <a:pt x="1975" y="5232"/>
                      <a:pt x="1965" y="5201"/>
                      <a:pt x="2058" y="5086"/>
                    </a:cubicBezTo>
                    <a:cubicBezTo>
                      <a:pt x="2195" y="4919"/>
                      <a:pt x="2341" y="4752"/>
                      <a:pt x="2487" y="4585"/>
                    </a:cubicBezTo>
                    <a:cubicBezTo>
                      <a:pt x="2664" y="4397"/>
                      <a:pt x="2852" y="4208"/>
                      <a:pt x="3051" y="4030"/>
                    </a:cubicBezTo>
                    <a:cubicBezTo>
                      <a:pt x="3354" y="3749"/>
                      <a:pt x="3688" y="3487"/>
                      <a:pt x="4002" y="3226"/>
                    </a:cubicBezTo>
                    <a:cubicBezTo>
                      <a:pt x="4064" y="3174"/>
                      <a:pt x="4117" y="3122"/>
                      <a:pt x="4169" y="3069"/>
                    </a:cubicBezTo>
                    <a:cubicBezTo>
                      <a:pt x="4357" y="2871"/>
                      <a:pt x="4556" y="2672"/>
                      <a:pt x="4754" y="2463"/>
                    </a:cubicBezTo>
                    <a:cubicBezTo>
                      <a:pt x="4869" y="2338"/>
                      <a:pt x="4984" y="2203"/>
                      <a:pt x="5067" y="2056"/>
                    </a:cubicBezTo>
                    <a:cubicBezTo>
                      <a:pt x="5183" y="1857"/>
                      <a:pt x="5214" y="1648"/>
                      <a:pt x="5183" y="1419"/>
                    </a:cubicBezTo>
                    <a:cubicBezTo>
                      <a:pt x="5130" y="1032"/>
                      <a:pt x="4974" y="698"/>
                      <a:pt x="4733" y="385"/>
                    </a:cubicBezTo>
                    <a:cubicBezTo>
                      <a:pt x="4598" y="207"/>
                      <a:pt x="4409" y="92"/>
                      <a:pt x="4201" y="30"/>
                    </a:cubicBezTo>
                    <a:cubicBezTo>
                      <a:pt x="4133" y="9"/>
                      <a:pt x="4067" y="0"/>
                      <a:pt x="4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3746509" y="2527095"/>
                <a:ext cx="416150" cy="693541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1216" extrusionOk="0">
                    <a:moveTo>
                      <a:pt x="2728" y="7941"/>
                    </a:moveTo>
                    <a:cubicBezTo>
                      <a:pt x="2738" y="7941"/>
                      <a:pt x="2738" y="7952"/>
                      <a:pt x="2749" y="7952"/>
                    </a:cubicBezTo>
                    <a:cubicBezTo>
                      <a:pt x="2749" y="7962"/>
                      <a:pt x="2738" y="7962"/>
                      <a:pt x="2738" y="7973"/>
                    </a:cubicBezTo>
                    <a:lnTo>
                      <a:pt x="2717" y="7952"/>
                    </a:lnTo>
                    <a:lnTo>
                      <a:pt x="2728" y="7941"/>
                    </a:lnTo>
                    <a:close/>
                    <a:moveTo>
                      <a:pt x="2833" y="1"/>
                    </a:moveTo>
                    <a:lnTo>
                      <a:pt x="2833" y="1"/>
                    </a:lnTo>
                    <a:cubicBezTo>
                      <a:pt x="2675" y="12"/>
                      <a:pt x="2603" y="116"/>
                      <a:pt x="2498" y="168"/>
                    </a:cubicBezTo>
                    <a:cubicBezTo>
                      <a:pt x="2070" y="440"/>
                      <a:pt x="1652" y="743"/>
                      <a:pt x="1276" y="1087"/>
                    </a:cubicBezTo>
                    <a:cubicBezTo>
                      <a:pt x="973" y="1370"/>
                      <a:pt x="690" y="1672"/>
                      <a:pt x="388" y="1965"/>
                    </a:cubicBezTo>
                    <a:cubicBezTo>
                      <a:pt x="283" y="2069"/>
                      <a:pt x="210" y="2195"/>
                      <a:pt x="126" y="2320"/>
                    </a:cubicBezTo>
                    <a:cubicBezTo>
                      <a:pt x="22" y="2477"/>
                      <a:pt x="1" y="2655"/>
                      <a:pt x="33" y="2843"/>
                    </a:cubicBezTo>
                    <a:cubicBezTo>
                      <a:pt x="95" y="3177"/>
                      <a:pt x="168" y="3522"/>
                      <a:pt x="325" y="3836"/>
                    </a:cubicBezTo>
                    <a:cubicBezTo>
                      <a:pt x="597" y="4368"/>
                      <a:pt x="899" y="4880"/>
                      <a:pt x="1234" y="5382"/>
                    </a:cubicBezTo>
                    <a:cubicBezTo>
                      <a:pt x="1349" y="5570"/>
                      <a:pt x="1474" y="5747"/>
                      <a:pt x="1610" y="5925"/>
                    </a:cubicBezTo>
                    <a:cubicBezTo>
                      <a:pt x="1662" y="5998"/>
                      <a:pt x="1683" y="6081"/>
                      <a:pt x="1662" y="6176"/>
                    </a:cubicBezTo>
                    <a:cubicBezTo>
                      <a:pt x="1642" y="6228"/>
                      <a:pt x="1631" y="6280"/>
                      <a:pt x="1621" y="6332"/>
                    </a:cubicBezTo>
                    <a:cubicBezTo>
                      <a:pt x="1537" y="6573"/>
                      <a:pt x="1537" y="6823"/>
                      <a:pt x="1484" y="7053"/>
                    </a:cubicBezTo>
                    <a:cubicBezTo>
                      <a:pt x="1474" y="7116"/>
                      <a:pt x="1484" y="7189"/>
                      <a:pt x="1505" y="7241"/>
                    </a:cubicBezTo>
                    <a:cubicBezTo>
                      <a:pt x="1558" y="7429"/>
                      <a:pt x="1579" y="7617"/>
                      <a:pt x="1610" y="7806"/>
                    </a:cubicBezTo>
                    <a:cubicBezTo>
                      <a:pt x="1693" y="8338"/>
                      <a:pt x="1652" y="8881"/>
                      <a:pt x="1725" y="9414"/>
                    </a:cubicBezTo>
                    <a:cubicBezTo>
                      <a:pt x="1735" y="9508"/>
                      <a:pt x="1693" y="9561"/>
                      <a:pt x="1631" y="9623"/>
                    </a:cubicBezTo>
                    <a:cubicBezTo>
                      <a:pt x="1484" y="9759"/>
                      <a:pt x="1370" y="9916"/>
                      <a:pt x="1338" y="10125"/>
                    </a:cubicBezTo>
                    <a:cubicBezTo>
                      <a:pt x="1286" y="10480"/>
                      <a:pt x="1422" y="10762"/>
                      <a:pt x="1662" y="10982"/>
                    </a:cubicBezTo>
                    <a:cubicBezTo>
                      <a:pt x="1817" y="11136"/>
                      <a:pt x="2010" y="11216"/>
                      <a:pt x="2203" y="11216"/>
                    </a:cubicBezTo>
                    <a:cubicBezTo>
                      <a:pt x="2361" y="11216"/>
                      <a:pt x="2518" y="11163"/>
                      <a:pt x="2655" y="11054"/>
                    </a:cubicBezTo>
                    <a:cubicBezTo>
                      <a:pt x="3052" y="10752"/>
                      <a:pt x="3177" y="10229"/>
                      <a:pt x="2884" y="9801"/>
                    </a:cubicBezTo>
                    <a:cubicBezTo>
                      <a:pt x="2822" y="9707"/>
                      <a:pt x="2791" y="9633"/>
                      <a:pt x="2791" y="9529"/>
                    </a:cubicBezTo>
                    <a:cubicBezTo>
                      <a:pt x="2770" y="9122"/>
                      <a:pt x="2749" y="8725"/>
                      <a:pt x="2728" y="8328"/>
                    </a:cubicBezTo>
                    <a:cubicBezTo>
                      <a:pt x="2728" y="8244"/>
                      <a:pt x="2675" y="8119"/>
                      <a:pt x="2770" y="8077"/>
                    </a:cubicBezTo>
                    <a:cubicBezTo>
                      <a:pt x="2787" y="8069"/>
                      <a:pt x="2802" y="8066"/>
                      <a:pt x="2815" y="8066"/>
                    </a:cubicBezTo>
                    <a:cubicBezTo>
                      <a:pt x="2894" y="8066"/>
                      <a:pt x="2924" y="8182"/>
                      <a:pt x="2968" y="8244"/>
                    </a:cubicBezTo>
                    <a:cubicBezTo>
                      <a:pt x="3104" y="8411"/>
                      <a:pt x="3219" y="8579"/>
                      <a:pt x="3344" y="8756"/>
                    </a:cubicBezTo>
                    <a:cubicBezTo>
                      <a:pt x="3407" y="8850"/>
                      <a:pt x="3439" y="8944"/>
                      <a:pt x="3397" y="9069"/>
                    </a:cubicBezTo>
                    <a:cubicBezTo>
                      <a:pt x="3344" y="9215"/>
                      <a:pt x="3365" y="9373"/>
                      <a:pt x="3365" y="9529"/>
                    </a:cubicBezTo>
                    <a:cubicBezTo>
                      <a:pt x="3365" y="9665"/>
                      <a:pt x="3407" y="9791"/>
                      <a:pt x="3469" y="9916"/>
                    </a:cubicBezTo>
                    <a:cubicBezTo>
                      <a:pt x="3569" y="10130"/>
                      <a:pt x="3769" y="10244"/>
                      <a:pt x="3984" y="10244"/>
                    </a:cubicBezTo>
                    <a:cubicBezTo>
                      <a:pt x="4063" y="10244"/>
                      <a:pt x="4143" y="10228"/>
                      <a:pt x="4222" y="10198"/>
                    </a:cubicBezTo>
                    <a:cubicBezTo>
                      <a:pt x="4358" y="10146"/>
                      <a:pt x="4452" y="10062"/>
                      <a:pt x="4546" y="9958"/>
                    </a:cubicBezTo>
                    <a:cubicBezTo>
                      <a:pt x="4650" y="9821"/>
                      <a:pt x="4713" y="9675"/>
                      <a:pt x="4797" y="9529"/>
                    </a:cubicBezTo>
                    <a:cubicBezTo>
                      <a:pt x="4985" y="9153"/>
                      <a:pt x="4911" y="8651"/>
                      <a:pt x="4609" y="8338"/>
                    </a:cubicBezTo>
                    <a:cubicBezTo>
                      <a:pt x="4567" y="8286"/>
                      <a:pt x="4504" y="8223"/>
                      <a:pt x="4431" y="8223"/>
                    </a:cubicBezTo>
                    <a:cubicBezTo>
                      <a:pt x="4424" y="8224"/>
                      <a:pt x="4417" y="8224"/>
                      <a:pt x="4411" y="8224"/>
                    </a:cubicBezTo>
                    <a:cubicBezTo>
                      <a:pt x="4258" y="8224"/>
                      <a:pt x="4198" y="8114"/>
                      <a:pt x="4138" y="7994"/>
                    </a:cubicBezTo>
                    <a:cubicBezTo>
                      <a:pt x="4117" y="7962"/>
                      <a:pt x="4096" y="7941"/>
                      <a:pt x="4075" y="7910"/>
                    </a:cubicBezTo>
                    <a:cubicBezTo>
                      <a:pt x="3950" y="7690"/>
                      <a:pt x="3815" y="7471"/>
                      <a:pt x="3689" y="7241"/>
                    </a:cubicBezTo>
                    <a:cubicBezTo>
                      <a:pt x="3678" y="7220"/>
                      <a:pt x="3678" y="7189"/>
                      <a:pt x="3678" y="7168"/>
                    </a:cubicBezTo>
                    <a:cubicBezTo>
                      <a:pt x="3692" y="7140"/>
                      <a:pt x="3715" y="7131"/>
                      <a:pt x="3738" y="7131"/>
                    </a:cubicBezTo>
                    <a:cubicBezTo>
                      <a:pt x="3750" y="7131"/>
                      <a:pt x="3762" y="7133"/>
                      <a:pt x="3773" y="7137"/>
                    </a:cubicBezTo>
                    <a:cubicBezTo>
                      <a:pt x="3836" y="7137"/>
                      <a:pt x="3898" y="7147"/>
                      <a:pt x="3961" y="7158"/>
                    </a:cubicBezTo>
                    <a:cubicBezTo>
                      <a:pt x="4201" y="7220"/>
                      <a:pt x="4452" y="7230"/>
                      <a:pt x="4692" y="7262"/>
                    </a:cubicBezTo>
                    <a:cubicBezTo>
                      <a:pt x="4943" y="7283"/>
                      <a:pt x="4943" y="7283"/>
                      <a:pt x="5037" y="7523"/>
                    </a:cubicBezTo>
                    <a:cubicBezTo>
                      <a:pt x="5131" y="7806"/>
                      <a:pt x="5308" y="8035"/>
                      <a:pt x="5538" y="8223"/>
                    </a:cubicBezTo>
                    <a:cubicBezTo>
                      <a:pt x="5649" y="8312"/>
                      <a:pt x="5773" y="8357"/>
                      <a:pt x="5895" y="8357"/>
                    </a:cubicBezTo>
                    <a:cubicBezTo>
                      <a:pt x="6002" y="8357"/>
                      <a:pt x="6109" y="8323"/>
                      <a:pt x="6207" y="8254"/>
                    </a:cubicBezTo>
                    <a:cubicBezTo>
                      <a:pt x="6385" y="8129"/>
                      <a:pt x="6531" y="7962"/>
                      <a:pt x="6604" y="7743"/>
                    </a:cubicBezTo>
                    <a:cubicBezTo>
                      <a:pt x="6708" y="7419"/>
                      <a:pt x="6729" y="7084"/>
                      <a:pt x="6645" y="6750"/>
                    </a:cubicBezTo>
                    <a:cubicBezTo>
                      <a:pt x="6562" y="6426"/>
                      <a:pt x="6353" y="6207"/>
                      <a:pt x="6040" y="6092"/>
                    </a:cubicBezTo>
                    <a:cubicBezTo>
                      <a:pt x="5964" y="6064"/>
                      <a:pt x="5889" y="6048"/>
                      <a:pt x="5814" y="6048"/>
                    </a:cubicBezTo>
                    <a:cubicBezTo>
                      <a:pt x="5722" y="6048"/>
                      <a:pt x="5630" y="6072"/>
                      <a:pt x="5538" y="6123"/>
                    </a:cubicBezTo>
                    <a:cubicBezTo>
                      <a:pt x="5444" y="6176"/>
                      <a:pt x="5350" y="6228"/>
                      <a:pt x="5266" y="6301"/>
                    </a:cubicBezTo>
                    <a:cubicBezTo>
                      <a:pt x="5204" y="6348"/>
                      <a:pt x="5147" y="6372"/>
                      <a:pt x="5083" y="6372"/>
                    </a:cubicBezTo>
                    <a:cubicBezTo>
                      <a:pt x="5062" y="6372"/>
                      <a:pt x="5039" y="6369"/>
                      <a:pt x="5016" y="6364"/>
                    </a:cubicBezTo>
                    <a:cubicBezTo>
                      <a:pt x="4828" y="6332"/>
                      <a:pt x="4650" y="6301"/>
                      <a:pt x="4483" y="6228"/>
                    </a:cubicBezTo>
                    <a:cubicBezTo>
                      <a:pt x="4107" y="6081"/>
                      <a:pt x="3720" y="5988"/>
                      <a:pt x="3334" y="5914"/>
                    </a:cubicBezTo>
                    <a:cubicBezTo>
                      <a:pt x="3271" y="5904"/>
                      <a:pt x="3230" y="5883"/>
                      <a:pt x="3188" y="5841"/>
                    </a:cubicBezTo>
                    <a:cubicBezTo>
                      <a:pt x="2916" y="5570"/>
                      <a:pt x="2624" y="5308"/>
                      <a:pt x="2373" y="5006"/>
                    </a:cubicBezTo>
                    <a:cubicBezTo>
                      <a:pt x="2039" y="4619"/>
                      <a:pt x="1714" y="4222"/>
                      <a:pt x="1380" y="3846"/>
                    </a:cubicBezTo>
                    <a:cubicBezTo>
                      <a:pt x="1077" y="3501"/>
                      <a:pt x="806" y="3135"/>
                      <a:pt x="523" y="2791"/>
                    </a:cubicBezTo>
                    <a:cubicBezTo>
                      <a:pt x="430" y="2675"/>
                      <a:pt x="419" y="2645"/>
                      <a:pt x="513" y="2529"/>
                    </a:cubicBezTo>
                    <a:cubicBezTo>
                      <a:pt x="795" y="2174"/>
                      <a:pt x="1108" y="1840"/>
                      <a:pt x="1443" y="1537"/>
                    </a:cubicBezTo>
                    <a:cubicBezTo>
                      <a:pt x="1652" y="1359"/>
                      <a:pt x="1861" y="1182"/>
                      <a:pt x="2049" y="994"/>
                    </a:cubicBezTo>
                    <a:cubicBezTo>
                      <a:pt x="2174" y="868"/>
                      <a:pt x="2289" y="743"/>
                      <a:pt x="2425" y="628"/>
                    </a:cubicBezTo>
                    <a:cubicBezTo>
                      <a:pt x="2603" y="461"/>
                      <a:pt x="2759" y="273"/>
                      <a:pt x="2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3698091" y="1911339"/>
                <a:ext cx="922578" cy="544024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8798" extrusionOk="0">
                    <a:moveTo>
                      <a:pt x="11464" y="1"/>
                    </a:moveTo>
                    <a:cubicBezTo>
                      <a:pt x="10977" y="1"/>
                      <a:pt x="10517" y="117"/>
                      <a:pt x="10093" y="358"/>
                    </a:cubicBezTo>
                    <a:cubicBezTo>
                      <a:pt x="9748" y="546"/>
                      <a:pt x="9434" y="797"/>
                      <a:pt x="9142" y="1069"/>
                    </a:cubicBezTo>
                    <a:cubicBezTo>
                      <a:pt x="9037" y="1162"/>
                      <a:pt x="8933" y="1246"/>
                      <a:pt x="8828" y="1340"/>
                    </a:cubicBezTo>
                    <a:cubicBezTo>
                      <a:pt x="8766" y="1308"/>
                      <a:pt x="8703" y="1257"/>
                      <a:pt x="8640" y="1236"/>
                    </a:cubicBezTo>
                    <a:cubicBezTo>
                      <a:pt x="8359" y="1173"/>
                      <a:pt x="8076" y="1090"/>
                      <a:pt x="7784" y="1069"/>
                    </a:cubicBezTo>
                    <a:cubicBezTo>
                      <a:pt x="7580" y="1057"/>
                      <a:pt x="7376" y="1046"/>
                      <a:pt x="7174" y="1046"/>
                    </a:cubicBezTo>
                    <a:cubicBezTo>
                      <a:pt x="6815" y="1046"/>
                      <a:pt x="6459" y="1081"/>
                      <a:pt x="6112" y="1215"/>
                    </a:cubicBezTo>
                    <a:cubicBezTo>
                      <a:pt x="6097" y="1222"/>
                      <a:pt x="6081" y="1226"/>
                      <a:pt x="6066" y="1226"/>
                    </a:cubicBezTo>
                    <a:cubicBezTo>
                      <a:pt x="6036" y="1226"/>
                      <a:pt x="6007" y="1214"/>
                      <a:pt x="5987" y="1194"/>
                    </a:cubicBezTo>
                    <a:cubicBezTo>
                      <a:pt x="5945" y="1152"/>
                      <a:pt x="5903" y="1120"/>
                      <a:pt x="5872" y="1079"/>
                    </a:cubicBezTo>
                    <a:cubicBezTo>
                      <a:pt x="5590" y="755"/>
                      <a:pt x="5245" y="546"/>
                      <a:pt x="4858" y="400"/>
                    </a:cubicBezTo>
                    <a:cubicBezTo>
                      <a:pt x="4642" y="313"/>
                      <a:pt x="4416" y="267"/>
                      <a:pt x="4186" y="267"/>
                    </a:cubicBezTo>
                    <a:cubicBezTo>
                      <a:pt x="4083" y="267"/>
                      <a:pt x="3980" y="276"/>
                      <a:pt x="3876" y="296"/>
                    </a:cubicBezTo>
                    <a:cubicBezTo>
                      <a:pt x="3479" y="368"/>
                      <a:pt x="3114" y="525"/>
                      <a:pt x="2769" y="744"/>
                    </a:cubicBezTo>
                    <a:cubicBezTo>
                      <a:pt x="2153" y="1162"/>
                      <a:pt x="1756" y="1716"/>
                      <a:pt x="1589" y="2448"/>
                    </a:cubicBezTo>
                    <a:cubicBezTo>
                      <a:pt x="1484" y="2886"/>
                      <a:pt x="1463" y="3325"/>
                      <a:pt x="1557" y="3764"/>
                    </a:cubicBezTo>
                    <a:cubicBezTo>
                      <a:pt x="1620" y="4025"/>
                      <a:pt x="1724" y="4266"/>
                      <a:pt x="1850" y="4505"/>
                    </a:cubicBezTo>
                    <a:cubicBezTo>
                      <a:pt x="1887" y="4581"/>
                      <a:pt x="1874" y="4622"/>
                      <a:pt x="1802" y="4622"/>
                    </a:cubicBezTo>
                    <a:cubicBezTo>
                      <a:pt x="1794" y="4622"/>
                      <a:pt x="1786" y="4622"/>
                      <a:pt x="1777" y="4621"/>
                    </a:cubicBezTo>
                    <a:cubicBezTo>
                      <a:pt x="1761" y="4620"/>
                      <a:pt x="1746" y="4620"/>
                      <a:pt x="1731" y="4620"/>
                    </a:cubicBezTo>
                    <a:cubicBezTo>
                      <a:pt x="1425" y="4620"/>
                      <a:pt x="1147" y="4722"/>
                      <a:pt x="878" y="4871"/>
                    </a:cubicBezTo>
                    <a:cubicBezTo>
                      <a:pt x="805" y="4913"/>
                      <a:pt x="732" y="4955"/>
                      <a:pt x="659" y="4986"/>
                    </a:cubicBezTo>
                    <a:cubicBezTo>
                      <a:pt x="586" y="5028"/>
                      <a:pt x="523" y="5080"/>
                      <a:pt x="471" y="5143"/>
                    </a:cubicBezTo>
                    <a:cubicBezTo>
                      <a:pt x="63" y="5582"/>
                      <a:pt x="1" y="6209"/>
                      <a:pt x="241" y="6720"/>
                    </a:cubicBezTo>
                    <a:cubicBezTo>
                      <a:pt x="460" y="7170"/>
                      <a:pt x="805" y="7493"/>
                      <a:pt x="1275" y="7660"/>
                    </a:cubicBezTo>
                    <a:cubicBezTo>
                      <a:pt x="1662" y="7807"/>
                      <a:pt x="2048" y="7953"/>
                      <a:pt x="2435" y="8078"/>
                    </a:cubicBezTo>
                    <a:cubicBezTo>
                      <a:pt x="2832" y="8225"/>
                      <a:pt x="3239" y="8350"/>
                      <a:pt x="3667" y="8424"/>
                    </a:cubicBezTo>
                    <a:cubicBezTo>
                      <a:pt x="4054" y="8486"/>
                      <a:pt x="4430" y="8570"/>
                      <a:pt x="4817" y="8633"/>
                    </a:cubicBezTo>
                    <a:cubicBezTo>
                      <a:pt x="5151" y="8674"/>
                      <a:pt x="5485" y="8737"/>
                      <a:pt x="5820" y="8747"/>
                    </a:cubicBezTo>
                    <a:cubicBezTo>
                      <a:pt x="6290" y="8758"/>
                      <a:pt x="6760" y="8789"/>
                      <a:pt x="7240" y="8789"/>
                    </a:cubicBezTo>
                    <a:cubicBezTo>
                      <a:pt x="7492" y="8794"/>
                      <a:pt x="7744" y="8798"/>
                      <a:pt x="7996" y="8798"/>
                    </a:cubicBezTo>
                    <a:cubicBezTo>
                      <a:pt x="8813" y="8798"/>
                      <a:pt x="9631" y="8758"/>
                      <a:pt x="10437" y="8591"/>
                    </a:cubicBezTo>
                    <a:cubicBezTo>
                      <a:pt x="11117" y="8454"/>
                      <a:pt x="11785" y="8277"/>
                      <a:pt x="12422" y="8006"/>
                    </a:cubicBezTo>
                    <a:cubicBezTo>
                      <a:pt x="12490" y="7980"/>
                      <a:pt x="12552" y="7947"/>
                      <a:pt x="12628" y="7947"/>
                    </a:cubicBezTo>
                    <a:cubicBezTo>
                      <a:pt x="12646" y="7947"/>
                      <a:pt x="12664" y="7949"/>
                      <a:pt x="12684" y="7953"/>
                    </a:cubicBezTo>
                    <a:cubicBezTo>
                      <a:pt x="12701" y="7957"/>
                      <a:pt x="12718" y="7959"/>
                      <a:pt x="12735" y="7959"/>
                    </a:cubicBezTo>
                    <a:cubicBezTo>
                      <a:pt x="12815" y="7959"/>
                      <a:pt x="12897" y="7923"/>
                      <a:pt x="12966" y="7880"/>
                    </a:cubicBezTo>
                    <a:cubicBezTo>
                      <a:pt x="13269" y="7713"/>
                      <a:pt x="13561" y="7535"/>
                      <a:pt x="13812" y="7284"/>
                    </a:cubicBezTo>
                    <a:lnTo>
                      <a:pt x="14157" y="6940"/>
                    </a:lnTo>
                    <a:cubicBezTo>
                      <a:pt x="14303" y="6804"/>
                      <a:pt x="14439" y="6658"/>
                      <a:pt x="14544" y="6480"/>
                    </a:cubicBezTo>
                    <a:cubicBezTo>
                      <a:pt x="14836" y="6021"/>
                      <a:pt x="14920" y="5519"/>
                      <a:pt x="14690" y="5007"/>
                    </a:cubicBezTo>
                    <a:cubicBezTo>
                      <a:pt x="14606" y="4809"/>
                      <a:pt x="14460" y="4683"/>
                      <a:pt x="14272" y="4589"/>
                    </a:cubicBezTo>
                    <a:cubicBezTo>
                      <a:pt x="14043" y="4490"/>
                      <a:pt x="13814" y="4390"/>
                      <a:pt x="13559" y="4390"/>
                    </a:cubicBezTo>
                    <a:cubicBezTo>
                      <a:pt x="13546" y="4390"/>
                      <a:pt x="13533" y="4390"/>
                      <a:pt x="13520" y="4391"/>
                    </a:cubicBezTo>
                    <a:cubicBezTo>
                      <a:pt x="13478" y="4391"/>
                      <a:pt x="13446" y="4349"/>
                      <a:pt x="13467" y="4317"/>
                    </a:cubicBezTo>
                    <a:cubicBezTo>
                      <a:pt x="13499" y="4245"/>
                      <a:pt x="13530" y="4182"/>
                      <a:pt x="13561" y="4119"/>
                    </a:cubicBezTo>
                    <a:cubicBezTo>
                      <a:pt x="13822" y="3576"/>
                      <a:pt x="13958" y="3012"/>
                      <a:pt x="13864" y="2395"/>
                    </a:cubicBezTo>
                    <a:cubicBezTo>
                      <a:pt x="13791" y="1914"/>
                      <a:pt x="13592" y="1476"/>
                      <a:pt x="13363" y="1058"/>
                    </a:cubicBezTo>
                    <a:cubicBezTo>
                      <a:pt x="13321" y="985"/>
                      <a:pt x="13279" y="911"/>
                      <a:pt x="13227" y="849"/>
                    </a:cubicBezTo>
                    <a:cubicBezTo>
                      <a:pt x="12788" y="358"/>
                      <a:pt x="12266" y="34"/>
                      <a:pt x="11587" y="3"/>
                    </a:cubicBezTo>
                    <a:cubicBezTo>
                      <a:pt x="11546" y="1"/>
                      <a:pt x="11505" y="1"/>
                      <a:pt x="11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3703286" y="2216063"/>
                <a:ext cx="914107" cy="240724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3893" extrusionOk="0">
                    <a:moveTo>
                      <a:pt x="14072" y="0"/>
                    </a:moveTo>
                    <a:cubicBezTo>
                      <a:pt x="14027" y="0"/>
                      <a:pt x="13982" y="6"/>
                      <a:pt x="13937" y="16"/>
                    </a:cubicBezTo>
                    <a:cubicBezTo>
                      <a:pt x="13728" y="69"/>
                      <a:pt x="13529" y="152"/>
                      <a:pt x="13373" y="320"/>
                    </a:cubicBezTo>
                    <a:cubicBezTo>
                      <a:pt x="13258" y="434"/>
                      <a:pt x="13132" y="549"/>
                      <a:pt x="13060" y="696"/>
                    </a:cubicBezTo>
                    <a:cubicBezTo>
                      <a:pt x="12997" y="789"/>
                      <a:pt x="12934" y="873"/>
                      <a:pt x="12851" y="946"/>
                    </a:cubicBezTo>
                    <a:cubicBezTo>
                      <a:pt x="12746" y="1009"/>
                      <a:pt x="12663" y="1082"/>
                      <a:pt x="12579" y="1176"/>
                    </a:cubicBezTo>
                    <a:cubicBezTo>
                      <a:pt x="12516" y="1239"/>
                      <a:pt x="12433" y="1260"/>
                      <a:pt x="12328" y="1260"/>
                    </a:cubicBezTo>
                    <a:lnTo>
                      <a:pt x="11544" y="1260"/>
                    </a:lnTo>
                    <a:cubicBezTo>
                      <a:pt x="11498" y="1260"/>
                      <a:pt x="11452" y="1262"/>
                      <a:pt x="11408" y="1262"/>
                    </a:cubicBezTo>
                    <a:cubicBezTo>
                      <a:pt x="11361" y="1262"/>
                      <a:pt x="11315" y="1260"/>
                      <a:pt x="11273" y="1249"/>
                    </a:cubicBezTo>
                    <a:cubicBezTo>
                      <a:pt x="10928" y="1186"/>
                      <a:pt x="10594" y="1114"/>
                      <a:pt x="10249" y="1082"/>
                    </a:cubicBezTo>
                    <a:cubicBezTo>
                      <a:pt x="10062" y="1060"/>
                      <a:pt x="9880" y="1015"/>
                      <a:pt x="9695" y="1015"/>
                    </a:cubicBezTo>
                    <a:cubicBezTo>
                      <a:pt x="9623" y="1015"/>
                      <a:pt x="9550" y="1022"/>
                      <a:pt x="9476" y="1040"/>
                    </a:cubicBezTo>
                    <a:lnTo>
                      <a:pt x="9392" y="1040"/>
                    </a:lnTo>
                    <a:cubicBezTo>
                      <a:pt x="9037" y="1072"/>
                      <a:pt x="8693" y="1124"/>
                      <a:pt x="8358" y="1260"/>
                    </a:cubicBezTo>
                    <a:cubicBezTo>
                      <a:pt x="8159" y="1353"/>
                      <a:pt x="7950" y="1406"/>
                      <a:pt x="7741" y="1469"/>
                    </a:cubicBezTo>
                    <a:cubicBezTo>
                      <a:pt x="7706" y="1478"/>
                      <a:pt x="7671" y="1481"/>
                      <a:pt x="7636" y="1481"/>
                    </a:cubicBezTo>
                    <a:cubicBezTo>
                      <a:pt x="7588" y="1481"/>
                      <a:pt x="7539" y="1475"/>
                      <a:pt x="7491" y="1469"/>
                    </a:cubicBezTo>
                    <a:cubicBezTo>
                      <a:pt x="7282" y="1437"/>
                      <a:pt x="7073" y="1374"/>
                      <a:pt x="6854" y="1374"/>
                    </a:cubicBezTo>
                    <a:cubicBezTo>
                      <a:pt x="6603" y="1374"/>
                      <a:pt x="6362" y="1323"/>
                      <a:pt x="6133" y="1228"/>
                    </a:cubicBezTo>
                    <a:cubicBezTo>
                      <a:pt x="5955" y="1155"/>
                      <a:pt x="5756" y="1103"/>
                      <a:pt x="5558" y="1061"/>
                    </a:cubicBezTo>
                    <a:cubicBezTo>
                      <a:pt x="5433" y="1030"/>
                      <a:pt x="5297" y="1009"/>
                      <a:pt x="5161" y="998"/>
                    </a:cubicBezTo>
                    <a:cubicBezTo>
                      <a:pt x="5068" y="992"/>
                      <a:pt x="4975" y="989"/>
                      <a:pt x="4882" y="989"/>
                    </a:cubicBezTo>
                    <a:cubicBezTo>
                      <a:pt x="4656" y="989"/>
                      <a:pt x="4433" y="1009"/>
                      <a:pt x="4210" y="1061"/>
                    </a:cubicBezTo>
                    <a:cubicBezTo>
                      <a:pt x="3882" y="1132"/>
                      <a:pt x="3554" y="1158"/>
                      <a:pt x="3225" y="1158"/>
                    </a:cubicBezTo>
                    <a:cubicBezTo>
                      <a:pt x="3167" y="1158"/>
                      <a:pt x="3109" y="1157"/>
                      <a:pt x="3051" y="1155"/>
                    </a:cubicBezTo>
                    <a:cubicBezTo>
                      <a:pt x="3006" y="1155"/>
                      <a:pt x="2962" y="1157"/>
                      <a:pt x="2919" y="1157"/>
                    </a:cubicBezTo>
                    <a:cubicBezTo>
                      <a:pt x="2853" y="1157"/>
                      <a:pt x="2790" y="1153"/>
                      <a:pt x="2727" y="1134"/>
                    </a:cubicBezTo>
                    <a:cubicBezTo>
                      <a:pt x="2601" y="1114"/>
                      <a:pt x="2487" y="1103"/>
                      <a:pt x="2372" y="1103"/>
                    </a:cubicBezTo>
                    <a:cubicBezTo>
                      <a:pt x="2267" y="1103"/>
                      <a:pt x="2173" y="1061"/>
                      <a:pt x="2079" y="1061"/>
                    </a:cubicBezTo>
                    <a:cubicBezTo>
                      <a:pt x="2072" y="1061"/>
                      <a:pt x="2065" y="1061"/>
                      <a:pt x="2059" y="1061"/>
                    </a:cubicBezTo>
                    <a:cubicBezTo>
                      <a:pt x="1866" y="1061"/>
                      <a:pt x="1804" y="911"/>
                      <a:pt x="1703" y="800"/>
                    </a:cubicBezTo>
                    <a:cubicBezTo>
                      <a:pt x="1693" y="779"/>
                      <a:pt x="1682" y="758"/>
                      <a:pt x="1682" y="747"/>
                    </a:cubicBezTo>
                    <a:cubicBezTo>
                      <a:pt x="1651" y="601"/>
                      <a:pt x="1547" y="487"/>
                      <a:pt x="1484" y="361"/>
                    </a:cubicBezTo>
                    <a:cubicBezTo>
                      <a:pt x="1463" y="320"/>
                      <a:pt x="1421" y="288"/>
                      <a:pt x="1379" y="278"/>
                    </a:cubicBezTo>
                    <a:cubicBezTo>
                      <a:pt x="1318" y="257"/>
                      <a:pt x="1257" y="241"/>
                      <a:pt x="1193" y="241"/>
                    </a:cubicBezTo>
                    <a:cubicBezTo>
                      <a:pt x="1159" y="241"/>
                      <a:pt x="1124" y="246"/>
                      <a:pt x="1087" y="257"/>
                    </a:cubicBezTo>
                    <a:cubicBezTo>
                      <a:pt x="867" y="309"/>
                      <a:pt x="679" y="403"/>
                      <a:pt x="491" y="518"/>
                    </a:cubicBezTo>
                    <a:cubicBezTo>
                      <a:pt x="272" y="633"/>
                      <a:pt x="219" y="873"/>
                      <a:pt x="73" y="1040"/>
                    </a:cubicBezTo>
                    <a:cubicBezTo>
                      <a:pt x="10" y="1270"/>
                      <a:pt x="0" y="1500"/>
                      <a:pt x="94" y="1730"/>
                    </a:cubicBezTo>
                    <a:cubicBezTo>
                      <a:pt x="345" y="2284"/>
                      <a:pt x="763" y="2649"/>
                      <a:pt x="1348" y="2816"/>
                    </a:cubicBezTo>
                    <a:cubicBezTo>
                      <a:pt x="1463" y="2858"/>
                      <a:pt x="1588" y="2900"/>
                      <a:pt x="1703" y="2952"/>
                    </a:cubicBezTo>
                    <a:cubicBezTo>
                      <a:pt x="2111" y="3119"/>
                      <a:pt x="2529" y="3266"/>
                      <a:pt x="2957" y="3391"/>
                    </a:cubicBezTo>
                    <a:cubicBezTo>
                      <a:pt x="3604" y="3568"/>
                      <a:pt x="4273" y="3663"/>
                      <a:pt x="4932" y="3767"/>
                    </a:cubicBezTo>
                    <a:cubicBezTo>
                      <a:pt x="5057" y="3788"/>
                      <a:pt x="5171" y="3809"/>
                      <a:pt x="5287" y="3819"/>
                    </a:cubicBezTo>
                    <a:cubicBezTo>
                      <a:pt x="5691" y="3829"/>
                      <a:pt x="6103" y="3883"/>
                      <a:pt x="6509" y="3883"/>
                    </a:cubicBezTo>
                    <a:cubicBezTo>
                      <a:pt x="6544" y="3883"/>
                      <a:pt x="6578" y="3883"/>
                      <a:pt x="6613" y="3882"/>
                    </a:cubicBezTo>
                    <a:cubicBezTo>
                      <a:pt x="6718" y="3878"/>
                      <a:pt x="6822" y="3877"/>
                      <a:pt x="6926" y="3877"/>
                    </a:cubicBezTo>
                    <a:cubicBezTo>
                      <a:pt x="7134" y="3877"/>
                      <a:pt x="7341" y="3882"/>
                      <a:pt x="7543" y="3882"/>
                    </a:cubicBezTo>
                    <a:lnTo>
                      <a:pt x="7543" y="3893"/>
                    </a:lnTo>
                    <a:cubicBezTo>
                      <a:pt x="8087" y="3882"/>
                      <a:pt x="8619" y="3882"/>
                      <a:pt x="9152" y="3872"/>
                    </a:cubicBezTo>
                    <a:lnTo>
                      <a:pt x="9236" y="3872"/>
                    </a:lnTo>
                    <a:cubicBezTo>
                      <a:pt x="9580" y="3819"/>
                      <a:pt x="9915" y="3767"/>
                      <a:pt x="10260" y="3715"/>
                    </a:cubicBezTo>
                    <a:cubicBezTo>
                      <a:pt x="10771" y="3631"/>
                      <a:pt x="11263" y="3485"/>
                      <a:pt x="11764" y="3328"/>
                    </a:cubicBezTo>
                    <a:cubicBezTo>
                      <a:pt x="12088" y="3234"/>
                      <a:pt x="12391" y="3067"/>
                      <a:pt x="12735" y="3025"/>
                    </a:cubicBezTo>
                    <a:cubicBezTo>
                      <a:pt x="13060" y="2973"/>
                      <a:pt x="13320" y="2774"/>
                      <a:pt x="13561" y="2565"/>
                    </a:cubicBezTo>
                    <a:cubicBezTo>
                      <a:pt x="13822" y="2335"/>
                      <a:pt x="14073" y="2075"/>
                      <a:pt x="14313" y="1813"/>
                    </a:cubicBezTo>
                    <a:cubicBezTo>
                      <a:pt x="14637" y="1448"/>
                      <a:pt x="14783" y="1019"/>
                      <a:pt x="14741" y="529"/>
                    </a:cubicBezTo>
                    <a:cubicBezTo>
                      <a:pt x="14741" y="487"/>
                      <a:pt x="14731" y="445"/>
                      <a:pt x="14710" y="403"/>
                    </a:cubicBezTo>
                    <a:cubicBezTo>
                      <a:pt x="14603" y="171"/>
                      <a:pt x="14336" y="0"/>
                      <a:pt x="14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1"/>
              <p:cNvSpPr/>
              <p:nvPr/>
            </p:nvSpPr>
            <p:spPr>
              <a:xfrm>
                <a:off x="3829244" y="1959818"/>
                <a:ext cx="235839" cy="281906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4559" extrusionOk="0">
                    <a:moveTo>
                      <a:pt x="2179" y="1"/>
                    </a:moveTo>
                    <a:cubicBezTo>
                      <a:pt x="2028" y="1"/>
                      <a:pt x="1876" y="31"/>
                      <a:pt x="1724" y="107"/>
                    </a:cubicBezTo>
                    <a:cubicBezTo>
                      <a:pt x="1474" y="243"/>
                      <a:pt x="1233" y="368"/>
                      <a:pt x="982" y="514"/>
                    </a:cubicBezTo>
                    <a:cubicBezTo>
                      <a:pt x="784" y="640"/>
                      <a:pt x="627" y="786"/>
                      <a:pt x="502" y="984"/>
                    </a:cubicBezTo>
                    <a:cubicBezTo>
                      <a:pt x="345" y="1235"/>
                      <a:pt x="251" y="1507"/>
                      <a:pt x="167" y="1789"/>
                    </a:cubicBezTo>
                    <a:cubicBezTo>
                      <a:pt x="53" y="2186"/>
                      <a:pt x="0" y="2583"/>
                      <a:pt x="105" y="3001"/>
                    </a:cubicBezTo>
                    <a:cubicBezTo>
                      <a:pt x="209" y="3387"/>
                      <a:pt x="387" y="3742"/>
                      <a:pt x="680" y="4035"/>
                    </a:cubicBezTo>
                    <a:cubicBezTo>
                      <a:pt x="920" y="4276"/>
                      <a:pt x="1223" y="4422"/>
                      <a:pt x="1546" y="4505"/>
                    </a:cubicBezTo>
                    <a:cubicBezTo>
                      <a:pt x="1646" y="4538"/>
                      <a:pt x="1745" y="4559"/>
                      <a:pt x="1847" y="4559"/>
                    </a:cubicBezTo>
                    <a:cubicBezTo>
                      <a:pt x="1906" y="4559"/>
                      <a:pt x="1966" y="4552"/>
                      <a:pt x="2027" y="4536"/>
                    </a:cubicBezTo>
                    <a:cubicBezTo>
                      <a:pt x="2539" y="4422"/>
                      <a:pt x="2957" y="4160"/>
                      <a:pt x="3271" y="3753"/>
                    </a:cubicBezTo>
                    <a:cubicBezTo>
                      <a:pt x="3469" y="3482"/>
                      <a:pt x="3647" y="3199"/>
                      <a:pt x="3719" y="2865"/>
                    </a:cubicBezTo>
                    <a:cubicBezTo>
                      <a:pt x="3803" y="2530"/>
                      <a:pt x="3814" y="2196"/>
                      <a:pt x="3803" y="1862"/>
                    </a:cubicBezTo>
                    <a:cubicBezTo>
                      <a:pt x="3803" y="1674"/>
                      <a:pt x="3782" y="1486"/>
                      <a:pt x="3740" y="1298"/>
                    </a:cubicBezTo>
                    <a:cubicBezTo>
                      <a:pt x="3668" y="1005"/>
                      <a:pt x="3542" y="733"/>
                      <a:pt x="3343" y="504"/>
                    </a:cubicBezTo>
                    <a:cubicBezTo>
                      <a:pt x="3093" y="222"/>
                      <a:pt x="2769" y="86"/>
                      <a:pt x="2414" y="23"/>
                    </a:cubicBezTo>
                    <a:cubicBezTo>
                      <a:pt x="2336" y="9"/>
                      <a:pt x="2257" y="1"/>
                      <a:pt x="2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4278850" y="1968970"/>
                <a:ext cx="236519" cy="25686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154" extrusionOk="0">
                    <a:moveTo>
                      <a:pt x="2059" y="11"/>
                    </a:moveTo>
                    <a:cubicBezTo>
                      <a:pt x="1976" y="21"/>
                      <a:pt x="1798" y="0"/>
                      <a:pt x="1651" y="53"/>
                    </a:cubicBezTo>
                    <a:cubicBezTo>
                      <a:pt x="1244" y="178"/>
                      <a:pt x="910" y="408"/>
                      <a:pt x="638" y="722"/>
                    </a:cubicBezTo>
                    <a:cubicBezTo>
                      <a:pt x="314" y="1098"/>
                      <a:pt x="137" y="1537"/>
                      <a:pt x="53" y="2027"/>
                    </a:cubicBezTo>
                    <a:cubicBezTo>
                      <a:pt x="32" y="2143"/>
                      <a:pt x="32" y="2278"/>
                      <a:pt x="21" y="2403"/>
                    </a:cubicBezTo>
                    <a:cubicBezTo>
                      <a:pt x="1" y="2508"/>
                      <a:pt x="1" y="2602"/>
                      <a:pt x="21" y="2696"/>
                    </a:cubicBezTo>
                    <a:cubicBezTo>
                      <a:pt x="53" y="2999"/>
                      <a:pt x="179" y="3260"/>
                      <a:pt x="293" y="3522"/>
                    </a:cubicBezTo>
                    <a:cubicBezTo>
                      <a:pt x="335" y="3594"/>
                      <a:pt x="388" y="3657"/>
                      <a:pt x="439" y="3720"/>
                    </a:cubicBezTo>
                    <a:cubicBezTo>
                      <a:pt x="711" y="4023"/>
                      <a:pt x="1077" y="4128"/>
                      <a:pt x="1463" y="4148"/>
                    </a:cubicBezTo>
                    <a:cubicBezTo>
                      <a:pt x="1504" y="4152"/>
                      <a:pt x="1543" y="4153"/>
                      <a:pt x="1583" y="4153"/>
                    </a:cubicBezTo>
                    <a:cubicBezTo>
                      <a:pt x="1799" y="4153"/>
                      <a:pt x="2003" y="4109"/>
                      <a:pt x="2215" y="4065"/>
                    </a:cubicBezTo>
                    <a:cubicBezTo>
                      <a:pt x="2424" y="4033"/>
                      <a:pt x="2602" y="3949"/>
                      <a:pt x="2780" y="3856"/>
                    </a:cubicBezTo>
                    <a:cubicBezTo>
                      <a:pt x="2968" y="3751"/>
                      <a:pt x="3114" y="3573"/>
                      <a:pt x="3239" y="3396"/>
                    </a:cubicBezTo>
                    <a:cubicBezTo>
                      <a:pt x="3490" y="3041"/>
                      <a:pt x="3647" y="2654"/>
                      <a:pt x="3720" y="2226"/>
                    </a:cubicBezTo>
                    <a:cubicBezTo>
                      <a:pt x="3783" y="1881"/>
                      <a:pt x="3824" y="1547"/>
                      <a:pt x="3741" y="1202"/>
                    </a:cubicBezTo>
                    <a:cubicBezTo>
                      <a:pt x="3615" y="690"/>
                      <a:pt x="3313" y="325"/>
                      <a:pt x="2832" y="116"/>
                    </a:cubicBezTo>
                    <a:cubicBezTo>
                      <a:pt x="2602" y="11"/>
                      <a:pt x="2373" y="21"/>
                      <a:pt x="2059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3794369" y="2239004"/>
                <a:ext cx="749378" cy="81499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1318" extrusionOk="0">
                    <a:moveTo>
                      <a:pt x="11973" y="0"/>
                    </a:moveTo>
                    <a:cubicBezTo>
                      <a:pt x="11921" y="53"/>
                      <a:pt x="11868" y="84"/>
                      <a:pt x="11826" y="137"/>
                    </a:cubicBezTo>
                    <a:cubicBezTo>
                      <a:pt x="11722" y="230"/>
                      <a:pt x="11638" y="325"/>
                      <a:pt x="11534" y="418"/>
                    </a:cubicBezTo>
                    <a:cubicBezTo>
                      <a:pt x="11304" y="629"/>
                      <a:pt x="11048" y="734"/>
                      <a:pt x="10741" y="734"/>
                    </a:cubicBezTo>
                    <a:cubicBezTo>
                      <a:pt x="10713" y="734"/>
                      <a:pt x="10685" y="733"/>
                      <a:pt x="10656" y="732"/>
                    </a:cubicBezTo>
                    <a:cubicBezTo>
                      <a:pt x="10354" y="701"/>
                      <a:pt x="10040" y="680"/>
                      <a:pt x="9737" y="638"/>
                    </a:cubicBezTo>
                    <a:cubicBezTo>
                      <a:pt x="9279" y="565"/>
                      <a:pt x="8820" y="536"/>
                      <a:pt x="8357" y="536"/>
                    </a:cubicBezTo>
                    <a:cubicBezTo>
                      <a:pt x="8218" y="536"/>
                      <a:pt x="8079" y="539"/>
                      <a:pt x="7940" y="544"/>
                    </a:cubicBezTo>
                    <a:cubicBezTo>
                      <a:pt x="7856" y="544"/>
                      <a:pt x="7763" y="565"/>
                      <a:pt x="7679" y="585"/>
                    </a:cubicBezTo>
                    <a:cubicBezTo>
                      <a:pt x="7261" y="659"/>
                      <a:pt x="6874" y="836"/>
                      <a:pt x="6488" y="972"/>
                    </a:cubicBezTo>
                    <a:cubicBezTo>
                      <a:pt x="6313" y="1039"/>
                      <a:pt x="6138" y="1072"/>
                      <a:pt x="5957" y="1072"/>
                    </a:cubicBezTo>
                    <a:cubicBezTo>
                      <a:pt x="5912" y="1072"/>
                      <a:pt x="5866" y="1070"/>
                      <a:pt x="5820" y="1066"/>
                    </a:cubicBezTo>
                    <a:cubicBezTo>
                      <a:pt x="5537" y="1035"/>
                      <a:pt x="5266" y="962"/>
                      <a:pt x="5005" y="847"/>
                    </a:cubicBezTo>
                    <a:cubicBezTo>
                      <a:pt x="4638" y="667"/>
                      <a:pt x="4248" y="593"/>
                      <a:pt x="3847" y="593"/>
                    </a:cubicBezTo>
                    <a:cubicBezTo>
                      <a:pt x="3712" y="593"/>
                      <a:pt x="3575" y="601"/>
                      <a:pt x="3438" y="617"/>
                    </a:cubicBezTo>
                    <a:cubicBezTo>
                      <a:pt x="3270" y="638"/>
                      <a:pt x="3113" y="648"/>
                      <a:pt x="2946" y="659"/>
                    </a:cubicBezTo>
                    <a:cubicBezTo>
                      <a:pt x="2873" y="664"/>
                      <a:pt x="2797" y="664"/>
                      <a:pt x="2720" y="664"/>
                    </a:cubicBezTo>
                    <a:cubicBezTo>
                      <a:pt x="2643" y="664"/>
                      <a:pt x="2565" y="664"/>
                      <a:pt x="2487" y="669"/>
                    </a:cubicBezTo>
                    <a:cubicBezTo>
                      <a:pt x="2360" y="682"/>
                      <a:pt x="2235" y="687"/>
                      <a:pt x="2109" y="687"/>
                    </a:cubicBezTo>
                    <a:cubicBezTo>
                      <a:pt x="1727" y="687"/>
                      <a:pt x="1347" y="638"/>
                      <a:pt x="961" y="606"/>
                    </a:cubicBezTo>
                    <a:cubicBezTo>
                      <a:pt x="669" y="575"/>
                      <a:pt x="429" y="450"/>
                      <a:pt x="272" y="188"/>
                    </a:cubicBezTo>
                    <a:cubicBezTo>
                      <a:pt x="230" y="126"/>
                      <a:pt x="178" y="84"/>
                      <a:pt x="115" y="32"/>
                    </a:cubicBezTo>
                    <a:cubicBezTo>
                      <a:pt x="110" y="27"/>
                      <a:pt x="97" y="24"/>
                      <a:pt x="82" y="24"/>
                    </a:cubicBezTo>
                    <a:cubicBezTo>
                      <a:pt x="68" y="24"/>
                      <a:pt x="52" y="27"/>
                      <a:pt x="42" y="32"/>
                    </a:cubicBezTo>
                    <a:cubicBezTo>
                      <a:pt x="21" y="53"/>
                      <a:pt x="0" y="95"/>
                      <a:pt x="0" y="126"/>
                    </a:cubicBezTo>
                    <a:cubicBezTo>
                      <a:pt x="11" y="230"/>
                      <a:pt x="63" y="325"/>
                      <a:pt x="146" y="408"/>
                    </a:cubicBezTo>
                    <a:cubicBezTo>
                      <a:pt x="429" y="680"/>
                      <a:pt x="763" y="836"/>
                      <a:pt x="1170" y="857"/>
                    </a:cubicBezTo>
                    <a:cubicBezTo>
                      <a:pt x="1494" y="868"/>
                      <a:pt x="1818" y="899"/>
                      <a:pt x="2142" y="910"/>
                    </a:cubicBezTo>
                    <a:cubicBezTo>
                      <a:pt x="2231" y="915"/>
                      <a:pt x="2317" y="917"/>
                      <a:pt x="2403" y="917"/>
                    </a:cubicBezTo>
                    <a:cubicBezTo>
                      <a:pt x="2489" y="917"/>
                      <a:pt x="2576" y="915"/>
                      <a:pt x="2665" y="910"/>
                    </a:cubicBezTo>
                    <a:cubicBezTo>
                      <a:pt x="3030" y="889"/>
                      <a:pt x="3385" y="857"/>
                      <a:pt x="3751" y="836"/>
                    </a:cubicBezTo>
                    <a:cubicBezTo>
                      <a:pt x="3825" y="834"/>
                      <a:pt x="3898" y="832"/>
                      <a:pt x="3971" y="832"/>
                    </a:cubicBezTo>
                    <a:cubicBezTo>
                      <a:pt x="4217" y="832"/>
                      <a:pt x="4457" y="852"/>
                      <a:pt x="4691" y="941"/>
                    </a:cubicBezTo>
                    <a:cubicBezTo>
                      <a:pt x="4973" y="1045"/>
                      <a:pt x="5255" y="1140"/>
                      <a:pt x="5548" y="1233"/>
                    </a:cubicBezTo>
                    <a:cubicBezTo>
                      <a:pt x="5713" y="1288"/>
                      <a:pt x="5880" y="1317"/>
                      <a:pt x="6050" y="1317"/>
                    </a:cubicBezTo>
                    <a:cubicBezTo>
                      <a:pt x="6202" y="1317"/>
                      <a:pt x="6355" y="1294"/>
                      <a:pt x="6509" y="1244"/>
                    </a:cubicBezTo>
                    <a:cubicBezTo>
                      <a:pt x="6770" y="1170"/>
                      <a:pt x="7021" y="1066"/>
                      <a:pt x="7282" y="972"/>
                    </a:cubicBezTo>
                    <a:cubicBezTo>
                      <a:pt x="7543" y="868"/>
                      <a:pt x="7826" y="805"/>
                      <a:pt x="8097" y="794"/>
                    </a:cubicBezTo>
                    <a:cubicBezTo>
                      <a:pt x="8158" y="793"/>
                      <a:pt x="8219" y="792"/>
                      <a:pt x="8281" y="792"/>
                    </a:cubicBezTo>
                    <a:cubicBezTo>
                      <a:pt x="8575" y="792"/>
                      <a:pt x="8869" y="811"/>
                      <a:pt x="9163" y="836"/>
                    </a:cubicBezTo>
                    <a:cubicBezTo>
                      <a:pt x="9602" y="878"/>
                      <a:pt x="10050" y="941"/>
                      <a:pt x="10489" y="993"/>
                    </a:cubicBezTo>
                    <a:cubicBezTo>
                      <a:pt x="10570" y="1002"/>
                      <a:pt x="10651" y="1006"/>
                      <a:pt x="10729" y="1006"/>
                    </a:cubicBezTo>
                    <a:cubicBezTo>
                      <a:pt x="11126" y="1006"/>
                      <a:pt x="11488" y="889"/>
                      <a:pt x="11785" y="575"/>
                    </a:cubicBezTo>
                    <a:cubicBezTo>
                      <a:pt x="11879" y="471"/>
                      <a:pt x="11963" y="366"/>
                      <a:pt x="12046" y="262"/>
                    </a:cubicBezTo>
                    <a:cubicBezTo>
                      <a:pt x="12119" y="168"/>
                      <a:pt x="12088" y="84"/>
                      <a:pt x="1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3902890" y="2020108"/>
                <a:ext cx="69812" cy="18241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950" extrusionOk="0">
                    <a:moveTo>
                      <a:pt x="567" y="0"/>
                    </a:moveTo>
                    <a:cubicBezTo>
                      <a:pt x="524" y="0"/>
                      <a:pt x="478" y="14"/>
                      <a:pt x="429" y="41"/>
                    </a:cubicBezTo>
                    <a:cubicBezTo>
                      <a:pt x="355" y="83"/>
                      <a:pt x="304" y="155"/>
                      <a:pt x="251" y="239"/>
                    </a:cubicBezTo>
                    <a:cubicBezTo>
                      <a:pt x="21" y="636"/>
                      <a:pt x="0" y="1075"/>
                      <a:pt x="0" y="1524"/>
                    </a:cubicBezTo>
                    <a:cubicBezTo>
                      <a:pt x="11" y="1608"/>
                      <a:pt x="21" y="1692"/>
                      <a:pt x="21" y="1775"/>
                    </a:cubicBezTo>
                    <a:cubicBezTo>
                      <a:pt x="32" y="2078"/>
                      <a:pt x="116" y="2360"/>
                      <a:pt x="241" y="2642"/>
                    </a:cubicBezTo>
                    <a:cubicBezTo>
                      <a:pt x="272" y="2725"/>
                      <a:pt x="335" y="2809"/>
                      <a:pt x="397" y="2893"/>
                    </a:cubicBezTo>
                    <a:cubicBezTo>
                      <a:pt x="429" y="2930"/>
                      <a:pt x="460" y="2949"/>
                      <a:pt x="498" y="2949"/>
                    </a:cubicBezTo>
                    <a:cubicBezTo>
                      <a:pt x="524" y="2949"/>
                      <a:pt x="552" y="2941"/>
                      <a:pt x="585" y="2924"/>
                    </a:cubicBezTo>
                    <a:cubicBezTo>
                      <a:pt x="711" y="2872"/>
                      <a:pt x="815" y="2788"/>
                      <a:pt x="868" y="2642"/>
                    </a:cubicBezTo>
                    <a:cubicBezTo>
                      <a:pt x="899" y="2517"/>
                      <a:pt x="961" y="2391"/>
                      <a:pt x="982" y="2256"/>
                    </a:cubicBezTo>
                    <a:cubicBezTo>
                      <a:pt x="1035" y="2005"/>
                      <a:pt x="1066" y="1754"/>
                      <a:pt x="1098" y="1504"/>
                    </a:cubicBezTo>
                    <a:cubicBezTo>
                      <a:pt x="1129" y="1211"/>
                      <a:pt x="1077" y="929"/>
                      <a:pt x="1035" y="636"/>
                    </a:cubicBezTo>
                    <a:cubicBezTo>
                      <a:pt x="993" y="417"/>
                      <a:pt x="899" y="218"/>
                      <a:pt x="732" y="72"/>
                    </a:cubicBezTo>
                    <a:cubicBezTo>
                      <a:pt x="678" y="24"/>
                      <a:pt x="625" y="0"/>
                      <a:pt x="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1"/>
              <p:cNvSpPr/>
              <p:nvPr/>
            </p:nvSpPr>
            <p:spPr>
              <a:xfrm>
                <a:off x="4384155" y="2018438"/>
                <a:ext cx="61402" cy="17140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72" extrusionOk="0">
                    <a:moveTo>
                      <a:pt x="482" y="1"/>
                    </a:moveTo>
                    <a:cubicBezTo>
                      <a:pt x="371" y="1"/>
                      <a:pt x="266" y="59"/>
                      <a:pt x="199" y="172"/>
                    </a:cubicBezTo>
                    <a:cubicBezTo>
                      <a:pt x="157" y="256"/>
                      <a:pt x="115" y="360"/>
                      <a:pt x="105" y="454"/>
                    </a:cubicBezTo>
                    <a:cubicBezTo>
                      <a:pt x="1" y="1018"/>
                      <a:pt x="1" y="1593"/>
                      <a:pt x="64" y="2157"/>
                    </a:cubicBezTo>
                    <a:cubicBezTo>
                      <a:pt x="74" y="2262"/>
                      <a:pt x="105" y="2355"/>
                      <a:pt x="126" y="2450"/>
                    </a:cubicBezTo>
                    <a:cubicBezTo>
                      <a:pt x="157" y="2554"/>
                      <a:pt x="220" y="2627"/>
                      <a:pt x="293" y="2701"/>
                    </a:cubicBezTo>
                    <a:cubicBezTo>
                      <a:pt x="346" y="2746"/>
                      <a:pt x="398" y="2771"/>
                      <a:pt x="455" y="2771"/>
                    </a:cubicBezTo>
                    <a:cubicBezTo>
                      <a:pt x="489" y="2771"/>
                      <a:pt x="526" y="2762"/>
                      <a:pt x="565" y="2742"/>
                    </a:cubicBezTo>
                    <a:cubicBezTo>
                      <a:pt x="680" y="2680"/>
                      <a:pt x="763" y="2606"/>
                      <a:pt x="805" y="2492"/>
                    </a:cubicBezTo>
                    <a:cubicBezTo>
                      <a:pt x="826" y="2429"/>
                      <a:pt x="847" y="2366"/>
                      <a:pt x="858" y="2304"/>
                    </a:cubicBezTo>
                    <a:cubicBezTo>
                      <a:pt x="941" y="1907"/>
                      <a:pt x="972" y="1499"/>
                      <a:pt x="993" y="1092"/>
                    </a:cubicBezTo>
                    <a:cubicBezTo>
                      <a:pt x="983" y="904"/>
                      <a:pt x="972" y="705"/>
                      <a:pt x="962" y="517"/>
                    </a:cubicBezTo>
                    <a:cubicBezTo>
                      <a:pt x="951" y="308"/>
                      <a:pt x="847" y="162"/>
                      <a:pt x="670" y="57"/>
                    </a:cubicBezTo>
                    <a:cubicBezTo>
                      <a:pt x="609" y="19"/>
                      <a:pt x="544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1"/>
              <p:cNvSpPr/>
              <p:nvPr/>
            </p:nvSpPr>
            <p:spPr>
              <a:xfrm>
                <a:off x="4180037" y="2215692"/>
                <a:ext cx="3110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04" extrusionOk="0">
                    <a:moveTo>
                      <a:pt x="370" y="0"/>
                    </a:moveTo>
                    <a:cubicBezTo>
                      <a:pt x="354" y="0"/>
                      <a:pt x="339" y="4"/>
                      <a:pt x="324" y="12"/>
                    </a:cubicBezTo>
                    <a:cubicBezTo>
                      <a:pt x="230" y="75"/>
                      <a:pt x="136" y="148"/>
                      <a:pt x="42" y="221"/>
                    </a:cubicBezTo>
                    <a:cubicBezTo>
                      <a:pt x="1" y="252"/>
                      <a:pt x="21" y="315"/>
                      <a:pt x="63" y="356"/>
                    </a:cubicBezTo>
                    <a:cubicBezTo>
                      <a:pt x="100" y="387"/>
                      <a:pt x="132" y="403"/>
                      <a:pt x="166" y="403"/>
                    </a:cubicBezTo>
                    <a:cubicBezTo>
                      <a:pt x="190" y="403"/>
                      <a:pt x="214" y="395"/>
                      <a:pt x="240" y="377"/>
                    </a:cubicBezTo>
                    <a:cubicBezTo>
                      <a:pt x="314" y="326"/>
                      <a:pt x="387" y="273"/>
                      <a:pt x="460" y="210"/>
                    </a:cubicBezTo>
                    <a:cubicBezTo>
                      <a:pt x="481" y="189"/>
                      <a:pt x="491" y="158"/>
                      <a:pt x="502" y="138"/>
                    </a:cubicBezTo>
                    <a:cubicBezTo>
                      <a:pt x="502" y="62"/>
                      <a:pt x="435" y="0"/>
                      <a:pt x="370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1"/>
              <p:cNvSpPr/>
              <p:nvPr/>
            </p:nvSpPr>
            <p:spPr>
              <a:xfrm>
                <a:off x="4100578" y="2208148"/>
                <a:ext cx="29124" cy="27702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48" extrusionOk="0">
                    <a:moveTo>
                      <a:pt x="100" y="1"/>
                    </a:moveTo>
                    <a:cubicBezTo>
                      <a:pt x="81" y="1"/>
                      <a:pt x="63" y="3"/>
                      <a:pt x="53" y="9"/>
                    </a:cubicBezTo>
                    <a:cubicBezTo>
                      <a:pt x="21" y="40"/>
                      <a:pt x="0" y="81"/>
                      <a:pt x="0" y="123"/>
                    </a:cubicBezTo>
                    <a:cubicBezTo>
                      <a:pt x="0" y="155"/>
                      <a:pt x="11" y="197"/>
                      <a:pt x="32" y="218"/>
                    </a:cubicBezTo>
                    <a:cubicBezTo>
                      <a:pt x="115" y="290"/>
                      <a:pt x="199" y="364"/>
                      <a:pt x="283" y="427"/>
                    </a:cubicBezTo>
                    <a:cubicBezTo>
                      <a:pt x="303" y="448"/>
                      <a:pt x="334" y="448"/>
                      <a:pt x="345" y="448"/>
                    </a:cubicBezTo>
                    <a:cubicBezTo>
                      <a:pt x="418" y="448"/>
                      <a:pt x="471" y="374"/>
                      <a:pt x="450" y="311"/>
                    </a:cubicBezTo>
                    <a:cubicBezTo>
                      <a:pt x="387" y="176"/>
                      <a:pt x="272" y="92"/>
                      <a:pt x="146" y="9"/>
                    </a:cubicBezTo>
                    <a:cubicBezTo>
                      <a:pt x="136" y="3"/>
                      <a:pt x="118" y="1"/>
                      <a:pt x="100" y="1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1"/>
              <p:cNvSpPr/>
              <p:nvPr/>
            </p:nvSpPr>
            <p:spPr>
              <a:xfrm>
                <a:off x="3939064" y="2054241"/>
                <a:ext cx="62082" cy="7908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279" extrusionOk="0">
                    <a:moveTo>
                      <a:pt x="492" y="0"/>
                    </a:moveTo>
                    <a:cubicBezTo>
                      <a:pt x="272" y="0"/>
                      <a:pt x="136" y="95"/>
                      <a:pt x="63" y="304"/>
                    </a:cubicBezTo>
                    <a:cubicBezTo>
                      <a:pt x="21" y="418"/>
                      <a:pt x="0" y="544"/>
                      <a:pt x="11" y="627"/>
                    </a:cubicBezTo>
                    <a:cubicBezTo>
                      <a:pt x="0" y="784"/>
                      <a:pt x="11" y="889"/>
                      <a:pt x="53" y="993"/>
                    </a:cubicBezTo>
                    <a:cubicBezTo>
                      <a:pt x="116" y="1171"/>
                      <a:pt x="262" y="1265"/>
                      <a:pt x="418" y="1275"/>
                    </a:cubicBezTo>
                    <a:cubicBezTo>
                      <a:pt x="439" y="1278"/>
                      <a:pt x="459" y="1279"/>
                      <a:pt x="480" y="1279"/>
                    </a:cubicBezTo>
                    <a:cubicBezTo>
                      <a:pt x="623" y="1279"/>
                      <a:pt x="754" y="1214"/>
                      <a:pt x="836" y="1077"/>
                    </a:cubicBezTo>
                    <a:cubicBezTo>
                      <a:pt x="982" y="836"/>
                      <a:pt x="1003" y="585"/>
                      <a:pt x="982" y="314"/>
                    </a:cubicBezTo>
                    <a:cubicBezTo>
                      <a:pt x="972" y="209"/>
                      <a:pt x="899" y="126"/>
                      <a:pt x="805" y="84"/>
                    </a:cubicBezTo>
                    <a:cubicBezTo>
                      <a:pt x="711" y="42"/>
                      <a:pt x="606" y="11"/>
                      <a:pt x="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1"/>
              <p:cNvSpPr/>
              <p:nvPr/>
            </p:nvSpPr>
            <p:spPr>
              <a:xfrm>
                <a:off x="4412600" y="2057332"/>
                <a:ext cx="64679" cy="67462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091" extrusionOk="0">
                    <a:moveTo>
                      <a:pt x="586" y="0"/>
                    </a:moveTo>
                    <a:cubicBezTo>
                      <a:pt x="440" y="0"/>
                      <a:pt x="310" y="67"/>
                      <a:pt x="210" y="191"/>
                    </a:cubicBezTo>
                    <a:cubicBezTo>
                      <a:pt x="1" y="452"/>
                      <a:pt x="52" y="693"/>
                      <a:pt x="220" y="943"/>
                    </a:cubicBezTo>
                    <a:cubicBezTo>
                      <a:pt x="277" y="1039"/>
                      <a:pt x="370" y="1091"/>
                      <a:pt x="490" y="1091"/>
                    </a:cubicBezTo>
                    <a:cubicBezTo>
                      <a:pt x="501" y="1091"/>
                      <a:pt x="512" y="1090"/>
                      <a:pt x="523" y="1090"/>
                    </a:cubicBezTo>
                    <a:cubicBezTo>
                      <a:pt x="753" y="1079"/>
                      <a:pt x="899" y="995"/>
                      <a:pt x="972" y="765"/>
                    </a:cubicBezTo>
                    <a:cubicBezTo>
                      <a:pt x="1004" y="672"/>
                      <a:pt x="1045" y="577"/>
                      <a:pt x="1024" y="484"/>
                    </a:cubicBezTo>
                    <a:cubicBezTo>
                      <a:pt x="1045" y="264"/>
                      <a:pt x="920" y="87"/>
                      <a:pt x="742" y="24"/>
                    </a:cubicBezTo>
                    <a:cubicBezTo>
                      <a:pt x="689" y="8"/>
                      <a:pt x="637" y="0"/>
                      <a:pt x="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8" name="Google Shape;1478;p51"/>
          <p:cNvGrpSpPr/>
          <p:nvPr/>
        </p:nvGrpSpPr>
        <p:grpSpPr>
          <a:xfrm rot="-7429141" flipH="1">
            <a:off x="-839503" y="1123473"/>
            <a:ext cx="1819081" cy="1330949"/>
            <a:chOff x="1873750" y="854225"/>
            <a:chExt cx="838675" cy="613625"/>
          </a:xfrm>
        </p:grpSpPr>
        <p:sp>
          <p:nvSpPr>
            <p:cNvPr id="1479" name="Google Shape;1479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 rot="-7429141" flipH="1">
            <a:off x="7266835" y="1638698"/>
            <a:ext cx="1819081" cy="1330949"/>
            <a:chOff x="1873750" y="854225"/>
            <a:chExt cx="838675" cy="613625"/>
          </a:xfrm>
        </p:grpSpPr>
        <p:sp>
          <p:nvSpPr>
            <p:cNvPr id="1506" name="Google Shape;1506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51"/>
          <p:cNvGrpSpPr/>
          <p:nvPr/>
        </p:nvGrpSpPr>
        <p:grpSpPr>
          <a:xfrm>
            <a:off x="294225" y="57843"/>
            <a:ext cx="488452" cy="475809"/>
            <a:chOff x="617548" y="3195989"/>
            <a:chExt cx="488452" cy="475809"/>
          </a:xfrm>
        </p:grpSpPr>
        <p:sp>
          <p:nvSpPr>
            <p:cNvPr id="1533" name="Google Shape;1533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4" name="Google Shape;1534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35" name="Google Shape;1535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51"/>
          <p:cNvGrpSpPr/>
          <p:nvPr/>
        </p:nvGrpSpPr>
        <p:grpSpPr>
          <a:xfrm flipH="1">
            <a:off x="8342016" y="4349025"/>
            <a:ext cx="379332" cy="369513"/>
            <a:chOff x="617548" y="3195989"/>
            <a:chExt cx="488452" cy="475809"/>
          </a:xfrm>
        </p:grpSpPr>
        <p:sp>
          <p:nvSpPr>
            <p:cNvPr id="1538" name="Google Shape;1538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9" name="Google Shape;1539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40" name="Google Shape;1540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72D9F6-4CA0-43BA-B31B-E8C5E4FE3CC0}"/>
              </a:ext>
            </a:extLst>
          </p:cNvPr>
          <p:cNvSpPr txBox="1"/>
          <p:nvPr/>
        </p:nvSpPr>
        <p:spPr>
          <a:xfrm>
            <a:off x="1956246" y="1756257"/>
            <a:ext cx="90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Tre</a:t>
            </a:r>
          </a:p>
        </p:txBody>
      </p:sp>
      <p:pic>
        <p:nvPicPr>
          <p:cNvPr id="2050" name="Picture 2" descr="Cây Tre - Nguồn nguyên liệu chủ đạo của tương lai">
            <a:extLst>
              <a:ext uri="{FF2B5EF4-FFF2-40B4-BE49-F238E27FC236}">
                <a16:creationId xmlns:a16="http://schemas.microsoft.com/office/drawing/2014/main" id="{E83569E6-C572-42E5-BC04-9AAF8BF8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8" y="2385138"/>
            <a:ext cx="3294922" cy="23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05966B0-7CB1-4833-803D-B2F9F592562F}"/>
              </a:ext>
            </a:extLst>
          </p:cNvPr>
          <p:cNvSpPr txBox="1"/>
          <p:nvPr/>
        </p:nvSpPr>
        <p:spPr>
          <a:xfrm>
            <a:off x="6049559" y="1765717"/>
            <a:ext cx="90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Lúa</a:t>
            </a:r>
            <a:endParaRPr lang="en-US" sz="2400" dirty="0"/>
          </a:p>
        </p:txBody>
      </p:sp>
      <p:pic>
        <p:nvPicPr>
          <p:cNvPr id="2052" name="Picture 4" descr="Giá lúa gạo hôm nay 27/7: Giá lúa đồng loạt giảm | Báo Dân tộc và Phát triển">
            <a:extLst>
              <a:ext uri="{FF2B5EF4-FFF2-40B4-BE49-F238E27FC236}">
                <a16:creationId xmlns:a16="http://schemas.microsoft.com/office/drawing/2014/main" id="{A6AEB6E4-9ECD-45DD-875E-8BAC2BBF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54" y="2379004"/>
            <a:ext cx="3173247" cy="23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1"/>
          <p:cNvSpPr txBox="1">
            <a:spLocks noGrp="1"/>
          </p:cNvSpPr>
          <p:nvPr>
            <p:ph type="title"/>
          </p:nvPr>
        </p:nvSpPr>
        <p:spPr>
          <a:xfrm>
            <a:off x="1121520" y="859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vi-VN" sz="2800" b="1" i="0" dirty="0">
                <a:effectLst/>
                <a:latin typeface="inherit"/>
              </a:rPr>
              <a:t>Kể tên những cảnh vật được tả trong bài thơ.</a:t>
            </a:r>
            <a:endParaRPr sz="2800" dirty="0"/>
          </a:p>
        </p:txBody>
      </p:sp>
      <p:grpSp>
        <p:nvGrpSpPr>
          <p:cNvPr id="1438" name="Google Shape;1438;p51"/>
          <p:cNvGrpSpPr/>
          <p:nvPr/>
        </p:nvGrpSpPr>
        <p:grpSpPr>
          <a:xfrm>
            <a:off x="253754" y="4218733"/>
            <a:ext cx="711124" cy="548128"/>
            <a:chOff x="2265425" y="1837176"/>
            <a:chExt cx="1286600" cy="939480"/>
          </a:xfrm>
        </p:grpSpPr>
        <p:sp>
          <p:nvSpPr>
            <p:cNvPr id="1439" name="Google Shape;1439;p51"/>
            <p:cNvSpPr/>
            <p:nvPr/>
          </p:nvSpPr>
          <p:spPr>
            <a:xfrm>
              <a:off x="2265425" y="1838777"/>
              <a:ext cx="1286600" cy="936260"/>
            </a:xfrm>
            <a:custGeom>
              <a:avLst/>
              <a:gdLst/>
              <a:ahLst/>
              <a:cxnLst/>
              <a:rect l="l" t="t" r="r" b="b"/>
              <a:pathLst>
                <a:path w="21649" h="15754" extrusionOk="0">
                  <a:moveTo>
                    <a:pt x="16509" y="10211"/>
                  </a:moveTo>
                  <a:lnTo>
                    <a:pt x="16509" y="10211"/>
                  </a:lnTo>
                  <a:cubicBezTo>
                    <a:pt x="16485" y="10436"/>
                    <a:pt x="16461" y="10648"/>
                    <a:pt x="16438" y="10872"/>
                  </a:cubicBezTo>
                  <a:cubicBezTo>
                    <a:pt x="16367" y="10825"/>
                    <a:pt x="16272" y="10778"/>
                    <a:pt x="16154" y="10767"/>
                  </a:cubicBezTo>
                  <a:cubicBezTo>
                    <a:pt x="16272" y="10577"/>
                    <a:pt x="16391" y="10400"/>
                    <a:pt x="16509" y="10211"/>
                  </a:cubicBezTo>
                  <a:close/>
                  <a:moveTo>
                    <a:pt x="17513" y="12610"/>
                  </a:moveTo>
                  <a:lnTo>
                    <a:pt x="17501" y="12621"/>
                  </a:lnTo>
                  <a:lnTo>
                    <a:pt x="17489" y="12610"/>
                  </a:lnTo>
                  <a:close/>
                  <a:moveTo>
                    <a:pt x="12936" y="1"/>
                  </a:moveTo>
                  <a:cubicBezTo>
                    <a:pt x="12929" y="1"/>
                    <a:pt x="12923" y="1"/>
                    <a:pt x="12916" y="1"/>
                  </a:cubicBezTo>
                  <a:cubicBezTo>
                    <a:pt x="12326" y="25"/>
                    <a:pt x="12030" y="1148"/>
                    <a:pt x="11982" y="1833"/>
                  </a:cubicBezTo>
                  <a:cubicBezTo>
                    <a:pt x="11900" y="2920"/>
                    <a:pt x="12053" y="3866"/>
                    <a:pt x="12242" y="4787"/>
                  </a:cubicBezTo>
                  <a:cubicBezTo>
                    <a:pt x="12420" y="5649"/>
                    <a:pt x="12668" y="6477"/>
                    <a:pt x="12951" y="7327"/>
                  </a:cubicBezTo>
                  <a:cubicBezTo>
                    <a:pt x="12961" y="7357"/>
                    <a:pt x="12971" y="7393"/>
                    <a:pt x="12986" y="7431"/>
                  </a:cubicBezTo>
                  <a:lnTo>
                    <a:pt x="12986" y="7431"/>
                  </a:lnTo>
                  <a:cubicBezTo>
                    <a:pt x="12624" y="6636"/>
                    <a:pt x="12250" y="5842"/>
                    <a:pt x="11853" y="5047"/>
                  </a:cubicBezTo>
                  <a:cubicBezTo>
                    <a:pt x="11415" y="4149"/>
                    <a:pt x="11002" y="3239"/>
                    <a:pt x="10459" y="2341"/>
                  </a:cubicBezTo>
                  <a:cubicBezTo>
                    <a:pt x="10137" y="1816"/>
                    <a:pt x="9427" y="660"/>
                    <a:pt x="8716" y="660"/>
                  </a:cubicBezTo>
                  <a:cubicBezTo>
                    <a:pt x="8643" y="660"/>
                    <a:pt x="8570" y="672"/>
                    <a:pt x="8497" y="699"/>
                  </a:cubicBezTo>
                  <a:cubicBezTo>
                    <a:pt x="7941" y="911"/>
                    <a:pt x="8012" y="2069"/>
                    <a:pt x="8177" y="2731"/>
                  </a:cubicBezTo>
                  <a:cubicBezTo>
                    <a:pt x="8450" y="3795"/>
                    <a:pt x="8886" y="4645"/>
                    <a:pt x="9359" y="5449"/>
                  </a:cubicBezTo>
                  <a:cubicBezTo>
                    <a:pt x="9797" y="6217"/>
                    <a:pt x="10293" y="6938"/>
                    <a:pt x="10824" y="7647"/>
                  </a:cubicBezTo>
                  <a:cubicBezTo>
                    <a:pt x="11510" y="8569"/>
                    <a:pt x="12231" y="9384"/>
                    <a:pt x="12999" y="10105"/>
                  </a:cubicBezTo>
                  <a:cubicBezTo>
                    <a:pt x="12874" y="10094"/>
                    <a:pt x="12749" y="10089"/>
                    <a:pt x="12625" y="10089"/>
                  </a:cubicBezTo>
                  <a:cubicBezTo>
                    <a:pt x="12326" y="10089"/>
                    <a:pt x="12030" y="10120"/>
                    <a:pt x="11746" y="10187"/>
                  </a:cubicBezTo>
                  <a:cubicBezTo>
                    <a:pt x="11522" y="10234"/>
                    <a:pt x="11179" y="10388"/>
                    <a:pt x="11120" y="10412"/>
                  </a:cubicBezTo>
                  <a:cubicBezTo>
                    <a:pt x="10931" y="10507"/>
                    <a:pt x="10801" y="10612"/>
                    <a:pt x="10719" y="10731"/>
                  </a:cubicBezTo>
                  <a:cubicBezTo>
                    <a:pt x="10470" y="10625"/>
                    <a:pt x="10210" y="10542"/>
                    <a:pt x="9950" y="10447"/>
                  </a:cubicBezTo>
                  <a:lnTo>
                    <a:pt x="9773" y="10376"/>
                  </a:lnTo>
                  <a:cubicBezTo>
                    <a:pt x="9726" y="10365"/>
                    <a:pt x="9679" y="10341"/>
                    <a:pt x="9631" y="10329"/>
                  </a:cubicBezTo>
                  <a:cubicBezTo>
                    <a:pt x="9619" y="10318"/>
                    <a:pt x="9595" y="10305"/>
                    <a:pt x="9572" y="10294"/>
                  </a:cubicBezTo>
                  <a:cubicBezTo>
                    <a:pt x="9548" y="10294"/>
                    <a:pt x="9525" y="10282"/>
                    <a:pt x="9513" y="10270"/>
                  </a:cubicBezTo>
                  <a:cubicBezTo>
                    <a:pt x="9159" y="10128"/>
                    <a:pt x="8816" y="9974"/>
                    <a:pt x="8450" y="9856"/>
                  </a:cubicBezTo>
                  <a:cubicBezTo>
                    <a:pt x="6252" y="9076"/>
                    <a:pt x="4007" y="8225"/>
                    <a:pt x="1749" y="7505"/>
                  </a:cubicBezTo>
                  <a:cubicBezTo>
                    <a:pt x="1380" y="7385"/>
                    <a:pt x="849" y="7215"/>
                    <a:pt x="480" y="7215"/>
                  </a:cubicBezTo>
                  <a:cubicBezTo>
                    <a:pt x="413" y="7215"/>
                    <a:pt x="351" y="7220"/>
                    <a:pt x="296" y="7233"/>
                  </a:cubicBezTo>
                  <a:lnTo>
                    <a:pt x="273" y="7233"/>
                  </a:lnTo>
                  <a:cubicBezTo>
                    <a:pt x="71" y="7280"/>
                    <a:pt x="84" y="7327"/>
                    <a:pt x="0" y="7422"/>
                  </a:cubicBezTo>
                  <a:cubicBezTo>
                    <a:pt x="13" y="7446"/>
                    <a:pt x="13" y="7458"/>
                    <a:pt x="13" y="7481"/>
                  </a:cubicBezTo>
                  <a:cubicBezTo>
                    <a:pt x="107" y="8013"/>
                    <a:pt x="603" y="8320"/>
                    <a:pt x="969" y="8592"/>
                  </a:cubicBezTo>
                  <a:cubicBezTo>
                    <a:pt x="1371" y="8899"/>
                    <a:pt x="1796" y="9136"/>
                    <a:pt x="2198" y="9372"/>
                  </a:cubicBezTo>
                  <a:cubicBezTo>
                    <a:pt x="4668" y="10814"/>
                    <a:pt x="7552" y="11558"/>
                    <a:pt x="10695" y="11558"/>
                  </a:cubicBezTo>
                  <a:cubicBezTo>
                    <a:pt x="10766" y="11688"/>
                    <a:pt x="10860" y="11818"/>
                    <a:pt x="10966" y="11925"/>
                  </a:cubicBezTo>
                  <a:cubicBezTo>
                    <a:pt x="10411" y="12468"/>
                    <a:pt x="9915" y="13118"/>
                    <a:pt x="9525" y="13590"/>
                  </a:cubicBezTo>
                  <a:cubicBezTo>
                    <a:pt x="9452" y="13444"/>
                    <a:pt x="9269" y="13060"/>
                    <a:pt x="9081" y="13060"/>
                  </a:cubicBezTo>
                  <a:cubicBezTo>
                    <a:pt x="9055" y="13060"/>
                    <a:pt x="9030" y="13067"/>
                    <a:pt x="9005" y="13083"/>
                  </a:cubicBezTo>
                  <a:cubicBezTo>
                    <a:pt x="8828" y="13188"/>
                    <a:pt x="8899" y="13413"/>
                    <a:pt x="8970" y="13614"/>
                  </a:cubicBezTo>
                  <a:cubicBezTo>
                    <a:pt x="9028" y="13850"/>
                    <a:pt x="9064" y="14039"/>
                    <a:pt x="9217" y="14157"/>
                  </a:cubicBezTo>
                  <a:cubicBezTo>
                    <a:pt x="9244" y="14177"/>
                    <a:pt x="9278" y="14186"/>
                    <a:pt x="9315" y="14186"/>
                  </a:cubicBezTo>
                  <a:cubicBezTo>
                    <a:pt x="9413" y="14186"/>
                    <a:pt x="9537" y="14128"/>
                    <a:pt x="9631" y="14052"/>
                  </a:cubicBezTo>
                  <a:cubicBezTo>
                    <a:pt x="9832" y="13886"/>
                    <a:pt x="10010" y="13673"/>
                    <a:pt x="10210" y="13448"/>
                  </a:cubicBezTo>
                  <a:cubicBezTo>
                    <a:pt x="10577" y="13047"/>
                    <a:pt x="10908" y="12669"/>
                    <a:pt x="11238" y="12243"/>
                  </a:cubicBezTo>
                  <a:cubicBezTo>
                    <a:pt x="11250" y="12220"/>
                    <a:pt x="11262" y="12208"/>
                    <a:pt x="11286" y="12185"/>
                  </a:cubicBezTo>
                  <a:cubicBezTo>
                    <a:pt x="11404" y="12267"/>
                    <a:pt x="11522" y="12338"/>
                    <a:pt x="11664" y="12409"/>
                  </a:cubicBezTo>
                  <a:lnTo>
                    <a:pt x="11593" y="12728"/>
                  </a:lnTo>
                  <a:cubicBezTo>
                    <a:pt x="11475" y="13236"/>
                    <a:pt x="11392" y="13673"/>
                    <a:pt x="11344" y="14170"/>
                  </a:cubicBezTo>
                  <a:cubicBezTo>
                    <a:pt x="11321" y="14382"/>
                    <a:pt x="11297" y="14725"/>
                    <a:pt x="11380" y="14808"/>
                  </a:cubicBezTo>
                  <a:cubicBezTo>
                    <a:pt x="11437" y="14852"/>
                    <a:pt x="11507" y="14868"/>
                    <a:pt x="11579" y="14868"/>
                  </a:cubicBezTo>
                  <a:cubicBezTo>
                    <a:pt x="11703" y="14868"/>
                    <a:pt x="11835" y="14821"/>
                    <a:pt x="11924" y="14784"/>
                  </a:cubicBezTo>
                  <a:cubicBezTo>
                    <a:pt x="12066" y="14713"/>
                    <a:pt x="12408" y="14488"/>
                    <a:pt x="12349" y="14299"/>
                  </a:cubicBezTo>
                  <a:cubicBezTo>
                    <a:pt x="12316" y="14217"/>
                    <a:pt x="12214" y="14198"/>
                    <a:pt x="12119" y="14198"/>
                  </a:cubicBezTo>
                  <a:cubicBezTo>
                    <a:pt x="12078" y="14198"/>
                    <a:pt x="12038" y="14201"/>
                    <a:pt x="12006" y="14205"/>
                  </a:cubicBezTo>
                  <a:cubicBezTo>
                    <a:pt x="11853" y="14217"/>
                    <a:pt x="11758" y="14241"/>
                    <a:pt x="11652" y="14252"/>
                  </a:cubicBezTo>
                  <a:cubicBezTo>
                    <a:pt x="11675" y="13850"/>
                    <a:pt x="11888" y="13094"/>
                    <a:pt x="11995" y="12550"/>
                  </a:cubicBezTo>
                  <a:cubicBezTo>
                    <a:pt x="12444" y="12716"/>
                    <a:pt x="12964" y="12834"/>
                    <a:pt x="13471" y="12846"/>
                  </a:cubicBezTo>
                  <a:cubicBezTo>
                    <a:pt x="13448" y="12894"/>
                    <a:pt x="13436" y="12941"/>
                    <a:pt x="13424" y="12976"/>
                  </a:cubicBezTo>
                  <a:cubicBezTo>
                    <a:pt x="13164" y="13708"/>
                    <a:pt x="13011" y="14512"/>
                    <a:pt x="12869" y="15115"/>
                  </a:cubicBezTo>
                  <a:cubicBezTo>
                    <a:pt x="12760" y="15025"/>
                    <a:pt x="12492" y="14809"/>
                    <a:pt x="12309" y="14809"/>
                  </a:cubicBezTo>
                  <a:cubicBezTo>
                    <a:pt x="12253" y="14809"/>
                    <a:pt x="12205" y="14829"/>
                    <a:pt x="12171" y="14879"/>
                  </a:cubicBezTo>
                  <a:cubicBezTo>
                    <a:pt x="12066" y="15056"/>
                    <a:pt x="12231" y="15221"/>
                    <a:pt x="12373" y="15375"/>
                  </a:cubicBezTo>
                  <a:cubicBezTo>
                    <a:pt x="12538" y="15552"/>
                    <a:pt x="12656" y="15717"/>
                    <a:pt x="12846" y="15753"/>
                  </a:cubicBezTo>
                  <a:cubicBezTo>
                    <a:pt x="12850" y="15754"/>
                    <a:pt x="12854" y="15754"/>
                    <a:pt x="12859" y="15754"/>
                  </a:cubicBezTo>
                  <a:cubicBezTo>
                    <a:pt x="12973" y="15754"/>
                    <a:pt x="13096" y="15617"/>
                    <a:pt x="13164" y="15470"/>
                  </a:cubicBezTo>
                  <a:cubicBezTo>
                    <a:pt x="13282" y="15233"/>
                    <a:pt x="13342" y="14961"/>
                    <a:pt x="13413" y="14677"/>
                  </a:cubicBezTo>
                  <a:cubicBezTo>
                    <a:pt x="13566" y="14157"/>
                    <a:pt x="13708" y="13673"/>
                    <a:pt x="13802" y="13141"/>
                  </a:cubicBezTo>
                  <a:cubicBezTo>
                    <a:pt x="13826" y="13059"/>
                    <a:pt x="13849" y="12952"/>
                    <a:pt x="13862" y="12846"/>
                  </a:cubicBezTo>
                  <a:cubicBezTo>
                    <a:pt x="13980" y="12846"/>
                    <a:pt x="14098" y="12834"/>
                    <a:pt x="14204" y="12810"/>
                  </a:cubicBezTo>
                  <a:cubicBezTo>
                    <a:pt x="14228" y="13012"/>
                    <a:pt x="14298" y="13236"/>
                    <a:pt x="14334" y="13413"/>
                  </a:cubicBezTo>
                  <a:cubicBezTo>
                    <a:pt x="14464" y="13921"/>
                    <a:pt x="14571" y="14359"/>
                    <a:pt x="14760" y="14819"/>
                  </a:cubicBezTo>
                  <a:cubicBezTo>
                    <a:pt x="14831" y="15021"/>
                    <a:pt x="14960" y="15339"/>
                    <a:pt x="15078" y="15375"/>
                  </a:cubicBezTo>
                  <a:cubicBezTo>
                    <a:pt x="15099" y="15380"/>
                    <a:pt x="15119" y="15382"/>
                    <a:pt x="15139" y="15382"/>
                  </a:cubicBezTo>
                  <a:cubicBezTo>
                    <a:pt x="15307" y="15382"/>
                    <a:pt x="15465" y="15221"/>
                    <a:pt x="15540" y="15115"/>
                  </a:cubicBezTo>
                  <a:cubicBezTo>
                    <a:pt x="15646" y="14985"/>
                    <a:pt x="15858" y="14630"/>
                    <a:pt x="15716" y="14501"/>
                  </a:cubicBezTo>
                  <a:cubicBezTo>
                    <a:pt x="15684" y="14468"/>
                    <a:pt x="15646" y="14455"/>
                    <a:pt x="15606" y="14455"/>
                  </a:cubicBezTo>
                  <a:cubicBezTo>
                    <a:pt x="15516" y="14455"/>
                    <a:pt x="15420" y="14519"/>
                    <a:pt x="15362" y="14559"/>
                  </a:cubicBezTo>
                  <a:cubicBezTo>
                    <a:pt x="15232" y="14630"/>
                    <a:pt x="15162" y="14701"/>
                    <a:pt x="15067" y="14761"/>
                  </a:cubicBezTo>
                  <a:cubicBezTo>
                    <a:pt x="14902" y="14359"/>
                    <a:pt x="14736" y="13496"/>
                    <a:pt x="14582" y="12952"/>
                  </a:cubicBezTo>
                  <a:cubicBezTo>
                    <a:pt x="14558" y="12894"/>
                    <a:pt x="14547" y="12823"/>
                    <a:pt x="14523" y="12752"/>
                  </a:cubicBezTo>
                  <a:cubicBezTo>
                    <a:pt x="14925" y="12645"/>
                    <a:pt x="15327" y="12492"/>
                    <a:pt x="15587" y="12267"/>
                  </a:cubicBezTo>
                  <a:cubicBezTo>
                    <a:pt x="15622" y="12290"/>
                    <a:pt x="15658" y="12314"/>
                    <a:pt x="15705" y="12326"/>
                  </a:cubicBezTo>
                  <a:cubicBezTo>
                    <a:pt x="15798" y="12361"/>
                    <a:pt x="15897" y="12378"/>
                    <a:pt x="15995" y="12378"/>
                  </a:cubicBezTo>
                  <a:cubicBezTo>
                    <a:pt x="16195" y="12378"/>
                    <a:pt x="16393" y="12307"/>
                    <a:pt x="16544" y="12172"/>
                  </a:cubicBezTo>
                  <a:cubicBezTo>
                    <a:pt x="16544" y="12185"/>
                    <a:pt x="16556" y="12196"/>
                    <a:pt x="16567" y="12208"/>
                  </a:cubicBezTo>
                  <a:lnTo>
                    <a:pt x="17300" y="12858"/>
                  </a:lnTo>
                  <a:lnTo>
                    <a:pt x="17253" y="12917"/>
                  </a:lnTo>
                  <a:cubicBezTo>
                    <a:pt x="17194" y="12988"/>
                    <a:pt x="17205" y="13083"/>
                    <a:pt x="17265" y="13141"/>
                  </a:cubicBezTo>
                  <a:cubicBezTo>
                    <a:pt x="17300" y="13165"/>
                    <a:pt x="17336" y="13177"/>
                    <a:pt x="17371" y="13177"/>
                  </a:cubicBezTo>
                  <a:cubicBezTo>
                    <a:pt x="17407" y="13177"/>
                    <a:pt x="17454" y="13154"/>
                    <a:pt x="17489" y="13118"/>
                  </a:cubicBezTo>
                  <a:lnTo>
                    <a:pt x="17796" y="12752"/>
                  </a:lnTo>
                  <a:cubicBezTo>
                    <a:pt x="17843" y="12692"/>
                    <a:pt x="17843" y="12610"/>
                    <a:pt x="17785" y="12550"/>
                  </a:cubicBezTo>
                  <a:cubicBezTo>
                    <a:pt x="18009" y="12468"/>
                    <a:pt x="18198" y="12279"/>
                    <a:pt x="18269" y="12019"/>
                  </a:cubicBezTo>
                  <a:cubicBezTo>
                    <a:pt x="18328" y="11806"/>
                    <a:pt x="18281" y="11570"/>
                    <a:pt x="18210" y="11416"/>
                  </a:cubicBezTo>
                  <a:cubicBezTo>
                    <a:pt x="18116" y="11216"/>
                    <a:pt x="17914" y="11038"/>
                    <a:pt x="17631" y="10991"/>
                  </a:cubicBezTo>
                  <a:cubicBezTo>
                    <a:pt x="17580" y="10981"/>
                    <a:pt x="17531" y="10977"/>
                    <a:pt x="17482" y="10977"/>
                  </a:cubicBezTo>
                  <a:cubicBezTo>
                    <a:pt x="17349" y="10977"/>
                    <a:pt x="17224" y="11010"/>
                    <a:pt x="17111" y="11061"/>
                  </a:cubicBezTo>
                  <a:cubicBezTo>
                    <a:pt x="18151" y="9478"/>
                    <a:pt x="19179" y="7280"/>
                    <a:pt x="20574" y="7067"/>
                  </a:cubicBezTo>
                  <a:lnTo>
                    <a:pt x="20574" y="7067"/>
                  </a:lnTo>
                  <a:cubicBezTo>
                    <a:pt x="20561" y="7245"/>
                    <a:pt x="20550" y="7469"/>
                    <a:pt x="20692" y="7611"/>
                  </a:cubicBezTo>
                  <a:cubicBezTo>
                    <a:pt x="20802" y="7716"/>
                    <a:pt x="20941" y="7775"/>
                    <a:pt x="21074" y="7775"/>
                  </a:cubicBezTo>
                  <a:cubicBezTo>
                    <a:pt x="21226" y="7775"/>
                    <a:pt x="21371" y="7699"/>
                    <a:pt x="21459" y="7529"/>
                  </a:cubicBezTo>
                  <a:cubicBezTo>
                    <a:pt x="21648" y="7162"/>
                    <a:pt x="21164" y="6784"/>
                    <a:pt x="20763" y="6749"/>
                  </a:cubicBezTo>
                  <a:cubicBezTo>
                    <a:pt x="20729" y="6746"/>
                    <a:pt x="20696" y="6745"/>
                    <a:pt x="20663" y="6745"/>
                  </a:cubicBezTo>
                  <a:cubicBezTo>
                    <a:pt x="19253" y="6745"/>
                    <a:pt x="17825" y="9150"/>
                    <a:pt x="17052" y="10754"/>
                  </a:cubicBezTo>
                  <a:cubicBezTo>
                    <a:pt x="16969" y="10943"/>
                    <a:pt x="16827" y="11132"/>
                    <a:pt x="16827" y="11321"/>
                  </a:cubicBezTo>
                  <a:cubicBezTo>
                    <a:pt x="16816" y="11334"/>
                    <a:pt x="16804" y="11357"/>
                    <a:pt x="16792" y="11381"/>
                  </a:cubicBezTo>
                  <a:cubicBezTo>
                    <a:pt x="16769" y="11310"/>
                    <a:pt x="16745" y="11239"/>
                    <a:pt x="16721" y="11192"/>
                  </a:cubicBezTo>
                  <a:cubicBezTo>
                    <a:pt x="16685" y="11121"/>
                    <a:pt x="16650" y="11061"/>
                    <a:pt x="16603" y="11014"/>
                  </a:cubicBezTo>
                  <a:cubicBezTo>
                    <a:pt x="16685" y="10767"/>
                    <a:pt x="16721" y="10494"/>
                    <a:pt x="16769" y="10234"/>
                  </a:cubicBezTo>
                  <a:cubicBezTo>
                    <a:pt x="16804" y="10034"/>
                    <a:pt x="16851" y="9809"/>
                    <a:pt x="16898" y="9596"/>
                  </a:cubicBezTo>
                  <a:cubicBezTo>
                    <a:pt x="17347" y="8887"/>
                    <a:pt x="17785" y="8155"/>
                    <a:pt x="18234" y="7422"/>
                  </a:cubicBezTo>
                  <a:cubicBezTo>
                    <a:pt x="18518" y="6949"/>
                    <a:pt x="18801" y="6477"/>
                    <a:pt x="19085" y="5980"/>
                  </a:cubicBezTo>
                  <a:cubicBezTo>
                    <a:pt x="19085" y="6087"/>
                    <a:pt x="19108" y="6193"/>
                    <a:pt x="19191" y="6288"/>
                  </a:cubicBezTo>
                  <a:cubicBezTo>
                    <a:pt x="19286" y="6383"/>
                    <a:pt x="19417" y="6435"/>
                    <a:pt x="19538" y="6435"/>
                  </a:cubicBezTo>
                  <a:cubicBezTo>
                    <a:pt x="19627" y="6435"/>
                    <a:pt x="19710" y="6407"/>
                    <a:pt x="19770" y="6347"/>
                  </a:cubicBezTo>
                  <a:cubicBezTo>
                    <a:pt x="20018" y="6098"/>
                    <a:pt x="19829" y="5756"/>
                    <a:pt x="19545" y="5602"/>
                  </a:cubicBezTo>
                  <a:cubicBezTo>
                    <a:pt x="19474" y="5567"/>
                    <a:pt x="19416" y="5531"/>
                    <a:pt x="19345" y="5520"/>
                  </a:cubicBezTo>
                  <a:cubicBezTo>
                    <a:pt x="19545" y="5129"/>
                    <a:pt x="19746" y="4728"/>
                    <a:pt x="19936" y="4315"/>
                  </a:cubicBezTo>
                  <a:cubicBezTo>
                    <a:pt x="20065" y="4031"/>
                    <a:pt x="20385" y="3417"/>
                    <a:pt x="20101" y="3109"/>
                  </a:cubicBezTo>
                  <a:cubicBezTo>
                    <a:pt x="20050" y="3053"/>
                    <a:pt x="19959" y="3026"/>
                    <a:pt x="19849" y="3026"/>
                  </a:cubicBezTo>
                  <a:cubicBezTo>
                    <a:pt x="19727" y="3026"/>
                    <a:pt x="19581" y="3059"/>
                    <a:pt x="19439" y="3121"/>
                  </a:cubicBezTo>
                  <a:cubicBezTo>
                    <a:pt x="19085" y="3275"/>
                    <a:pt x="18765" y="3593"/>
                    <a:pt x="18470" y="3889"/>
                  </a:cubicBezTo>
                  <a:cubicBezTo>
                    <a:pt x="17029" y="5319"/>
                    <a:pt x="16201" y="7056"/>
                    <a:pt x="15658" y="8876"/>
                  </a:cubicBezTo>
                  <a:cubicBezTo>
                    <a:pt x="15516" y="9336"/>
                    <a:pt x="15362" y="9809"/>
                    <a:pt x="15291" y="10305"/>
                  </a:cubicBezTo>
                  <a:cubicBezTo>
                    <a:pt x="15173" y="8640"/>
                    <a:pt x="14984" y="6926"/>
                    <a:pt x="14748" y="5177"/>
                  </a:cubicBezTo>
                  <a:cubicBezTo>
                    <a:pt x="14606" y="4184"/>
                    <a:pt x="14500" y="3204"/>
                    <a:pt x="14264" y="2164"/>
                  </a:cubicBezTo>
                  <a:cubicBezTo>
                    <a:pt x="14111" y="1507"/>
                    <a:pt x="13760" y="1"/>
                    <a:pt x="1293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51"/>
            <p:cNvGrpSpPr/>
            <p:nvPr/>
          </p:nvGrpSpPr>
          <p:grpSpPr>
            <a:xfrm>
              <a:off x="2265429" y="1837176"/>
              <a:ext cx="1286593" cy="939480"/>
              <a:chOff x="2545155" y="1243175"/>
              <a:chExt cx="2074480" cy="1514802"/>
            </a:xfrm>
          </p:grpSpPr>
          <p:sp>
            <p:nvSpPr>
              <p:cNvPr id="1441" name="Google Shape;1441;p51"/>
              <p:cNvSpPr/>
              <p:nvPr/>
            </p:nvSpPr>
            <p:spPr>
              <a:xfrm>
                <a:off x="3306409" y="1286226"/>
                <a:ext cx="619966" cy="101966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9403" extrusionOk="0">
                    <a:moveTo>
                      <a:pt x="5716" y="9173"/>
                    </a:moveTo>
                    <a:cubicBezTo>
                      <a:pt x="5319" y="9403"/>
                      <a:pt x="4974" y="9017"/>
                      <a:pt x="4744" y="8818"/>
                    </a:cubicBezTo>
                    <a:cubicBezTo>
                      <a:pt x="3961" y="8118"/>
                      <a:pt x="3230" y="7313"/>
                      <a:pt x="2550" y="6394"/>
                    </a:cubicBezTo>
                    <a:cubicBezTo>
                      <a:pt x="2080" y="5757"/>
                      <a:pt x="1642" y="5130"/>
                      <a:pt x="1245" y="4451"/>
                    </a:cubicBezTo>
                    <a:cubicBezTo>
                      <a:pt x="837" y="3740"/>
                      <a:pt x="440" y="2988"/>
                      <a:pt x="210" y="2048"/>
                    </a:cubicBezTo>
                    <a:cubicBezTo>
                      <a:pt x="64" y="1463"/>
                      <a:pt x="1" y="439"/>
                      <a:pt x="492" y="251"/>
                    </a:cubicBezTo>
                    <a:cubicBezTo>
                      <a:pt x="1182" y="0"/>
                      <a:pt x="1902" y="1181"/>
                      <a:pt x="2216" y="1704"/>
                    </a:cubicBezTo>
                    <a:cubicBezTo>
                      <a:pt x="2707" y="2498"/>
                      <a:pt x="3072" y="3302"/>
                      <a:pt x="3459" y="4096"/>
                    </a:cubicBezTo>
                    <a:cubicBezTo>
                      <a:pt x="4305" y="5809"/>
                      <a:pt x="5057" y="7512"/>
                      <a:pt x="5716" y="9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3686060" y="1243175"/>
                <a:ext cx="331942" cy="1109233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229" extrusionOk="0">
                    <a:moveTo>
                      <a:pt x="3061" y="10134"/>
                    </a:moveTo>
                    <a:cubicBezTo>
                      <a:pt x="2612" y="10229"/>
                      <a:pt x="2403" y="9758"/>
                      <a:pt x="2246" y="9497"/>
                    </a:cubicBezTo>
                    <a:cubicBezTo>
                      <a:pt x="1724" y="8588"/>
                      <a:pt x="1285" y="7596"/>
                      <a:pt x="920" y="6509"/>
                    </a:cubicBezTo>
                    <a:cubicBezTo>
                      <a:pt x="679" y="5757"/>
                      <a:pt x="460" y="5026"/>
                      <a:pt x="303" y="4253"/>
                    </a:cubicBezTo>
                    <a:cubicBezTo>
                      <a:pt x="136" y="3448"/>
                      <a:pt x="0" y="2612"/>
                      <a:pt x="73" y="1651"/>
                    </a:cubicBezTo>
                    <a:cubicBezTo>
                      <a:pt x="115" y="1045"/>
                      <a:pt x="376" y="42"/>
                      <a:pt x="899" y="32"/>
                    </a:cubicBezTo>
                    <a:cubicBezTo>
                      <a:pt x="1630" y="0"/>
                      <a:pt x="1953" y="1358"/>
                      <a:pt x="2090" y="1943"/>
                    </a:cubicBezTo>
                    <a:cubicBezTo>
                      <a:pt x="2299" y="2863"/>
                      <a:pt x="2392" y="3730"/>
                      <a:pt x="2508" y="4608"/>
                    </a:cubicBezTo>
                    <a:cubicBezTo>
                      <a:pt x="2768" y="6509"/>
                      <a:pt x="2956" y="8348"/>
                      <a:pt x="3061" y="101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3998695" y="1533144"/>
                <a:ext cx="500896" cy="807986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7451" extrusionOk="0">
                    <a:moveTo>
                      <a:pt x="502" y="7450"/>
                    </a:moveTo>
                    <a:cubicBezTo>
                      <a:pt x="356" y="7429"/>
                      <a:pt x="230" y="7387"/>
                      <a:pt x="105" y="7314"/>
                    </a:cubicBezTo>
                    <a:cubicBezTo>
                      <a:pt x="1" y="6552"/>
                      <a:pt x="230" y="5862"/>
                      <a:pt x="429" y="5193"/>
                    </a:cubicBezTo>
                    <a:cubicBezTo>
                      <a:pt x="920" y="3595"/>
                      <a:pt x="1640" y="2059"/>
                      <a:pt x="2926" y="785"/>
                    </a:cubicBezTo>
                    <a:cubicBezTo>
                      <a:pt x="3187" y="534"/>
                      <a:pt x="3458" y="251"/>
                      <a:pt x="3783" y="116"/>
                    </a:cubicBezTo>
                    <a:cubicBezTo>
                      <a:pt x="4022" y="12"/>
                      <a:pt x="4273" y="1"/>
                      <a:pt x="4368" y="105"/>
                    </a:cubicBezTo>
                    <a:cubicBezTo>
                      <a:pt x="4618" y="377"/>
                      <a:pt x="4326" y="920"/>
                      <a:pt x="4221" y="1171"/>
                    </a:cubicBezTo>
                    <a:cubicBezTo>
                      <a:pt x="3772" y="2164"/>
                      <a:pt x="3239" y="3041"/>
                      <a:pt x="2706" y="3919"/>
                    </a:cubicBezTo>
                    <a:cubicBezTo>
                      <a:pt x="1975" y="5141"/>
                      <a:pt x="1233" y="6343"/>
                      <a:pt x="502" y="74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1"/>
              <p:cNvSpPr/>
              <p:nvPr/>
            </p:nvSpPr>
            <p:spPr>
              <a:xfrm>
                <a:off x="3902400" y="2444043"/>
                <a:ext cx="162122" cy="279992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582" extrusionOk="0">
                    <a:moveTo>
                      <a:pt x="794" y="1996"/>
                    </a:moveTo>
                    <a:cubicBezTo>
                      <a:pt x="889" y="1954"/>
                      <a:pt x="951" y="1892"/>
                      <a:pt x="1066" y="1818"/>
                    </a:cubicBezTo>
                    <a:cubicBezTo>
                      <a:pt x="1139" y="1776"/>
                      <a:pt x="1286" y="1683"/>
                      <a:pt x="1369" y="1766"/>
                    </a:cubicBezTo>
                    <a:cubicBezTo>
                      <a:pt x="1495" y="1892"/>
                      <a:pt x="1307" y="2205"/>
                      <a:pt x="1223" y="2320"/>
                    </a:cubicBezTo>
                    <a:cubicBezTo>
                      <a:pt x="1139" y="2424"/>
                      <a:pt x="972" y="2581"/>
                      <a:pt x="805" y="2550"/>
                    </a:cubicBezTo>
                    <a:cubicBezTo>
                      <a:pt x="711" y="2519"/>
                      <a:pt x="596" y="2236"/>
                      <a:pt x="523" y="2059"/>
                    </a:cubicBezTo>
                    <a:cubicBezTo>
                      <a:pt x="366" y="1651"/>
                      <a:pt x="272" y="1265"/>
                      <a:pt x="157" y="815"/>
                    </a:cubicBezTo>
                    <a:cubicBezTo>
                      <a:pt x="95" y="575"/>
                      <a:pt x="0" y="251"/>
                      <a:pt x="42" y="63"/>
                    </a:cubicBezTo>
                    <a:cubicBezTo>
                      <a:pt x="63" y="21"/>
                      <a:pt x="63" y="11"/>
                      <a:pt x="126" y="11"/>
                    </a:cubicBezTo>
                    <a:cubicBezTo>
                      <a:pt x="272" y="0"/>
                      <a:pt x="324" y="251"/>
                      <a:pt x="366" y="408"/>
                    </a:cubicBezTo>
                    <a:cubicBezTo>
                      <a:pt x="513" y="878"/>
                      <a:pt x="648" y="1651"/>
                      <a:pt x="794" y="19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1"/>
              <p:cNvSpPr/>
              <p:nvPr/>
            </p:nvSpPr>
            <p:spPr>
              <a:xfrm>
                <a:off x="3701893" y="2430488"/>
                <a:ext cx="177954" cy="32748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020" extrusionOk="0">
                    <a:moveTo>
                      <a:pt x="711" y="2445"/>
                    </a:moveTo>
                    <a:cubicBezTo>
                      <a:pt x="836" y="1912"/>
                      <a:pt x="972" y="1202"/>
                      <a:pt x="1201" y="554"/>
                    </a:cubicBezTo>
                    <a:cubicBezTo>
                      <a:pt x="1243" y="418"/>
                      <a:pt x="1390" y="0"/>
                      <a:pt x="1526" y="105"/>
                    </a:cubicBezTo>
                    <a:cubicBezTo>
                      <a:pt x="1640" y="199"/>
                      <a:pt x="1568" y="512"/>
                      <a:pt x="1536" y="700"/>
                    </a:cubicBezTo>
                    <a:cubicBezTo>
                      <a:pt x="1442" y="1170"/>
                      <a:pt x="1327" y="1588"/>
                      <a:pt x="1191" y="2059"/>
                    </a:cubicBezTo>
                    <a:cubicBezTo>
                      <a:pt x="1118" y="2309"/>
                      <a:pt x="1066" y="2549"/>
                      <a:pt x="972" y="2758"/>
                    </a:cubicBezTo>
                    <a:cubicBezTo>
                      <a:pt x="909" y="2894"/>
                      <a:pt x="784" y="3020"/>
                      <a:pt x="690" y="3009"/>
                    </a:cubicBezTo>
                    <a:cubicBezTo>
                      <a:pt x="523" y="2978"/>
                      <a:pt x="418" y="2832"/>
                      <a:pt x="272" y="2675"/>
                    </a:cubicBezTo>
                    <a:cubicBezTo>
                      <a:pt x="147" y="2539"/>
                      <a:pt x="0" y="2382"/>
                      <a:pt x="94" y="2236"/>
                    </a:cubicBezTo>
                    <a:cubicBezTo>
                      <a:pt x="219" y="2048"/>
                      <a:pt x="585" y="2340"/>
                      <a:pt x="711" y="2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1"/>
              <p:cNvSpPr/>
              <p:nvPr/>
            </p:nvSpPr>
            <p:spPr>
              <a:xfrm>
                <a:off x="3627069" y="2384076"/>
                <a:ext cx="107683" cy="2934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06" extrusionOk="0">
                    <a:moveTo>
                      <a:pt x="314" y="2110"/>
                    </a:moveTo>
                    <a:cubicBezTo>
                      <a:pt x="419" y="2100"/>
                      <a:pt x="502" y="2079"/>
                      <a:pt x="628" y="2069"/>
                    </a:cubicBezTo>
                    <a:cubicBezTo>
                      <a:pt x="721" y="2058"/>
                      <a:pt x="899" y="2037"/>
                      <a:pt x="930" y="2152"/>
                    </a:cubicBezTo>
                    <a:cubicBezTo>
                      <a:pt x="993" y="2319"/>
                      <a:pt x="690" y="2518"/>
                      <a:pt x="554" y="2580"/>
                    </a:cubicBezTo>
                    <a:cubicBezTo>
                      <a:pt x="440" y="2633"/>
                      <a:pt x="210" y="2706"/>
                      <a:pt x="84" y="2601"/>
                    </a:cubicBezTo>
                    <a:cubicBezTo>
                      <a:pt x="1" y="2528"/>
                      <a:pt x="32" y="2225"/>
                      <a:pt x="53" y="2037"/>
                    </a:cubicBezTo>
                    <a:cubicBezTo>
                      <a:pt x="84" y="1598"/>
                      <a:pt x="168" y="1212"/>
                      <a:pt x="273" y="762"/>
                    </a:cubicBezTo>
                    <a:cubicBezTo>
                      <a:pt x="324" y="512"/>
                      <a:pt x="377" y="188"/>
                      <a:pt x="502" y="31"/>
                    </a:cubicBezTo>
                    <a:cubicBezTo>
                      <a:pt x="533" y="10"/>
                      <a:pt x="544" y="0"/>
                      <a:pt x="607" y="21"/>
                    </a:cubicBezTo>
                    <a:cubicBezTo>
                      <a:pt x="732" y="84"/>
                      <a:pt x="670" y="334"/>
                      <a:pt x="638" y="491"/>
                    </a:cubicBezTo>
                    <a:cubicBezTo>
                      <a:pt x="554" y="982"/>
                      <a:pt x="335" y="1734"/>
                      <a:pt x="314" y="2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1"/>
              <p:cNvSpPr/>
              <p:nvPr/>
            </p:nvSpPr>
            <p:spPr>
              <a:xfrm>
                <a:off x="3391427" y="2345471"/>
                <a:ext cx="265250" cy="264051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435" extrusionOk="0">
                    <a:moveTo>
                      <a:pt x="607" y="1881"/>
                    </a:moveTo>
                    <a:cubicBezTo>
                      <a:pt x="962" y="1464"/>
                      <a:pt x="1401" y="889"/>
                      <a:pt x="1891" y="408"/>
                    </a:cubicBezTo>
                    <a:cubicBezTo>
                      <a:pt x="1996" y="303"/>
                      <a:pt x="2299" y="1"/>
                      <a:pt x="2383" y="157"/>
                    </a:cubicBezTo>
                    <a:cubicBezTo>
                      <a:pt x="2446" y="293"/>
                      <a:pt x="2247" y="544"/>
                      <a:pt x="2132" y="690"/>
                    </a:cubicBezTo>
                    <a:cubicBezTo>
                      <a:pt x="1840" y="1067"/>
                      <a:pt x="1536" y="1401"/>
                      <a:pt x="1223" y="1756"/>
                    </a:cubicBezTo>
                    <a:cubicBezTo>
                      <a:pt x="1046" y="1954"/>
                      <a:pt x="888" y="2142"/>
                      <a:pt x="711" y="2288"/>
                    </a:cubicBezTo>
                    <a:cubicBezTo>
                      <a:pt x="586" y="2372"/>
                      <a:pt x="429" y="2435"/>
                      <a:pt x="345" y="2383"/>
                    </a:cubicBezTo>
                    <a:cubicBezTo>
                      <a:pt x="210" y="2278"/>
                      <a:pt x="178" y="2111"/>
                      <a:pt x="115" y="1902"/>
                    </a:cubicBezTo>
                    <a:cubicBezTo>
                      <a:pt x="64" y="1724"/>
                      <a:pt x="1" y="1515"/>
                      <a:pt x="157" y="1432"/>
                    </a:cubicBezTo>
                    <a:cubicBezTo>
                      <a:pt x="345" y="1317"/>
                      <a:pt x="544" y="1735"/>
                      <a:pt x="607" y="1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1"/>
              <p:cNvSpPr/>
              <p:nvPr/>
            </p:nvSpPr>
            <p:spPr>
              <a:xfrm>
                <a:off x="2545155" y="1931988"/>
                <a:ext cx="1061652" cy="424976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3919" extrusionOk="0">
                    <a:moveTo>
                      <a:pt x="9790" y="3333"/>
                    </a:moveTo>
                    <a:cubicBezTo>
                      <a:pt x="9675" y="3511"/>
                      <a:pt x="9716" y="3751"/>
                      <a:pt x="9560" y="3897"/>
                    </a:cubicBezTo>
                    <a:cubicBezTo>
                      <a:pt x="6728" y="3918"/>
                      <a:pt x="4148" y="3250"/>
                      <a:pt x="1943" y="1954"/>
                    </a:cubicBezTo>
                    <a:cubicBezTo>
                      <a:pt x="1588" y="1755"/>
                      <a:pt x="1212" y="1536"/>
                      <a:pt x="857" y="1275"/>
                    </a:cubicBezTo>
                    <a:cubicBezTo>
                      <a:pt x="513" y="1024"/>
                      <a:pt x="63" y="752"/>
                      <a:pt x="0" y="241"/>
                    </a:cubicBezTo>
                    <a:cubicBezTo>
                      <a:pt x="74" y="146"/>
                      <a:pt x="53" y="105"/>
                      <a:pt x="262" y="74"/>
                    </a:cubicBezTo>
                    <a:cubicBezTo>
                      <a:pt x="575" y="0"/>
                      <a:pt x="1160" y="188"/>
                      <a:pt x="1546" y="314"/>
                    </a:cubicBezTo>
                    <a:cubicBezTo>
                      <a:pt x="3542" y="951"/>
                      <a:pt x="5527" y="1704"/>
                      <a:pt x="7471" y="2382"/>
                    </a:cubicBezTo>
                    <a:cubicBezTo>
                      <a:pt x="7878" y="2528"/>
                      <a:pt x="8265" y="2706"/>
                      <a:pt x="8641" y="2853"/>
                    </a:cubicBezTo>
                    <a:cubicBezTo>
                      <a:pt x="9038" y="3009"/>
                      <a:pt x="9445" y="3114"/>
                      <a:pt x="9790" y="33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1"/>
              <p:cNvSpPr/>
              <p:nvPr/>
            </p:nvSpPr>
            <p:spPr>
              <a:xfrm>
                <a:off x="3522857" y="2206125"/>
                <a:ext cx="551864" cy="287908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2655" extrusionOk="0">
                    <a:moveTo>
                      <a:pt x="816" y="356"/>
                    </a:moveTo>
                    <a:cubicBezTo>
                      <a:pt x="867" y="335"/>
                      <a:pt x="1171" y="199"/>
                      <a:pt x="1369" y="147"/>
                    </a:cubicBezTo>
                    <a:cubicBezTo>
                      <a:pt x="2028" y="0"/>
                      <a:pt x="2780" y="74"/>
                      <a:pt x="3479" y="262"/>
                    </a:cubicBezTo>
                    <a:cubicBezTo>
                      <a:pt x="4013" y="397"/>
                      <a:pt x="4963" y="764"/>
                      <a:pt x="5036" y="1442"/>
                    </a:cubicBezTo>
                    <a:cubicBezTo>
                      <a:pt x="5088" y="1944"/>
                      <a:pt x="4430" y="2278"/>
                      <a:pt x="3762" y="2435"/>
                    </a:cubicBezTo>
                    <a:cubicBezTo>
                      <a:pt x="2852" y="2654"/>
                      <a:pt x="1641" y="2403"/>
                      <a:pt x="930" y="1902"/>
                    </a:cubicBezTo>
                    <a:cubicBezTo>
                      <a:pt x="366" y="1505"/>
                      <a:pt x="1" y="774"/>
                      <a:pt x="816" y="3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4113100" y="1746121"/>
                <a:ext cx="351354" cy="586986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413" extrusionOk="0">
                    <a:moveTo>
                      <a:pt x="84" y="5413"/>
                    </a:moveTo>
                    <a:cubicBezTo>
                      <a:pt x="262" y="5131"/>
                      <a:pt x="304" y="4776"/>
                      <a:pt x="366" y="4441"/>
                    </a:cubicBezTo>
                    <a:cubicBezTo>
                      <a:pt x="418" y="4128"/>
                      <a:pt x="492" y="3783"/>
                      <a:pt x="575" y="3459"/>
                    </a:cubicBezTo>
                    <a:cubicBezTo>
                      <a:pt x="743" y="2801"/>
                      <a:pt x="962" y="2059"/>
                      <a:pt x="1338" y="1422"/>
                    </a:cubicBezTo>
                    <a:cubicBezTo>
                      <a:pt x="1630" y="931"/>
                      <a:pt x="1985" y="597"/>
                      <a:pt x="2393" y="534"/>
                    </a:cubicBezTo>
                    <a:cubicBezTo>
                      <a:pt x="2414" y="669"/>
                      <a:pt x="2393" y="837"/>
                      <a:pt x="2508" y="941"/>
                    </a:cubicBezTo>
                    <a:cubicBezTo>
                      <a:pt x="2654" y="1098"/>
                      <a:pt x="2895" y="1129"/>
                      <a:pt x="3020" y="1004"/>
                    </a:cubicBezTo>
                    <a:cubicBezTo>
                      <a:pt x="3239" y="785"/>
                      <a:pt x="3072" y="481"/>
                      <a:pt x="2821" y="346"/>
                    </a:cubicBezTo>
                    <a:cubicBezTo>
                      <a:pt x="2184" y="1"/>
                      <a:pt x="1516" y="544"/>
                      <a:pt x="1077" y="1275"/>
                    </a:cubicBezTo>
                    <a:cubicBezTo>
                      <a:pt x="690" y="1923"/>
                      <a:pt x="481" y="2696"/>
                      <a:pt x="325" y="3407"/>
                    </a:cubicBezTo>
                    <a:cubicBezTo>
                      <a:pt x="178" y="4044"/>
                      <a:pt x="95" y="4598"/>
                      <a:pt x="63" y="5204"/>
                    </a:cubicBezTo>
                    <a:cubicBezTo>
                      <a:pt x="63" y="5256"/>
                      <a:pt x="0" y="5371"/>
                      <a:pt x="84" y="5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4151597" y="1882106"/>
                <a:ext cx="468038" cy="463473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4274" extrusionOk="0">
                    <a:moveTo>
                      <a:pt x="74" y="4274"/>
                    </a:moveTo>
                    <a:cubicBezTo>
                      <a:pt x="1077" y="2863"/>
                      <a:pt x="2027" y="596"/>
                      <a:pt x="3376" y="387"/>
                    </a:cubicBezTo>
                    <a:cubicBezTo>
                      <a:pt x="3365" y="544"/>
                      <a:pt x="3355" y="743"/>
                      <a:pt x="3480" y="868"/>
                    </a:cubicBezTo>
                    <a:cubicBezTo>
                      <a:pt x="3689" y="1066"/>
                      <a:pt x="4002" y="1077"/>
                      <a:pt x="4149" y="795"/>
                    </a:cubicBezTo>
                    <a:cubicBezTo>
                      <a:pt x="4316" y="471"/>
                      <a:pt x="3887" y="137"/>
                      <a:pt x="3532" y="105"/>
                    </a:cubicBezTo>
                    <a:cubicBezTo>
                      <a:pt x="2268" y="1"/>
                      <a:pt x="962" y="2194"/>
                      <a:pt x="262" y="3647"/>
                    </a:cubicBezTo>
                    <a:cubicBezTo>
                      <a:pt x="168" y="3845"/>
                      <a:pt x="1" y="4065"/>
                      <a:pt x="74" y="4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3995225" y="2273033"/>
                <a:ext cx="164507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78" extrusionOk="0">
                    <a:moveTo>
                      <a:pt x="899" y="42"/>
                    </a:moveTo>
                    <a:cubicBezTo>
                      <a:pt x="1150" y="94"/>
                      <a:pt x="1317" y="251"/>
                      <a:pt x="1412" y="418"/>
                    </a:cubicBezTo>
                    <a:cubicBezTo>
                      <a:pt x="1474" y="564"/>
                      <a:pt x="1516" y="763"/>
                      <a:pt x="1464" y="951"/>
                    </a:cubicBezTo>
                    <a:cubicBezTo>
                      <a:pt x="1338" y="1379"/>
                      <a:pt x="889" y="1577"/>
                      <a:pt x="502" y="1431"/>
                    </a:cubicBezTo>
                    <a:cubicBezTo>
                      <a:pt x="200" y="1317"/>
                      <a:pt x="1" y="971"/>
                      <a:pt x="64" y="637"/>
                    </a:cubicBezTo>
                    <a:cubicBezTo>
                      <a:pt x="84" y="481"/>
                      <a:pt x="168" y="335"/>
                      <a:pt x="242" y="261"/>
                    </a:cubicBezTo>
                    <a:cubicBezTo>
                      <a:pt x="388" y="105"/>
                      <a:pt x="628" y="0"/>
                      <a:pt x="899" y="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4138042" y="2294504"/>
                <a:ext cx="164399" cy="17122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579" extrusionOk="0">
                    <a:moveTo>
                      <a:pt x="899" y="53"/>
                    </a:moveTo>
                    <a:cubicBezTo>
                      <a:pt x="1149" y="95"/>
                      <a:pt x="1317" y="251"/>
                      <a:pt x="1411" y="429"/>
                    </a:cubicBezTo>
                    <a:cubicBezTo>
                      <a:pt x="1474" y="565"/>
                      <a:pt x="1516" y="773"/>
                      <a:pt x="1463" y="962"/>
                    </a:cubicBezTo>
                    <a:cubicBezTo>
                      <a:pt x="1338" y="1390"/>
                      <a:pt x="889" y="1578"/>
                      <a:pt x="502" y="1432"/>
                    </a:cubicBezTo>
                    <a:cubicBezTo>
                      <a:pt x="199" y="1317"/>
                      <a:pt x="0" y="972"/>
                      <a:pt x="53" y="638"/>
                    </a:cubicBezTo>
                    <a:cubicBezTo>
                      <a:pt x="84" y="481"/>
                      <a:pt x="167" y="346"/>
                      <a:pt x="241" y="262"/>
                    </a:cubicBezTo>
                    <a:cubicBezTo>
                      <a:pt x="387" y="105"/>
                      <a:pt x="627" y="0"/>
                      <a:pt x="899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4126655" y="2391233"/>
                <a:ext cx="108876" cy="959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85" extrusionOk="0">
                    <a:moveTo>
                      <a:pt x="143" y="0"/>
                    </a:moveTo>
                    <a:cubicBezTo>
                      <a:pt x="106" y="0"/>
                      <a:pt x="70" y="16"/>
                      <a:pt x="43" y="49"/>
                    </a:cubicBezTo>
                    <a:cubicBezTo>
                      <a:pt x="1" y="101"/>
                      <a:pt x="1" y="185"/>
                      <a:pt x="63" y="237"/>
                    </a:cubicBezTo>
                    <a:lnTo>
                      <a:pt x="764" y="853"/>
                    </a:lnTo>
                    <a:cubicBezTo>
                      <a:pt x="785" y="874"/>
                      <a:pt x="816" y="884"/>
                      <a:pt x="847" y="884"/>
                    </a:cubicBezTo>
                    <a:cubicBezTo>
                      <a:pt x="889" y="884"/>
                      <a:pt x="931" y="874"/>
                      <a:pt x="952" y="843"/>
                    </a:cubicBezTo>
                    <a:cubicBezTo>
                      <a:pt x="1004" y="791"/>
                      <a:pt x="1004" y="696"/>
                      <a:pt x="941" y="655"/>
                    </a:cubicBezTo>
                    <a:lnTo>
                      <a:pt x="241" y="39"/>
                    </a:lnTo>
                    <a:cubicBezTo>
                      <a:pt x="212" y="13"/>
                      <a:pt x="177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4193563" y="2444911"/>
                <a:ext cx="62354" cy="64956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99" extrusionOk="0">
                    <a:moveTo>
                      <a:pt x="419" y="0"/>
                    </a:moveTo>
                    <a:cubicBezTo>
                      <a:pt x="381" y="0"/>
                      <a:pt x="342" y="16"/>
                      <a:pt x="314" y="45"/>
                    </a:cubicBezTo>
                    <a:lnTo>
                      <a:pt x="52" y="369"/>
                    </a:lnTo>
                    <a:cubicBezTo>
                      <a:pt x="1" y="431"/>
                      <a:pt x="11" y="515"/>
                      <a:pt x="63" y="567"/>
                    </a:cubicBezTo>
                    <a:cubicBezTo>
                      <a:pt x="94" y="588"/>
                      <a:pt x="115" y="598"/>
                      <a:pt x="147" y="598"/>
                    </a:cubicBezTo>
                    <a:cubicBezTo>
                      <a:pt x="189" y="598"/>
                      <a:pt x="230" y="577"/>
                      <a:pt x="251" y="547"/>
                    </a:cubicBezTo>
                    <a:lnTo>
                      <a:pt x="523" y="222"/>
                    </a:lnTo>
                    <a:cubicBezTo>
                      <a:pt x="575" y="160"/>
                      <a:pt x="565" y="76"/>
                      <a:pt x="512" y="34"/>
                    </a:cubicBezTo>
                    <a:cubicBezTo>
                      <a:pt x="484" y="11"/>
                      <a:pt x="451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" name="Google Shape;1456;p51"/>
          <p:cNvGrpSpPr/>
          <p:nvPr/>
        </p:nvGrpSpPr>
        <p:grpSpPr>
          <a:xfrm>
            <a:off x="8219315" y="247047"/>
            <a:ext cx="727119" cy="717382"/>
            <a:chOff x="5745652" y="1834405"/>
            <a:chExt cx="979248" cy="942093"/>
          </a:xfrm>
        </p:grpSpPr>
        <p:sp>
          <p:nvSpPr>
            <p:cNvPr id="1457" name="Google Shape;1457;p51"/>
            <p:cNvSpPr/>
            <p:nvPr/>
          </p:nvSpPr>
          <p:spPr>
            <a:xfrm>
              <a:off x="5745663" y="1834405"/>
              <a:ext cx="979237" cy="939607"/>
            </a:xfrm>
            <a:custGeom>
              <a:avLst/>
              <a:gdLst/>
              <a:ahLst/>
              <a:cxnLst/>
              <a:rect l="l" t="t" r="r" b="b"/>
              <a:pathLst>
                <a:path w="23696" h="22737" extrusionOk="0">
                  <a:moveTo>
                    <a:pt x="7794" y="17899"/>
                  </a:moveTo>
                  <a:cubicBezTo>
                    <a:pt x="7804" y="17899"/>
                    <a:pt x="7804" y="17910"/>
                    <a:pt x="7815" y="17910"/>
                  </a:cubicBezTo>
                  <a:cubicBezTo>
                    <a:pt x="7815" y="17920"/>
                    <a:pt x="7804" y="17920"/>
                    <a:pt x="7804" y="17931"/>
                  </a:cubicBezTo>
                  <a:lnTo>
                    <a:pt x="7783" y="17910"/>
                  </a:lnTo>
                  <a:lnTo>
                    <a:pt x="7794" y="17899"/>
                  </a:lnTo>
                  <a:close/>
                  <a:moveTo>
                    <a:pt x="15747" y="1"/>
                  </a:moveTo>
                  <a:cubicBezTo>
                    <a:pt x="15260" y="1"/>
                    <a:pt x="14800" y="117"/>
                    <a:pt x="14376" y="358"/>
                  </a:cubicBezTo>
                  <a:cubicBezTo>
                    <a:pt x="14031" y="546"/>
                    <a:pt x="13717" y="797"/>
                    <a:pt x="13425" y="1069"/>
                  </a:cubicBezTo>
                  <a:cubicBezTo>
                    <a:pt x="13320" y="1162"/>
                    <a:pt x="13216" y="1246"/>
                    <a:pt x="13111" y="1340"/>
                  </a:cubicBezTo>
                  <a:cubicBezTo>
                    <a:pt x="13049" y="1308"/>
                    <a:pt x="12986" y="1257"/>
                    <a:pt x="12923" y="1236"/>
                  </a:cubicBezTo>
                  <a:cubicBezTo>
                    <a:pt x="12642" y="1173"/>
                    <a:pt x="12359" y="1090"/>
                    <a:pt x="12067" y="1069"/>
                  </a:cubicBezTo>
                  <a:cubicBezTo>
                    <a:pt x="11863" y="1057"/>
                    <a:pt x="11659" y="1046"/>
                    <a:pt x="11457" y="1046"/>
                  </a:cubicBezTo>
                  <a:cubicBezTo>
                    <a:pt x="11098" y="1046"/>
                    <a:pt x="10742" y="1081"/>
                    <a:pt x="10395" y="1215"/>
                  </a:cubicBezTo>
                  <a:cubicBezTo>
                    <a:pt x="10380" y="1222"/>
                    <a:pt x="10364" y="1226"/>
                    <a:pt x="10349" y="1226"/>
                  </a:cubicBezTo>
                  <a:cubicBezTo>
                    <a:pt x="10319" y="1226"/>
                    <a:pt x="10290" y="1214"/>
                    <a:pt x="10270" y="1194"/>
                  </a:cubicBezTo>
                  <a:cubicBezTo>
                    <a:pt x="10228" y="1152"/>
                    <a:pt x="10186" y="1120"/>
                    <a:pt x="10155" y="1079"/>
                  </a:cubicBezTo>
                  <a:cubicBezTo>
                    <a:pt x="9873" y="755"/>
                    <a:pt x="9528" y="546"/>
                    <a:pt x="9141" y="400"/>
                  </a:cubicBezTo>
                  <a:cubicBezTo>
                    <a:pt x="8925" y="313"/>
                    <a:pt x="8699" y="267"/>
                    <a:pt x="8469" y="267"/>
                  </a:cubicBezTo>
                  <a:cubicBezTo>
                    <a:pt x="8366" y="267"/>
                    <a:pt x="8263" y="276"/>
                    <a:pt x="8159" y="296"/>
                  </a:cubicBezTo>
                  <a:cubicBezTo>
                    <a:pt x="7762" y="368"/>
                    <a:pt x="7397" y="525"/>
                    <a:pt x="7052" y="744"/>
                  </a:cubicBezTo>
                  <a:cubicBezTo>
                    <a:pt x="6436" y="1162"/>
                    <a:pt x="6039" y="1716"/>
                    <a:pt x="5872" y="2448"/>
                  </a:cubicBezTo>
                  <a:cubicBezTo>
                    <a:pt x="5767" y="2886"/>
                    <a:pt x="5746" y="3325"/>
                    <a:pt x="5840" y="3764"/>
                  </a:cubicBezTo>
                  <a:cubicBezTo>
                    <a:pt x="5903" y="4025"/>
                    <a:pt x="6007" y="4266"/>
                    <a:pt x="6133" y="4505"/>
                  </a:cubicBezTo>
                  <a:cubicBezTo>
                    <a:pt x="6170" y="4581"/>
                    <a:pt x="6157" y="4622"/>
                    <a:pt x="6085" y="4622"/>
                  </a:cubicBezTo>
                  <a:cubicBezTo>
                    <a:pt x="6077" y="4622"/>
                    <a:pt x="6069" y="4622"/>
                    <a:pt x="6060" y="4621"/>
                  </a:cubicBezTo>
                  <a:cubicBezTo>
                    <a:pt x="6044" y="4620"/>
                    <a:pt x="6029" y="4620"/>
                    <a:pt x="6014" y="4620"/>
                  </a:cubicBezTo>
                  <a:cubicBezTo>
                    <a:pt x="5708" y="4620"/>
                    <a:pt x="5430" y="4722"/>
                    <a:pt x="5161" y="4871"/>
                  </a:cubicBezTo>
                  <a:cubicBezTo>
                    <a:pt x="5088" y="4913"/>
                    <a:pt x="5015" y="4955"/>
                    <a:pt x="4942" y="4986"/>
                  </a:cubicBezTo>
                  <a:cubicBezTo>
                    <a:pt x="4869" y="5028"/>
                    <a:pt x="4806" y="5080"/>
                    <a:pt x="4754" y="5143"/>
                  </a:cubicBezTo>
                  <a:cubicBezTo>
                    <a:pt x="4461" y="5457"/>
                    <a:pt x="4346" y="5864"/>
                    <a:pt x="4388" y="6261"/>
                  </a:cubicBezTo>
                  <a:cubicBezTo>
                    <a:pt x="4388" y="6386"/>
                    <a:pt x="4409" y="6522"/>
                    <a:pt x="4461" y="6658"/>
                  </a:cubicBezTo>
                  <a:cubicBezTo>
                    <a:pt x="4712" y="7212"/>
                    <a:pt x="5130" y="7577"/>
                    <a:pt x="5715" y="7744"/>
                  </a:cubicBezTo>
                  <a:cubicBezTo>
                    <a:pt x="5809" y="7776"/>
                    <a:pt x="5914" y="7818"/>
                    <a:pt x="6007" y="7849"/>
                  </a:cubicBezTo>
                  <a:cubicBezTo>
                    <a:pt x="5976" y="7932"/>
                    <a:pt x="5945" y="8006"/>
                    <a:pt x="5914" y="8089"/>
                  </a:cubicBezTo>
                  <a:cubicBezTo>
                    <a:pt x="5673" y="8695"/>
                    <a:pt x="5339" y="9269"/>
                    <a:pt x="5057" y="9854"/>
                  </a:cubicBezTo>
                  <a:cubicBezTo>
                    <a:pt x="5046" y="9875"/>
                    <a:pt x="5015" y="9886"/>
                    <a:pt x="4983" y="9917"/>
                  </a:cubicBezTo>
                  <a:cubicBezTo>
                    <a:pt x="4911" y="9740"/>
                    <a:pt x="4827" y="9583"/>
                    <a:pt x="4764" y="9416"/>
                  </a:cubicBezTo>
                  <a:cubicBezTo>
                    <a:pt x="4628" y="9113"/>
                    <a:pt x="4451" y="8862"/>
                    <a:pt x="4168" y="8684"/>
                  </a:cubicBezTo>
                  <a:cubicBezTo>
                    <a:pt x="4043" y="8601"/>
                    <a:pt x="3939" y="8486"/>
                    <a:pt x="3782" y="8434"/>
                  </a:cubicBezTo>
                  <a:cubicBezTo>
                    <a:pt x="3512" y="8350"/>
                    <a:pt x="3237" y="8302"/>
                    <a:pt x="2961" y="8302"/>
                  </a:cubicBezTo>
                  <a:cubicBezTo>
                    <a:pt x="2790" y="8302"/>
                    <a:pt x="2617" y="8321"/>
                    <a:pt x="2445" y="8361"/>
                  </a:cubicBezTo>
                  <a:cubicBezTo>
                    <a:pt x="2278" y="8392"/>
                    <a:pt x="2132" y="8475"/>
                    <a:pt x="1985" y="8538"/>
                  </a:cubicBezTo>
                  <a:cubicBezTo>
                    <a:pt x="1619" y="8705"/>
                    <a:pt x="1306" y="8946"/>
                    <a:pt x="1045" y="9259"/>
                  </a:cubicBezTo>
                  <a:cubicBezTo>
                    <a:pt x="815" y="9552"/>
                    <a:pt x="658" y="9875"/>
                    <a:pt x="544" y="10221"/>
                  </a:cubicBezTo>
                  <a:cubicBezTo>
                    <a:pt x="272" y="10994"/>
                    <a:pt x="230" y="11788"/>
                    <a:pt x="376" y="12592"/>
                  </a:cubicBezTo>
                  <a:cubicBezTo>
                    <a:pt x="533" y="13490"/>
                    <a:pt x="941" y="14263"/>
                    <a:pt x="1619" y="14901"/>
                  </a:cubicBezTo>
                  <a:cubicBezTo>
                    <a:pt x="2006" y="15256"/>
                    <a:pt x="2392" y="15611"/>
                    <a:pt x="2852" y="15872"/>
                  </a:cubicBezTo>
                  <a:cubicBezTo>
                    <a:pt x="2873" y="15883"/>
                    <a:pt x="2884" y="15904"/>
                    <a:pt x="2905" y="15925"/>
                  </a:cubicBezTo>
                  <a:cubicBezTo>
                    <a:pt x="2842" y="15977"/>
                    <a:pt x="2779" y="16029"/>
                    <a:pt x="2717" y="16071"/>
                  </a:cubicBezTo>
                  <a:cubicBezTo>
                    <a:pt x="2278" y="16332"/>
                    <a:pt x="1849" y="16603"/>
                    <a:pt x="1442" y="16917"/>
                  </a:cubicBezTo>
                  <a:cubicBezTo>
                    <a:pt x="1324" y="17001"/>
                    <a:pt x="1213" y="17065"/>
                    <a:pt x="1076" y="17065"/>
                  </a:cubicBezTo>
                  <a:cubicBezTo>
                    <a:pt x="1043" y="17065"/>
                    <a:pt x="1008" y="17061"/>
                    <a:pt x="972" y="17053"/>
                  </a:cubicBezTo>
                  <a:cubicBezTo>
                    <a:pt x="954" y="17049"/>
                    <a:pt x="936" y="17048"/>
                    <a:pt x="917" y="17048"/>
                  </a:cubicBezTo>
                  <a:cubicBezTo>
                    <a:pt x="879" y="17048"/>
                    <a:pt x="840" y="17053"/>
                    <a:pt x="804" y="17053"/>
                  </a:cubicBezTo>
                  <a:cubicBezTo>
                    <a:pt x="794" y="17053"/>
                    <a:pt x="784" y="17052"/>
                    <a:pt x="774" y="17052"/>
                  </a:cubicBezTo>
                  <a:cubicBezTo>
                    <a:pt x="591" y="17052"/>
                    <a:pt x="454" y="17144"/>
                    <a:pt x="335" y="17272"/>
                  </a:cubicBezTo>
                  <a:cubicBezTo>
                    <a:pt x="230" y="17387"/>
                    <a:pt x="157" y="17513"/>
                    <a:pt x="115" y="17648"/>
                  </a:cubicBezTo>
                  <a:cubicBezTo>
                    <a:pt x="0" y="17962"/>
                    <a:pt x="105" y="18296"/>
                    <a:pt x="376" y="18495"/>
                  </a:cubicBezTo>
                  <a:cubicBezTo>
                    <a:pt x="418" y="18516"/>
                    <a:pt x="449" y="18547"/>
                    <a:pt x="491" y="18568"/>
                  </a:cubicBezTo>
                  <a:cubicBezTo>
                    <a:pt x="635" y="18647"/>
                    <a:pt x="778" y="18686"/>
                    <a:pt x="922" y="18686"/>
                  </a:cubicBezTo>
                  <a:cubicBezTo>
                    <a:pt x="987" y="18686"/>
                    <a:pt x="1053" y="18678"/>
                    <a:pt x="1118" y="18662"/>
                  </a:cubicBezTo>
                  <a:cubicBezTo>
                    <a:pt x="1222" y="18630"/>
                    <a:pt x="1317" y="18588"/>
                    <a:pt x="1410" y="18516"/>
                  </a:cubicBezTo>
                  <a:cubicBezTo>
                    <a:pt x="1547" y="18411"/>
                    <a:pt x="1640" y="18265"/>
                    <a:pt x="1724" y="18108"/>
                  </a:cubicBezTo>
                  <a:cubicBezTo>
                    <a:pt x="1766" y="18014"/>
                    <a:pt x="1828" y="17952"/>
                    <a:pt x="1933" y="17910"/>
                  </a:cubicBezTo>
                  <a:cubicBezTo>
                    <a:pt x="2153" y="17805"/>
                    <a:pt x="2372" y="17690"/>
                    <a:pt x="2591" y="17565"/>
                  </a:cubicBezTo>
                  <a:cubicBezTo>
                    <a:pt x="2633" y="17544"/>
                    <a:pt x="2685" y="17513"/>
                    <a:pt x="2727" y="17481"/>
                  </a:cubicBezTo>
                  <a:cubicBezTo>
                    <a:pt x="2738" y="17471"/>
                    <a:pt x="2758" y="17471"/>
                    <a:pt x="2769" y="17460"/>
                  </a:cubicBezTo>
                  <a:cubicBezTo>
                    <a:pt x="2852" y="17408"/>
                    <a:pt x="2947" y="17367"/>
                    <a:pt x="3040" y="17325"/>
                  </a:cubicBezTo>
                  <a:cubicBezTo>
                    <a:pt x="3051" y="17314"/>
                    <a:pt x="3072" y="17304"/>
                    <a:pt x="3082" y="17283"/>
                  </a:cubicBezTo>
                  <a:cubicBezTo>
                    <a:pt x="3082" y="17283"/>
                    <a:pt x="3093" y="17283"/>
                    <a:pt x="3093" y="17272"/>
                  </a:cubicBezTo>
                  <a:lnTo>
                    <a:pt x="3114" y="17272"/>
                  </a:lnTo>
                  <a:cubicBezTo>
                    <a:pt x="3117" y="17269"/>
                    <a:pt x="3120" y="17268"/>
                    <a:pt x="3125" y="17268"/>
                  </a:cubicBezTo>
                  <a:cubicBezTo>
                    <a:pt x="3135" y="17268"/>
                    <a:pt x="3148" y="17275"/>
                    <a:pt x="3155" y="17283"/>
                  </a:cubicBezTo>
                  <a:cubicBezTo>
                    <a:pt x="3176" y="17304"/>
                    <a:pt x="3155" y="17314"/>
                    <a:pt x="3135" y="17335"/>
                  </a:cubicBezTo>
                  <a:cubicBezTo>
                    <a:pt x="3114" y="17356"/>
                    <a:pt x="3103" y="17377"/>
                    <a:pt x="3093" y="17397"/>
                  </a:cubicBezTo>
                  <a:cubicBezTo>
                    <a:pt x="2977" y="17565"/>
                    <a:pt x="2873" y="17732"/>
                    <a:pt x="2758" y="17899"/>
                  </a:cubicBezTo>
                  <a:cubicBezTo>
                    <a:pt x="2717" y="17962"/>
                    <a:pt x="2675" y="18014"/>
                    <a:pt x="2591" y="18024"/>
                  </a:cubicBezTo>
                  <a:cubicBezTo>
                    <a:pt x="2320" y="18087"/>
                    <a:pt x="2132" y="18296"/>
                    <a:pt x="2006" y="18516"/>
                  </a:cubicBezTo>
                  <a:cubicBezTo>
                    <a:pt x="1776" y="18913"/>
                    <a:pt x="1797" y="19184"/>
                    <a:pt x="2111" y="19519"/>
                  </a:cubicBezTo>
                  <a:cubicBezTo>
                    <a:pt x="2331" y="19759"/>
                    <a:pt x="2638" y="19874"/>
                    <a:pt x="2977" y="19874"/>
                  </a:cubicBezTo>
                  <a:cubicBezTo>
                    <a:pt x="2991" y="19874"/>
                    <a:pt x="3005" y="19874"/>
                    <a:pt x="3019" y="19874"/>
                  </a:cubicBezTo>
                  <a:cubicBezTo>
                    <a:pt x="3114" y="19863"/>
                    <a:pt x="3186" y="19842"/>
                    <a:pt x="3281" y="19800"/>
                  </a:cubicBezTo>
                  <a:cubicBezTo>
                    <a:pt x="3469" y="19717"/>
                    <a:pt x="3604" y="19581"/>
                    <a:pt x="3709" y="19424"/>
                  </a:cubicBezTo>
                  <a:cubicBezTo>
                    <a:pt x="3741" y="19382"/>
                    <a:pt x="3771" y="19331"/>
                    <a:pt x="3792" y="19289"/>
                  </a:cubicBezTo>
                  <a:cubicBezTo>
                    <a:pt x="3876" y="19090"/>
                    <a:pt x="3918" y="18871"/>
                    <a:pt x="3897" y="18683"/>
                  </a:cubicBezTo>
                  <a:cubicBezTo>
                    <a:pt x="3887" y="18620"/>
                    <a:pt x="3897" y="18568"/>
                    <a:pt x="3908" y="18516"/>
                  </a:cubicBezTo>
                  <a:cubicBezTo>
                    <a:pt x="3918" y="18463"/>
                    <a:pt x="3949" y="18400"/>
                    <a:pt x="3980" y="18349"/>
                  </a:cubicBezTo>
                  <a:cubicBezTo>
                    <a:pt x="3980" y="18338"/>
                    <a:pt x="3991" y="18338"/>
                    <a:pt x="3991" y="18328"/>
                  </a:cubicBezTo>
                  <a:cubicBezTo>
                    <a:pt x="4022" y="18296"/>
                    <a:pt x="4043" y="18254"/>
                    <a:pt x="4075" y="18212"/>
                  </a:cubicBezTo>
                  <a:cubicBezTo>
                    <a:pt x="4127" y="18129"/>
                    <a:pt x="4179" y="18056"/>
                    <a:pt x="4231" y="17972"/>
                  </a:cubicBezTo>
                  <a:cubicBezTo>
                    <a:pt x="4357" y="17774"/>
                    <a:pt x="4472" y="17565"/>
                    <a:pt x="4576" y="17346"/>
                  </a:cubicBezTo>
                  <a:cubicBezTo>
                    <a:pt x="4597" y="17325"/>
                    <a:pt x="4607" y="17304"/>
                    <a:pt x="4618" y="17283"/>
                  </a:cubicBezTo>
                  <a:cubicBezTo>
                    <a:pt x="4637" y="17255"/>
                    <a:pt x="4655" y="17218"/>
                    <a:pt x="4689" y="17218"/>
                  </a:cubicBezTo>
                  <a:cubicBezTo>
                    <a:pt x="4693" y="17218"/>
                    <a:pt x="4697" y="17219"/>
                    <a:pt x="4702" y="17220"/>
                  </a:cubicBezTo>
                  <a:cubicBezTo>
                    <a:pt x="4712" y="17230"/>
                    <a:pt x="4733" y="17262"/>
                    <a:pt x="4733" y="17293"/>
                  </a:cubicBezTo>
                  <a:cubicBezTo>
                    <a:pt x="4795" y="17596"/>
                    <a:pt x="4837" y="17899"/>
                    <a:pt x="4900" y="18202"/>
                  </a:cubicBezTo>
                  <a:cubicBezTo>
                    <a:pt x="4932" y="18390"/>
                    <a:pt x="4900" y="18537"/>
                    <a:pt x="4743" y="18662"/>
                  </a:cubicBezTo>
                  <a:cubicBezTo>
                    <a:pt x="4702" y="18693"/>
                    <a:pt x="4670" y="18746"/>
                    <a:pt x="4639" y="18787"/>
                  </a:cubicBezTo>
                  <a:cubicBezTo>
                    <a:pt x="4461" y="19006"/>
                    <a:pt x="4398" y="19268"/>
                    <a:pt x="4430" y="19550"/>
                  </a:cubicBezTo>
                  <a:cubicBezTo>
                    <a:pt x="4472" y="19842"/>
                    <a:pt x="4628" y="20062"/>
                    <a:pt x="4911" y="20166"/>
                  </a:cubicBezTo>
                  <a:cubicBezTo>
                    <a:pt x="4994" y="20197"/>
                    <a:pt x="5088" y="20208"/>
                    <a:pt x="5182" y="20208"/>
                  </a:cubicBezTo>
                  <a:lnTo>
                    <a:pt x="5297" y="20208"/>
                  </a:lnTo>
                  <a:cubicBezTo>
                    <a:pt x="5308" y="20208"/>
                    <a:pt x="5318" y="20197"/>
                    <a:pt x="5339" y="20197"/>
                  </a:cubicBezTo>
                  <a:cubicBezTo>
                    <a:pt x="5548" y="20187"/>
                    <a:pt x="5715" y="20104"/>
                    <a:pt x="5851" y="19957"/>
                  </a:cubicBezTo>
                  <a:cubicBezTo>
                    <a:pt x="5893" y="19916"/>
                    <a:pt x="5924" y="19874"/>
                    <a:pt x="5965" y="19821"/>
                  </a:cubicBezTo>
                  <a:cubicBezTo>
                    <a:pt x="6153" y="19540"/>
                    <a:pt x="6216" y="19215"/>
                    <a:pt x="6216" y="18881"/>
                  </a:cubicBezTo>
                  <a:cubicBezTo>
                    <a:pt x="6227" y="18808"/>
                    <a:pt x="6206" y="18725"/>
                    <a:pt x="6164" y="18651"/>
                  </a:cubicBezTo>
                  <a:cubicBezTo>
                    <a:pt x="6102" y="18558"/>
                    <a:pt x="6112" y="18463"/>
                    <a:pt x="6112" y="18359"/>
                  </a:cubicBezTo>
                  <a:cubicBezTo>
                    <a:pt x="6133" y="18024"/>
                    <a:pt x="6164" y="17690"/>
                    <a:pt x="6174" y="17356"/>
                  </a:cubicBezTo>
                  <a:cubicBezTo>
                    <a:pt x="6185" y="17220"/>
                    <a:pt x="6185" y="17095"/>
                    <a:pt x="6195" y="16970"/>
                  </a:cubicBezTo>
                  <a:lnTo>
                    <a:pt x="6206" y="16959"/>
                  </a:lnTo>
                  <a:cubicBezTo>
                    <a:pt x="6227" y="16896"/>
                    <a:pt x="6206" y="16823"/>
                    <a:pt x="6279" y="16791"/>
                  </a:cubicBezTo>
                  <a:cubicBezTo>
                    <a:pt x="6293" y="16791"/>
                    <a:pt x="6302" y="16787"/>
                    <a:pt x="6313" y="16787"/>
                  </a:cubicBezTo>
                  <a:cubicBezTo>
                    <a:pt x="6319" y="16787"/>
                    <a:pt x="6325" y="16788"/>
                    <a:pt x="6331" y="16791"/>
                  </a:cubicBezTo>
                  <a:cubicBezTo>
                    <a:pt x="6383" y="16886"/>
                    <a:pt x="6436" y="16980"/>
                    <a:pt x="6499" y="17063"/>
                  </a:cubicBezTo>
                  <a:cubicBezTo>
                    <a:pt x="6520" y="17105"/>
                    <a:pt x="6540" y="17137"/>
                    <a:pt x="6561" y="17168"/>
                  </a:cubicBezTo>
                  <a:cubicBezTo>
                    <a:pt x="6561" y="17178"/>
                    <a:pt x="6571" y="17188"/>
                    <a:pt x="6571" y="17199"/>
                  </a:cubicBezTo>
                  <a:cubicBezTo>
                    <a:pt x="6624" y="17387"/>
                    <a:pt x="6645" y="17575"/>
                    <a:pt x="6676" y="17764"/>
                  </a:cubicBezTo>
                  <a:cubicBezTo>
                    <a:pt x="6759" y="18296"/>
                    <a:pt x="6718" y="18839"/>
                    <a:pt x="6791" y="19372"/>
                  </a:cubicBezTo>
                  <a:cubicBezTo>
                    <a:pt x="6801" y="19466"/>
                    <a:pt x="6759" y="19519"/>
                    <a:pt x="6697" y="19581"/>
                  </a:cubicBezTo>
                  <a:cubicBezTo>
                    <a:pt x="6550" y="19717"/>
                    <a:pt x="6436" y="19874"/>
                    <a:pt x="6404" y="20083"/>
                  </a:cubicBezTo>
                  <a:cubicBezTo>
                    <a:pt x="6352" y="20438"/>
                    <a:pt x="6488" y="20720"/>
                    <a:pt x="6728" y="20940"/>
                  </a:cubicBezTo>
                  <a:cubicBezTo>
                    <a:pt x="6780" y="20991"/>
                    <a:pt x="6833" y="21033"/>
                    <a:pt x="6896" y="21075"/>
                  </a:cubicBezTo>
                  <a:cubicBezTo>
                    <a:pt x="6980" y="21131"/>
                    <a:pt x="7082" y="21171"/>
                    <a:pt x="7185" y="21171"/>
                  </a:cubicBezTo>
                  <a:cubicBezTo>
                    <a:pt x="7196" y="21171"/>
                    <a:pt x="7208" y="21170"/>
                    <a:pt x="7219" y="21169"/>
                  </a:cubicBezTo>
                  <a:cubicBezTo>
                    <a:pt x="7234" y="21170"/>
                    <a:pt x="7248" y="21171"/>
                    <a:pt x="7262" y="21171"/>
                  </a:cubicBezTo>
                  <a:cubicBezTo>
                    <a:pt x="7426" y="21171"/>
                    <a:pt x="7586" y="21118"/>
                    <a:pt x="7721" y="21012"/>
                  </a:cubicBezTo>
                  <a:cubicBezTo>
                    <a:pt x="7741" y="21002"/>
                    <a:pt x="7752" y="20991"/>
                    <a:pt x="7773" y="20981"/>
                  </a:cubicBezTo>
                  <a:cubicBezTo>
                    <a:pt x="7825" y="20940"/>
                    <a:pt x="7867" y="20887"/>
                    <a:pt x="7919" y="20824"/>
                  </a:cubicBezTo>
                  <a:cubicBezTo>
                    <a:pt x="7930" y="20814"/>
                    <a:pt x="7940" y="20793"/>
                    <a:pt x="7950" y="20772"/>
                  </a:cubicBezTo>
                  <a:cubicBezTo>
                    <a:pt x="8149" y="20469"/>
                    <a:pt x="8170" y="20083"/>
                    <a:pt x="7950" y="19759"/>
                  </a:cubicBezTo>
                  <a:cubicBezTo>
                    <a:pt x="7888" y="19665"/>
                    <a:pt x="7857" y="19591"/>
                    <a:pt x="7857" y="19487"/>
                  </a:cubicBezTo>
                  <a:cubicBezTo>
                    <a:pt x="7857" y="19414"/>
                    <a:pt x="7846" y="19352"/>
                    <a:pt x="7846" y="19289"/>
                  </a:cubicBezTo>
                  <a:cubicBezTo>
                    <a:pt x="7846" y="19205"/>
                    <a:pt x="7846" y="19132"/>
                    <a:pt x="7836" y="19059"/>
                  </a:cubicBezTo>
                  <a:cubicBezTo>
                    <a:pt x="7825" y="18797"/>
                    <a:pt x="7815" y="18537"/>
                    <a:pt x="7794" y="18286"/>
                  </a:cubicBezTo>
                  <a:cubicBezTo>
                    <a:pt x="7794" y="18202"/>
                    <a:pt x="7741" y="18077"/>
                    <a:pt x="7836" y="18035"/>
                  </a:cubicBezTo>
                  <a:cubicBezTo>
                    <a:pt x="7853" y="18027"/>
                    <a:pt x="7868" y="18024"/>
                    <a:pt x="7881" y="18024"/>
                  </a:cubicBezTo>
                  <a:cubicBezTo>
                    <a:pt x="7960" y="18024"/>
                    <a:pt x="7990" y="18140"/>
                    <a:pt x="8034" y="18202"/>
                  </a:cubicBezTo>
                  <a:cubicBezTo>
                    <a:pt x="8170" y="18369"/>
                    <a:pt x="8285" y="18537"/>
                    <a:pt x="8410" y="18714"/>
                  </a:cubicBezTo>
                  <a:cubicBezTo>
                    <a:pt x="8473" y="18808"/>
                    <a:pt x="8505" y="18902"/>
                    <a:pt x="8463" y="19027"/>
                  </a:cubicBezTo>
                  <a:cubicBezTo>
                    <a:pt x="8410" y="19173"/>
                    <a:pt x="8431" y="19331"/>
                    <a:pt x="8431" y="19487"/>
                  </a:cubicBezTo>
                  <a:cubicBezTo>
                    <a:pt x="8431" y="19623"/>
                    <a:pt x="8473" y="19749"/>
                    <a:pt x="8535" y="19874"/>
                  </a:cubicBezTo>
                  <a:cubicBezTo>
                    <a:pt x="8588" y="19999"/>
                    <a:pt x="8693" y="20093"/>
                    <a:pt x="8797" y="20146"/>
                  </a:cubicBezTo>
                  <a:cubicBezTo>
                    <a:pt x="8872" y="20193"/>
                    <a:pt x="8957" y="20219"/>
                    <a:pt x="9047" y="20219"/>
                  </a:cubicBezTo>
                  <a:cubicBezTo>
                    <a:pt x="9095" y="20219"/>
                    <a:pt x="9144" y="20212"/>
                    <a:pt x="9194" y="20197"/>
                  </a:cubicBezTo>
                  <a:cubicBezTo>
                    <a:pt x="9361" y="20146"/>
                    <a:pt x="9507" y="20062"/>
                    <a:pt x="9612" y="19905"/>
                  </a:cubicBezTo>
                  <a:cubicBezTo>
                    <a:pt x="9716" y="19779"/>
                    <a:pt x="9779" y="19633"/>
                    <a:pt x="9863" y="19487"/>
                  </a:cubicBezTo>
                  <a:cubicBezTo>
                    <a:pt x="10051" y="19111"/>
                    <a:pt x="9977" y="18609"/>
                    <a:pt x="9675" y="18296"/>
                  </a:cubicBezTo>
                  <a:cubicBezTo>
                    <a:pt x="9633" y="18244"/>
                    <a:pt x="9570" y="18181"/>
                    <a:pt x="9497" y="18181"/>
                  </a:cubicBezTo>
                  <a:cubicBezTo>
                    <a:pt x="9490" y="18182"/>
                    <a:pt x="9483" y="18182"/>
                    <a:pt x="9477" y="18182"/>
                  </a:cubicBezTo>
                  <a:cubicBezTo>
                    <a:pt x="9324" y="18182"/>
                    <a:pt x="9264" y="18072"/>
                    <a:pt x="9204" y="17952"/>
                  </a:cubicBezTo>
                  <a:cubicBezTo>
                    <a:pt x="9183" y="17920"/>
                    <a:pt x="9162" y="17899"/>
                    <a:pt x="9141" y="17868"/>
                  </a:cubicBezTo>
                  <a:cubicBezTo>
                    <a:pt x="9048" y="17701"/>
                    <a:pt x="8953" y="17544"/>
                    <a:pt x="8860" y="17377"/>
                  </a:cubicBezTo>
                  <a:lnTo>
                    <a:pt x="8860" y="17377"/>
                  </a:lnTo>
                  <a:cubicBezTo>
                    <a:pt x="8891" y="17387"/>
                    <a:pt x="8932" y="17397"/>
                    <a:pt x="8964" y="17397"/>
                  </a:cubicBezTo>
                  <a:cubicBezTo>
                    <a:pt x="9141" y="17418"/>
                    <a:pt x="9309" y="17439"/>
                    <a:pt x="9476" y="17460"/>
                  </a:cubicBezTo>
                  <a:cubicBezTo>
                    <a:pt x="9696" y="17481"/>
                    <a:pt x="9904" y="17513"/>
                    <a:pt x="10113" y="17534"/>
                  </a:cubicBezTo>
                  <a:cubicBezTo>
                    <a:pt x="10218" y="17794"/>
                    <a:pt x="10395" y="18003"/>
                    <a:pt x="10604" y="18181"/>
                  </a:cubicBezTo>
                  <a:cubicBezTo>
                    <a:pt x="10715" y="18270"/>
                    <a:pt x="10839" y="18315"/>
                    <a:pt x="10961" y="18315"/>
                  </a:cubicBezTo>
                  <a:cubicBezTo>
                    <a:pt x="11068" y="18315"/>
                    <a:pt x="11175" y="18281"/>
                    <a:pt x="11273" y="18212"/>
                  </a:cubicBezTo>
                  <a:cubicBezTo>
                    <a:pt x="11304" y="18181"/>
                    <a:pt x="11335" y="18161"/>
                    <a:pt x="11377" y="18129"/>
                  </a:cubicBezTo>
                  <a:cubicBezTo>
                    <a:pt x="11430" y="18087"/>
                    <a:pt x="11482" y="18035"/>
                    <a:pt x="11523" y="17972"/>
                  </a:cubicBezTo>
                  <a:cubicBezTo>
                    <a:pt x="11586" y="17899"/>
                    <a:pt x="11639" y="17805"/>
                    <a:pt x="11670" y="17701"/>
                  </a:cubicBezTo>
                  <a:cubicBezTo>
                    <a:pt x="11691" y="17659"/>
                    <a:pt x="11701" y="17606"/>
                    <a:pt x="11711" y="17555"/>
                  </a:cubicBezTo>
                  <a:cubicBezTo>
                    <a:pt x="11764" y="17555"/>
                    <a:pt x="11816" y="17544"/>
                    <a:pt x="11858" y="17544"/>
                  </a:cubicBezTo>
                  <a:cubicBezTo>
                    <a:pt x="12098" y="17523"/>
                    <a:pt x="12338" y="17513"/>
                    <a:pt x="12568" y="17471"/>
                  </a:cubicBezTo>
                  <a:cubicBezTo>
                    <a:pt x="12725" y="17450"/>
                    <a:pt x="12882" y="17418"/>
                    <a:pt x="13049" y="17397"/>
                  </a:cubicBezTo>
                  <a:lnTo>
                    <a:pt x="13049" y="17397"/>
                  </a:lnTo>
                  <a:cubicBezTo>
                    <a:pt x="12986" y="17460"/>
                    <a:pt x="12923" y="17513"/>
                    <a:pt x="12851" y="17575"/>
                  </a:cubicBezTo>
                  <a:lnTo>
                    <a:pt x="11785" y="18672"/>
                  </a:lnTo>
                  <a:cubicBezTo>
                    <a:pt x="11711" y="18756"/>
                    <a:pt x="11639" y="18787"/>
                    <a:pt x="11534" y="18797"/>
                  </a:cubicBezTo>
                  <a:cubicBezTo>
                    <a:pt x="11356" y="18797"/>
                    <a:pt x="11189" y="18797"/>
                    <a:pt x="11012" y="18829"/>
                  </a:cubicBezTo>
                  <a:cubicBezTo>
                    <a:pt x="10876" y="18860"/>
                    <a:pt x="10761" y="18913"/>
                    <a:pt x="10657" y="19017"/>
                  </a:cubicBezTo>
                  <a:cubicBezTo>
                    <a:pt x="10490" y="19173"/>
                    <a:pt x="10364" y="19362"/>
                    <a:pt x="10270" y="19570"/>
                  </a:cubicBezTo>
                  <a:cubicBezTo>
                    <a:pt x="10239" y="19665"/>
                    <a:pt x="10218" y="19769"/>
                    <a:pt x="10218" y="19863"/>
                  </a:cubicBezTo>
                  <a:cubicBezTo>
                    <a:pt x="10218" y="19937"/>
                    <a:pt x="10218" y="19999"/>
                    <a:pt x="10239" y="20072"/>
                  </a:cubicBezTo>
                  <a:cubicBezTo>
                    <a:pt x="10291" y="20260"/>
                    <a:pt x="10374" y="20448"/>
                    <a:pt x="10479" y="20615"/>
                  </a:cubicBezTo>
                  <a:cubicBezTo>
                    <a:pt x="10562" y="20731"/>
                    <a:pt x="10657" y="20782"/>
                    <a:pt x="10792" y="20793"/>
                  </a:cubicBezTo>
                  <a:cubicBezTo>
                    <a:pt x="10813" y="20803"/>
                    <a:pt x="10845" y="20803"/>
                    <a:pt x="10876" y="20803"/>
                  </a:cubicBezTo>
                  <a:cubicBezTo>
                    <a:pt x="11001" y="20803"/>
                    <a:pt x="11126" y="20772"/>
                    <a:pt x="11242" y="20720"/>
                  </a:cubicBezTo>
                  <a:cubicBezTo>
                    <a:pt x="11482" y="20626"/>
                    <a:pt x="11670" y="20459"/>
                    <a:pt x="11795" y="20187"/>
                  </a:cubicBezTo>
                  <a:cubicBezTo>
                    <a:pt x="11848" y="20062"/>
                    <a:pt x="11900" y="19926"/>
                    <a:pt x="11931" y="19779"/>
                  </a:cubicBezTo>
                  <a:cubicBezTo>
                    <a:pt x="11973" y="19623"/>
                    <a:pt x="12067" y="19508"/>
                    <a:pt x="12192" y="19414"/>
                  </a:cubicBezTo>
                  <a:cubicBezTo>
                    <a:pt x="12505" y="19173"/>
                    <a:pt x="12819" y="18944"/>
                    <a:pt x="13091" y="18651"/>
                  </a:cubicBezTo>
                  <a:cubicBezTo>
                    <a:pt x="13132" y="18609"/>
                    <a:pt x="13195" y="18578"/>
                    <a:pt x="13248" y="18547"/>
                  </a:cubicBezTo>
                  <a:cubicBezTo>
                    <a:pt x="13256" y="18538"/>
                    <a:pt x="13281" y="18513"/>
                    <a:pt x="13294" y="18513"/>
                  </a:cubicBezTo>
                  <a:cubicBezTo>
                    <a:pt x="13296" y="18513"/>
                    <a:pt x="13298" y="18514"/>
                    <a:pt x="13299" y="18516"/>
                  </a:cubicBezTo>
                  <a:cubicBezTo>
                    <a:pt x="13331" y="18537"/>
                    <a:pt x="13320" y="18568"/>
                    <a:pt x="13310" y="18599"/>
                  </a:cubicBezTo>
                  <a:cubicBezTo>
                    <a:pt x="13279" y="18683"/>
                    <a:pt x="13258" y="18776"/>
                    <a:pt x="13237" y="18860"/>
                  </a:cubicBezTo>
                  <a:cubicBezTo>
                    <a:pt x="13070" y="19372"/>
                    <a:pt x="12892" y="19895"/>
                    <a:pt x="12725" y="20417"/>
                  </a:cubicBezTo>
                  <a:cubicBezTo>
                    <a:pt x="12683" y="20553"/>
                    <a:pt x="12642" y="20689"/>
                    <a:pt x="12516" y="20793"/>
                  </a:cubicBezTo>
                  <a:cubicBezTo>
                    <a:pt x="12485" y="20824"/>
                    <a:pt x="12454" y="20877"/>
                    <a:pt x="12433" y="20929"/>
                  </a:cubicBezTo>
                  <a:cubicBezTo>
                    <a:pt x="12328" y="21096"/>
                    <a:pt x="12276" y="21263"/>
                    <a:pt x="12255" y="21441"/>
                  </a:cubicBezTo>
                  <a:cubicBezTo>
                    <a:pt x="12224" y="21650"/>
                    <a:pt x="12245" y="21859"/>
                    <a:pt x="12286" y="22068"/>
                  </a:cubicBezTo>
                  <a:cubicBezTo>
                    <a:pt x="12317" y="22224"/>
                    <a:pt x="12380" y="22381"/>
                    <a:pt x="12485" y="22517"/>
                  </a:cubicBezTo>
                  <a:cubicBezTo>
                    <a:pt x="12600" y="22663"/>
                    <a:pt x="12756" y="22736"/>
                    <a:pt x="12934" y="22736"/>
                  </a:cubicBezTo>
                  <a:cubicBezTo>
                    <a:pt x="12965" y="22736"/>
                    <a:pt x="12997" y="22736"/>
                    <a:pt x="13039" y="22726"/>
                  </a:cubicBezTo>
                  <a:cubicBezTo>
                    <a:pt x="13237" y="22695"/>
                    <a:pt x="13394" y="22579"/>
                    <a:pt x="13529" y="22454"/>
                  </a:cubicBezTo>
                  <a:cubicBezTo>
                    <a:pt x="13812" y="22203"/>
                    <a:pt x="14000" y="21901"/>
                    <a:pt x="13979" y="21504"/>
                  </a:cubicBezTo>
                  <a:cubicBezTo>
                    <a:pt x="13968" y="21326"/>
                    <a:pt x="13947" y="21138"/>
                    <a:pt x="13874" y="20970"/>
                  </a:cubicBezTo>
                  <a:cubicBezTo>
                    <a:pt x="13780" y="20761"/>
                    <a:pt x="13770" y="20563"/>
                    <a:pt x="13854" y="20344"/>
                  </a:cubicBezTo>
                  <a:cubicBezTo>
                    <a:pt x="14031" y="19832"/>
                    <a:pt x="14198" y="19331"/>
                    <a:pt x="14334" y="18808"/>
                  </a:cubicBezTo>
                  <a:cubicBezTo>
                    <a:pt x="14344" y="18787"/>
                    <a:pt x="14344" y="18746"/>
                    <a:pt x="14365" y="18725"/>
                  </a:cubicBezTo>
                  <a:lnTo>
                    <a:pt x="14376" y="18725"/>
                  </a:lnTo>
                  <a:cubicBezTo>
                    <a:pt x="14470" y="19194"/>
                    <a:pt x="14564" y="19654"/>
                    <a:pt x="14658" y="20114"/>
                  </a:cubicBezTo>
                  <a:lnTo>
                    <a:pt x="14658" y="20135"/>
                  </a:lnTo>
                  <a:cubicBezTo>
                    <a:pt x="14658" y="20187"/>
                    <a:pt x="14658" y="20250"/>
                    <a:pt x="14637" y="20313"/>
                  </a:cubicBezTo>
                  <a:cubicBezTo>
                    <a:pt x="14637" y="20334"/>
                    <a:pt x="14627" y="20364"/>
                    <a:pt x="14627" y="20396"/>
                  </a:cubicBezTo>
                  <a:cubicBezTo>
                    <a:pt x="14595" y="20522"/>
                    <a:pt x="14606" y="20636"/>
                    <a:pt x="14616" y="20761"/>
                  </a:cubicBezTo>
                  <a:cubicBezTo>
                    <a:pt x="14616" y="20929"/>
                    <a:pt x="14689" y="21065"/>
                    <a:pt x="14794" y="21179"/>
                  </a:cubicBezTo>
                  <a:cubicBezTo>
                    <a:pt x="14924" y="21310"/>
                    <a:pt x="15064" y="21431"/>
                    <a:pt x="15259" y="21431"/>
                  </a:cubicBezTo>
                  <a:cubicBezTo>
                    <a:pt x="15268" y="21431"/>
                    <a:pt x="15276" y="21431"/>
                    <a:pt x="15284" y="21430"/>
                  </a:cubicBezTo>
                  <a:cubicBezTo>
                    <a:pt x="15368" y="21420"/>
                    <a:pt x="15442" y="21399"/>
                    <a:pt x="15514" y="21367"/>
                  </a:cubicBezTo>
                  <a:cubicBezTo>
                    <a:pt x="15556" y="21357"/>
                    <a:pt x="15588" y="21347"/>
                    <a:pt x="15619" y="21326"/>
                  </a:cubicBezTo>
                  <a:cubicBezTo>
                    <a:pt x="15974" y="21169"/>
                    <a:pt x="16162" y="20887"/>
                    <a:pt x="16173" y="20490"/>
                  </a:cubicBezTo>
                  <a:cubicBezTo>
                    <a:pt x="16173" y="20364"/>
                    <a:pt x="16162" y="20239"/>
                    <a:pt x="16152" y="20114"/>
                  </a:cubicBezTo>
                  <a:cubicBezTo>
                    <a:pt x="16120" y="19863"/>
                    <a:pt x="16027" y="19654"/>
                    <a:pt x="15839" y="19487"/>
                  </a:cubicBezTo>
                  <a:cubicBezTo>
                    <a:pt x="15786" y="19445"/>
                    <a:pt x="15734" y="19393"/>
                    <a:pt x="15671" y="19352"/>
                  </a:cubicBezTo>
                  <a:cubicBezTo>
                    <a:pt x="15588" y="19299"/>
                    <a:pt x="15546" y="19226"/>
                    <a:pt x="15525" y="19132"/>
                  </a:cubicBezTo>
                  <a:cubicBezTo>
                    <a:pt x="15483" y="18955"/>
                    <a:pt x="15442" y="18756"/>
                    <a:pt x="15389" y="18578"/>
                  </a:cubicBezTo>
                  <a:cubicBezTo>
                    <a:pt x="15284" y="18265"/>
                    <a:pt x="15264" y="17941"/>
                    <a:pt x="15274" y="17606"/>
                  </a:cubicBezTo>
                  <a:cubicBezTo>
                    <a:pt x="15284" y="17502"/>
                    <a:pt x="15295" y="17397"/>
                    <a:pt x="15347" y="17293"/>
                  </a:cubicBezTo>
                  <a:cubicBezTo>
                    <a:pt x="15368" y="17272"/>
                    <a:pt x="15379" y="17241"/>
                    <a:pt x="15389" y="17220"/>
                  </a:cubicBezTo>
                  <a:cubicBezTo>
                    <a:pt x="15410" y="17199"/>
                    <a:pt x="15431" y="17178"/>
                    <a:pt x="15452" y="17147"/>
                  </a:cubicBezTo>
                  <a:cubicBezTo>
                    <a:pt x="15556" y="17063"/>
                    <a:pt x="15651" y="16970"/>
                    <a:pt x="15755" y="16875"/>
                  </a:cubicBezTo>
                  <a:lnTo>
                    <a:pt x="16319" y="16405"/>
                  </a:lnTo>
                  <a:cubicBezTo>
                    <a:pt x="16455" y="16343"/>
                    <a:pt x="16580" y="16280"/>
                    <a:pt x="16705" y="16206"/>
                  </a:cubicBezTo>
                  <a:cubicBezTo>
                    <a:pt x="16925" y="16092"/>
                    <a:pt x="17123" y="15967"/>
                    <a:pt x="17353" y="15862"/>
                  </a:cubicBezTo>
                  <a:cubicBezTo>
                    <a:pt x="17353" y="15872"/>
                    <a:pt x="17364" y="15872"/>
                    <a:pt x="17374" y="15883"/>
                  </a:cubicBezTo>
                  <a:cubicBezTo>
                    <a:pt x="17385" y="15883"/>
                    <a:pt x="17385" y="15893"/>
                    <a:pt x="17385" y="15904"/>
                  </a:cubicBezTo>
                  <a:cubicBezTo>
                    <a:pt x="17374" y="15925"/>
                    <a:pt x="17364" y="15956"/>
                    <a:pt x="17353" y="15977"/>
                  </a:cubicBezTo>
                  <a:cubicBezTo>
                    <a:pt x="17332" y="16008"/>
                    <a:pt x="17322" y="16050"/>
                    <a:pt x="17301" y="16081"/>
                  </a:cubicBezTo>
                  <a:cubicBezTo>
                    <a:pt x="17123" y="16332"/>
                    <a:pt x="17009" y="16614"/>
                    <a:pt x="16946" y="16928"/>
                  </a:cubicBezTo>
                  <a:cubicBezTo>
                    <a:pt x="16925" y="17000"/>
                    <a:pt x="16914" y="17074"/>
                    <a:pt x="16883" y="17137"/>
                  </a:cubicBezTo>
                  <a:cubicBezTo>
                    <a:pt x="16842" y="17262"/>
                    <a:pt x="16779" y="17335"/>
                    <a:pt x="16643" y="17367"/>
                  </a:cubicBezTo>
                  <a:cubicBezTo>
                    <a:pt x="16445" y="17408"/>
                    <a:pt x="16267" y="17513"/>
                    <a:pt x="16152" y="17690"/>
                  </a:cubicBezTo>
                  <a:cubicBezTo>
                    <a:pt x="15932" y="18024"/>
                    <a:pt x="15880" y="18379"/>
                    <a:pt x="15985" y="18766"/>
                  </a:cubicBezTo>
                  <a:cubicBezTo>
                    <a:pt x="16016" y="18881"/>
                    <a:pt x="16078" y="18985"/>
                    <a:pt x="16173" y="19059"/>
                  </a:cubicBezTo>
                  <a:cubicBezTo>
                    <a:pt x="16365" y="19203"/>
                    <a:pt x="16574" y="19279"/>
                    <a:pt x="16793" y="19279"/>
                  </a:cubicBezTo>
                  <a:cubicBezTo>
                    <a:pt x="16861" y="19279"/>
                    <a:pt x="16929" y="19272"/>
                    <a:pt x="16998" y="19257"/>
                  </a:cubicBezTo>
                  <a:cubicBezTo>
                    <a:pt x="17594" y="19143"/>
                    <a:pt x="17938" y="18735"/>
                    <a:pt x="18033" y="18129"/>
                  </a:cubicBezTo>
                  <a:cubicBezTo>
                    <a:pt x="18043" y="18024"/>
                    <a:pt x="18053" y="17920"/>
                    <a:pt x="18001" y="17826"/>
                  </a:cubicBezTo>
                  <a:cubicBezTo>
                    <a:pt x="17959" y="17743"/>
                    <a:pt x="17980" y="17680"/>
                    <a:pt x="18033" y="17606"/>
                  </a:cubicBezTo>
                  <a:cubicBezTo>
                    <a:pt x="18293" y="17199"/>
                    <a:pt x="18555" y="16781"/>
                    <a:pt x="18806" y="16374"/>
                  </a:cubicBezTo>
                  <a:lnTo>
                    <a:pt x="18868" y="16280"/>
                  </a:lnTo>
                  <a:cubicBezTo>
                    <a:pt x="18973" y="16374"/>
                    <a:pt x="19004" y="16468"/>
                    <a:pt x="19046" y="16552"/>
                  </a:cubicBezTo>
                  <a:cubicBezTo>
                    <a:pt x="19182" y="16812"/>
                    <a:pt x="19296" y="17063"/>
                    <a:pt x="19422" y="17314"/>
                  </a:cubicBezTo>
                  <a:cubicBezTo>
                    <a:pt x="19463" y="17397"/>
                    <a:pt x="19484" y="17471"/>
                    <a:pt x="19526" y="17544"/>
                  </a:cubicBezTo>
                  <a:cubicBezTo>
                    <a:pt x="19568" y="17617"/>
                    <a:pt x="19537" y="17680"/>
                    <a:pt x="19474" y="17732"/>
                  </a:cubicBezTo>
                  <a:cubicBezTo>
                    <a:pt x="19182" y="18014"/>
                    <a:pt x="19087" y="18474"/>
                    <a:pt x="19244" y="18839"/>
                  </a:cubicBezTo>
                  <a:cubicBezTo>
                    <a:pt x="19286" y="18934"/>
                    <a:pt x="19349" y="19017"/>
                    <a:pt x="19422" y="19090"/>
                  </a:cubicBezTo>
                  <a:cubicBezTo>
                    <a:pt x="19596" y="19264"/>
                    <a:pt x="19822" y="19354"/>
                    <a:pt x="20050" y="19354"/>
                  </a:cubicBezTo>
                  <a:cubicBezTo>
                    <a:pt x="20246" y="19354"/>
                    <a:pt x="20444" y="19288"/>
                    <a:pt x="20613" y="19153"/>
                  </a:cubicBezTo>
                  <a:cubicBezTo>
                    <a:pt x="20644" y="19122"/>
                    <a:pt x="20686" y="19101"/>
                    <a:pt x="20728" y="19069"/>
                  </a:cubicBezTo>
                  <a:cubicBezTo>
                    <a:pt x="21031" y="18860"/>
                    <a:pt x="21229" y="18568"/>
                    <a:pt x="21355" y="18223"/>
                  </a:cubicBezTo>
                  <a:cubicBezTo>
                    <a:pt x="21480" y="17899"/>
                    <a:pt x="21417" y="17606"/>
                    <a:pt x="21177" y="17397"/>
                  </a:cubicBezTo>
                  <a:cubicBezTo>
                    <a:pt x="21083" y="17314"/>
                    <a:pt x="20968" y="17293"/>
                    <a:pt x="20853" y="17272"/>
                  </a:cubicBezTo>
                  <a:cubicBezTo>
                    <a:pt x="20738" y="17262"/>
                    <a:pt x="20675" y="17199"/>
                    <a:pt x="20634" y="17095"/>
                  </a:cubicBezTo>
                  <a:cubicBezTo>
                    <a:pt x="20508" y="16781"/>
                    <a:pt x="20373" y="16478"/>
                    <a:pt x="20247" y="16165"/>
                  </a:cubicBezTo>
                  <a:cubicBezTo>
                    <a:pt x="20226" y="16144"/>
                    <a:pt x="20216" y="16123"/>
                    <a:pt x="20237" y="16102"/>
                  </a:cubicBezTo>
                  <a:cubicBezTo>
                    <a:pt x="20243" y="16096"/>
                    <a:pt x="20249" y="16093"/>
                    <a:pt x="20256" y="16093"/>
                  </a:cubicBezTo>
                  <a:cubicBezTo>
                    <a:pt x="20270" y="16093"/>
                    <a:pt x="20285" y="16105"/>
                    <a:pt x="20299" y="16113"/>
                  </a:cubicBezTo>
                  <a:cubicBezTo>
                    <a:pt x="20696" y="16227"/>
                    <a:pt x="21083" y="16374"/>
                    <a:pt x="21459" y="16531"/>
                  </a:cubicBezTo>
                  <a:cubicBezTo>
                    <a:pt x="21720" y="16635"/>
                    <a:pt x="21678" y="16645"/>
                    <a:pt x="21616" y="16854"/>
                  </a:cubicBezTo>
                  <a:cubicBezTo>
                    <a:pt x="21616" y="16875"/>
                    <a:pt x="21606" y="16907"/>
                    <a:pt x="21606" y="16928"/>
                  </a:cubicBezTo>
                  <a:cubicBezTo>
                    <a:pt x="21595" y="16990"/>
                    <a:pt x="21585" y="17042"/>
                    <a:pt x="21585" y="17095"/>
                  </a:cubicBezTo>
                  <a:cubicBezTo>
                    <a:pt x="21574" y="17585"/>
                    <a:pt x="21929" y="17952"/>
                    <a:pt x="22295" y="18077"/>
                  </a:cubicBezTo>
                  <a:cubicBezTo>
                    <a:pt x="22375" y="18104"/>
                    <a:pt x="22455" y="18119"/>
                    <a:pt x="22534" y="18119"/>
                  </a:cubicBezTo>
                  <a:cubicBezTo>
                    <a:pt x="22641" y="18119"/>
                    <a:pt x="22746" y="18091"/>
                    <a:pt x="22848" y="18024"/>
                  </a:cubicBezTo>
                  <a:cubicBezTo>
                    <a:pt x="23089" y="17878"/>
                    <a:pt x="23287" y="17669"/>
                    <a:pt x="23433" y="17418"/>
                  </a:cubicBezTo>
                  <a:cubicBezTo>
                    <a:pt x="23695" y="16990"/>
                    <a:pt x="23653" y="16531"/>
                    <a:pt x="23350" y="16144"/>
                  </a:cubicBezTo>
                  <a:cubicBezTo>
                    <a:pt x="23206" y="15969"/>
                    <a:pt x="23023" y="15872"/>
                    <a:pt x="22833" y="15872"/>
                  </a:cubicBezTo>
                  <a:cubicBezTo>
                    <a:pt x="22762" y="15872"/>
                    <a:pt x="22690" y="15885"/>
                    <a:pt x="22619" y="15914"/>
                  </a:cubicBezTo>
                  <a:cubicBezTo>
                    <a:pt x="22549" y="15944"/>
                    <a:pt x="22486" y="15957"/>
                    <a:pt x="22425" y="15957"/>
                  </a:cubicBezTo>
                  <a:cubicBezTo>
                    <a:pt x="22358" y="15957"/>
                    <a:pt x="22293" y="15941"/>
                    <a:pt x="22222" y="15914"/>
                  </a:cubicBezTo>
                  <a:cubicBezTo>
                    <a:pt x="21731" y="15726"/>
                    <a:pt x="21250" y="15496"/>
                    <a:pt x="20749" y="15329"/>
                  </a:cubicBezTo>
                  <a:cubicBezTo>
                    <a:pt x="20654" y="15308"/>
                    <a:pt x="20613" y="15277"/>
                    <a:pt x="20665" y="15173"/>
                  </a:cubicBezTo>
                  <a:cubicBezTo>
                    <a:pt x="20665" y="15162"/>
                    <a:pt x="20665" y="15152"/>
                    <a:pt x="20675" y="15141"/>
                  </a:cubicBezTo>
                  <a:cubicBezTo>
                    <a:pt x="20874" y="14848"/>
                    <a:pt x="21083" y="14567"/>
                    <a:pt x="21313" y="14284"/>
                  </a:cubicBezTo>
                  <a:cubicBezTo>
                    <a:pt x="21438" y="14128"/>
                    <a:pt x="21553" y="13971"/>
                    <a:pt x="21668" y="13804"/>
                  </a:cubicBezTo>
                  <a:cubicBezTo>
                    <a:pt x="21804" y="13605"/>
                    <a:pt x="21940" y="13397"/>
                    <a:pt x="22065" y="13188"/>
                  </a:cubicBezTo>
                  <a:cubicBezTo>
                    <a:pt x="22284" y="12842"/>
                    <a:pt x="22483" y="12487"/>
                    <a:pt x="22598" y="12090"/>
                  </a:cubicBezTo>
                  <a:cubicBezTo>
                    <a:pt x="22650" y="11934"/>
                    <a:pt x="22702" y="11777"/>
                    <a:pt x="22744" y="11620"/>
                  </a:cubicBezTo>
                  <a:cubicBezTo>
                    <a:pt x="22911" y="11056"/>
                    <a:pt x="22922" y="10492"/>
                    <a:pt x="22755" y="9928"/>
                  </a:cubicBezTo>
                  <a:cubicBezTo>
                    <a:pt x="22650" y="9541"/>
                    <a:pt x="22441" y="9207"/>
                    <a:pt x="22211" y="8893"/>
                  </a:cubicBezTo>
                  <a:cubicBezTo>
                    <a:pt x="22117" y="8768"/>
                    <a:pt x="21992" y="8663"/>
                    <a:pt x="21845" y="8580"/>
                  </a:cubicBezTo>
                  <a:cubicBezTo>
                    <a:pt x="21616" y="8454"/>
                    <a:pt x="21365" y="8350"/>
                    <a:pt x="21114" y="8266"/>
                  </a:cubicBezTo>
                  <a:cubicBezTo>
                    <a:pt x="20902" y="8192"/>
                    <a:pt x="20683" y="8152"/>
                    <a:pt x="20462" y="8152"/>
                  </a:cubicBezTo>
                  <a:cubicBezTo>
                    <a:pt x="20280" y="8152"/>
                    <a:pt x="20096" y="8179"/>
                    <a:pt x="19913" y="8236"/>
                  </a:cubicBezTo>
                  <a:cubicBezTo>
                    <a:pt x="19463" y="8371"/>
                    <a:pt x="19066" y="8591"/>
                    <a:pt x="18659" y="8831"/>
                  </a:cubicBezTo>
                  <a:cubicBezTo>
                    <a:pt x="18471" y="8935"/>
                    <a:pt x="18293" y="9060"/>
                    <a:pt x="18105" y="9186"/>
                  </a:cubicBezTo>
                  <a:cubicBezTo>
                    <a:pt x="18095" y="9176"/>
                    <a:pt x="18084" y="9155"/>
                    <a:pt x="18074" y="9144"/>
                  </a:cubicBezTo>
                  <a:cubicBezTo>
                    <a:pt x="17949" y="8977"/>
                    <a:pt x="17865" y="8810"/>
                    <a:pt x="17803" y="8612"/>
                  </a:cubicBezTo>
                  <a:cubicBezTo>
                    <a:pt x="17750" y="8454"/>
                    <a:pt x="17698" y="8308"/>
                    <a:pt x="17625" y="8173"/>
                  </a:cubicBezTo>
                  <a:cubicBezTo>
                    <a:pt x="17594" y="8078"/>
                    <a:pt x="17562" y="7985"/>
                    <a:pt x="17520" y="7901"/>
                  </a:cubicBezTo>
                  <a:cubicBezTo>
                    <a:pt x="17510" y="7869"/>
                    <a:pt x="17499" y="7849"/>
                    <a:pt x="17489" y="7818"/>
                  </a:cubicBezTo>
                  <a:cubicBezTo>
                    <a:pt x="17646" y="7734"/>
                    <a:pt x="17792" y="7609"/>
                    <a:pt x="17928" y="7493"/>
                  </a:cubicBezTo>
                  <a:cubicBezTo>
                    <a:pt x="18189" y="7263"/>
                    <a:pt x="18440" y="7003"/>
                    <a:pt x="18680" y="6741"/>
                  </a:cubicBezTo>
                  <a:cubicBezTo>
                    <a:pt x="19004" y="6376"/>
                    <a:pt x="19150" y="5947"/>
                    <a:pt x="19108" y="5457"/>
                  </a:cubicBezTo>
                  <a:cubicBezTo>
                    <a:pt x="19108" y="5415"/>
                    <a:pt x="19098" y="5373"/>
                    <a:pt x="19077" y="5331"/>
                  </a:cubicBezTo>
                  <a:lnTo>
                    <a:pt x="19077" y="5320"/>
                  </a:lnTo>
                  <a:cubicBezTo>
                    <a:pt x="19046" y="5216"/>
                    <a:pt x="19015" y="5111"/>
                    <a:pt x="18973" y="5007"/>
                  </a:cubicBezTo>
                  <a:cubicBezTo>
                    <a:pt x="18889" y="4809"/>
                    <a:pt x="18743" y="4683"/>
                    <a:pt x="18555" y="4589"/>
                  </a:cubicBezTo>
                  <a:cubicBezTo>
                    <a:pt x="18326" y="4490"/>
                    <a:pt x="18097" y="4390"/>
                    <a:pt x="17842" y="4390"/>
                  </a:cubicBezTo>
                  <a:cubicBezTo>
                    <a:pt x="17829" y="4390"/>
                    <a:pt x="17816" y="4390"/>
                    <a:pt x="17803" y="4391"/>
                  </a:cubicBezTo>
                  <a:cubicBezTo>
                    <a:pt x="17761" y="4391"/>
                    <a:pt x="17729" y="4349"/>
                    <a:pt x="17750" y="4317"/>
                  </a:cubicBezTo>
                  <a:cubicBezTo>
                    <a:pt x="17782" y="4245"/>
                    <a:pt x="17813" y="4182"/>
                    <a:pt x="17844" y="4119"/>
                  </a:cubicBezTo>
                  <a:cubicBezTo>
                    <a:pt x="18105" y="3576"/>
                    <a:pt x="18241" y="3012"/>
                    <a:pt x="18147" y="2395"/>
                  </a:cubicBezTo>
                  <a:cubicBezTo>
                    <a:pt x="18074" y="1914"/>
                    <a:pt x="17875" y="1476"/>
                    <a:pt x="17646" y="1058"/>
                  </a:cubicBezTo>
                  <a:cubicBezTo>
                    <a:pt x="17604" y="985"/>
                    <a:pt x="17562" y="911"/>
                    <a:pt x="17510" y="849"/>
                  </a:cubicBezTo>
                  <a:cubicBezTo>
                    <a:pt x="17071" y="358"/>
                    <a:pt x="16549" y="34"/>
                    <a:pt x="15870" y="3"/>
                  </a:cubicBezTo>
                  <a:cubicBezTo>
                    <a:pt x="15829" y="1"/>
                    <a:pt x="15788" y="1"/>
                    <a:pt x="15747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51"/>
            <p:cNvGrpSpPr/>
            <p:nvPr/>
          </p:nvGrpSpPr>
          <p:grpSpPr>
            <a:xfrm>
              <a:off x="5745652" y="1837088"/>
              <a:ext cx="979226" cy="939411"/>
              <a:chOff x="3433250" y="1911339"/>
              <a:chExt cx="1465249" cy="1405883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3433250" y="2238077"/>
                <a:ext cx="1461965" cy="922887"/>
              </a:xfrm>
              <a:custGeom>
                <a:avLst/>
                <a:gdLst/>
                <a:ahLst/>
                <a:cxnLst/>
                <a:rect l="l" t="t" r="r" b="b"/>
                <a:pathLst>
                  <a:path w="23643" h="14925" extrusionOk="0">
                    <a:moveTo>
                      <a:pt x="17646" y="3871"/>
                    </a:moveTo>
                    <a:lnTo>
                      <a:pt x="17646" y="3871"/>
                    </a:lnTo>
                    <a:cubicBezTo>
                      <a:pt x="17719" y="3944"/>
                      <a:pt x="17771" y="4017"/>
                      <a:pt x="17803" y="4111"/>
                    </a:cubicBezTo>
                    <a:cubicBezTo>
                      <a:pt x="17824" y="4153"/>
                      <a:pt x="17813" y="4184"/>
                      <a:pt x="17792" y="4215"/>
                    </a:cubicBezTo>
                    <a:cubicBezTo>
                      <a:pt x="17771" y="4226"/>
                      <a:pt x="17740" y="4236"/>
                      <a:pt x="17719" y="4247"/>
                    </a:cubicBezTo>
                    <a:cubicBezTo>
                      <a:pt x="17708" y="4247"/>
                      <a:pt x="17687" y="4226"/>
                      <a:pt x="17687" y="4215"/>
                    </a:cubicBezTo>
                    <a:cubicBezTo>
                      <a:pt x="17666" y="4101"/>
                      <a:pt x="17656" y="3985"/>
                      <a:pt x="17646" y="3871"/>
                    </a:cubicBezTo>
                    <a:close/>
                    <a:moveTo>
                      <a:pt x="11026" y="0"/>
                    </a:moveTo>
                    <a:cubicBezTo>
                      <a:pt x="10631" y="0"/>
                      <a:pt x="10236" y="17"/>
                      <a:pt x="9842" y="47"/>
                    </a:cubicBezTo>
                    <a:cubicBezTo>
                      <a:pt x="9278" y="89"/>
                      <a:pt x="8713" y="152"/>
                      <a:pt x="8180" y="350"/>
                    </a:cubicBezTo>
                    <a:cubicBezTo>
                      <a:pt x="8055" y="391"/>
                      <a:pt x="7919" y="423"/>
                      <a:pt x="7794" y="475"/>
                    </a:cubicBezTo>
                    <a:cubicBezTo>
                      <a:pt x="7344" y="642"/>
                      <a:pt x="6979" y="904"/>
                      <a:pt x="6728" y="1332"/>
                    </a:cubicBezTo>
                    <a:cubicBezTo>
                      <a:pt x="6550" y="1635"/>
                      <a:pt x="6394" y="1949"/>
                      <a:pt x="6185" y="2241"/>
                    </a:cubicBezTo>
                    <a:cubicBezTo>
                      <a:pt x="6060" y="2408"/>
                      <a:pt x="5986" y="2606"/>
                      <a:pt x="5914" y="2805"/>
                    </a:cubicBezTo>
                    <a:cubicBezTo>
                      <a:pt x="5673" y="3411"/>
                      <a:pt x="5339" y="3985"/>
                      <a:pt x="5057" y="4570"/>
                    </a:cubicBezTo>
                    <a:cubicBezTo>
                      <a:pt x="5046" y="4591"/>
                      <a:pt x="5015" y="4602"/>
                      <a:pt x="4983" y="4633"/>
                    </a:cubicBezTo>
                    <a:cubicBezTo>
                      <a:pt x="4911" y="4456"/>
                      <a:pt x="4827" y="4299"/>
                      <a:pt x="4764" y="4132"/>
                    </a:cubicBezTo>
                    <a:cubicBezTo>
                      <a:pt x="4628" y="3829"/>
                      <a:pt x="4451" y="3578"/>
                      <a:pt x="4168" y="3400"/>
                    </a:cubicBezTo>
                    <a:cubicBezTo>
                      <a:pt x="4043" y="3317"/>
                      <a:pt x="3939" y="3202"/>
                      <a:pt x="3782" y="3150"/>
                    </a:cubicBezTo>
                    <a:cubicBezTo>
                      <a:pt x="3512" y="3066"/>
                      <a:pt x="3237" y="3018"/>
                      <a:pt x="2961" y="3018"/>
                    </a:cubicBezTo>
                    <a:cubicBezTo>
                      <a:pt x="2790" y="3018"/>
                      <a:pt x="2617" y="3037"/>
                      <a:pt x="2445" y="3077"/>
                    </a:cubicBezTo>
                    <a:cubicBezTo>
                      <a:pt x="2278" y="3108"/>
                      <a:pt x="2132" y="3191"/>
                      <a:pt x="1985" y="3254"/>
                    </a:cubicBezTo>
                    <a:cubicBezTo>
                      <a:pt x="1619" y="3421"/>
                      <a:pt x="1306" y="3662"/>
                      <a:pt x="1045" y="3975"/>
                    </a:cubicBezTo>
                    <a:cubicBezTo>
                      <a:pt x="815" y="4268"/>
                      <a:pt x="658" y="4591"/>
                      <a:pt x="544" y="4937"/>
                    </a:cubicBezTo>
                    <a:cubicBezTo>
                      <a:pt x="272" y="5710"/>
                      <a:pt x="230" y="6504"/>
                      <a:pt x="376" y="7308"/>
                    </a:cubicBezTo>
                    <a:cubicBezTo>
                      <a:pt x="533" y="8206"/>
                      <a:pt x="941" y="8979"/>
                      <a:pt x="1619" y="9617"/>
                    </a:cubicBezTo>
                    <a:cubicBezTo>
                      <a:pt x="2006" y="9972"/>
                      <a:pt x="2392" y="10327"/>
                      <a:pt x="2852" y="10588"/>
                    </a:cubicBezTo>
                    <a:cubicBezTo>
                      <a:pt x="2873" y="10599"/>
                      <a:pt x="2884" y="10630"/>
                      <a:pt x="2905" y="10651"/>
                    </a:cubicBezTo>
                    <a:cubicBezTo>
                      <a:pt x="2863" y="10734"/>
                      <a:pt x="2779" y="10776"/>
                      <a:pt x="2696" y="10829"/>
                    </a:cubicBezTo>
                    <a:cubicBezTo>
                      <a:pt x="2246" y="11131"/>
                      <a:pt x="1776" y="11414"/>
                      <a:pt x="1348" y="11748"/>
                    </a:cubicBezTo>
                    <a:cubicBezTo>
                      <a:pt x="1275" y="11811"/>
                      <a:pt x="1191" y="11832"/>
                      <a:pt x="1097" y="11832"/>
                    </a:cubicBezTo>
                    <a:lnTo>
                      <a:pt x="825" y="11832"/>
                    </a:lnTo>
                    <a:cubicBezTo>
                      <a:pt x="814" y="11831"/>
                      <a:pt x="803" y="11831"/>
                      <a:pt x="792" y="11831"/>
                    </a:cubicBezTo>
                    <a:cubicBezTo>
                      <a:pt x="547" y="11831"/>
                      <a:pt x="360" y="11946"/>
                      <a:pt x="240" y="12155"/>
                    </a:cubicBezTo>
                    <a:cubicBezTo>
                      <a:pt x="52" y="12469"/>
                      <a:pt x="0" y="12761"/>
                      <a:pt x="251" y="13075"/>
                    </a:cubicBezTo>
                    <a:cubicBezTo>
                      <a:pt x="410" y="13277"/>
                      <a:pt x="666" y="13397"/>
                      <a:pt x="925" y="13397"/>
                    </a:cubicBezTo>
                    <a:cubicBezTo>
                      <a:pt x="1161" y="13397"/>
                      <a:pt x="1398" y="13298"/>
                      <a:pt x="1567" y="13075"/>
                    </a:cubicBezTo>
                    <a:cubicBezTo>
                      <a:pt x="1619" y="13002"/>
                      <a:pt x="1682" y="12918"/>
                      <a:pt x="1714" y="12835"/>
                    </a:cubicBezTo>
                    <a:cubicBezTo>
                      <a:pt x="1756" y="12709"/>
                      <a:pt x="1849" y="12657"/>
                      <a:pt x="1954" y="12605"/>
                    </a:cubicBezTo>
                    <a:cubicBezTo>
                      <a:pt x="2246" y="12459"/>
                      <a:pt x="2550" y="12322"/>
                      <a:pt x="2821" y="12145"/>
                    </a:cubicBezTo>
                    <a:cubicBezTo>
                      <a:pt x="2915" y="12083"/>
                      <a:pt x="3009" y="12030"/>
                      <a:pt x="3114" y="11988"/>
                    </a:cubicBezTo>
                    <a:cubicBezTo>
                      <a:pt x="3116" y="11985"/>
                      <a:pt x="3121" y="11984"/>
                      <a:pt x="3126" y="11984"/>
                    </a:cubicBezTo>
                    <a:cubicBezTo>
                      <a:pt x="3140" y="11984"/>
                      <a:pt x="3161" y="11994"/>
                      <a:pt x="3176" y="12009"/>
                    </a:cubicBezTo>
                    <a:cubicBezTo>
                      <a:pt x="3186" y="12009"/>
                      <a:pt x="3186" y="12041"/>
                      <a:pt x="3176" y="12051"/>
                    </a:cubicBezTo>
                    <a:lnTo>
                      <a:pt x="2738" y="12709"/>
                    </a:lnTo>
                    <a:cubicBezTo>
                      <a:pt x="2696" y="12761"/>
                      <a:pt x="2633" y="12782"/>
                      <a:pt x="2570" y="12803"/>
                    </a:cubicBezTo>
                    <a:cubicBezTo>
                      <a:pt x="2204" y="12928"/>
                      <a:pt x="1995" y="13200"/>
                      <a:pt x="1891" y="13566"/>
                    </a:cubicBezTo>
                    <a:cubicBezTo>
                      <a:pt x="1860" y="13691"/>
                      <a:pt x="1881" y="13817"/>
                      <a:pt x="1933" y="13931"/>
                    </a:cubicBezTo>
                    <a:cubicBezTo>
                      <a:pt x="1995" y="14078"/>
                      <a:pt x="2069" y="14214"/>
                      <a:pt x="2204" y="14297"/>
                    </a:cubicBezTo>
                    <a:cubicBezTo>
                      <a:pt x="2330" y="14370"/>
                      <a:pt x="2455" y="14465"/>
                      <a:pt x="2591" y="14516"/>
                    </a:cubicBezTo>
                    <a:cubicBezTo>
                      <a:pt x="2708" y="14558"/>
                      <a:pt x="2829" y="14585"/>
                      <a:pt x="2952" y="14585"/>
                    </a:cubicBezTo>
                    <a:cubicBezTo>
                      <a:pt x="3049" y="14585"/>
                      <a:pt x="3148" y="14568"/>
                      <a:pt x="3249" y="14527"/>
                    </a:cubicBezTo>
                    <a:cubicBezTo>
                      <a:pt x="3720" y="14318"/>
                      <a:pt x="3908" y="13889"/>
                      <a:pt x="3887" y="13472"/>
                    </a:cubicBezTo>
                    <a:cubicBezTo>
                      <a:pt x="3876" y="13294"/>
                      <a:pt x="3908" y="13158"/>
                      <a:pt x="4012" y="13023"/>
                    </a:cubicBezTo>
                    <a:cubicBezTo>
                      <a:pt x="4210" y="12740"/>
                      <a:pt x="4388" y="12448"/>
                      <a:pt x="4535" y="12134"/>
                    </a:cubicBezTo>
                    <a:cubicBezTo>
                      <a:pt x="4565" y="12072"/>
                      <a:pt x="4607" y="11999"/>
                      <a:pt x="4639" y="11936"/>
                    </a:cubicBezTo>
                    <a:cubicBezTo>
                      <a:pt x="4660" y="11925"/>
                      <a:pt x="4681" y="11904"/>
                      <a:pt x="4702" y="11894"/>
                    </a:cubicBezTo>
                    <a:cubicBezTo>
                      <a:pt x="4743" y="11894"/>
                      <a:pt x="4743" y="11925"/>
                      <a:pt x="4743" y="11957"/>
                    </a:cubicBezTo>
                    <a:cubicBezTo>
                      <a:pt x="4785" y="12145"/>
                      <a:pt x="4816" y="12343"/>
                      <a:pt x="4848" y="12542"/>
                    </a:cubicBezTo>
                    <a:cubicBezTo>
                      <a:pt x="4879" y="12730"/>
                      <a:pt x="4900" y="12918"/>
                      <a:pt x="4932" y="13106"/>
                    </a:cubicBezTo>
                    <a:cubicBezTo>
                      <a:pt x="4942" y="13200"/>
                      <a:pt x="4921" y="13274"/>
                      <a:pt x="4848" y="13325"/>
                    </a:cubicBezTo>
                    <a:lnTo>
                      <a:pt x="4754" y="13420"/>
                    </a:lnTo>
                    <a:cubicBezTo>
                      <a:pt x="4586" y="13597"/>
                      <a:pt x="4482" y="13806"/>
                      <a:pt x="4440" y="14047"/>
                    </a:cubicBezTo>
                    <a:cubicBezTo>
                      <a:pt x="4377" y="14495"/>
                      <a:pt x="4691" y="14924"/>
                      <a:pt x="5192" y="14924"/>
                    </a:cubicBezTo>
                    <a:cubicBezTo>
                      <a:pt x="5558" y="14924"/>
                      <a:pt x="5840" y="14778"/>
                      <a:pt x="6018" y="14444"/>
                    </a:cubicBezTo>
                    <a:cubicBezTo>
                      <a:pt x="6143" y="14203"/>
                      <a:pt x="6206" y="13942"/>
                      <a:pt x="6206" y="13660"/>
                    </a:cubicBezTo>
                    <a:cubicBezTo>
                      <a:pt x="6216" y="13566"/>
                      <a:pt x="6206" y="13472"/>
                      <a:pt x="6153" y="13399"/>
                    </a:cubicBezTo>
                    <a:cubicBezTo>
                      <a:pt x="6091" y="13315"/>
                      <a:pt x="6091" y="13232"/>
                      <a:pt x="6091" y="13137"/>
                    </a:cubicBezTo>
                    <a:cubicBezTo>
                      <a:pt x="6112" y="12845"/>
                      <a:pt x="6133" y="12542"/>
                      <a:pt x="6153" y="12239"/>
                    </a:cubicBezTo>
                    <a:cubicBezTo>
                      <a:pt x="6164" y="12009"/>
                      <a:pt x="6164" y="11790"/>
                      <a:pt x="6206" y="11560"/>
                    </a:cubicBezTo>
                    <a:cubicBezTo>
                      <a:pt x="6221" y="11493"/>
                      <a:pt x="6246" y="11458"/>
                      <a:pt x="6293" y="11458"/>
                    </a:cubicBezTo>
                    <a:cubicBezTo>
                      <a:pt x="6312" y="11458"/>
                      <a:pt x="6335" y="11464"/>
                      <a:pt x="6362" y="11477"/>
                    </a:cubicBezTo>
                    <a:cubicBezTo>
                      <a:pt x="6582" y="11581"/>
                      <a:pt x="6822" y="11644"/>
                      <a:pt x="7063" y="11706"/>
                    </a:cubicBezTo>
                    <a:cubicBezTo>
                      <a:pt x="7930" y="11915"/>
                      <a:pt x="8797" y="12083"/>
                      <a:pt x="9685" y="12187"/>
                    </a:cubicBezTo>
                    <a:cubicBezTo>
                      <a:pt x="10139" y="12241"/>
                      <a:pt x="10592" y="12267"/>
                      <a:pt x="11042" y="12267"/>
                    </a:cubicBezTo>
                    <a:cubicBezTo>
                      <a:pt x="11554" y="12267"/>
                      <a:pt x="12062" y="12233"/>
                      <a:pt x="12568" y="12166"/>
                    </a:cubicBezTo>
                    <a:cubicBezTo>
                      <a:pt x="13446" y="12041"/>
                      <a:pt x="14313" y="11884"/>
                      <a:pt x="15138" y="11549"/>
                    </a:cubicBezTo>
                    <a:cubicBezTo>
                      <a:pt x="15588" y="11382"/>
                      <a:pt x="16058" y="11247"/>
                      <a:pt x="16486" y="11017"/>
                    </a:cubicBezTo>
                    <a:cubicBezTo>
                      <a:pt x="16726" y="10892"/>
                      <a:pt x="16967" y="10766"/>
                      <a:pt x="17207" y="10630"/>
                    </a:cubicBezTo>
                    <a:cubicBezTo>
                      <a:pt x="17249" y="10609"/>
                      <a:pt x="17290" y="10599"/>
                      <a:pt x="17332" y="10578"/>
                    </a:cubicBezTo>
                    <a:cubicBezTo>
                      <a:pt x="17343" y="10578"/>
                      <a:pt x="17364" y="10588"/>
                      <a:pt x="17374" y="10599"/>
                    </a:cubicBezTo>
                    <a:cubicBezTo>
                      <a:pt x="17385" y="10599"/>
                      <a:pt x="17385" y="10609"/>
                      <a:pt x="17385" y="10620"/>
                    </a:cubicBezTo>
                    <a:cubicBezTo>
                      <a:pt x="17374" y="10641"/>
                      <a:pt x="17364" y="10672"/>
                      <a:pt x="17353" y="10693"/>
                    </a:cubicBezTo>
                    <a:cubicBezTo>
                      <a:pt x="17186" y="11017"/>
                      <a:pt x="17040" y="11351"/>
                      <a:pt x="16967" y="11706"/>
                    </a:cubicBezTo>
                    <a:cubicBezTo>
                      <a:pt x="16946" y="11758"/>
                      <a:pt x="16935" y="11811"/>
                      <a:pt x="16914" y="11863"/>
                    </a:cubicBezTo>
                    <a:cubicBezTo>
                      <a:pt x="16862" y="11988"/>
                      <a:pt x="16800" y="12072"/>
                      <a:pt x="16653" y="12103"/>
                    </a:cubicBezTo>
                    <a:cubicBezTo>
                      <a:pt x="16465" y="12145"/>
                      <a:pt x="16298" y="12239"/>
                      <a:pt x="16183" y="12406"/>
                    </a:cubicBezTo>
                    <a:cubicBezTo>
                      <a:pt x="16048" y="12615"/>
                      <a:pt x="15964" y="12835"/>
                      <a:pt x="15964" y="13075"/>
                    </a:cubicBezTo>
                    <a:cubicBezTo>
                      <a:pt x="15964" y="13304"/>
                      <a:pt x="15995" y="13524"/>
                      <a:pt x="16173" y="13701"/>
                    </a:cubicBezTo>
                    <a:cubicBezTo>
                      <a:pt x="16308" y="13827"/>
                      <a:pt x="16455" y="13889"/>
                      <a:pt x="16633" y="13931"/>
                    </a:cubicBezTo>
                    <a:cubicBezTo>
                      <a:pt x="16698" y="13948"/>
                      <a:pt x="16767" y="13956"/>
                      <a:pt x="16837" y="13956"/>
                    </a:cubicBezTo>
                    <a:cubicBezTo>
                      <a:pt x="17203" y="13956"/>
                      <a:pt x="17605" y="13742"/>
                      <a:pt x="17771" y="13462"/>
                    </a:cubicBezTo>
                    <a:cubicBezTo>
                      <a:pt x="17855" y="13336"/>
                      <a:pt x="17928" y="13190"/>
                      <a:pt x="17970" y="13044"/>
                    </a:cubicBezTo>
                    <a:cubicBezTo>
                      <a:pt x="18022" y="12877"/>
                      <a:pt x="18063" y="12688"/>
                      <a:pt x="17970" y="12510"/>
                    </a:cubicBezTo>
                    <a:cubicBezTo>
                      <a:pt x="17928" y="12438"/>
                      <a:pt x="17970" y="12375"/>
                      <a:pt x="18012" y="12312"/>
                    </a:cubicBezTo>
                    <a:cubicBezTo>
                      <a:pt x="18283" y="11894"/>
                      <a:pt x="18544" y="11487"/>
                      <a:pt x="18806" y="11069"/>
                    </a:cubicBezTo>
                    <a:cubicBezTo>
                      <a:pt x="18825" y="11041"/>
                      <a:pt x="18835" y="10995"/>
                      <a:pt x="18892" y="10995"/>
                    </a:cubicBezTo>
                    <a:cubicBezTo>
                      <a:pt x="18897" y="10995"/>
                      <a:pt x="18903" y="10995"/>
                      <a:pt x="18910" y="10996"/>
                    </a:cubicBezTo>
                    <a:cubicBezTo>
                      <a:pt x="18920" y="11006"/>
                      <a:pt x="18941" y="11027"/>
                      <a:pt x="18952" y="11048"/>
                    </a:cubicBezTo>
                    <a:cubicBezTo>
                      <a:pt x="19140" y="11435"/>
                      <a:pt x="19328" y="11821"/>
                      <a:pt x="19516" y="12197"/>
                    </a:cubicBezTo>
                    <a:cubicBezTo>
                      <a:pt x="19526" y="12229"/>
                      <a:pt x="19537" y="12250"/>
                      <a:pt x="19547" y="12281"/>
                    </a:cubicBezTo>
                    <a:cubicBezTo>
                      <a:pt x="19579" y="12343"/>
                      <a:pt x="19568" y="12396"/>
                      <a:pt x="19505" y="12448"/>
                    </a:cubicBezTo>
                    <a:cubicBezTo>
                      <a:pt x="19213" y="12678"/>
                      <a:pt x="19150" y="13002"/>
                      <a:pt x="19213" y="13357"/>
                    </a:cubicBezTo>
                    <a:cubicBezTo>
                      <a:pt x="19278" y="13753"/>
                      <a:pt x="19610" y="14019"/>
                      <a:pt x="19996" y="14019"/>
                    </a:cubicBezTo>
                    <a:cubicBezTo>
                      <a:pt x="20047" y="14019"/>
                      <a:pt x="20100" y="14015"/>
                      <a:pt x="20153" y="14005"/>
                    </a:cubicBezTo>
                    <a:cubicBezTo>
                      <a:pt x="20341" y="13973"/>
                      <a:pt x="20498" y="13900"/>
                      <a:pt x="20654" y="13796"/>
                    </a:cubicBezTo>
                    <a:cubicBezTo>
                      <a:pt x="20979" y="13566"/>
                      <a:pt x="21177" y="13253"/>
                      <a:pt x="21323" y="12897"/>
                    </a:cubicBezTo>
                    <a:cubicBezTo>
                      <a:pt x="21365" y="12803"/>
                      <a:pt x="21376" y="12698"/>
                      <a:pt x="21386" y="12594"/>
                    </a:cubicBezTo>
                    <a:cubicBezTo>
                      <a:pt x="21397" y="12322"/>
                      <a:pt x="21156" y="12030"/>
                      <a:pt x="20905" y="12020"/>
                    </a:cubicBezTo>
                    <a:cubicBezTo>
                      <a:pt x="20874" y="12009"/>
                      <a:pt x="20832" y="12009"/>
                      <a:pt x="20801" y="11999"/>
                    </a:cubicBezTo>
                    <a:cubicBezTo>
                      <a:pt x="20717" y="11999"/>
                      <a:pt x="20665" y="11957"/>
                      <a:pt x="20634" y="11884"/>
                    </a:cubicBezTo>
                    <a:cubicBezTo>
                      <a:pt x="20498" y="11539"/>
                      <a:pt x="20362" y="11205"/>
                      <a:pt x="20216" y="10871"/>
                    </a:cubicBezTo>
                    <a:cubicBezTo>
                      <a:pt x="20206" y="10839"/>
                      <a:pt x="20174" y="10808"/>
                      <a:pt x="20226" y="10787"/>
                    </a:cubicBezTo>
                    <a:cubicBezTo>
                      <a:pt x="20228" y="10785"/>
                      <a:pt x="20231" y="10784"/>
                      <a:pt x="20235" y="10784"/>
                    </a:cubicBezTo>
                    <a:cubicBezTo>
                      <a:pt x="20249" y="10784"/>
                      <a:pt x="20272" y="10799"/>
                      <a:pt x="20289" y="10808"/>
                    </a:cubicBezTo>
                    <a:cubicBezTo>
                      <a:pt x="20686" y="10922"/>
                      <a:pt x="21062" y="11059"/>
                      <a:pt x="21438" y="11226"/>
                    </a:cubicBezTo>
                    <a:cubicBezTo>
                      <a:pt x="21501" y="11247"/>
                      <a:pt x="21553" y="11278"/>
                      <a:pt x="21616" y="11309"/>
                    </a:cubicBezTo>
                    <a:cubicBezTo>
                      <a:pt x="21668" y="11340"/>
                      <a:pt x="21689" y="11382"/>
                      <a:pt x="21668" y="11445"/>
                    </a:cubicBezTo>
                    <a:cubicBezTo>
                      <a:pt x="21647" y="11477"/>
                      <a:pt x="21647" y="11507"/>
                      <a:pt x="21626" y="11549"/>
                    </a:cubicBezTo>
                    <a:cubicBezTo>
                      <a:pt x="21459" y="12051"/>
                      <a:pt x="21825" y="12636"/>
                      <a:pt x="22316" y="12772"/>
                    </a:cubicBezTo>
                    <a:cubicBezTo>
                      <a:pt x="22378" y="12790"/>
                      <a:pt x="22439" y="12799"/>
                      <a:pt x="22500" y="12799"/>
                    </a:cubicBezTo>
                    <a:cubicBezTo>
                      <a:pt x="22614" y="12799"/>
                      <a:pt x="22725" y="12767"/>
                      <a:pt x="22827" y="12698"/>
                    </a:cubicBezTo>
                    <a:cubicBezTo>
                      <a:pt x="23131" y="12500"/>
                      <a:pt x="23371" y="12239"/>
                      <a:pt x="23496" y="11894"/>
                    </a:cubicBezTo>
                    <a:cubicBezTo>
                      <a:pt x="23642" y="11507"/>
                      <a:pt x="23528" y="11048"/>
                      <a:pt x="23214" y="10776"/>
                    </a:cubicBezTo>
                    <a:cubicBezTo>
                      <a:pt x="23094" y="10677"/>
                      <a:pt x="22965" y="10617"/>
                      <a:pt x="22830" y="10617"/>
                    </a:cubicBezTo>
                    <a:cubicBezTo>
                      <a:pt x="22764" y="10617"/>
                      <a:pt x="22697" y="10631"/>
                      <a:pt x="22629" y="10662"/>
                    </a:cubicBezTo>
                    <a:cubicBezTo>
                      <a:pt x="22568" y="10686"/>
                      <a:pt x="22509" y="10696"/>
                      <a:pt x="22452" y="10696"/>
                    </a:cubicBezTo>
                    <a:cubicBezTo>
                      <a:pt x="22363" y="10696"/>
                      <a:pt x="22275" y="10672"/>
                      <a:pt x="22180" y="10641"/>
                    </a:cubicBezTo>
                    <a:cubicBezTo>
                      <a:pt x="21689" y="10453"/>
                      <a:pt x="21219" y="10212"/>
                      <a:pt x="20707" y="10066"/>
                    </a:cubicBezTo>
                    <a:cubicBezTo>
                      <a:pt x="20675" y="10056"/>
                      <a:pt x="20623" y="10035"/>
                      <a:pt x="20592" y="9982"/>
                    </a:cubicBezTo>
                    <a:cubicBezTo>
                      <a:pt x="20812" y="9648"/>
                      <a:pt x="21051" y="9314"/>
                      <a:pt x="21313" y="9000"/>
                    </a:cubicBezTo>
                    <a:cubicBezTo>
                      <a:pt x="21438" y="8844"/>
                      <a:pt x="21553" y="8687"/>
                      <a:pt x="21668" y="8520"/>
                    </a:cubicBezTo>
                    <a:cubicBezTo>
                      <a:pt x="21804" y="8321"/>
                      <a:pt x="21940" y="8113"/>
                      <a:pt x="22065" y="7904"/>
                    </a:cubicBezTo>
                    <a:cubicBezTo>
                      <a:pt x="22284" y="7558"/>
                      <a:pt x="22483" y="7203"/>
                      <a:pt x="22598" y="6806"/>
                    </a:cubicBezTo>
                    <a:cubicBezTo>
                      <a:pt x="22650" y="6650"/>
                      <a:pt x="22702" y="6493"/>
                      <a:pt x="22744" y="6336"/>
                    </a:cubicBezTo>
                    <a:cubicBezTo>
                      <a:pt x="22911" y="5772"/>
                      <a:pt x="22922" y="5208"/>
                      <a:pt x="22755" y="4644"/>
                    </a:cubicBezTo>
                    <a:cubicBezTo>
                      <a:pt x="22650" y="4257"/>
                      <a:pt x="22441" y="3923"/>
                      <a:pt x="22211" y="3609"/>
                    </a:cubicBezTo>
                    <a:cubicBezTo>
                      <a:pt x="22117" y="3484"/>
                      <a:pt x="21992" y="3379"/>
                      <a:pt x="21845" y="3296"/>
                    </a:cubicBezTo>
                    <a:cubicBezTo>
                      <a:pt x="21616" y="3170"/>
                      <a:pt x="21365" y="3066"/>
                      <a:pt x="21114" y="2982"/>
                    </a:cubicBezTo>
                    <a:cubicBezTo>
                      <a:pt x="20902" y="2908"/>
                      <a:pt x="20683" y="2868"/>
                      <a:pt x="20462" y="2868"/>
                    </a:cubicBezTo>
                    <a:cubicBezTo>
                      <a:pt x="20280" y="2868"/>
                      <a:pt x="20096" y="2895"/>
                      <a:pt x="19913" y="2952"/>
                    </a:cubicBezTo>
                    <a:cubicBezTo>
                      <a:pt x="19463" y="3087"/>
                      <a:pt x="19066" y="3307"/>
                      <a:pt x="18659" y="3547"/>
                    </a:cubicBezTo>
                    <a:cubicBezTo>
                      <a:pt x="18471" y="3651"/>
                      <a:pt x="18283" y="3787"/>
                      <a:pt x="18095" y="3913"/>
                    </a:cubicBezTo>
                    <a:cubicBezTo>
                      <a:pt x="18053" y="3860"/>
                      <a:pt x="18012" y="3808"/>
                      <a:pt x="17980" y="3746"/>
                    </a:cubicBezTo>
                    <a:cubicBezTo>
                      <a:pt x="17782" y="3390"/>
                      <a:pt x="17677" y="2993"/>
                      <a:pt x="17520" y="2617"/>
                    </a:cubicBezTo>
                    <a:cubicBezTo>
                      <a:pt x="17364" y="2209"/>
                      <a:pt x="17144" y="1854"/>
                      <a:pt x="16821" y="1562"/>
                    </a:cubicBezTo>
                    <a:cubicBezTo>
                      <a:pt x="16664" y="1415"/>
                      <a:pt x="16507" y="1259"/>
                      <a:pt x="16329" y="1134"/>
                    </a:cubicBezTo>
                    <a:cubicBezTo>
                      <a:pt x="16099" y="946"/>
                      <a:pt x="15839" y="788"/>
                      <a:pt x="15567" y="674"/>
                    </a:cubicBezTo>
                    <a:cubicBezTo>
                      <a:pt x="15096" y="486"/>
                      <a:pt x="14616" y="350"/>
                      <a:pt x="14125" y="266"/>
                    </a:cubicBezTo>
                    <a:cubicBezTo>
                      <a:pt x="13791" y="203"/>
                      <a:pt x="13457" y="131"/>
                      <a:pt x="13101" y="99"/>
                    </a:cubicBezTo>
                    <a:cubicBezTo>
                      <a:pt x="12694" y="57"/>
                      <a:pt x="12286" y="47"/>
                      <a:pt x="11879" y="26"/>
                    </a:cubicBezTo>
                    <a:cubicBezTo>
                      <a:pt x="11594" y="9"/>
                      <a:pt x="11310" y="0"/>
                      <a:pt x="1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1"/>
              <p:cNvSpPr/>
              <p:nvPr/>
            </p:nvSpPr>
            <p:spPr>
              <a:xfrm>
                <a:off x="3799502" y="2544408"/>
                <a:ext cx="754016" cy="455600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7368" extrusionOk="0">
                    <a:moveTo>
                      <a:pt x="6026" y="0"/>
                    </a:moveTo>
                    <a:cubicBezTo>
                      <a:pt x="6013" y="0"/>
                      <a:pt x="6000" y="1"/>
                      <a:pt x="5987" y="3"/>
                    </a:cubicBezTo>
                    <a:cubicBezTo>
                      <a:pt x="5955" y="3"/>
                      <a:pt x="5921" y="1"/>
                      <a:pt x="5887" y="1"/>
                    </a:cubicBezTo>
                    <a:cubicBezTo>
                      <a:pt x="5855" y="1"/>
                      <a:pt x="5825" y="3"/>
                      <a:pt x="5799" y="13"/>
                    </a:cubicBezTo>
                    <a:cubicBezTo>
                      <a:pt x="5729" y="42"/>
                      <a:pt x="5653" y="46"/>
                      <a:pt x="5579" y="46"/>
                    </a:cubicBezTo>
                    <a:cubicBezTo>
                      <a:pt x="5544" y="46"/>
                      <a:pt x="5509" y="45"/>
                      <a:pt x="5475" y="45"/>
                    </a:cubicBezTo>
                    <a:cubicBezTo>
                      <a:pt x="5412" y="45"/>
                      <a:pt x="5348" y="43"/>
                      <a:pt x="5285" y="43"/>
                    </a:cubicBezTo>
                    <a:cubicBezTo>
                      <a:pt x="5193" y="43"/>
                      <a:pt x="5102" y="47"/>
                      <a:pt x="5015" y="66"/>
                    </a:cubicBezTo>
                    <a:cubicBezTo>
                      <a:pt x="4884" y="83"/>
                      <a:pt x="4772" y="144"/>
                      <a:pt x="4643" y="144"/>
                    </a:cubicBezTo>
                    <a:cubicBezTo>
                      <a:pt x="4608" y="144"/>
                      <a:pt x="4572" y="140"/>
                      <a:pt x="4535" y="129"/>
                    </a:cubicBezTo>
                    <a:cubicBezTo>
                      <a:pt x="4530" y="127"/>
                      <a:pt x="4526" y="127"/>
                      <a:pt x="4521" y="127"/>
                    </a:cubicBezTo>
                    <a:cubicBezTo>
                      <a:pt x="4495" y="127"/>
                      <a:pt x="4466" y="151"/>
                      <a:pt x="4430" y="160"/>
                    </a:cubicBezTo>
                    <a:cubicBezTo>
                      <a:pt x="4368" y="181"/>
                      <a:pt x="4295" y="201"/>
                      <a:pt x="4221" y="212"/>
                    </a:cubicBezTo>
                    <a:cubicBezTo>
                      <a:pt x="3866" y="317"/>
                      <a:pt x="3511" y="442"/>
                      <a:pt x="3177" y="588"/>
                    </a:cubicBezTo>
                    <a:cubicBezTo>
                      <a:pt x="2884" y="724"/>
                      <a:pt x="2592" y="849"/>
                      <a:pt x="2331" y="1027"/>
                    </a:cubicBezTo>
                    <a:cubicBezTo>
                      <a:pt x="2153" y="1153"/>
                      <a:pt x="1944" y="1236"/>
                      <a:pt x="1788" y="1392"/>
                    </a:cubicBezTo>
                    <a:cubicBezTo>
                      <a:pt x="1411" y="1748"/>
                      <a:pt x="1045" y="2114"/>
                      <a:pt x="711" y="2500"/>
                    </a:cubicBezTo>
                    <a:cubicBezTo>
                      <a:pt x="325" y="2960"/>
                      <a:pt x="147" y="3493"/>
                      <a:pt x="32" y="4057"/>
                    </a:cubicBezTo>
                    <a:lnTo>
                      <a:pt x="32" y="4171"/>
                    </a:lnTo>
                    <a:cubicBezTo>
                      <a:pt x="32" y="4234"/>
                      <a:pt x="42" y="4297"/>
                      <a:pt x="105" y="4339"/>
                    </a:cubicBezTo>
                    <a:cubicBezTo>
                      <a:pt x="210" y="4401"/>
                      <a:pt x="210" y="4496"/>
                      <a:pt x="179" y="4600"/>
                    </a:cubicBezTo>
                    <a:cubicBezTo>
                      <a:pt x="53" y="5060"/>
                      <a:pt x="74" y="5530"/>
                      <a:pt x="32" y="6000"/>
                    </a:cubicBezTo>
                    <a:cubicBezTo>
                      <a:pt x="1" y="6230"/>
                      <a:pt x="74" y="6449"/>
                      <a:pt x="84" y="6679"/>
                    </a:cubicBezTo>
                    <a:cubicBezTo>
                      <a:pt x="95" y="6700"/>
                      <a:pt x="105" y="6732"/>
                      <a:pt x="116" y="6752"/>
                    </a:cubicBezTo>
                    <a:cubicBezTo>
                      <a:pt x="132" y="6780"/>
                      <a:pt x="160" y="6793"/>
                      <a:pt x="188" y="6793"/>
                    </a:cubicBezTo>
                    <a:cubicBezTo>
                      <a:pt x="213" y="6793"/>
                      <a:pt x="237" y="6782"/>
                      <a:pt x="251" y="6762"/>
                    </a:cubicBezTo>
                    <a:cubicBezTo>
                      <a:pt x="262" y="6752"/>
                      <a:pt x="272" y="6732"/>
                      <a:pt x="283" y="6721"/>
                    </a:cubicBezTo>
                    <a:cubicBezTo>
                      <a:pt x="304" y="6658"/>
                      <a:pt x="283" y="6585"/>
                      <a:pt x="356" y="6553"/>
                    </a:cubicBezTo>
                    <a:cubicBezTo>
                      <a:pt x="370" y="6550"/>
                      <a:pt x="383" y="6548"/>
                      <a:pt x="396" y="6548"/>
                    </a:cubicBezTo>
                    <a:cubicBezTo>
                      <a:pt x="450" y="6548"/>
                      <a:pt x="493" y="6578"/>
                      <a:pt x="544" y="6595"/>
                    </a:cubicBezTo>
                    <a:cubicBezTo>
                      <a:pt x="669" y="6637"/>
                      <a:pt x="795" y="6679"/>
                      <a:pt x="931" y="6721"/>
                    </a:cubicBezTo>
                    <a:cubicBezTo>
                      <a:pt x="983" y="6742"/>
                      <a:pt x="1035" y="6762"/>
                      <a:pt x="1087" y="6762"/>
                    </a:cubicBezTo>
                    <a:cubicBezTo>
                      <a:pt x="1233" y="6762"/>
                      <a:pt x="1370" y="6773"/>
                      <a:pt x="1505" y="6857"/>
                    </a:cubicBezTo>
                    <a:cubicBezTo>
                      <a:pt x="1599" y="6909"/>
                      <a:pt x="1725" y="6909"/>
                      <a:pt x="1839" y="6930"/>
                    </a:cubicBezTo>
                    <a:cubicBezTo>
                      <a:pt x="1861" y="6933"/>
                      <a:pt x="1883" y="6935"/>
                      <a:pt x="1906" y="6935"/>
                    </a:cubicBezTo>
                    <a:cubicBezTo>
                      <a:pt x="1959" y="6935"/>
                      <a:pt x="2012" y="6922"/>
                      <a:pt x="2048" y="6878"/>
                    </a:cubicBezTo>
                    <a:cubicBezTo>
                      <a:pt x="2084" y="6848"/>
                      <a:pt x="2118" y="6834"/>
                      <a:pt x="2155" y="6834"/>
                    </a:cubicBezTo>
                    <a:cubicBezTo>
                      <a:pt x="2194" y="6834"/>
                      <a:pt x="2235" y="6850"/>
                      <a:pt x="2278" y="6878"/>
                    </a:cubicBezTo>
                    <a:cubicBezTo>
                      <a:pt x="2325" y="6901"/>
                      <a:pt x="2372" y="6930"/>
                      <a:pt x="2424" y="6930"/>
                    </a:cubicBezTo>
                    <a:cubicBezTo>
                      <a:pt x="2441" y="6930"/>
                      <a:pt x="2459" y="6927"/>
                      <a:pt x="2477" y="6920"/>
                    </a:cubicBezTo>
                    <a:cubicBezTo>
                      <a:pt x="2504" y="6908"/>
                      <a:pt x="2527" y="6903"/>
                      <a:pt x="2548" y="6903"/>
                    </a:cubicBezTo>
                    <a:cubicBezTo>
                      <a:pt x="2600" y="6903"/>
                      <a:pt x="2635" y="6934"/>
                      <a:pt x="2665" y="6971"/>
                    </a:cubicBezTo>
                    <a:cubicBezTo>
                      <a:pt x="2770" y="7097"/>
                      <a:pt x="2884" y="7139"/>
                      <a:pt x="3041" y="7159"/>
                    </a:cubicBezTo>
                    <a:cubicBezTo>
                      <a:pt x="3218" y="7180"/>
                      <a:pt x="3386" y="7201"/>
                      <a:pt x="3553" y="7222"/>
                    </a:cubicBezTo>
                    <a:cubicBezTo>
                      <a:pt x="3824" y="7254"/>
                      <a:pt x="4096" y="7285"/>
                      <a:pt x="4368" y="7306"/>
                    </a:cubicBezTo>
                    <a:cubicBezTo>
                      <a:pt x="4525" y="7327"/>
                      <a:pt x="4692" y="7317"/>
                      <a:pt x="4859" y="7347"/>
                    </a:cubicBezTo>
                    <a:cubicBezTo>
                      <a:pt x="4934" y="7359"/>
                      <a:pt x="5015" y="7367"/>
                      <a:pt x="5095" y="7367"/>
                    </a:cubicBezTo>
                    <a:cubicBezTo>
                      <a:pt x="5161" y="7367"/>
                      <a:pt x="5226" y="7362"/>
                      <a:pt x="5287" y="7347"/>
                    </a:cubicBezTo>
                    <a:cubicBezTo>
                      <a:pt x="5507" y="7306"/>
                      <a:pt x="5726" y="7327"/>
                      <a:pt x="5935" y="7306"/>
                    </a:cubicBezTo>
                    <a:cubicBezTo>
                      <a:pt x="6175" y="7285"/>
                      <a:pt x="6415" y="7275"/>
                      <a:pt x="6645" y="7233"/>
                    </a:cubicBezTo>
                    <a:cubicBezTo>
                      <a:pt x="7021" y="7180"/>
                      <a:pt x="7387" y="7108"/>
                      <a:pt x="7763" y="7034"/>
                    </a:cubicBezTo>
                    <a:cubicBezTo>
                      <a:pt x="8150" y="6961"/>
                      <a:pt x="8526" y="6867"/>
                      <a:pt x="8902" y="6742"/>
                    </a:cubicBezTo>
                    <a:cubicBezTo>
                      <a:pt x="9194" y="6637"/>
                      <a:pt x="9498" y="6523"/>
                      <a:pt x="9790" y="6407"/>
                    </a:cubicBezTo>
                    <a:cubicBezTo>
                      <a:pt x="10135" y="6282"/>
                      <a:pt x="10469" y="6146"/>
                      <a:pt x="10782" y="5968"/>
                    </a:cubicBezTo>
                    <a:cubicBezTo>
                      <a:pt x="11033" y="5833"/>
                      <a:pt x="11274" y="5687"/>
                      <a:pt x="11535" y="5582"/>
                    </a:cubicBezTo>
                    <a:cubicBezTo>
                      <a:pt x="11702" y="5520"/>
                      <a:pt x="11848" y="5404"/>
                      <a:pt x="11973" y="5269"/>
                    </a:cubicBezTo>
                    <a:cubicBezTo>
                      <a:pt x="12172" y="5049"/>
                      <a:pt x="12193" y="4819"/>
                      <a:pt x="12078" y="4568"/>
                    </a:cubicBezTo>
                    <a:cubicBezTo>
                      <a:pt x="12057" y="4527"/>
                      <a:pt x="12026" y="4496"/>
                      <a:pt x="12005" y="4454"/>
                    </a:cubicBezTo>
                    <a:cubicBezTo>
                      <a:pt x="11963" y="4308"/>
                      <a:pt x="11838" y="4192"/>
                      <a:pt x="11869" y="4015"/>
                    </a:cubicBezTo>
                    <a:cubicBezTo>
                      <a:pt x="11880" y="3942"/>
                      <a:pt x="11838" y="3879"/>
                      <a:pt x="11775" y="3827"/>
                    </a:cubicBezTo>
                    <a:cubicBezTo>
                      <a:pt x="11483" y="3597"/>
                      <a:pt x="11242" y="3305"/>
                      <a:pt x="10970" y="3054"/>
                    </a:cubicBezTo>
                    <a:cubicBezTo>
                      <a:pt x="10929" y="3012"/>
                      <a:pt x="10887" y="2960"/>
                      <a:pt x="10845" y="2908"/>
                    </a:cubicBezTo>
                    <a:cubicBezTo>
                      <a:pt x="10522" y="2437"/>
                      <a:pt x="10114" y="2030"/>
                      <a:pt x="9738" y="1601"/>
                    </a:cubicBezTo>
                    <a:cubicBezTo>
                      <a:pt x="9591" y="1434"/>
                      <a:pt x="9424" y="1299"/>
                      <a:pt x="9278" y="1142"/>
                    </a:cubicBezTo>
                    <a:cubicBezTo>
                      <a:pt x="9027" y="870"/>
                      <a:pt x="8714" y="682"/>
                      <a:pt x="8379" y="536"/>
                    </a:cubicBezTo>
                    <a:cubicBezTo>
                      <a:pt x="8024" y="380"/>
                      <a:pt x="7680" y="212"/>
                      <a:pt x="7293" y="139"/>
                    </a:cubicBezTo>
                    <a:cubicBezTo>
                      <a:pt x="7190" y="62"/>
                      <a:pt x="7072" y="55"/>
                      <a:pt x="6952" y="55"/>
                    </a:cubicBezTo>
                    <a:cubicBezTo>
                      <a:pt x="6927" y="55"/>
                      <a:pt x="6901" y="55"/>
                      <a:pt x="6875" y="55"/>
                    </a:cubicBezTo>
                    <a:cubicBezTo>
                      <a:pt x="6791" y="55"/>
                      <a:pt x="6708" y="55"/>
                      <a:pt x="6624" y="45"/>
                    </a:cubicBezTo>
                    <a:cubicBezTo>
                      <a:pt x="6553" y="38"/>
                      <a:pt x="6487" y="16"/>
                      <a:pt x="6416" y="16"/>
                    </a:cubicBezTo>
                    <a:cubicBezTo>
                      <a:pt x="6382" y="16"/>
                      <a:pt x="6348" y="21"/>
                      <a:pt x="6311" y="34"/>
                    </a:cubicBezTo>
                    <a:cubicBezTo>
                      <a:pt x="6294" y="40"/>
                      <a:pt x="6277" y="42"/>
                      <a:pt x="6260" y="42"/>
                    </a:cubicBezTo>
                    <a:cubicBezTo>
                      <a:pt x="6184" y="42"/>
                      <a:pt x="6107" y="0"/>
                      <a:pt x="6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1"/>
              <p:cNvSpPr/>
              <p:nvPr/>
            </p:nvSpPr>
            <p:spPr>
              <a:xfrm>
                <a:off x="3433250" y="2821307"/>
                <a:ext cx="388262" cy="33953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5491" extrusionOk="0">
                    <a:moveTo>
                      <a:pt x="4628" y="0"/>
                    </a:moveTo>
                    <a:cubicBezTo>
                      <a:pt x="4377" y="0"/>
                      <a:pt x="4133" y="80"/>
                      <a:pt x="3929" y="269"/>
                    </a:cubicBezTo>
                    <a:cubicBezTo>
                      <a:pt x="3678" y="498"/>
                      <a:pt x="3416" y="728"/>
                      <a:pt x="3166" y="958"/>
                    </a:cubicBezTo>
                    <a:cubicBezTo>
                      <a:pt x="3093" y="1031"/>
                      <a:pt x="3019" y="1093"/>
                      <a:pt x="2947" y="1167"/>
                    </a:cubicBezTo>
                    <a:cubicBezTo>
                      <a:pt x="2873" y="1240"/>
                      <a:pt x="2800" y="1302"/>
                      <a:pt x="2717" y="1355"/>
                    </a:cubicBezTo>
                    <a:cubicBezTo>
                      <a:pt x="2278" y="1616"/>
                      <a:pt x="1849" y="1887"/>
                      <a:pt x="1442" y="2201"/>
                    </a:cubicBezTo>
                    <a:cubicBezTo>
                      <a:pt x="1324" y="2285"/>
                      <a:pt x="1213" y="2349"/>
                      <a:pt x="1076" y="2349"/>
                    </a:cubicBezTo>
                    <a:cubicBezTo>
                      <a:pt x="1043" y="2349"/>
                      <a:pt x="1008" y="2345"/>
                      <a:pt x="972" y="2337"/>
                    </a:cubicBezTo>
                    <a:cubicBezTo>
                      <a:pt x="954" y="2333"/>
                      <a:pt x="936" y="2332"/>
                      <a:pt x="917" y="2332"/>
                    </a:cubicBezTo>
                    <a:cubicBezTo>
                      <a:pt x="879" y="2332"/>
                      <a:pt x="840" y="2337"/>
                      <a:pt x="804" y="2337"/>
                    </a:cubicBezTo>
                    <a:cubicBezTo>
                      <a:pt x="794" y="2337"/>
                      <a:pt x="784" y="2336"/>
                      <a:pt x="774" y="2336"/>
                    </a:cubicBezTo>
                    <a:cubicBezTo>
                      <a:pt x="591" y="2336"/>
                      <a:pt x="454" y="2428"/>
                      <a:pt x="335" y="2556"/>
                    </a:cubicBezTo>
                    <a:cubicBezTo>
                      <a:pt x="230" y="2671"/>
                      <a:pt x="157" y="2797"/>
                      <a:pt x="115" y="2932"/>
                    </a:cubicBezTo>
                    <a:cubicBezTo>
                      <a:pt x="0" y="3246"/>
                      <a:pt x="105" y="3580"/>
                      <a:pt x="376" y="3779"/>
                    </a:cubicBezTo>
                    <a:cubicBezTo>
                      <a:pt x="418" y="3800"/>
                      <a:pt x="449" y="3831"/>
                      <a:pt x="491" y="3852"/>
                    </a:cubicBezTo>
                    <a:cubicBezTo>
                      <a:pt x="629" y="3932"/>
                      <a:pt x="770" y="3971"/>
                      <a:pt x="911" y="3971"/>
                    </a:cubicBezTo>
                    <a:cubicBezTo>
                      <a:pt x="1047" y="3971"/>
                      <a:pt x="1183" y="3934"/>
                      <a:pt x="1317" y="3862"/>
                    </a:cubicBezTo>
                    <a:cubicBezTo>
                      <a:pt x="1505" y="3758"/>
                      <a:pt x="1630" y="3580"/>
                      <a:pt x="1724" y="3392"/>
                    </a:cubicBezTo>
                    <a:cubicBezTo>
                      <a:pt x="1766" y="3298"/>
                      <a:pt x="1828" y="3236"/>
                      <a:pt x="1933" y="3194"/>
                    </a:cubicBezTo>
                    <a:cubicBezTo>
                      <a:pt x="2215" y="3058"/>
                      <a:pt x="2497" y="2911"/>
                      <a:pt x="2769" y="2744"/>
                    </a:cubicBezTo>
                    <a:cubicBezTo>
                      <a:pt x="2852" y="2692"/>
                      <a:pt x="2947" y="2651"/>
                      <a:pt x="3040" y="2609"/>
                    </a:cubicBezTo>
                    <a:cubicBezTo>
                      <a:pt x="3051" y="2598"/>
                      <a:pt x="3072" y="2588"/>
                      <a:pt x="3082" y="2567"/>
                    </a:cubicBezTo>
                    <a:cubicBezTo>
                      <a:pt x="3096" y="2559"/>
                      <a:pt x="3111" y="2547"/>
                      <a:pt x="3129" y="2547"/>
                    </a:cubicBezTo>
                    <a:cubicBezTo>
                      <a:pt x="3137" y="2547"/>
                      <a:pt x="3146" y="2550"/>
                      <a:pt x="3155" y="2556"/>
                    </a:cubicBezTo>
                    <a:cubicBezTo>
                      <a:pt x="3176" y="2577"/>
                      <a:pt x="3155" y="2598"/>
                      <a:pt x="3135" y="2619"/>
                    </a:cubicBezTo>
                    <a:cubicBezTo>
                      <a:pt x="3114" y="2640"/>
                      <a:pt x="3103" y="2661"/>
                      <a:pt x="3093" y="2681"/>
                    </a:cubicBezTo>
                    <a:cubicBezTo>
                      <a:pt x="2977" y="2849"/>
                      <a:pt x="2873" y="3016"/>
                      <a:pt x="2758" y="3183"/>
                    </a:cubicBezTo>
                    <a:cubicBezTo>
                      <a:pt x="2717" y="3246"/>
                      <a:pt x="2675" y="3298"/>
                      <a:pt x="2591" y="3308"/>
                    </a:cubicBezTo>
                    <a:cubicBezTo>
                      <a:pt x="2320" y="3371"/>
                      <a:pt x="2132" y="3580"/>
                      <a:pt x="2006" y="3800"/>
                    </a:cubicBezTo>
                    <a:cubicBezTo>
                      <a:pt x="1776" y="4197"/>
                      <a:pt x="1797" y="4468"/>
                      <a:pt x="2111" y="4803"/>
                    </a:cubicBezTo>
                    <a:cubicBezTo>
                      <a:pt x="2331" y="5043"/>
                      <a:pt x="2638" y="5158"/>
                      <a:pt x="2977" y="5158"/>
                    </a:cubicBezTo>
                    <a:cubicBezTo>
                      <a:pt x="2991" y="5158"/>
                      <a:pt x="3005" y="5158"/>
                      <a:pt x="3019" y="5158"/>
                    </a:cubicBezTo>
                    <a:cubicBezTo>
                      <a:pt x="3114" y="5147"/>
                      <a:pt x="3186" y="5126"/>
                      <a:pt x="3281" y="5084"/>
                    </a:cubicBezTo>
                    <a:cubicBezTo>
                      <a:pt x="3730" y="4886"/>
                      <a:pt x="3939" y="4374"/>
                      <a:pt x="3897" y="3967"/>
                    </a:cubicBezTo>
                    <a:cubicBezTo>
                      <a:pt x="3887" y="3821"/>
                      <a:pt x="3918" y="3726"/>
                      <a:pt x="3991" y="3612"/>
                    </a:cubicBezTo>
                    <a:cubicBezTo>
                      <a:pt x="4210" y="3308"/>
                      <a:pt x="4409" y="2974"/>
                      <a:pt x="4576" y="2630"/>
                    </a:cubicBezTo>
                    <a:cubicBezTo>
                      <a:pt x="4597" y="2609"/>
                      <a:pt x="4607" y="2588"/>
                      <a:pt x="4618" y="2567"/>
                    </a:cubicBezTo>
                    <a:cubicBezTo>
                      <a:pt x="4637" y="2539"/>
                      <a:pt x="4655" y="2502"/>
                      <a:pt x="4689" y="2502"/>
                    </a:cubicBezTo>
                    <a:cubicBezTo>
                      <a:pt x="4693" y="2502"/>
                      <a:pt x="4697" y="2503"/>
                      <a:pt x="4702" y="2504"/>
                    </a:cubicBezTo>
                    <a:cubicBezTo>
                      <a:pt x="4712" y="2514"/>
                      <a:pt x="4733" y="2546"/>
                      <a:pt x="4733" y="2577"/>
                    </a:cubicBezTo>
                    <a:cubicBezTo>
                      <a:pt x="4795" y="2880"/>
                      <a:pt x="4837" y="3183"/>
                      <a:pt x="4900" y="3486"/>
                    </a:cubicBezTo>
                    <a:cubicBezTo>
                      <a:pt x="4932" y="3674"/>
                      <a:pt x="4900" y="3821"/>
                      <a:pt x="4743" y="3946"/>
                    </a:cubicBezTo>
                    <a:cubicBezTo>
                      <a:pt x="4702" y="3977"/>
                      <a:pt x="4670" y="4030"/>
                      <a:pt x="4639" y="4071"/>
                    </a:cubicBezTo>
                    <a:cubicBezTo>
                      <a:pt x="4461" y="4290"/>
                      <a:pt x="4398" y="4552"/>
                      <a:pt x="4430" y="4834"/>
                    </a:cubicBezTo>
                    <a:cubicBezTo>
                      <a:pt x="4472" y="5126"/>
                      <a:pt x="4628" y="5346"/>
                      <a:pt x="4911" y="5450"/>
                    </a:cubicBezTo>
                    <a:cubicBezTo>
                      <a:pt x="4991" y="5481"/>
                      <a:pt x="5075" y="5490"/>
                      <a:pt x="5160" y="5490"/>
                    </a:cubicBezTo>
                    <a:cubicBezTo>
                      <a:pt x="5219" y="5490"/>
                      <a:pt x="5279" y="5486"/>
                      <a:pt x="5339" y="5481"/>
                    </a:cubicBezTo>
                    <a:cubicBezTo>
                      <a:pt x="5610" y="5460"/>
                      <a:pt x="5809" y="5325"/>
                      <a:pt x="5965" y="5105"/>
                    </a:cubicBezTo>
                    <a:cubicBezTo>
                      <a:pt x="6153" y="4824"/>
                      <a:pt x="6216" y="4499"/>
                      <a:pt x="6216" y="4165"/>
                    </a:cubicBezTo>
                    <a:cubicBezTo>
                      <a:pt x="6227" y="4092"/>
                      <a:pt x="6206" y="4009"/>
                      <a:pt x="6164" y="3935"/>
                    </a:cubicBezTo>
                    <a:cubicBezTo>
                      <a:pt x="6102" y="3842"/>
                      <a:pt x="6112" y="3747"/>
                      <a:pt x="6112" y="3643"/>
                    </a:cubicBezTo>
                    <a:cubicBezTo>
                      <a:pt x="6133" y="3308"/>
                      <a:pt x="6164" y="2974"/>
                      <a:pt x="6174" y="2640"/>
                    </a:cubicBezTo>
                    <a:cubicBezTo>
                      <a:pt x="6185" y="2410"/>
                      <a:pt x="6185" y="2191"/>
                      <a:pt x="6258" y="1971"/>
                    </a:cubicBezTo>
                    <a:cubicBezTo>
                      <a:pt x="6279" y="1929"/>
                      <a:pt x="6269" y="1877"/>
                      <a:pt x="6258" y="1836"/>
                    </a:cubicBezTo>
                    <a:cubicBezTo>
                      <a:pt x="6216" y="1407"/>
                      <a:pt x="6070" y="1010"/>
                      <a:pt x="5809" y="655"/>
                    </a:cubicBezTo>
                    <a:cubicBezTo>
                      <a:pt x="5568" y="320"/>
                      <a:pt x="5255" y="70"/>
                      <a:pt x="4837" y="18"/>
                    </a:cubicBezTo>
                    <a:cubicBezTo>
                      <a:pt x="4767" y="6"/>
                      <a:pt x="4698" y="0"/>
                      <a:pt x="4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4415197" y="2792244"/>
                <a:ext cx="483302" cy="315853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5108" extrusionOk="0">
                    <a:moveTo>
                      <a:pt x="3528" y="0"/>
                    </a:moveTo>
                    <a:cubicBezTo>
                      <a:pt x="3489" y="0"/>
                      <a:pt x="3451" y="9"/>
                      <a:pt x="3416" y="28"/>
                    </a:cubicBezTo>
                    <a:cubicBezTo>
                      <a:pt x="3239" y="122"/>
                      <a:pt x="3051" y="195"/>
                      <a:pt x="2894" y="331"/>
                    </a:cubicBezTo>
                    <a:cubicBezTo>
                      <a:pt x="2779" y="435"/>
                      <a:pt x="2664" y="530"/>
                      <a:pt x="2550" y="644"/>
                    </a:cubicBezTo>
                    <a:cubicBezTo>
                      <a:pt x="2392" y="801"/>
                      <a:pt x="2246" y="978"/>
                      <a:pt x="2069" y="1125"/>
                    </a:cubicBezTo>
                    <a:cubicBezTo>
                      <a:pt x="1891" y="1271"/>
                      <a:pt x="1745" y="1438"/>
                      <a:pt x="1588" y="1616"/>
                    </a:cubicBezTo>
                    <a:cubicBezTo>
                      <a:pt x="1327" y="1919"/>
                      <a:pt x="1139" y="2274"/>
                      <a:pt x="1066" y="2682"/>
                    </a:cubicBezTo>
                    <a:cubicBezTo>
                      <a:pt x="1045" y="2754"/>
                      <a:pt x="1034" y="2828"/>
                      <a:pt x="1003" y="2891"/>
                    </a:cubicBezTo>
                    <a:cubicBezTo>
                      <a:pt x="962" y="3016"/>
                      <a:pt x="899" y="3089"/>
                      <a:pt x="763" y="3121"/>
                    </a:cubicBezTo>
                    <a:cubicBezTo>
                      <a:pt x="565" y="3162"/>
                      <a:pt x="387" y="3267"/>
                      <a:pt x="272" y="3444"/>
                    </a:cubicBezTo>
                    <a:cubicBezTo>
                      <a:pt x="52" y="3778"/>
                      <a:pt x="0" y="4133"/>
                      <a:pt x="105" y="4520"/>
                    </a:cubicBezTo>
                    <a:cubicBezTo>
                      <a:pt x="136" y="4635"/>
                      <a:pt x="198" y="4739"/>
                      <a:pt x="293" y="4813"/>
                    </a:cubicBezTo>
                    <a:cubicBezTo>
                      <a:pt x="485" y="4957"/>
                      <a:pt x="694" y="5033"/>
                      <a:pt x="913" y="5033"/>
                    </a:cubicBezTo>
                    <a:cubicBezTo>
                      <a:pt x="981" y="5033"/>
                      <a:pt x="1049" y="5026"/>
                      <a:pt x="1118" y="5011"/>
                    </a:cubicBezTo>
                    <a:cubicBezTo>
                      <a:pt x="1714" y="4897"/>
                      <a:pt x="2058" y="4489"/>
                      <a:pt x="2153" y="3883"/>
                    </a:cubicBezTo>
                    <a:cubicBezTo>
                      <a:pt x="2163" y="3778"/>
                      <a:pt x="2173" y="3674"/>
                      <a:pt x="2121" y="3580"/>
                    </a:cubicBezTo>
                    <a:cubicBezTo>
                      <a:pt x="2079" y="3497"/>
                      <a:pt x="2100" y="3434"/>
                      <a:pt x="2153" y="3360"/>
                    </a:cubicBezTo>
                    <a:cubicBezTo>
                      <a:pt x="2413" y="2953"/>
                      <a:pt x="2675" y="2535"/>
                      <a:pt x="2926" y="2128"/>
                    </a:cubicBezTo>
                    <a:lnTo>
                      <a:pt x="2988" y="2034"/>
                    </a:lnTo>
                    <a:cubicBezTo>
                      <a:pt x="3093" y="2128"/>
                      <a:pt x="3124" y="2222"/>
                      <a:pt x="3166" y="2306"/>
                    </a:cubicBezTo>
                    <a:cubicBezTo>
                      <a:pt x="3302" y="2566"/>
                      <a:pt x="3416" y="2817"/>
                      <a:pt x="3542" y="3068"/>
                    </a:cubicBezTo>
                    <a:cubicBezTo>
                      <a:pt x="3583" y="3151"/>
                      <a:pt x="3604" y="3225"/>
                      <a:pt x="3646" y="3298"/>
                    </a:cubicBezTo>
                    <a:cubicBezTo>
                      <a:pt x="3688" y="3371"/>
                      <a:pt x="3657" y="3434"/>
                      <a:pt x="3594" y="3486"/>
                    </a:cubicBezTo>
                    <a:cubicBezTo>
                      <a:pt x="3302" y="3768"/>
                      <a:pt x="3207" y="4228"/>
                      <a:pt x="3364" y="4593"/>
                    </a:cubicBezTo>
                    <a:cubicBezTo>
                      <a:pt x="3406" y="4688"/>
                      <a:pt x="3469" y="4771"/>
                      <a:pt x="3542" y="4844"/>
                    </a:cubicBezTo>
                    <a:cubicBezTo>
                      <a:pt x="3716" y="5018"/>
                      <a:pt x="3942" y="5108"/>
                      <a:pt x="4170" y="5108"/>
                    </a:cubicBezTo>
                    <a:cubicBezTo>
                      <a:pt x="4366" y="5108"/>
                      <a:pt x="4564" y="5042"/>
                      <a:pt x="4733" y="4907"/>
                    </a:cubicBezTo>
                    <a:cubicBezTo>
                      <a:pt x="4764" y="4876"/>
                      <a:pt x="4806" y="4855"/>
                      <a:pt x="4848" y="4823"/>
                    </a:cubicBezTo>
                    <a:cubicBezTo>
                      <a:pt x="5151" y="4614"/>
                      <a:pt x="5349" y="4322"/>
                      <a:pt x="5475" y="3977"/>
                    </a:cubicBezTo>
                    <a:cubicBezTo>
                      <a:pt x="5600" y="3653"/>
                      <a:pt x="5537" y="3360"/>
                      <a:pt x="5297" y="3151"/>
                    </a:cubicBezTo>
                    <a:cubicBezTo>
                      <a:pt x="5203" y="3068"/>
                      <a:pt x="5088" y="3047"/>
                      <a:pt x="4973" y="3026"/>
                    </a:cubicBezTo>
                    <a:cubicBezTo>
                      <a:pt x="4858" y="3016"/>
                      <a:pt x="4795" y="2953"/>
                      <a:pt x="4754" y="2849"/>
                    </a:cubicBezTo>
                    <a:cubicBezTo>
                      <a:pt x="4628" y="2535"/>
                      <a:pt x="4493" y="2232"/>
                      <a:pt x="4367" y="1919"/>
                    </a:cubicBezTo>
                    <a:cubicBezTo>
                      <a:pt x="4346" y="1898"/>
                      <a:pt x="4336" y="1877"/>
                      <a:pt x="4357" y="1856"/>
                    </a:cubicBezTo>
                    <a:cubicBezTo>
                      <a:pt x="4363" y="1850"/>
                      <a:pt x="4369" y="1847"/>
                      <a:pt x="4376" y="1847"/>
                    </a:cubicBezTo>
                    <a:cubicBezTo>
                      <a:pt x="4390" y="1847"/>
                      <a:pt x="4405" y="1859"/>
                      <a:pt x="4419" y="1867"/>
                    </a:cubicBezTo>
                    <a:cubicBezTo>
                      <a:pt x="4816" y="1981"/>
                      <a:pt x="5203" y="2128"/>
                      <a:pt x="5579" y="2285"/>
                    </a:cubicBezTo>
                    <a:cubicBezTo>
                      <a:pt x="5840" y="2389"/>
                      <a:pt x="5798" y="2399"/>
                      <a:pt x="5736" y="2608"/>
                    </a:cubicBezTo>
                    <a:cubicBezTo>
                      <a:pt x="5579" y="3214"/>
                      <a:pt x="5997" y="3685"/>
                      <a:pt x="6415" y="3831"/>
                    </a:cubicBezTo>
                    <a:cubicBezTo>
                      <a:pt x="6495" y="3858"/>
                      <a:pt x="6575" y="3873"/>
                      <a:pt x="6654" y="3873"/>
                    </a:cubicBezTo>
                    <a:cubicBezTo>
                      <a:pt x="6761" y="3873"/>
                      <a:pt x="6866" y="3845"/>
                      <a:pt x="6968" y="3778"/>
                    </a:cubicBezTo>
                    <a:cubicBezTo>
                      <a:pt x="7209" y="3632"/>
                      <a:pt x="7407" y="3423"/>
                      <a:pt x="7553" y="3172"/>
                    </a:cubicBezTo>
                    <a:cubicBezTo>
                      <a:pt x="7815" y="2744"/>
                      <a:pt x="7773" y="2285"/>
                      <a:pt x="7470" y="1898"/>
                    </a:cubicBezTo>
                    <a:cubicBezTo>
                      <a:pt x="7326" y="1723"/>
                      <a:pt x="7143" y="1626"/>
                      <a:pt x="6953" y="1626"/>
                    </a:cubicBezTo>
                    <a:cubicBezTo>
                      <a:pt x="6882" y="1626"/>
                      <a:pt x="6810" y="1639"/>
                      <a:pt x="6739" y="1668"/>
                    </a:cubicBezTo>
                    <a:cubicBezTo>
                      <a:pt x="6669" y="1698"/>
                      <a:pt x="6606" y="1711"/>
                      <a:pt x="6545" y="1711"/>
                    </a:cubicBezTo>
                    <a:cubicBezTo>
                      <a:pt x="6478" y="1711"/>
                      <a:pt x="6413" y="1695"/>
                      <a:pt x="6342" y="1668"/>
                    </a:cubicBezTo>
                    <a:cubicBezTo>
                      <a:pt x="5851" y="1480"/>
                      <a:pt x="5370" y="1250"/>
                      <a:pt x="4869" y="1083"/>
                    </a:cubicBezTo>
                    <a:cubicBezTo>
                      <a:pt x="4774" y="1062"/>
                      <a:pt x="4733" y="1031"/>
                      <a:pt x="4785" y="927"/>
                    </a:cubicBezTo>
                    <a:cubicBezTo>
                      <a:pt x="4795" y="885"/>
                      <a:pt x="4816" y="843"/>
                      <a:pt x="4785" y="801"/>
                    </a:cubicBezTo>
                    <a:cubicBezTo>
                      <a:pt x="4712" y="718"/>
                      <a:pt x="4660" y="613"/>
                      <a:pt x="4576" y="540"/>
                    </a:cubicBezTo>
                    <a:cubicBezTo>
                      <a:pt x="4388" y="362"/>
                      <a:pt x="3918" y="91"/>
                      <a:pt x="3657" y="28"/>
                    </a:cubicBezTo>
                    <a:cubicBezTo>
                      <a:pt x="3618" y="11"/>
                      <a:pt x="3573" y="0"/>
                      <a:pt x="3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4064404" y="2371332"/>
                <a:ext cx="590462" cy="945828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5296" extrusionOk="0">
                    <a:moveTo>
                      <a:pt x="6551" y="1"/>
                    </a:moveTo>
                    <a:cubicBezTo>
                      <a:pt x="6420" y="1"/>
                      <a:pt x="6296" y="64"/>
                      <a:pt x="6154" y="180"/>
                    </a:cubicBezTo>
                    <a:cubicBezTo>
                      <a:pt x="5882" y="400"/>
                      <a:pt x="5632" y="629"/>
                      <a:pt x="5391" y="890"/>
                    </a:cubicBezTo>
                    <a:cubicBezTo>
                      <a:pt x="5161" y="1152"/>
                      <a:pt x="5057" y="1444"/>
                      <a:pt x="5109" y="1789"/>
                    </a:cubicBezTo>
                    <a:cubicBezTo>
                      <a:pt x="5161" y="2155"/>
                      <a:pt x="5286" y="2489"/>
                      <a:pt x="5527" y="2792"/>
                    </a:cubicBezTo>
                    <a:cubicBezTo>
                      <a:pt x="5704" y="3021"/>
                      <a:pt x="5892" y="3262"/>
                      <a:pt x="6080" y="3492"/>
                    </a:cubicBezTo>
                    <a:cubicBezTo>
                      <a:pt x="6154" y="3596"/>
                      <a:pt x="6227" y="3701"/>
                      <a:pt x="6289" y="3805"/>
                    </a:cubicBezTo>
                    <a:cubicBezTo>
                      <a:pt x="6477" y="4119"/>
                      <a:pt x="6655" y="4421"/>
                      <a:pt x="6864" y="4704"/>
                    </a:cubicBezTo>
                    <a:cubicBezTo>
                      <a:pt x="7032" y="4934"/>
                      <a:pt x="7167" y="5184"/>
                      <a:pt x="7313" y="5424"/>
                    </a:cubicBezTo>
                    <a:cubicBezTo>
                      <a:pt x="7376" y="5529"/>
                      <a:pt x="7376" y="5550"/>
                      <a:pt x="7292" y="5633"/>
                    </a:cubicBezTo>
                    <a:cubicBezTo>
                      <a:pt x="7167" y="5769"/>
                      <a:pt x="7032" y="5895"/>
                      <a:pt x="6906" y="6020"/>
                    </a:cubicBezTo>
                    <a:lnTo>
                      <a:pt x="5767" y="7159"/>
                    </a:lnTo>
                    <a:cubicBezTo>
                      <a:pt x="5454" y="7483"/>
                      <a:pt x="5130" y="7785"/>
                      <a:pt x="4806" y="8099"/>
                    </a:cubicBezTo>
                    <a:cubicBezTo>
                      <a:pt x="4325" y="8558"/>
                      <a:pt x="3845" y="9029"/>
                      <a:pt x="3364" y="9499"/>
                    </a:cubicBezTo>
                    <a:cubicBezTo>
                      <a:pt x="3187" y="9666"/>
                      <a:pt x="3009" y="9833"/>
                      <a:pt x="2832" y="10011"/>
                    </a:cubicBezTo>
                    <a:cubicBezTo>
                      <a:pt x="2393" y="10450"/>
                      <a:pt x="1964" y="10889"/>
                      <a:pt x="1536" y="11337"/>
                    </a:cubicBezTo>
                    <a:cubicBezTo>
                      <a:pt x="1484" y="11390"/>
                      <a:pt x="1421" y="11411"/>
                      <a:pt x="1348" y="11421"/>
                    </a:cubicBezTo>
                    <a:cubicBezTo>
                      <a:pt x="1160" y="11432"/>
                      <a:pt x="961" y="11432"/>
                      <a:pt x="773" y="11474"/>
                    </a:cubicBezTo>
                    <a:cubicBezTo>
                      <a:pt x="700" y="11495"/>
                      <a:pt x="638" y="11505"/>
                      <a:pt x="575" y="11546"/>
                    </a:cubicBezTo>
                    <a:cubicBezTo>
                      <a:pt x="303" y="11734"/>
                      <a:pt x="115" y="11985"/>
                      <a:pt x="32" y="12310"/>
                    </a:cubicBezTo>
                    <a:cubicBezTo>
                      <a:pt x="0" y="12414"/>
                      <a:pt x="0" y="12528"/>
                      <a:pt x="32" y="12633"/>
                    </a:cubicBezTo>
                    <a:cubicBezTo>
                      <a:pt x="84" y="12821"/>
                      <a:pt x="167" y="13009"/>
                      <a:pt x="272" y="13176"/>
                    </a:cubicBezTo>
                    <a:cubicBezTo>
                      <a:pt x="366" y="13312"/>
                      <a:pt x="491" y="13364"/>
                      <a:pt x="648" y="13364"/>
                    </a:cubicBezTo>
                    <a:cubicBezTo>
                      <a:pt x="654" y="13364"/>
                      <a:pt x="661" y="13365"/>
                      <a:pt x="668" y="13365"/>
                    </a:cubicBezTo>
                    <a:cubicBezTo>
                      <a:pt x="1069" y="13365"/>
                      <a:pt x="1475" y="13046"/>
                      <a:pt x="1567" y="12748"/>
                    </a:cubicBezTo>
                    <a:cubicBezTo>
                      <a:pt x="1588" y="12665"/>
                      <a:pt x="1630" y="12591"/>
                      <a:pt x="1641" y="12518"/>
                    </a:cubicBezTo>
                    <a:cubicBezTo>
                      <a:pt x="1693" y="12226"/>
                      <a:pt x="1871" y="12027"/>
                      <a:pt x="2100" y="11860"/>
                    </a:cubicBezTo>
                    <a:cubicBezTo>
                      <a:pt x="2121" y="11850"/>
                      <a:pt x="2142" y="11829"/>
                      <a:pt x="2163" y="11818"/>
                    </a:cubicBezTo>
                    <a:cubicBezTo>
                      <a:pt x="2382" y="11672"/>
                      <a:pt x="2581" y="11495"/>
                      <a:pt x="2769" y="11307"/>
                    </a:cubicBezTo>
                    <a:cubicBezTo>
                      <a:pt x="2863" y="11212"/>
                      <a:pt x="2957" y="11119"/>
                      <a:pt x="3082" y="11056"/>
                    </a:cubicBezTo>
                    <a:cubicBezTo>
                      <a:pt x="3090" y="11040"/>
                      <a:pt x="3098" y="11017"/>
                      <a:pt x="3116" y="11017"/>
                    </a:cubicBezTo>
                    <a:cubicBezTo>
                      <a:pt x="3121" y="11017"/>
                      <a:pt x="3127" y="11019"/>
                      <a:pt x="3134" y="11024"/>
                    </a:cubicBezTo>
                    <a:cubicBezTo>
                      <a:pt x="3155" y="11045"/>
                      <a:pt x="3134" y="11077"/>
                      <a:pt x="3124" y="11098"/>
                    </a:cubicBezTo>
                    <a:cubicBezTo>
                      <a:pt x="3124" y="11223"/>
                      <a:pt x="3072" y="11337"/>
                      <a:pt x="3041" y="11463"/>
                    </a:cubicBezTo>
                    <a:cubicBezTo>
                      <a:pt x="2873" y="11975"/>
                      <a:pt x="2685" y="12477"/>
                      <a:pt x="2518" y="12978"/>
                    </a:cubicBezTo>
                    <a:cubicBezTo>
                      <a:pt x="2466" y="13155"/>
                      <a:pt x="2424" y="13333"/>
                      <a:pt x="2278" y="13459"/>
                    </a:cubicBezTo>
                    <a:cubicBezTo>
                      <a:pt x="2247" y="13480"/>
                      <a:pt x="2236" y="13521"/>
                      <a:pt x="2215" y="13552"/>
                    </a:cubicBezTo>
                    <a:cubicBezTo>
                      <a:pt x="2006" y="13887"/>
                      <a:pt x="1996" y="14253"/>
                      <a:pt x="2079" y="14629"/>
                    </a:cubicBezTo>
                    <a:cubicBezTo>
                      <a:pt x="2110" y="14785"/>
                      <a:pt x="2173" y="14942"/>
                      <a:pt x="2278" y="15078"/>
                    </a:cubicBezTo>
                    <a:cubicBezTo>
                      <a:pt x="2397" y="15229"/>
                      <a:pt x="2541" y="15295"/>
                      <a:pt x="2713" y="15295"/>
                    </a:cubicBezTo>
                    <a:cubicBezTo>
                      <a:pt x="2767" y="15295"/>
                      <a:pt x="2824" y="15289"/>
                      <a:pt x="2884" y="15277"/>
                    </a:cubicBezTo>
                    <a:cubicBezTo>
                      <a:pt x="3051" y="15235"/>
                      <a:pt x="3187" y="15140"/>
                      <a:pt x="3301" y="15026"/>
                    </a:cubicBezTo>
                    <a:cubicBezTo>
                      <a:pt x="3605" y="14733"/>
                      <a:pt x="3803" y="14388"/>
                      <a:pt x="3719" y="13939"/>
                    </a:cubicBezTo>
                    <a:cubicBezTo>
                      <a:pt x="3688" y="13782"/>
                      <a:pt x="3647" y="13636"/>
                      <a:pt x="3594" y="13490"/>
                    </a:cubicBezTo>
                    <a:cubicBezTo>
                      <a:pt x="3521" y="13333"/>
                      <a:pt x="3510" y="13176"/>
                      <a:pt x="3573" y="13009"/>
                    </a:cubicBezTo>
                    <a:cubicBezTo>
                      <a:pt x="3647" y="12842"/>
                      <a:pt x="3698" y="12654"/>
                      <a:pt x="3761" y="12477"/>
                    </a:cubicBezTo>
                    <a:cubicBezTo>
                      <a:pt x="3866" y="12111"/>
                      <a:pt x="3981" y="11745"/>
                      <a:pt x="4095" y="11379"/>
                    </a:cubicBezTo>
                    <a:cubicBezTo>
                      <a:pt x="4106" y="11337"/>
                      <a:pt x="4106" y="11286"/>
                      <a:pt x="4169" y="11286"/>
                    </a:cubicBezTo>
                    <a:cubicBezTo>
                      <a:pt x="4263" y="11755"/>
                      <a:pt x="4357" y="12215"/>
                      <a:pt x="4451" y="12675"/>
                    </a:cubicBezTo>
                    <a:cubicBezTo>
                      <a:pt x="4461" y="12748"/>
                      <a:pt x="4461" y="12821"/>
                      <a:pt x="4430" y="12895"/>
                    </a:cubicBezTo>
                    <a:cubicBezTo>
                      <a:pt x="4388" y="13030"/>
                      <a:pt x="4399" y="13176"/>
                      <a:pt x="4409" y="13322"/>
                    </a:cubicBezTo>
                    <a:cubicBezTo>
                      <a:pt x="4409" y="13490"/>
                      <a:pt x="4482" y="13626"/>
                      <a:pt x="4587" y="13740"/>
                    </a:cubicBezTo>
                    <a:cubicBezTo>
                      <a:pt x="4717" y="13871"/>
                      <a:pt x="4857" y="13992"/>
                      <a:pt x="5052" y="13992"/>
                    </a:cubicBezTo>
                    <a:cubicBezTo>
                      <a:pt x="5061" y="13992"/>
                      <a:pt x="5069" y="13992"/>
                      <a:pt x="5077" y="13991"/>
                    </a:cubicBezTo>
                    <a:cubicBezTo>
                      <a:pt x="5224" y="13981"/>
                      <a:pt x="5339" y="13918"/>
                      <a:pt x="5464" y="13856"/>
                    </a:cubicBezTo>
                    <a:cubicBezTo>
                      <a:pt x="5757" y="13709"/>
                      <a:pt x="5882" y="13459"/>
                      <a:pt x="5924" y="13155"/>
                    </a:cubicBezTo>
                    <a:cubicBezTo>
                      <a:pt x="5945" y="12946"/>
                      <a:pt x="5903" y="12737"/>
                      <a:pt x="5861" y="12539"/>
                    </a:cubicBezTo>
                    <a:cubicBezTo>
                      <a:pt x="5841" y="12424"/>
                      <a:pt x="5788" y="12310"/>
                      <a:pt x="5704" y="12226"/>
                    </a:cubicBezTo>
                    <a:cubicBezTo>
                      <a:pt x="5621" y="12142"/>
                      <a:pt x="5548" y="12038"/>
                      <a:pt x="5444" y="11985"/>
                    </a:cubicBezTo>
                    <a:cubicBezTo>
                      <a:pt x="5349" y="11933"/>
                      <a:pt x="5297" y="11850"/>
                      <a:pt x="5276" y="11745"/>
                    </a:cubicBezTo>
                    <a:cubicBezTo>
                      <a:pt x="5224" y="11505"/>
                      <a:pt x="5161" y="11275"/>
                      <a:pt x="5098" y="11035"/>
                    </a:cubicBezTo>
                    <a:cubicBezTo>
                      <a:pt x="5026" y="10763"/>
                      <a:pt x="5015" y="10481"/>
                      <a:pt x="5026" y="10199"/>
                    </a:cubicBezTo>
                    <a:cubicBezTo>
                      <a:pt x="5036" y="10000"/>
                      <a:pt x="5109" y="9844"/>
                      <a:pt x="5245" y="9708"/>
                    </a:cubicBezTo>
                    <a:cubicBezTo>
                      <a:pt x="5349" y="9624"/>
                      <a:pt x="5444" y="9531"/>
                      <a:pt x="5548" y="9436"/>
                    </a:cubicBezTo>
                    <a:cubicBezTo>
                      <a:pt x="5861" y="9185"/>
                      <a:pt x="6154" y="8925"/>
                      <a:pt x="6467" y="8663"/>
                    </a:cubicBezTo>
                    <a:cubicBezTo>
                      <a:pt x="7021" y="8214"/>
                      <a:pt x="7512" y="7681"/>
                      <a:pt x="7982" y="7138"/>
                    </a:cubicBezTo>
                    <a:cubicBezTo>
                      <a:pt x="8264" y="6814"/>
                      <a:pt x="8525" y="6480"/>
                      <a:pt x="8818" y="6176"/>
                    </a:cubicBezTo>
                    <a:cubicBezTo>
                      <a:pt x="9047" y="5926"/>
                      <a:pt x="9236" y="5654"/>
                      <a:pt x="9414" y="5362"/>
                    </a:cubicBezTo>
                    <a:cubicBezTo>
                      <a:pt x="9539" y="5153"/>
                      <a:pt x="9549" y="4934"/>
                      <a:pt x="9476" y="4704"/>
                    </a:cubicBezTo>
                    <a:cubicBezTo>
                      <a:pt x="9444" y="4620"/>
                      <a:pt x="9414" y="4547"/>
                      <a:pt x="9382" y="4474"/>
                    </a:cubicBezTo>
                    <a:cubicBezTo>
                      <a:pt x="9131" y="4014"/>
                      <a:pt x="8880" y="3544"/>
                      <a:pt x="8620" y="3084"/>
                    </a:cubicBezTo>
                    <a:cubicBezTo>
                      <a:pt x="8494" y="2844"/>
                      <a:pt x="8358" y="2614"/>
                      <a:pt x="8243" y="2364"/>
                    </a:cubicBezTo>
                    <a:cubicBezTo>
                      <a:pt x="8139" y="2134"/>
                      <a:pt x="8014" y="1904"/>
                      <a:pt x="7867" y="1705"/>
                    </a:cubicBezTo>
                    <a:cubicBezTo>
                      <a:pt x="7742" y="1538"/>
                      <a:pt x="7658" y="1371"/>
                      <a:pt x="7596" y="1173"/>
                    </a:cubicBezTo>
                    <a:cubicBezTo>
                      <a:pt x="7480" y="797"/>
                      <a:pt x="7303" y="441"/>
                      <a:pt x="6979" y="191"/>
                    </a:cubicBezTo>
                    <a:cubicBezTo>
                      <a:pt x="6813" y="61"/>
                      <a:pt x="6679" y="1"/>
                      <a:pt x="6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4064404" y="2518252"/>
                <a:ext cx="491032" cy="79897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921" extrusionOk="0">
                    <a:moveTo>
                      <a:pt x="5609" y="0"/>
                    </a:moveTo>
                    <a:cubicBezTo>
                      <a:pt x="5563" y="0"/>
                      <a:pt x="5534" y="36"/>
                      <a:pt x="5527" y="102"/>
                    </a:cubicBezTo>
                    <a:cubicBezTo>
                      <a:pt x="5516" y="217"/>
                      <a:pt x="5537" y="322"/>
                      <a:pt x="5600" y="416"/>
                    </a:cubicBezTo>
                    <a:cubicBezTo>
                      <a:pt x="5683" y="552"/>
                      <a:pt x="5767" y="677"/>
                      <a:pt x="5861" y="803"/>
                    </a:cubicBezTo>
                    <a:cubicBezTo>
                      <a:pt x="6080" y="1063"/>
                      <a:pt x="6289" y="1346"/>
                      <a:pt x="6446" y="1648"/>
                    </a:cubicBezTo>
                    <a:cubicBezTo>
                      <a:pt x="6530" y="1805"/>
                      <a:pt x="6624" y="1952"/>
                      <a:pt x="6728" y="2087"/>
                    </a:cubicBezTo>
                    <a:cubicBezTo>
                      <a:pt x="6927" y="2349"/>
                      <a:pt x="7094" y="2630"/>
                      <a:pt x="7261" y="2913"/>
                    </a:cubicBezTo>
                    <a:cubicBezTo>
                      <a:pt x="7292" y="2955"/>
                      <a:pt x="7324" y="3006"/>
                      <a:pt x="7345" y="3048"/>
                    </a:cubicBezTo>
                    <a:cubicBezTo>
                      <a:pt x="7366" y="3090"/>
                      <a:pt x="7366" y="3122"/>
                      <a:pt x="7334" y="3153"/>
                    </a:cubicBezTo>
                    <a:cubicBezTo>
                      <a:pt x="7313" y="3185"/>
                      <a:pt x="7282" y="3226"/>
                      <a:pt x="7251" y="3257"/>
                    </a:cubicBezTo>
                    <a:cubicBezTo>
                      <a:pt x="6718" y="3780"/>
                      <a:pt x="6196" y="4313"/>
                      <a:pt x="5663" y="4835"/>
                    </a:cubicBezTo>
                    <a:cubicBezTo>
                      <a:pt x="5172" y="5326"/>
                      <a:pt x="4670" y="5806"/>
                      <a:pt x="4179" y="6287"/>
                    </a:cubicBezTo>
                    <a:lnTo>
                      <a:pt x="2644" y="7760"/>
                    </a:lnTo>
                    <a:lnTo>
                      <a:pt x="1578" y="8857"/>
                    </a:lnTo>
                    <a:cubicBezTo>
                      <a:pt x="1504" y="8941"/>
                      <a:pt x="1432" y="8972"/>
                      <a:pt x="1327" y="8982"/>
                    </a:cubicBezTo>
                    <a:cubicBezTo>
                      <a:pt x="1149" y="8982"/>
                      <a:pt x="982" y="8982"/>
                      <a:pt x="805" y="9014"/>
                    </a:cubicBezTo>
                    <a:cubicBezTo>
                      <a:pt x="669" y="9045"/>
                      <a:pt x="554" y="9098"/>
                      <a:pt x="450" y="9202"/>
                    </a:cubicBezTo>
                    <a:cubicBezTo>
                      <a:pt x="283" y="9358"/>
                      <a:pt x="157" y="9547"/>
                      <a:pt x="63" y="9755"/>
                    </a:cubicBezTo>
                    <a:cubicBezTo>
                      <a:pt x="21" y="9881"/>
                      <a:pt x="0" y="10006"/>
                      <a:pt x="21" y="10132"/>
                    </a:cubicBezTo>
                    <a:cubicBezTo>
                      <a:pt x="74" y="10372"/>
                      <a:pt x="167" y="10602"/>
                      <a:pt x="303" y="10800"/>
                    </a:cubicBezTo>
                    <a:cubicBezTo>
                      <a:pt x="395" y="10928"/>
                      <a:pt x="510" y="10992"/>
                      <a:pt x="649" y="10992"/>
                    </a:cubicBezTo>
                    <a:cubicBezTo>
                      <a:pt x="669" y="10992"/>
                      <a:pt x="690" y="10991"/>
                      <a:pt x="710" y="10988"/>
                    </a:cubicBezTo>
                    <a:cubicBezTo>
                      <a:pt x="1107" y="10936"/>
                      <a:pt x="1411" y="10748"/>
                      <a:pt x="1588" y="10372"/>
                    </a:cubicBezTo>
                    <a:cubicBezTo>
                      <a:pt x="1641" y="10247"/>
                      <a:pt x="1693" y="10111"/>
                      <a:pt x="1724" y="9964"/>
                    </a:cubicBezTo>
                    <a:cubicBezTo>
                      <a:pt x="1766" y="9808"/>
                      <a:pt x="1860" y="9693"/>
                      <a:pt x="1985" y="9599"/>
                    </a:cubicBezTo>
                    <a:cubicBezTo>
                      <a:pt x="2298" y="9358"/>
                      <a:pt x="2612" y="9129"/>
                      <a:pt x="2884" y="8836"/>
                    </a:cubicBezTo>
                    <a:cubicBezTo>
                      <a:pt x="2925" y="8794"/>
                      <a:pt x="2988" y="8763"/>
                      <a:pt x="3041" y="8732"/>
                    </a:cubicBezTo>
                    <a:cubicBezTo>
                      <a:pt x="3049" y="8723"/>
                      <a:pt x="3074" y="8698"/>
                      <a:pt x="3087" y="8698"/>
                    </a:cubicBezTo>
                    <a:cubicBezTo>
                      <a:pt x="3089" y="8698"/>
                      <a:pt x="3091" y="8699"/>
                      <a:pt x="3092" y="8701"/>
                    </a:cubicBezTo>
                    <a:cubicBezTo>
                      <a:pt x="3124" y="8722"/>
                      <a:pt x="3113" y="8753"/>
                      <a:pt x="3103" y="8784"/>
                    </a:cubicBezTo>
                    <a:cubicBezTo>
                      <a:pt x="3072" y="8868"/>
                      <a:pt x="3051" y="8961"/>
                      <a:pt x="3030" y="9045"/>
                    </a:cubicBezTo>
                    <a:cubicBezTo>
                      <a:pt x="2863" y="9557"/>
                      <a:pt x="2685" y="10080"/>
                      <a:pt x="2518" y="10602"/>
                    </a:cubicBezTo>
                    <a:cubicBezTo>
                      <a:pt x="2476" y="10738"/>
                      <a:pt x="2435" y="10874"/>
                      <a:pt x="2309" y="10978"/>
                    </a:cubicBezTo>
                    <a:cubicBezTo>
                      <a:pt x="2278" y="11009"/>
                      <a:pt x="2247" y="11062"/>
                      <a:pt x="2226" y="11114"/>
                    </a:cubicBezTo>
                    <a:cubicBezTo>
                      <a:pt x="1975" y="11532"/>
                      <a:pt x="1996" y="11981"/>
                      <a:pt x="2152" y="12430"/>
                    </a:cubicBezTo>
                    <a:cubicBezTo>
                      <a:pt x="2226" y="12618"/>
                      <a:pt x="2351" y="12764"/>
                      <a:pt x="2539" y="12869"/>
                    </a:cubicBezTo>
                    <a:cubicBezTo>
                      <a:pt x="2603" y="12905"/>
                      <a:pt x="2667" y="12921"/>
                      <a:pt x="2735" y="12921"/>
                    </a:cubicBezTo>
                    <a:cubicBezTo>
                      <a:pt x="2766" y="12921"/>
                      <a:pt x="2798" y="12917"/>
                      <a:pt x="2832" y="12911"/>
                    </a:cubicBezTo>
                    <a:cubicBezTo>
                      <a:pt x="3030" y="12880"/>
                      <a:pt x="3187" y="12764"/>
                      <a:pt x="3322" y="12639"/>
                    </a:cubicBezTo>
                    <a:cubicBezTo>
                      <a:pt x="3605" y="12388"/>
                      <a:pt x="3793" y="12086"/>
                      <a:pt x="3772" y="11689"/>
                    </a:cubicBezTo>
                    <a:cubicBezTo>
                      <a:pt x="3761" y="11511"/>
                      <a:pt x="3740" y="11323"/>
                      <a:pt x="3667" y="11155"/>
                    </a:cubicBezTo>
                    <a:cubicBezTo>
                      <a:pt x="3573" y="10946"/>
                      <a:pt x="3563" y="10748"/>
                      <a:pt x="3647" y="10529"/>
                    </a:cubicBezTo>
                    <a:cubicBezTo>
                      <a:pt x="3824" y="10017"/>
                      <a:pt x="3991" y="9516"/>
                      <a:pt x="4127" y="8993"/>
                    </a:cubicBezTo>
                    <a:cubicBezTo>
                      <a:pt x="4136" y="8964"/>
                      <a:pt x="4137" y="8908"/>
                      <a:pt x="4178" y="8908"/>
                    </a:cubicBezTo>
                    <a:cubicBezTo>
                      <a:pt x="4182" y="8908"/>
                      <a:pt x="4186" y="8909"/>
                      <a:pt x="4190" y="8910"/>
                    </a:cubicBezTo>
                    <a:cubicBezTo>
                      <a:pt x="4273" y="9328"/>
                      <a:pt x="4346" y="9735"/>
                      <a:pt x="4430" y="10142"/>
                    </a:cubicBezTo>
                    <a:cubicBezTo>
                      <a:pt x="4451" y="10257"/>
                      <a:pt x="4461" y="10372"/>
                      <a:pt x="4430" y="10498"/>
                    </a:cubicBezTo>
                    <a:cubicBezTo>
                      <a:pt x="4399" y="10665"/>
                      <a:pt x="4388" y="10842"/>
                      <a:pt x="4430" y="11009"/>
                    </a:cubicBezTo>
                    <a:cubicBezTo>
                      <a:pt x="4492" y="11302"/>
                      <a:pt x="4712" y="11469"/>
                      <a:pt x="4963" y="11584"/>
                    </a:cubicBezTo>
                    <a:cubicBezTo>
                      <a:pt x="4989" y="11593"/>
                      <a:pt x="5019" y="11596"/>
                      <a:pt x="5050" y="11596"/>
                    </a:cubicBezTo>
                    <a:cubicBezTo>
                      <a:pt x="5094" y="11596"/>
                      <a:pt x="5140" y="11590"/>
                      <a:pt x="5182" y="11584"/>
                    </a:cubicBezTo>
                    <a:cubicBezTo>
                      <a:pt x="5255" y="11573"/>
                      <a:pt x="5339" y="11542"/>
                      <a:pt x="5412" y="11511"/>
                    </a:cubicBezTo>
                    <a:cubicBezTo>
                      <a:pt x="5767" y="11354"/>
                      <a:pt x="5955" y="11072"/>
                      <a:pt x="5966" y="10675"/>
                    </a:cubicBezTo>
                    <a:cubicBezTo>
                      <a:pt x="5966" y="10549"/>
                      <a:pt x="5955" y="10424"/>
                      <a:pt x="5945" y="10299"/>
                    </a:cubicBezTo>
                    <a:cubicBezTo>
                      <a:pt x="5913" y="10048"/>
                      <a:pt x="5820" y="9839"/>
                      <a:pt x="5632" y="9672"/>
                    </a:cubicBezTo>
                    <a:cubicBezTo>
                      <a:pt x="5579" y="9630"/>
                      <a:pt x="5527" y="9578"/>
                      <a:pt x="5464" y="9537"/>
                    </a:cubicBezTo>
                    <a:cubicBezTo>
                      <a:pt x="5381" y="9484"/>
                      <a:pt x="5339" y="9411"/>
                      <a:pt x="5318" y="9317"/>
                    </a:cubicBezTo>
                    <a:cubicBezTo>
                      <a:pt x="5276" y="9140"/>
                      <a:pt x="5235" y="8941"/>
                      <a:pt x="5182" y="8763"/>
                    </a:cubicBezTo>
                    <a:cubicBezTo>
                      <a:pt x="5077" y="8450"/>
                      <a:pt x="5057" y="8126"/>
                      <a:pt x="5067" y="7791"/>
                    </a:cubicBezTo>
                    <a:cubicBezTo>
                      <a:pt x="5077" y="7687"/>
                      <a:pt x="5088" y="7582"/>
                      <a:pt x="5140" y="7478"/>
                    </a:cubicBezTo>
                    <a:cubicBezTo>
                      <a:pt x="5193" y="7394"/>
                      <a:pt x="5214" y="7290"/>
                      <a:pt x="5235" y="7196"/>
                    </a:cubicBezTo>
                    <a:cubicBezTo>
                      <a:pt x="5255" y="7050"/>
                      <a:pt x="5286" y="6914"/>
                      <a:pt x="5318" y="6768"/>
                    </a:cubicBezTo>
                    <a:cubicBezTo>
                      <a:pt x="5339" y="6611"/>
                      <a:pt x="5412" y="6475"/>
                      <a:pt x="5516" y="6361"/>
                    </a:cubicBezTo>
                    <a:cubicBezTo>
                      <a:pt x="5799" y="6047"/>
                      <a:pt x="6070" y="5734"/>
                      <a:pt x="6352" y="5420"/>
                    </a:cubicBezTo>
                    <a:cubicBezTo>
                      <a:pt x="6624" y="5128"/>
                      <a:pt x="6874" y="4814"/>
                      <a:pt x="7136" y="4511"/>
                    </a:cubicBezTo>
                    <a:cubicBezTo>
                      <a:pt x="7429" y="4187"/>
                      <a:pt x="7658" y="3811"/>
                      <a:pt x="7836" y="3414"/>
                    </a:cubicBezTo>
                    <a:cubicBezTo>
                      <a:pt x="7940" y="3185"/>
                      <a:pt x="7930" y="2976"/>
                      <a:pt x="7805" y="2767"/>
                    </a:cubicBezTo>
                    <a:cubicBezTo>
                      <a:pt x="7721" y="2620"/>
                      <a:pt x="7627" y="2474"/>
                      <a:pt x="7533" y="2328"/>
                    </a:cubicBezTo>
                    <a:cubicBezTo>
                      <a:pt x="7345" y="2014"/>
                      <a:pt x="7104" y="1743"/>
                      <a:pt x="6895" y="1439"/>
                    </a:cubicBezTo>
                    <a:cubicBezTo>
                      <a:pt x="6582" y="1001"/>
                      <a:pt x="6227" y="604"/>
                      <a:pt x="5882" y="197"/>
                    </a:cubicBezTo>
                    <a:cubicBezTo>
                      <a:pt x="5820" y="123"/>
                      <a:pt x="5757" y="60"/>
                      <a:pt x="5673" y="19"/>
                    </a:cubicBezTo>
                    <a:cubicBezTo>
                      <a:pt x="5649" y="6"/>
                      <a:pt x="5627" y="0"/>
                      <a:pt x="5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650293" y="2369662"/>
                <a:ext cx="514900" cy="85103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13763" extrusionOk="0">
                    <a:moveTo>
                      <a:pt x="4004" y="0"/>
                    </a:moveTo>
                    <a:cubicBezTo>
                      <a:pt x="3805" y="0"/>
                      <a:pt x="3628" y="93"/>
                      <a:pt x="3469" y="228"/>
                    </a:cubicBezTo>
                    <a:cubicBezTo>
                      <a:pt x="3354" y="332"/>
                      <a:pt x="3260" y="457"/>
                      <a:pt x="3145" y="562"/>
                    </a:cubicBezTo>
                    <a:cubicBezTo>
                      <a:pt x="2873" y="813"/>
                      <a:pt x="2696" y="1137"/>
                      <a:pt x="2560" y="1471"/>
                    </a:cubicBezTo>
                    <a:cubicBezTo>
                      <a:pt x="2518" y="1565"/>
                      <a:pt x="2466" y="1648"/>
                      <a:pt x="2414" y="1732"/>
                    </a:cubicBezTo>
                    <a:cubicBezTo>
                      <a:pt x="2142" y="2192"/>
                      <a:pt x="1829" y="2630"/>
                      <a:pt x="1515" y="3059"/>
                    </a:cubicBezTo>
                    <a:cubicBezTo>
                      <a:pt x="1213" y="3477"/>
                      <a:pt x="888" y="3884"/>
                      <a:pt x="575" y="4302"/>
                    </a:cubicBezTo>
                    <a:cubicBezTo>
                      <a:pt x="450" y="4469"/>
                      <a:pt x="324" y="4626"/>
                      <a:pt x="168" y="4773"/>
                    </a:cubicBezTo>
                    <a:cubicBezTo>
                      <a:pt x="11" y="4919"/>
                      <a:pt x="1" y="5023"/>
                      <a:pt x="94" y="5242"/>
                    </a:cubicBezTo>
                    <a:cubicBezTo>
                      <a:pt x="220" y="5525"/>
                      <a:pt x="408" y="5776"/>
                      <a:pt x="607" y="6005"/>
                    </a:cubicBezTo>
                    <a:cubicBezTo>
                      <a:pt x="1004" y="6486"/>
                      <a:pt x="1359" y="6987"/>
                      <a:pt x="1672" y="7520"/>
                    </a:cubicBezTo>
                    <a:cubicBezTo>
                      <a:pt x="1860" y="7833"/>
                      <a:pt x="2048" y="8147"/>
                      <a:pt x="2257" y="8450"/>
                    </a:cubicBezTo>
                    <a:cubicBezTo>
                      <a:pt x="2435" y="8711"/>
                      <a:pt x="2613" y="8972"/>
                      <a:pt x="2759" y="9254"/>
                    </a:cubicBezTo>
                    <a:cubicBezTo>
                      <a:pt x="2821" y="9390"/>
                      <a:pt x="2905" y="9526"/>
                      <a:pt x="2989" y="9651"/>
                    </a:cubicBezTo>
                    <a:cubicBezTo>
                      <a:pt x="3072" y="9776"/>
                      <a:pt x="3124" y="9892"/>
                      <a:pt x="3145" y="10027"/>
                    </a:cubicBezTo>
                    <a:cubicBezTo>
                      <a:pt x="3187" y="10320"/>
                      <a:pt x="3229" y="10602"/>
                      <a:pt x="3249" y="10895"/>
                    </a:cubicBezTo>
                    <a:cubicBezTo>
                      <a:pt x="3260" y="11239"/>
                      <a:pt x="3281" y="11584"/>
                      <a:pt x="3312" y="11929"/>
                    </a:cubicBezTo>
                    <a:cubicBezTo>
                      <a:pt x="3323" y="12054"/>
                      <a:pt x="3302" y="12128"/>
                      <a:pt x="3208" y="12221"/>
                    </a:cubicBezTo>
                    <a:cubicBezTo>
                      <a:pt x="3082" y="12337"/>
                      <a:pt x="2978" y="12472"/>
                      <a:pt x="2936" y="12650"/>
                    </a:cubicBezTo>
                    <a:cubicBezTo>
                      <a:pt x="2852" y="13026"/>
                      <a:pt x="2989" y="13319"/>
                      <a:pt x="3249" y="13558"/>
                    </a:cubicBezTo>
                    <a:cubicBezTo>
                      <a:pt x="3369" y="13669"/>
                      <a:pt x="3513" y="13763"/>
                      <a:pt x="3681" y="13763"/>
                    </a:cubicBezTo>
                    <a:cubicBezTo>
                      <a:pt x="3704" y="13763"/>
                      <a:pt x="3727" y="13761"/>
                      <a:pt x="3751" y="13757"/>
                    </a:cubicBezTo>
                    <a:cubicBezTo>
                      <a:pt x="3992" y="13705"/>
                      <a:pt x="4242" y="13642"/>
                      <a:pt x="4409" y="13412"/>
                    </a:cubicBezTo>
                    <a:cubicBezTo>
                      <a:pt x="4482" y="13308"/>
                      <a:pt x="4524" y="13193"/>
                      <a:pt x="4556" y="13068"/>
                    </a:cubicBezTo>
                    <a:cubicBezTo>
                      <a:pt x="4639" y="12806"/>
                      <a:pt x="4587" y="12566"/>
                      <a:pt x="4420" y="12357"/>
                    </a:cubicBezTo>
                    <a:cubicBezTo>
                      <a:pt x="4357" y="12274"/>
                      <a:pt x="4326" y="12200"/>
                      <a:pt x="4336" y="12107"/>
                    </a:cubicBezTo>
                    <a:cubicBezTo>
                      <a:pt x="4347" y="11835"/>
                      <a:pt x="4326" y="11573"/>
                      <a:pt x="4305" y="11313"/>
                    </a:cubicBezTo>
                    <a:cubicBezTo>
                      <a:pt x="4294" y="11062"/>
                      <a:pt x="4273" y="10800"/>
                      <a:pt x="4263" y="10550"/>
                    </a:cubicBezTo>
                    <a:cubicBezTo>
                      <a:pt x="4263" y="10508"/>
                      <a:pt x="4242" y="10456"/>
                      <a:pt x="4326" y="10445"/>
                    </a:cubicBezTo>
                    <a:cubicBezTo>
                      <a:pt x="4347" y="10477"/>
                      <a:pt x="4378" y="10508"/>
                      <a:pt x="4399" y="10550"/>
                    </a:cubicBezTo>
                    <a:cubicBezTo>
                      <a:pt x="4514" y="10738"/>
                      <a:pt x="4628" y="10916"/>
                      <a:pt x="4775" y="11083"/>
                    </a:cubicBezTo>
                    <a:cubicBezTo>
                      <a:pt x="4817" y="11146"/>
                      <a:pt x="4858" y="11218"/>
                      <a:pt x="4911" y="11292"/>
                    </a:cubicBezTo>
                    <a:cubicBezTo>
                      <a:pt x="4995" y="11406"/>
                      <a:pt x="5025" y="11532"/>
                      <a:pt x="4984" y="11678"/>
                    </a:cubicBezTo>
                    <a:cubicBezTo>
                      <a:pt x="4921" y="11866"/>
                      <a:pt x="4942" y="12075"/>
                      <a:pt x="4984" y="12274"/>
                    </a:cubicBezTo>
                    <a:cubicBezTo>
                      <a:pt x="5005" y="12399"/>
                      <a:pt x="5057" y="12514"/>
                      <a:pt x="5141" y="12608"/>
                    </a:cubicBezTo>
                    <a:cubicBezTo>
                      <a:pt x="5252" y="12735"/>
                      <a:pt x="5387" y="12808"/>
                      <a:pt x="5537" y="12808"/>
                    </a:cubicBezTo>
                    <a:cubicBezTo>
                      <a:pt x="5585" y="12808"/>
                      <a:pt x="5634" y="12800"/>
                      <a:pt x="5684" y="12785"/>
                    </a:cubicBezTo>
                    <a:cubicBezTo>
                      <a:pt x="5861" y="12734"/>
                      <a:pt x="6008" y="12639"/>
                      <a:pt x="6112" y="12472"/>
                    </a:cubicBezTo>
                    <a:cubicBezTo>
                      <a:pt x="6227" y="12305"/>
                      <a:pt x="6321" y="12128"/>
                      <a:pt x="6394" y="11940"/>
                    </a:cubicBezTo>
                    <a:cubicBezTo>
                      <a:pt x="6509" y="11594"/>
                      <a:pt x="6457" y="11281"/>
                      <a:pt x="6227" y="10988"/>
                    </a:cubicBezTo>
                    <a:cubicBezTo>
                      <a:pt x="6154" y="10895"/>
                      <a:pt x="6070" y="10800"/>
                      <a:pt x="5945" y="10800"/>
                    </a:cubicBezTo>
                    <a:cubicBezTo>
                      <a:pt x="5840" y="10800"/>
                      <a:pt x="5799" y="10749"/>
                      <a:pt x="5757" y="10675"/>
                    </a:cubicBezTo>
                    <a:cubicBezTo>
                      <a:pt x="5580" y="10372"/>
                      <a:pt x="5402" y="10059"/>
                      <a:pt x="5214" y="9756"/>
                    </a:cubicBezTo>
                    <a:cubicBezTo>
                      <a:pt x="5214" y="9735"/>
                      <a:pt x="5183" y="9704"/>
                      <a:pt x="5193" y="9693"/>
                    </a:cubicBezTo>
                    <a:cubicBezTo>
                      <a:pt x="5203" y="9672"/>
                      <a:pt x="5219" y="9664"/>
                      <a:pt x="5235" y="9664"/>
                    </a:cubicBezTo>
                    <a:cubicBezTo>
                      <a:pt x="5253" y="9664"/>
                      <a:pt x="5271" y="9672"/>
                      <a:pt x="5287" y="9683"/>
                    </a:cubicBezTo>
                    <a:cubicBezTo>
                      <a:pt x="5517" y="9683"/>
                      <a:pt x="5747" y="9756"/>
                      <a:pt x="5987" y="9776"/>
                    </a:cubicBezTo>
                    <a:cubicBezTo>
                      <a:pt x="6123" y="9787"/>
                      <a:pt x="6258" y="9808"/>
                      <a:pt x="6394" y="9818"/>
                    </a:cubicBezTo>
                    <a:cubicBezTo>
                      <a:pt x="6488" y="9829"/>
                      <a:pt x="6562" y="9881"/>
                      <a:pt x="6583" y="9985"/>
                    </a:cubicBezTo>
                    <a:cubicBezTo>
                      <a:pt x="6583" y="10017"/>
                      <a:pt x="6603" y="10048"/>
                      <a:pt x="6613" y="10080"/>
                    </a:cubicBezTo>
                    <a:cubicBezTo>
                      <a:pt x="6708" y="10352"/>
                      <a:pt x="6875" y="10570"/>
                      <a:pt x="7084" y="10749"/>
                    </a:cubicBezTo>
                    <a:cubicBezTo>
                      <a:pt x="7214" y="10851"/>
                      <a:pt x="7329" y="10892"/>
                      <a:pt x="7439" y="10892"/>
                    </a:cubicBezTo>
                    <a:cubicBezTo>
                      <a:pt x="7542" y="10892"/>
                      <a:pt x="7641" y="10856"/>
                      <a:pt x="7742" y="10800"/>
                    </a:cubicBezTo>
                    <a:cubicBezTo>
                      <a:pt x="7867" y="10728"/>
                      <a:pt x="7982" y="10633"/>
                      <a:pt x="8055" y="10498"/>
                    </a:cubicBezTo>
                    <a:cubicBezTo>
                      <a:pt x="8296" y="10027"/>
                      <a:pt x="8327" y="9558"/>
                      <a:pt x="8097" y="9087"/>
                    </a:cubicBezTo>
                    <a:cubicBezTo>
                      <a:pt x="7972" y="8826"/>
                      <a:pt x="7732" y="8701"/>
                      <a:pt x="7460" y="8648"/>
                    </a:cubicBezTo>
                    <a:cubicBezTo>
                      <a:pt x="7436" y="8645"/>
                      <a:pt x="7411" y="8643"/>
                      <a:pt x="7385" y="8643"/>
                    </a:cubicBezTo>
                    <a:cubicBezTo>
                      <a:pt x="7332" y="8643"/>
                      <a:pt x="7276" y="8652"/>
                      <a:pt x="7219" y="8680"/>
                    </a:cubicBezTo>
                    <a:cubicBezTo>
                      <a:pt x="7094" y="8743"/>
                      <a:pt x="6948" y="8784"/>
                      <a:pt x="6843" y="8889"/>
                    </a:cubicBezTo>
                    <a:cubicBezTo>
                      <a:pt x="6795" y="8945"/>
                      <a:pt x="6742" y="8968"/>
                      <a:pt x="6683" y="8968"/>
                    </a:cubicBezTo>
                    <a:cubicBezTo>
                      <a:pt x="6654" y="8968"/>
                      <a:pt x="6624" y="8962"/>
                      <a:pt x="6593" y="8952"/>
                    </a:cubicBezTo>
                    <a:cubicBezTo>
                      <a:pt x="6425" y="8910"/>
                      <a:pt x="6237" y="8878"/>
                      <a:pt x="6070" y="8815"/>
                    </a:cubicBezTo>
                    <a:cubicBezTo>
                      <a:pt x="5694" y="8690"/>
                      <a:pt x="5318" y="8565"/>
                      <a:pt x="4911" y="8513"/>
                    </a:cubicBezTo>
                    <a:cubicBezTo>
                      <a:pt x="4848" y="8502"/>
                      <a:pt x="4806" y="8471"/>
                      <a:pt x="4754" y="8429"/>
                    </a:cubicBezTo>
                    <a:cubicBezTo>
                      <a:pt x="4566" y="8293"/>
                      <a:pt x="4451" y="8105"/>
                      <a:pt x="4294" y="7959"/>
                    </a:cubicBezTo>
                    <a:cubicBezTo>
                      <a:pt x="4159" y="7844"/>
                      <a:pt x="4043" y="7719"/>
                      <a:pt x="3929" y="7593"/>
                    </a:cubicBezTo>
                    <a:lnTo>
                      <a:pt x="2675" y="6120"/>
                    </a:lnTo>
                    <a:cubicBezTo>
                      <a:pt x="2466" y="5869"/>
                      <a:pt x="2267" y="5608"/>
                      <a:pt x="2058" y="5347"/>
                    </a:cubicBezTo>
                    <a:cubicBezTo>
                      <a:pt x="1975" y="5232"/>
                      <a:pt x="1965" y="5201"/>
                      <a:pt x="2058" y="5086"/>
                    </a:cubicBezTo>
                    <a:cubicBezTo>
                      <a:pt x="2195" y="4919"/>
                      <a:pt x="2341" y="4752"/>
                      <a:pt x="2487" y="4585"/>
                    </a:cubicBezTo>
                    <a:cubicBezTo>
                      <a:pt x="2664" y="4397"/>
                      <a:pt x="2852" y="4208"/>
                      <a:pt x="3051" y="4030"/>
                    </a:cubicBezTo>
                    <a:cubicBezTo>
                      <a:pt x="3354" y="3749"/>
                      <a:pt x="3688" y="3487"/>
                      <a:pt x="4002" y="3226"/>
                    </a:cubicBezTo>
                    <a:cubicBezTo>
                      <a:pt x="4064" y="3174"/>
                      <a:pt x="4117" y="3122"/>
                      <a:pt x="4169" y="3069"/>
                    </a:cubicBezTo>
                    <a:cubicBezTo>
                      <a:pt x="4357" y="2871"/>
                      <a:pt x="4556" y="2672"/>
                      <a:pt x="4754" y="2463"/>
                    </a:cubicBezTo>
                    <a:cubicBezTo>
                      <a:pt x="4869" y="2338"/>
                      <a:pt x="4984" y="2203"/>
                      <a:pt x="5067" y="2056"/>
                    </a:cubicBezTo>
                    <a:cubicBezTo>
                      <a:pt x="5183" y="1857"/>
                      <a:pt x="5214" y="1648"/>
                      <a:pt x="5183" y="1419"/>
                    </a:cubicBezTo>
                    <a:cubicBezTo>
                      <a:pt x="5130" y="1032"/>
                      <a:pt x="4974" y="698"/>
                      <a:pt x="4733" y="385"/>
                    </a:cubicBezTo>
                    <a:cubicBezTo>
                      <a:pt x="4598" y="207"/>
                      <a:pt x="4409" y="92"/>
                      <a:pt x="4201" y="30"/>
                    </a:cubicBezTo>
                    <a:cubicBezTo>
                      <a:pt x="4133" y="9"/>
                      <a:pt x="4067" y="0"/>
                      <a:pt x="4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3746509" y="2527095"/>
                <a:ext cx="416150" cy="693541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1216" extrusionOk="0">
                    <a:moveTo>
                      <a:pt x="2728" y="7941"/>
                    </a:moveTo>
                    <a:cubicBezTo>
                      <a:pt x="2738" y="7941"/>
                      <a:pt x="2738" y="7952"/>
                      <a:pt x="2749" y="7952"/>
                    </a:cubicBezTo>
                    <a:cubicBezTo>
                      <a:pt x="2749" y="7962"/>
                      <a:pt x="2738" y="7962"/>
                      <a:pt x="2738" y="7973"/>
                    </a:cubicBezTo>
                    <a:lnTo>
                      <a:pt x="2717" y="7952"/>
                    </a:lnTo>
                    <a:lnTo>
                      <a:pt x="2728" y="7941"/>
                    </a:lnTo>
                    <a:close/>
                    <a:moveTo>
                      <a:pt x="2833" y="1"/>
                    </a:moveTo>
                    <a:lnTo>
                      <a:pt x="2833" y="1"/>
                    </a:lnTo>
                    <a:cubicBezTo>
                      <a:pt x="2675" y="12"/>
                      <a:pt x="2603" y="116"/>
                      <a:pt x="2498" y="168"/>
                    </a:cubicBezTo>
                    <a:cubicBezTo>
                      <a:pt x="2070" y="440"/>
                      <a:pt x="1652" y="743"/>
                      <a:pt x="1276" y="1087"/>
                    </a:cubicBezTo>
                    <a:cubicBezTo>
                      <a:pt x="973" y="1370"/>
                      <a:pt x="690" y="1672"/>
                      <a:pt x="388" y="1965"/>
                    </a:cubicBezTo>
                    <a:cubicBezTo>
                      <a:pt x="283" y="2069"/>
                      <a:pt x="210" y="2195"/>
                      <a:pt x="126" y="2320"/>
                    </a:cubicBezTo>
                    <a:cubicBezTo>
                      <a:pt x="22" y="2477"/>
                      <a:pt x="1" y="2655"/>
                      <a:pt x="33" y="2843"/>
                    </a:cubicBezTo>
                    <a:cubicBezTo>
                      <a:pt x="95" y="3177"/>
                      <a:pt x="168" y="3522"/>
                      <a:pt x="325" y="3836"/>
                    </a:cubicBezTo>
                    <a:cubicBezTo>
                      <a:pt x="597" y="4368"/>
                      <a:pt x="899" y="4880"/>
                      <a:pt x="1234" y="5382"/>
                    </a:cubicBezTo>
                    <a:cubicBezTo>
                      <a:pt x="1349" y="5570"/>
                      <a:pt x="1474" y="5747"/>
                      <a:pt x="1610" y="5925"/>
                    </a:cubicBezTo>
                    <a:cubicBezTo>
                      <a:pt x="1662" y="5998"/>
                      <a:pt x="1683" y="6081"/>
                      <a:pt x="1662" y="6176"/>
                    </a:cubicBezTo>
                    <a:cubicBezTo>
                      <a:pt x="1642" y="6228"/>
                      <a:pt x="1631" y="6280"/>
                      <a:pt x="1621" y="6332"/>
                    </a:cubicBezTo>
                    <a:cubicBezTo>
                      <a:pt x="1537" y="6573"/>
                      <a:pt x="1537" y="6823"/>
                      <a:pt x="1484" y="7053"/>
                    </a:cubicBezTo>
                    <a:cubicBezTo>
                      <a:pt x="1474" y="7116"/>
                      <a:pt x="1484" y="7189"/>
                      <a:pt x="1505" y="7241"/>
                    </a:cubicBezTo>
                    <a:cubicBezTo>
                      <a:pt x="1558" y="7429"/>
                      <a:pt x="1579" y="7617"/>
                      <a:pt x="1610" y="7806"/>
                    </a:cubicBezTo>
                    <a:cubicBezTo>
                      <a:pt x="1693" y="8338"/>
                      <a:pt x="1652" y="8881"/>
                      <a:pt x="1725" y="9414"/>
                    </a:cubicBezTo>
                    <a:cubicBezTo>
                      <a:pt x="1735" y="9508"/>
                      <a:pt x="1693" y="9561"/>
                      <a:pt x="1631" y="9623"/>
                    </a:cubicBezTo>
                    <a:cubicBezTo>
                      <a:pt x="1484" y="9759"/>
                      <a:pt x="1370" y="9916"/>
                      <a:pt x="1338" y="10125"/>
                    </a:cubicBezTo>
                    <a:cubicBezTo>
                      <a:pt x="1286" y="10480"/>
                      <a:pt x="1422" y="10762"/>
                      <a:pt x="1662" y="10982"/>
                    </a:cubicBezTo>
                    <a:cubicBezTo>
                      <a:pt x="1817" y="11136"/>
                      <a:pt x="2010" y="11216"/>
                      <a:pt x="2203" y="11216"/>
                    </a:cubicBezTo>
                    <a:cubicBezTo>
                      <a:pt x="2361" y="11216"/>
                      <a:pt x="2518" y="11163"/>
                      <a:pt x="2655" y="11054"/>
                    </a:cubicBezTo>
                    <a:cubicBezTo>
                      <a:pt x="3052" y="10752"/>
                      <a:pt x="3177" y="10229"/>
                      <a:pt x="2884" y="9801"/>
                    </a:cubicBezTo>
                    <a:cubicBezTo>
                      <a:pt x="2822" y="9707"/>
                      <a:pt x="2791" y="9633"/>
                      <a:pt x="2791" y="9529"/>
                    </a:cubicBezTo>
                    <a:cubicBezTo>
                      <a:pt x="2770" y="9122"/>
                      <a:pt x="2749" y="8725"/>
                      <a:pt x="2728" y="8328"/>
                    </a:cubicBezTo>
                    <a:cubicBezTo>
                      <a:pt x="2728" y="8244"/>
                      <a:pt x="2675" y="8119"/>
                      <a:pt x="2770" y="8077"/>
                    </a:cubicBezTo>
                    <a:cubicBezTo>
                      <a:pt x="2787" y="8069"/>
                      <a:pt x="2802" y="8066"/>
                      <a:pt x="2815" y="8066"/>
                    </a:cubicBezTo>
                    <a:cubicBezTo>
                      <a:pt x="2894" y="8066"/>
                      <a:pt x="2924" y="8182"/>
                      <a:pt x="2968" y="8244"/>
                    </a:cubicBezTo>
                    <a:cubicBezTo>
                      <a:pt x="3104" y="8411"/>
                      <a:pt x="3219" y="8579"/>
                      <a:pt x="3344" y="8756"/>
                    </a:cubicBezTo>
                    <a:cubicBezTo>
                      <a:pt x="3407" y="8850"/>
                      <a:pt x="3439" y="8944"/>
                      <a:pt x="3397" y="9069"/>
                    </a:cubicBezTo>
                    <a:cubicBezTo>
                      <a:pt x="3344" y="9215"/>
                      <a:pt x="3365" y="9373"/>
                      <a:pt x="3365" y="9529"/>
                    </a:cubicBezTo>
                    <a:cubicBezTo>
                      <a:pt x="3365" y="9665"/>
                      <a:pt x="3407" y="9791"/>
                      <a:pt x="3469" y="9916"/>
                    </a:cubicBezTo>
                    <a:cubicBezTo>
                      <a:pt x="3569" y="10130"/>
                      <a:pt x="3769" y="10244"/>
                      <a:pt x="3984" y="10244"/>
                    </a:cubicBezTo>
                    <a:cubicBezTo>
                      <a:pt x="4063" y="10244"/>
                      <a:pt x="4143" y="10228"/>
                      <a:pt x="4222" y="10198"/>
                    </a:cubicBezTo>
                    <a:cubicBezTo>
                      <a:pt x="4358" y="10146"/>
                      <a:pt x="4452" y="10062"/>
                      <a:pt x="4546" y="9958"/>
                    </a:cubicBezTo>
                    <a:cubicBezTo>
                      <a:pt x="4650" y="9821"/>
                      <a:pt x="4713" y="9675"/>
                      <a:pt x="4797" y="9529"/>
                    </a:cubicBezTo>
                    <a:cubicBezTo>
                      <a:pt x="4985" y="9153"/>
                      <a:pt x="4911" y="8651"/>
                      <a:pt x="4609" y="8338"/>
                    </a:cubicBezTo>
                    <a:cubicBezTo>
                      <a:pt x="4567" y="8286"/>
                      <a:pt x="4504" y="8223"/>
                      <a:pt x="4431" y="8223"/>
                    </a:cubicBezTo>
                    <a:cubicBezTo>
                      <a:pt x="4424" y="8224"/>
                      <a:pt x="4417" y="8224"/>
                      <a:pt x="4411" y="8224"/>
                    </a:cubicBezTo>
                    <a:cubicBezTo>
                      <a:pt x="4258" y="8224"/>
                      <a:pt x="4198" y="8114"/>
                      <a:pt x="4138" y="7994"/>
                    </a:cubicBezTo>
                    <a:cubicBezTo>
                      <a:pt x="4117" y="7962"/>
                      <a:pt x="4096" y="7941"/>
                      <a:pt x="4075" y="7910"/>
                    </a:cubicBezTo>
                    <a:cubicBezTo>
                      <a:pt x="3950" y="7690"/>
                      <a:pt x="3815" y="7471"/>
                      <a:pt x="3689" y="7241"/>
                    </a:cubicBezTo>
                    <a:cubicBezTo>
                      <a:pt x="3678" y="7220"/>
                      <a:pt x="3678" y="7189"/>
                      <a:pt x="3678" y="7168"/>
                    </a:cubicBezTo>
                    <a:cubicBezTo>
                      <a:pt x="3692" y="7140"/>
                      <a:pt x="3715" y="7131"/>
                      <a:pt x="3738" y="7131"/>
                    </a:cubicBezTo>
                    <a:cubicBezTo>
                      <a:pt x="3750" y="7131"/>
                      <a:pt x="3762" y="7133"/>
                      <a:pt x="3773" y="7137"/>
                    </a:cubicBezTo>
                    <a:cubicBezTo>
                      <a:pt x="3836" y="7137"/>
                      <a:pt x="3898" y="7147"/>
                      <a:pt x="3961" y="7158"/>
                    </a:cubicBezTo>
                    <a:cubicBezTo>
                      <a:pt x="4201" y="7220"/>
                      <a:pt x="4452" y="7230"/>
                      <a:pt x="4692" y="7262"/>
                    </a:cubicBezTo>
                    <a:cubicBezTo>
                      <a:pt x="4943" y="7283"/>
                      <a:pt x="4943" y="7283"/>
                      <a:pt x="5037" y="7523"/>
                    </a:cubicBezTo>
                    <a:cubicBezTo>
                      <a:pt x="5131" y="7806"/>
                      <a:pt x="5308" y="8035"/>
                      <a:pt x="5538" y="8223"/>
                    </a:cubicBezTo>
                    <a:cubicBezTo>
                      <a:pt x="5649" y="8312"/>
                      <a:pt x="5773" y="8357"/>
                      <a:pt x="5895" y="8357"/>
                    </a:cubicBezTo>
                    <a:cubicBezTo>
                      <a:pt x="6002" y="8357"/>
                      <a:pt x="6109" y="8323"/>
                      <a:pt x="6207" y="8254"/>
                    </a:cubicBezTo>
                    <a:cubicBezTo>
                      <a:pt x="6385" y="8129"/>
                      <a:pt x="6531" y="7962"/>
                      <a:pt x="6604" y="7743"/>
                    </a:cubicBezTo>
                    <a:cubicBezTo>
                      <a:pt x="6708" y="7419"/>
                      <a:pt x="6729" y="7084"/>
                      <a:pt x="6645" y="6750"/>
                    </a:cubicBezTo>
                    <a:cubicBezTo>
                      <a:pt x="6562" y="6426"/>
                      <a:pt x="6353" y="6207"/>
                      <a:pt x="6040" y="6092"/>
                    </a:cubicBezTo>
                    <a:cubicBezTo>
                      <a:pt x="5964" y="6064"/>
                      <a:pt x="5889" y="6048"/>
                      <a:pt x="5814" y="6048"/>
                    </a:cubicBezTo>
                    <a:cubicBezTo>
                      <a:pt x="5722" y="6048"/>
                      <a:pt x="5630" y="6072"/>
                      <a:pt x="5538" y="6123"/>
                    </a:cubicBezTo>
                    <a:cubicBezTo>
                      <a:pt x="5444" y="6176"/>
                      <a:pt x="5350" y="6228"/>
                      <a:pt x="5266" y="6301"/>
                    </a:cubicBezTo>
                    <a:cubicBezTo>
                      <a:pt x="5204" y="6348"/>
                      <a:pt x="5147" y="6372"/>
                      <a:pt x="5083" y="6372"/>
                    </a:cubicBezTo>
                    <a:cubicBezTo>
                      <a:pt x="5062" y="6372"/>
                      <a:pt x="5039" y="6369"/>
                      <a:pt x="5016" y="6364"/>
                    </a:cubicBezTo>
                    <a:cubicBezTo>
                      <a:pt x="4828" y="6332"/>
                      <a:pt x="4650" y="6301"/>
                      <a:pt x="4483" y="6228"/>
                    </a:cubicBezTo>
                    <a:cubicBezTo>
                      <a:pt x="4107" y="6081"/>
                      <a:pt x="3720" y="5988"/>
                      <a:pt x="3334" y="5914"/>
                    </a:cubicBezTo>
                    <a:cubicBezTo>
                      <a:pt x="3271" y="5904"/>
                      <a:pt x="3230" y="5883"/>
                      <a:pt x="3188" y="5841"/>
                    </a:cubicBezTo>
                    <a:cubicBezTo>
                      <a:pt x="2916" y="5570"/>
                      <a:pt x="2624" y="5308"/>
                      <a:pt x="2373" y="5006"/>
                    </a:cubicBezTo>
                    <a:cubicBezTo>
                      <a:pt x="2039" y="4619"/>
                      <a:pt x="1714" y="4222"/>
                      <a:pt x="1380" y="3846"/>
                    </a:cubicBezTo>
                    <a:cubicBezTo>
                      <a:pt x="1077" y="3501"/>
                      <a:pt x="806" y="3135"/>
                      <a:pt x="523" y="2791"/>
                    </a:cubicBezTo>
                    <a:cubicBezTo>
                      <a:pt x="430" y="2675"/>
                      <a:pt x="419" y="2645"/>
                      <a:pt x="513" y="2529"/>
                    </a:cubicBezTo>
                    <a:cubicBezTo>
                      <a:pt x="795" y="2174"/>
                      <a:pt x="1108" y="1840"/>
                      <a:pt x="1443" y="1537"/>
                    </a:cubicBezTo>
                    <a:cubicBezTo>
                      <a:pt x="1652" y="1359"/>
                      <a:pt x="1861" y="1182"/>
                      <a:pt x="2049" y="994"/>
                    </a:cubicBezTo>
                    <a:cubicBezTo>
                      <a:pt x="2174" y="868"/>
                      <a:pt x="2289" y="743"/>
                      <a:pt x="2425" y="628"/>
                    </a:cubicBezTo>
                    <a:cubicBezTo>
                      <a:pt x="2603" y="461"/>
                      <a:pt x="2759" y="273"/>
                      <a:pt x="2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3698091" y="1911339"/>
                <a:ext cx="922578" cy="544024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8798" extrusionOk="0">
                    <a:moveTo>
                      <a:pt x="11464" y="1"/>
                    </a:moveTo>
                    <a:cubicBezTo>
                      <a:pt x="10977" y="1"/>
                      <a:pt x="10517" y="117"/>
                      <a:pt x="10093" y="358"/>
                    </a:cubicBezTo>
                    <a:cubicBezTo>
                      <a:pt x="9748" y="546"/>
                      <a:pt x="9434" y="797"/>
                      <a:pt x="9142" y="1069"/>
                    </a:cubicBezTo>
                    <a:cubicBezTo>
                      <a:pt x="9037" y="1162"/>
                      <a:pt x="8933" y="1246"/>
                      <a:pt x="8828" y="1340"/>
                    </a:cubicBezTo>
                    <a:cubicBezTo>
                      <a:pt x="8766" y="1308"/>
                      <a:pt x="8703" y="1257"/>
                      <a:pt x="8640" y="1236"/>
                    </a:cubicBezTo>
                    <a:cubicBezTo>
                      <a:pt x="8359" y="1173"/>
                      <a:pt x="8076" y="1090"/>
                      <a:pt x="7784" y="1069"/>
                    </a:cubicBezTo>
                    <a:cubicBezTo>
                      <a:pt x="7580" y="1057"/>
                      <a:pt x="7376" y="1046"/>
                      <a:pt x="7174" y="1046"/>
                    </a:cubicBezTo>
                    <a:cubicBezTo>
                      <a:pt x="6815" y="1046"/>
                      <a:pt x="6459" y="1081"/>
                      <a:pt x="6112" y="1215"/>
                    </a:cubicBezTo>
                    <a:cubicBezTo>
                      <a:pt x="6097" y="1222"/>
                      <a:pt x="6081" y="1226"/>
                      <a:pt x="6066" y="1226"/>
                    </a:cubicBezTo>
                    <a:cubicBezTo>
                      <a:pt x="6036" y="1226"/>
                      <a:pt x="6007" y="1214"/>
                      <a:pt x="5987" y="1194"/>
                    </a:cubicBezTo>
                    <a:cubicBezTo>
                      <a:pt x="5945" y="1152"/>
                      <a:pt x="5903" y="1120"/>
                      <a:pt x="5872" y="1079"/>
                    </a:cubicBezTo>
                    <a:cubicBezTo>
                      <a:pt x="5590" y="755"/>
                      <a:pt x="5245" y="546"/>
                      <a:pt x="4858" y="400"/>
                    </a:cubicBezTo>
                    <a:cubicBezTo>
                      <a:pt x="4642" y="313"/>
                      <a:pt x="4416" y="267"/>
                      <a:pt x="4186" y="267"/>
                    </a:cubicBezTo>
                    <a:cubicBezTo>
                      <a:pt x="4083" y="267"/>
                      <a:pt x="3980" y="276"/>
                      <a:pt x="3876" y="296"/>
                    </a:cubicBezTo>
                    <a:cubicBezTo>
                      <a:pt x="3479" y="368"/>
                      <a:pt x="3114" y="525"/>
                      <a:pt x="2769" y="744"/>
                    </a:cubicBezTo>
                    <a:cubicBezTo>
                      <a:pt x="2153" y="1162"/>
                      <a:pt x="1756" y="1716"/>
                      <a:pt x="1589" y="2448"/>
                    </a:cubicBezTo>
                    <a:cubicBezTo>
                      <a:pt x="1484" y="2886"/>
                      <a:pt x="1463" y="3325"/>
                      <a:pt x="1557" y="3764"/>
                    </a:cubicBezTo>
                    <a:cubicBezTo>
                      <a:pt x="1620" y="4025"/>
                      <a:pt x="1724" y="4266"/>
                      <a:pt x="1850" y="4505"/>
                    </a:cubicBezTo>
                    <a:cubicBezTo>
                      <a:pt x="1887" y="4581"/>
                      <a:pt x="1874" y="4622"/>
                      <a:pt x="1802" y="4622"/>
                    </a:cubicBezTo>
                    <a:cubicBezTo>
                      <a:pt x="1794" y="4622"/>
                      <a:pt x="1786" y="4622"/>
                      <a:pt x="1777" y="4621"/>
                    </a:cubicBezTo>
                    <a:cubicBezTo>
                      <a:pt x="1761" y="4620"/>
                      <a:pt x="1746" y="4620"/>
                      <a:pt x="1731" y="4620"/>
                    </a:cubicBezTo>
                    <a:cubicBezTo>
                      <a:pt x="1425" y="4620"/>
                      <a:pt x="1147" y="4722"/>
                      <a:pt x="878" y="4871"/>
                    </a:cubicBezTo>
                    <a:cubicBezTo>
                      <a:pt x="805" y="4913"/>
                      <a:pt x="732" y="4955"/>
                      <a:pt x="659" y="4986"/>
                    </a:cubicBezTo>
                    <a:cubicBezTo>
                      <a:pt x="586" y="5028"/>
                      <a:pt x="523" y="5080"/>
                      <a:pt x="471" y="5143"/>
                    </a:cubicBezTo>
                    <a:cubicBezTo>
                      <a:pt x="63" y="5582"/>
                      <a:pt x="1" y="6209"/>
                      <a:pt x="241" y="6720"/>
                    </a:cubicBezTo>
                    <a:cubicBezTo>
                      <a:pt x="460" y="7170"/>
                      <a:pt x="805" y="7493"/>
                      <a:pt x="1275" y="7660"/>
                    </a:cubicBezTo>
                    <a:cubicBezTo>
                      <a:pt x="1662" y="7807"/>
                      <a:pt x="2048" y="7953"/>
                      <a:pt x="2435" y="8078"/>
                    </a:cubicBezTo>
                    <a:cubicBezTo>
                      <a:pt x="2832" y="8225"/>
                      <a:pt x="3239" y="8350"/>
                      <a:pt x="3667" y="8424"/>
                    </a:cubicBezTo>
                    <a:cubicBezTo>
                      <a:pt x="4054" y="8486"/>
                      <a:pt x="4430" y="8570"/>
                      <a:pt x="4817" y="8633"/>
                    </a:cubicBezTo>
                    <a:cubicBezTo>
                      <a:pt x="5151" y="8674"/>
                      <a:pt x="5485" y="8737"/>
                      <a:pt x="5820" y="8747"/>
                    </a:cubicBezTo>
                    <a:cubicBezTo>
                      <a:pt x="6290" y="8758"/>
                      <a:pt x="6760" y="8789"/>
                      <a:pt x="7240" y="8789"/>
                    </a:cubicBezTo>
                    <a:cubicBezTo>
                      <a:pt x="7492" y="8794"/>
                      <a:pt x="7744" y="8798"/>
                      <a:pt x="7996" y="8798"/>
                    </a:cubicBezTo>
                    <a:cubicBezTo>
                      <a:pt x="8813" y="8798"/>
                      <a:pt x="9631" y="8758"/>
                      <a:pt x="10437" y="8591"/>
                    </a:cubicBezTo>
                    <a:cubicBezTo>
                      <a:pt x="11117" y="8454"/>
                      <a:pt x="11785" y="8277"/>
                      <a:pt x="12422" y="8006"/>
                    </a:cubicBezTo>
                    <a:cubicBezTo>
                      <a:pt x="12490" y="7980"/>
                      <a:pt x="12552" y="7947"/>
                      <a:pt x="12628" y="7947"/>
                    </a:cubicBezTo>
                    <a:cubicBezTo>
                      <a:pt x="12646" y="7947"/>
                      <a:pt x="12664" y="7949"/>
                      <a:pt x="12684" y="7953"/>
                    </a:cubicBezTo>
                    <a:cubicBezTo>
                      <a:pt x="12701" y="7957"/>
                      <a:pt x="12718" y="7959"/>
                      <a:pt x="12735" y="7959"/>
                    </a:cubicBezTo>
                    <a:cubicBezTo>
                      <a:pt x="12815" y="7959"/>
                      <a:pt x="12897" y="7923"/>
                      <a:pt x="12966" y="7880"/>
                    </a:cubicBezTo>
                    <a:cubicBezTo>
                      <a:pt x="13269" y="7713"/>
                      <a:pt x="13561" y="7535"/>
                      <a:pt x="13812" y="7284"/>
                    </a:cubicBezTo>
                    <a:lnTo>
                      <a:pt x="14157" y="6940"/>
                    </a:lnTo>
                    <a:cubicBezTo>
                      <a:pt x="14303" y="6804"/>
                      <a:pt x="14439" y="6658"/>
                      <a:pt x="14544" y="6480"/>
                    </a:cubicBezTo>
                    <a:cubicBezTo>
                      <a:pt x="14836" y="6021"/>
                      <a:pt x="14920" y="5519"/>
                      <a:pt x="14690" y="5007"/>
                    </a:cubicBezTo>
                    <a:cubicBezTo>
                      <a:pt x="14606" y="4809"/>
                      <a:pt x="14460" y="4683"/>
                      <a:pt x="14272" y="4589"/>
                    </a:cubicBezTo>
                    <a:cubicBezTo>
                      <a:pt x="14043" y="4490"/>
                      <a:pt x="13814" y="4390"/>
                      <a:pt x="13559" y="4390"/>
                    </a:cubicBezTo>
                    <a:cubicBezTo>
                      <a:pt x="13546" y="4390"/>
                      <a:pt x="13533" y="4390"/>
                      <a:pt x="13520" y="4391"/>
                    </a:cubicBezTo>
                    <a:cubicBezTo>
                      <a:pt x="13478" y="4391"/>
                      <a:pt x="13446" y="4349"/>
                      <a:pt x="13467" y="4317"/>
                    </a:cubicBezTo>
                    <a:cubicBezTo>
                      <a:pt x="13499" y="4245"/>
                      <a:pt x="13530" y="4182"/>
                      <a:pt x="13561" y="4119"/>
                    </a:cubicBezTo>
                    <a:cubicBezTo>
                      <a:pt x="13822" y="3576"/>
                      <a:pt x="13958" y="3012"/>
                      <a:pt x="13864" y="2395"/>
                    </a:cubicBezTo>
                    <a:cubicBezTo>
                      <a:pt x="13791" y="1914"/>
                      <a:pt x="13592" y="1476"/>
                      <a:pt x="13363" y="1058"/>
                    </a:cubicBezTo>
                    <a:cubicBezTo>
                      <a:pt x="13321" y="985"/>
                      <a:pt x="13279" y="911"/>
                      <a:pt x="13227" y="849"/>
                    </a:cubicBezTo>
                    <a:cubicBezTo>
                      <a:pt x="12788" y="358"/>
                      <a:pt x="12266" y="34"/>
                      <a:pt x="11587" y="3"/>
                    </a:cubicBezTo>
                    <a:cubicBezTo>
                      <a:pt x="11546" y="1"/>
                      <a:pt x="11505" y="1"/>
                      <a:pt x="11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3703286" y="2216063"/>
                <a:ext cx="914107" cy="240724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3893" extrusionOk="0">
                    <a:moveTo>
                      <a:pt x="14072" y="0"/>
                    </a:moveTo>
                    <a:cubicBezTo>
                      <a:pt x="14027" y="0"/>
                      <a:pt x="13982" y="6"/>
                      <a:pt x="13937" y="16"/>
                    </a:cubicBezTo>
                    <a:cubicBezTo>
                      <a:pt x="13728" y="69"/>
                      <a:pt x="13529" y="152"/>
                      <a:pt x="13373" y="320"/>
                    </a:cubicBezTo>
                    <a:cubicBezTo>
                      <a:pt x="13258" y="434"/>
                      <a:pt x="13132" y="549"/>
                      <a:pt x="13060" y="696"/>
                    </a:cubicBezTo>
                    <a:cubicBezTo>
                      <a:pt x="12997" y="789"/>
                      <a:pt x="12934" y="873"/>
                      <a:pt x="12851" y="946"/>
                    </a:cubicBezTo>
                    <a:cubicBezTo>
                      <a:pt x="12746" y="1009"/>
                      <a:pt x="12663" y="1082"/>
                      <a:pt x="12579" y="1176"/>
                    </a:cubicBezTo>
                    <a:cubicBezTo>
                      <a:pt x="12516" y="1239"/>
                      <a:pt x="12433" y="1260"/>
                      <a:pt x="12328" y="1260"/>
                    </a:cubicBezTo>
                    <a:lnTo>
                      <a:pt x="11544" y="1260"/>
                    </a:lnTo>
                    <a:cubicBezTo>
                      <a:pt x="11498" y="1260"/>
                      <a:pt x="11452" y="1262"/>
                      <a:pt x="11408" y="1262"/>
                    </a:cubicBezTo>
                    <a:cubicBezTo>
                      <a:pt x="11361" y="1262"/>
                      <a:pt x="11315" y="1260"/>
                      <a:pt x="11273" y="1249"/>
                    </a:cubicBezTo>
                    <a:cubicBezTo>
                      <a:pt x="10928" y="1186"/>
                      <a:pt x="10594" y="1114"/>
                      <a:pt x="10249" y="1082"/>
                    </a:cubicBezTo>
                    <a:cubicBezTo>
                      <a:pt x="10062" y="1060"/>
                      <a:pt x="9880" y="1015"/>
                      <a:pt x="9695" y="1015"/>
                    </a:cubicBezTo>
                    <a:cubicBezTo>
                      <a:pt x="9623" y="1015"/>
                      <a:pt x="9550" y="1022"/>
                      <a:pt x="9476" y="1040"/>
                    </a:cubicBezTo>
                    <a:lnTo>
                      <a:pt x="9392" y="1040"/>
                    </a:lnTo>
                    <a:cubicBezTo>
                      <a:pt x="9037" y="1072"/>
                      <a:pt x="8693" y="1124"/>
                      <a:pt x="8358" y="1260"/>
                    </a:cubicBezTo>
                    <a:cubicBezTo>
                      <a:pt x="8159" y="1353"/>
                      <a:pt x="7950" y="1406"/>
                      <a:pt x="7741" y="1469"/>
                    </a:cubicBezTo>
                    <a:cubicBezTo>
                      <a:pt x="7706" y="1478"/>
                      <a:pt x="7671" y="1481"/>
                      <a:pt x="7636" y="1481"/>
                    </a:cubicBezTo>
                    <a:cubicBezTo>
                      <a:pt x="7588" y="1481"/>
                      <a:pt x="7539" y="1475"/>
                      <a:pt x="7491" y="1469"/>
                    </a:cubicBezTo>
                    <a:cubicBezTo>
                      <a:pt x="7282" y="1437"/>
                      <a:pt x="7073" y="1374"/>
                      <a:pt x="6854" y="1374"/>
                    </a:cubicBezTo>
                    <a:cubicBezTo>
                      <a:pt x="6603" y="1374"/>
                      <a:pt x="6362" y="1323"/>
                      <a:pt x="6133" y="1228"/>
                    </a:cubicBezTo>
                    <a:cubicBezTo>
                      <a:pt x="5955" y="1155"/>
                      <a:pt x="5756" y="1103"/>
                      <a:pt x="5558" y="1061"/>
                    </a:cubicBezTo>
                    <a:cubicBezTo>
                      <a:pt x="5433" y="1030"/>
                      <a:pt x="5297" y="1009"/>
                      <a:pt x="5161" y="998"/>
                    </a:cubicBezTo>
                    <a:cubicBezTo>
                      <a:pt x="5068" y="992"/>
                      <a:pt x="4975" y="989"/>
                      <a:pt x="4882" y="989"/>
                    </a:cubicBezTo>
                    <a:cubicBezTo>
                      <a:pt x="4656" y="989"/>
                      <a:pt x="4433" y="1009"/>
                      <a:pt x="4210" y="1061"/>
                    </a:cubicBezTo>
                    <a:cubicBezTo>
                      <a:pt x="3882" y="1132"/>
                      <a:pt x="3554" y="1158"/>
                      <a:pt x="3225" y="1158"/>
                    </a:cubicBezTo>
                    <a:cubicBezTo>
                      <a:pt x="3167" y="1158"/>
                      <a:pt x="3109" y="1157"/>
                      <a:pt x="3051" y="1155"/>
                    </a:cubicBezTo>
                    <a:cubicBezTo>
                      <a:pt x="3006" y="1155"/>
                      <a:pt x="2962" y="1157"/>
                      <a:pt x="2919" y="1157"/>
                    </a:cubicBezTo>
                    <a:cubicBezTo>
                      <a:pt x="2853" y="1157"/>
                      <a:pt x="2790" y="1153"/>
                      <a:pt x="2727" y="1134"/>
                    </a:cubicBezTo>
                    <a:cubicBezTo>
                      <a:pt x="2601" y="1114"/>
                      <a:pt x="2487" y="1103"/>
                      <a:pt x="2372" y="1103"/>
                    </a:cubicBezTo>
                    <a:cubicBezTo>
                      <a:pt x="2267" y="1103"/>
                      <a:pt x="2173" y="1061"/>
                      <a:pt x="2079" y="1061"/>
                    </a:cubicBezTo>
                    <a:cubicBezTo>
                      <a:pt x="2072" y="1061"/>
                      <a:pt x="2065" y="1061"/>
                      <a:pt x="2059" y="1061"/>
                    </a:cubicBezTo>
                    <a:cubicBezTo>
                      <a:pt x="1866" y="1061"/>
                      <a:pt x="1804" y="911"/>
                      <a:pt x="1703" y="800"/>
                    </a:cubicBezTo>
                    <a:cubicBezTo>
                      <a:pt x="1693" y="779"/>
                      <a:pt x="1682" y="758"/>
                      <a:pt x="1682" y="747"/>
                    </a:cubicBezTo>
                    <a:cubicBezTo>
                      <a:pt x="1651" y="601"/>
                      <a:pt x="1547" y="487"/>
                      <a:pt x="1484" y="361"/>
                    </a:cubicBezTo>
                    <a:cubicBezTo>
                      <a:pt x="1463" y="320"/>
                      <a:pt x="1421" y="288"/>
                      <a:pt x="1379" y="278"/>
                    </a:cubicBezTo>
                    <a:cubicBezTo>
                      <a:pt x="1318" y="257"/>
                      <a:pt x="1257" y="241"/>
                      <a:pt x="1193" y="241"/>
                    </a:cubicBezTo>
                    <a:cubicBezTo>
                      <a:pt x="1159" y="241"/>
                      <a:pt x="1124" y="246"/>
                      <a:pt x="1087" y="257"/>
                    </a:cubicBezTo>
                    <a:cubicBezTo>
                      <a:pt x="867" y="309"/>
                      <a:pt x="679" y="403"/>
                      <a:pt x="491" y="518"/>
                    </a:cubicBezTo>
                    <a:cubicBezTo>
                      <a:pt x="272" y="633"/>
                      <a:pt x="219" y="873"/>
                      <a:pt x="73" y="1040"/>
                    </a:cubicBezTo>
                    <a:cubicBezTo>
                      <a:pt x="10" y="1270"/>
                      <a:pt x="0" y="1500"/>
                      <a:pt x="94" y="1730"/>
                    </a:cubicBezTo>
                    <a:cubicBezTo>
                      <a:pt x="345" y="2284"/>
                      <a:pt x="763" y="2649"/>
                      <a:pt x="1348" y="2816"/>
                    </a:cubicBezTo>
                    <a:cubicBezTo>
                      <a:pt x="1463" y="2858"/>
                      <a:pt x="1588" y="2900"/>
                      <a:pt x="1703" y="2952"/>
                    </a:cubicBezTo>
                    <a:cubicBezTo>
                      <a:pt x="2111" y="3119"/>
                      <a:pt x="2529" y="3266"/>
                      <a:pt x="2957" y="3391"/>
                    </a:cubicBezTo>
                    <a:cubicBezTo>
                      <a:pt x="3604" y="3568"/>
                      <a:pt x="4273" y="3663"/>
                      <a:pt x="4932" y="3767"/>
                    </a:cubicBezTo>
                    <a:cubicBezTo>
                      <a:pt x="5057" y="3788"/>
                      <a:pt x="5171" y="3809"/>
                      <a:pt x="5287" y="3819"/>
                    </a:cubicBezTo>
                    <a:cubicBezTo>
                      <a:pt x="5691" y="3829"/>
                      <a:pt x="6103" y="3883"/>
                      <a:pt x="6509" y="3883"/>
                    </a:cubicBezTo>
                    <a:cubicBezTo>
                      <a:pt x="6544" y="3883"/>
                      <a:pt x="6578" y="3883"/>
                      <a:pt x="6613" y="3882"/>
                    </a:cubicBezTo>
                    <a:cubicBezTo>
                      <a:pt x="6718" y="3878"/>
                      <a:pt x="6822" y="3877"/>
                      <a:pt x="6926" y="3877"/>
                    </a:cubicBezTo>
                    <a:cubicBezTo>
                      <a:pt x="7134" y="3877"/>
                      <a:pt x="7341" y="3882"/>
                      <a:pt x="7543" y="3882"/>
                    </a:cubicBezTo>
                    <a:lnTo>
                      <a:pt x="7543" y="3893"/>
                    </a:lnTo>
                    <a:cubicBezTo>
                      <a:pt x="8087" y="3882"/>
                      <a:pt x="8619" y="3882"/>
                      <a:pt x="9152" y="3872"/>
                    </a:cubicBezTo>
                    <a:lnTo>
                      <a:pt x="9236" y="3872"/>
                    </a:lnTo>
                    <a:cubicBezTo>
                      <a:pt x="9580" y="3819"/>
                      <a:pt x="9915" y="3767"/>
                      <a:pt x="10260" y="3715"/>
                    </a:cubicBezTo>
                    <a:cubicBezTo>
                      <a:pt x="10771" y="3631"/>
                      <a:pt x="11263" y="3485"/>
                      <a:pt x="11764" y="3328"/>
                    </a:cubicBezTo>
                    <a:cubicBezTo>
                      <a:pt x="12088" y="3234"/>
                      <a:pt x="12391" y="3067"/>
                      <a:pt x="12735" y="3025"/>
                    </a:cubicBezTo>
                    <a:cubicBezTo>
                      <a:pt x="13060" y="2973"/>
                      <a:pt x="13320" y="2774"/>
                      <a:pt x="13561" y="2565"/>
                    </a:cubicBezTo>
                    <a:cubicBezTo>
                      <a:pt x="13822" y="2335"/>
                      <a:pt x="14073" y="2075"/>
                      <a:pt x="14313" y="1813"/>
                    </a:cubicBezTo>
                    <a:cubicBezTo>
                      <a:pt x="14637" y="1448"/>
                      <a:pt x="14783" y="1019"/>
                      <a:pt x="14741" y="529"/>
                    </a:cubicBezTo>
                    <a:cubicBezTo>
                      <a:pt x="14741" y="487"/>
                      <a:pt x="14731" y="445"/>
                      <a:pt x="14710" y="403"/>
                    </a:cubicBezTo>
                    <a:cubicBezTo>
                      <a:pt x="14603" y="171"/>
                      <a:pt x="14336" y="0"/>
                      <a:pt x="14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1"/>
              <p:cNvSpPr/>
              <p:nvPr/>
            </p:nvSpPr>
            <p:spPr>
              <a:xfrm>
                <a:off x="3829244" y="1959818"/>
                <a:ext cx="235839" cy="281906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4559" extrusionOk="0">
                    <a:moveTo>
                      <a:pt x="2179" y="1"/>
                    </a:moveTo>
                    <a:cubicBezTo>
                      <a:pt x="2028" y="1"/>
                      <a:pt x="1876" y="31"/>
                      <a:pt x="1724" y="107"/>
                    </a:cubicBezTo>
                    <a:cubicBezTo>
                      <a:pt x="1474" y="243"/>
                      <a:pt x="1233" y="368"/>
                      <a:pt x="982" y="514"/>
                    </a:cubicBezTo>
                    <a:cubicBezTo>
                      <a:pt x="784" y="640"/>
                      <a:pt x="627" y="786"/>
                      <a:pt x="502" y="984"/>
                    </a:cubicBezTo>
                    <a:cubicBezTo>
                      <a:pt x="345" y="1235"/>
                      <a:pt x="251" y="1507"/>
                      <a:pt x="167" y="1789"/>
                    </a:cubicBezTo>
                    <a:cubicBezTo>
                      <a:pt x="53" y="2186"/>
                      <a:pt x="0" y="2583"/>
                      <a:pt x="105" y="3001"/>
                    </a:cubicBezTo>
                    <a:cubicBezTo>
                      <a:pt x="209" y="3387"/>
                      <a:pt x="387" y="3742"/>
                      <a:pt x="680" y="4035"/>
                    </a:cubicBezTo>
                    <a:cubicBezTo>
                      <a:pt x="920" y="4276"/>
                      <a:pt x="1223" y="4422"/>
                      <a:pt x="1546" y="4505"/>
                    </a:cubicBezTo>
                    <a:cubicBezTo>
                      <a:pt x="1646" y="4538"/>
                      <a:pt x="1745" y="4559"/>
                      <a:pt x="1847" y="4559"/>
                    </a:cubicBezTo>
                    <a:cubicBezTo>
                      <a:pt x="1906" y="4559"/>
                      <a:pt x="1966" y="4552"/>
                      <a:pt x="2027" y="4536"/>
                    </a:cubicBezTo>
                    <a:cubicBezTo>
                      <a:pt x="2539" y="4422"/>
                      <a:pt x="2957" y="4160"/>
                      <a:pt x="3271" y="3753"/>
                    </a:cubicBezTo>
                    <a:cubicBezTo>
                      <a:pt x="3469" y="3482"/>
                      <a:pt x="3647" y="3199"/>
                      <a:pt x="3719" y="2865"/>
                    </a:cubicBezTo>
                    <a:cubicBezTo>
                      <a:pt x="3803" y="2530"/>
                      <a:pt x="3814" y="2196"/>
                      <a:pt x="3803" y="1862"/>
                    </a:cubicBezTo>
                    <a:cubicBezTo>
                      <a:pt x="3803" y="1674"/>
                      <a:pt x="3782" y="1486"/>
                      <a:pt x="3740" y="1298"/>
                    </a:cubicBezTo>
                    <a:cubicBezTo>
                      <a:pt x="3668" y="1005"/>
                      <a:pt x="3542" y="733"/>
                      <a:pt x="3343" y="504"/>
                    </a:cubicBezTo>
                    <a:cubicBezTo>
                      <a:pt x="3093" y="222"/>
                      <a:pt x="2769" y="86"/>
                      <a:pt x="2414" y="23"/>
                    </a:cubicBezTo>
                    <a:cubicBezTo>
                      <a:pt x="2336" y="9"/>
                      <a:pt x="2257" y="1"/>
                      <a:pt x="2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4278850" y="1968970"/>
                <a:ext cx="236519" cy="25686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154" extrusionOk="0">
                    <a:moveTo>
                      <a:pt x="2059" y="11"/>
                    </a:moveTo>
                    <a:cubicBezTo>
                      <a:pt x="1976" y="21"/>
                      <a:pt x="1798" y="0"/>
                      <a:pt x="1651" y="53"/>
                    </a:cubicBezTo>
                    <a:cubicBezTo>
                      <a:pt x="1244" y="178"/>
                      <a:pt x="910" y="408"/>
                      <a:pt x="638" y="722"/>
                    </a:cubicBezTo>
                    <a:cubicBezTo>
                      <a:pt x="314" y="1098"/>
                      <a:pt x="137" y="1537"/>
                      <a:pt x="53" y="2027"/>
                    </a:cubicBezTo>
                    <a:cubicBezTo>
                      <a:pt x="32" y="2143"/>
                      <a:pt x="32" y="2278"/>
                      <a:pt x="21" y="2403"/>
                    </a:cubicBezTo>
                    <a:cubicBezTo>
                      <a:pt x="1" y="2508"/>
                      <a:pt x="1" y="2602"/>
                      <a:pt x="21" y="2696"/>
                    </a:cubicBezTo>
                    <a:cubicBezTo>
                      <a:pt x="53" y="2999"/>
                      <a:pt x="179" y="3260"/>
                      <a:pt x="293" y="3522"/>
                    </a:cubicBezTo>
                    <a:cubicBezTo>
                      <a:pt x="335" y="3594"/>
                      <a:pt x="388" y="3657"/>
                      <a:pt x="439" y="3720"/>
                    </a:cubicBezTo>
                    <a:cubicBezTo>
                      <a:pt x="711" y="4023"/>
                      <a:pt x="1077" y="4128"/>
                      <a:pt x="1463" y="4148"/>
                    </a:cubicBezTo>
                    <a:cubicBezTo>
                      <a:pt x="1504" y="4152"/>
                      <a:pt x="1543" y="4153"/>
                      <a:pt x="1583" y="4153"/>
                    </a:cubicBezTo>
                    <a:cubicBezTo>
                      <a:pt x="1799" y="4153"/>
                      <a:pt x="2003" y="4109"/>
                      <a:pt x="2215" y="4065"/>
                    </a:cubicBezTo>
                    <a:cubicBezTo>
                      <a:pt x="2424" y="4033"/>
                      <a:pt x="2602" y="3949"/>
                      <a:pt x="2780" y="3856"/>
                    </a:cubicBezTo>
                    <a:cubicBezTo>
                      <a:pt x="2968" y="3751"/>
                      <a:pt x="3114" y="3573"/>
                      <a:pt x="3239" y="3396"/>
                    </a:cubicBezTo>
                    <a:cubicBezTo>
                      <a:pt x="3490" y="3041"/>
                      <a:pt x="3647" y="2654"/>
                      <a:pt x="3720" y="2226"/>
                    </a:cubicBezTo>
                    <a:cubicBezTo>
                      <a:pt x="3783" y="1881"/>
                      <a:pt x="3824" y="1547"/>
                      <a:pt x="3741" y="1202"/>
                    </a:cubicBezTo>
                    <a:cubicBezTo>
                      <a:pt x="3615" y="690"/>
                      <a:pt x="3313" y="325"/>
                      <a:pt x="2832" y="116"/>
                    </a:cubicBezTo>
                    <a:cubicBezTo>
                      <a:pt x="2602" y="11"/>
                      <a:pt x="2373" y="21"/>
                      <a:pt x="2059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3794369" y="2239004"/>
                <a:ext cx="749378" cy="81499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1318" extrusionOk="0">
                    <a:moveTo>
                      <a:pt x="11973" y="0"/>
                    </a:moveTo>
                    <a:cubicBezTo>
                      <a:pt x="11921" y="53"/>
                      <a:pt x="11868" y="84"/>
                      <a:pt x="11826" y="137"/>
                    </a:cubicBezTo>
                    <a:cubicBezTo>
                      <a:pt x="11722" y="230"/>
                      <a:pt x="11638" y="325"/>
                      <a:pt x="11534" y="418"/>
                    </a:cubicBezTo>
                    <a:cubicBezTo>
                      <a:pt x="11304" y="629"/>
                      <a:pt x="11048" y="734"/>
                      <a:pt x="10741" y="734"/>
                    </a:cubicBezTo>
                    <a:cubicBezTo>
                      <a:pt x="10713" y="734"/>
                      <a:pt x="10685" y="733"/>
                      <a:pt x="10656" y="732"/>
                    </a:cubicBezTo>
                    <a:cubicBezTo>
                      <a:pt x="10354" y="701"/>
                      <a:pt x="10040" y="680"/>
                      <a:pt x="9737" y="638"/>
                    </a:cubicBezTo>
                    <a:cubicBezTo>
                      <a:pt x="9279" y="565"/>
                      <a:pt x="8820" y="536"/>
                      <a:pt x="8357" y="536"/>
                    </a:cubicBezTo>
                    <a:cubicBezTo>
                      <a:pt x="8218" y="536"/>
                      <a:pt x="8079" y="539"/>
                      <a:pt x="7940" y="544"/>
                    </a:cubicBezTo>
                    <a:cubicBezTo>
                      <a:pt x="7856" y="544"/>
                      <a:pt x="7763" y="565"/>
                      <a:pt x="7679" y="585"/>
                    </a:cubicBezTo>
                    <a:cubicBezTo>
                      <a:pt x="7261" y="659"/>
                      <a:pt x="6874" y="836"/>
                      <a:pt x="6488" y="972"/>
                    </a:cubicBezTo>
                    <a:cubicBezTo>
                      <a:pt x="6313" y="1039"/>
                      <a:pt x="6138" y="1072"/>
                      <a:pt x="5957" y="1072"/>
                    </a:cubicBezTo>
                    <a:cubicBezTo>
                      <a:pt x="5912" y="1072"/>
                      <a:pt x="5866" y="1070"/>
                      <a:pt x="5820" y="1066"/>
                    </a:cubicBezTo>
                    <a:cubicBezTo>
                      <a:pt x="5537" y="1035"/>
                      <a:pt x="5266" y="962"/>
                      <a:pt x="5005" y="847"/>
                    </a:cubicBezTo>
                    <a:cubicBezTo>
                      <a:pt x="4638" y="667"/>
                      <a:pt x="4248" y="593"/>
                      <a:pt x="3847" y="593"/>
                    </a:cubicBezTo>
                    <a:cubicBezTo>
                      <a:pt x="3712" y="593"/>
                      <a:pt x="3575" y="601"/>
                      <a:pt x="3438" y="617"/>
                    </a:cubicBezTo>
                    <a:cubicBezTo>
                      <a:pt x="3270" y="638"/>
                      <a:pt x="3113" y="648"/>
                      <a:pt x="2946" y="659"/>
                    </a:cubicBezTo>
                    <a:cubicBezTo>
                      <a:pt x="2873" y="664"/>
                      <a:pt x="2797" y="664"/>
                      <a:pt x="2720" y="664"/>
                    </a:cubicBezTo>
                    <a:cubicBezTo>
                      <a:pt x="2643" y="664"/>
                      <a:pt x="2565" y="664"/>
                      <a:pt x="2487" y="669"/>
                    </a:cubicBezTo>
                    <a:cubicBezTo>
                      <a:pt x="2360" y="682"/>
                      <a:pt x="2235" y="687"/>
                      <a:pt x="2109" y="687"/>
                    </a:cubicBezTo>
                    <a:cubicBezTo>
                      <a:pt x="1727" y="687"/>
                      <a:pt x="1347" y="638"/>
                      <a:pt x="961" y="606"/>
                    </a:cubicBezTo>
                    <a:cubicBezTo>
                      <a:pt x="669" y="575"/>
                      <a:pt x="429" y="450"/>
                      <a:pt x="272" y="188"/>
                    </a:cubicBezTo>
                    <a:cubicBezTo>
                      <a:pt x="230" y="126"/>
                      <a:pt x="178" y="84"/>
                      <a:pt x="115" y="32"/>
                    </a:cubicBezTo>
                    <a:cubicBezTo>
                      <a:pt x="110" y="27"/>
                      <a:pt x="97" y="24"/>
                      <a:pt x="82" y="24"/>
                    </a:cubicBezTo>
                    <a:cubicBezTo>
                      <a:pt x="68" y="24"/>
                      <a:pt x="52" y="27"/>
                      <a:pt x="42" y="32"/>
                    </a:cubicBezTo>
                    <a:cubicBezTo>
                      <a:pt x="21" y="53"/>
                      <a:pt x="0" y="95"/>
                      <a:pt x="0" y="126"/>
                    </a:cubicBezTo>
                    <a:cubicBezTo>
                      <a:pt x="11" y="230"/>
                      <a:pt x="63" y="325"/>
                      <a:pt x="146" y="408"/>
                    </a:cubicBezTo>
                    <a:cubicBezTo>
                      <a:pt x="429" y="680"/>
                      <a:pt x="763" y="836"/>
                      <a:pt x="1170" y="857"/>
                    </a:cubicBezTo>
                    <a:cubicBezTo>
                      <a:pt x="1494" y="868"/>
                      <a:pt x="1818" y="899"/>
                      <a:pt x="2142" y="910"/>
                    </a:cubicBezTo>
                    <a:cubicBezTo>
                      <a:pt x="2231" y="915"/>
                      <a:pt x="2317" y="917"/>
                      <a:pt x="2403" y="917"/>
                    </a:cubicBezTo>
                    <a:cubicBezTo>
                      <a:pt x="2489" y="917"/>
                      <a:pt x="2576" y="915"/>
                      <a:pt x="2665" y="910"/>
                    </a:cubicBezTo>
                    <a:cubicBezTo>
                      <a:pt x="3030" y="889"/>
                      <a:pt x="3385" y="857"/>
                      <a:pt x="3751" y="836"/>
                    </a:cubicBezTo>
                    <a:cubicBezTo>
                      <a:pt x="3825" y="834"/>
                      <a:pt x="3898" y="832"/>
                      <a:pt x="3971" y="832"/>
                    </a:cubicBezTo>
                    <a:cubicBezTo>
                      <a:pt x="4217" y="832"/>
                      <a:pt x="4457" y="852"/>
                      <a:pt x="4691" y="941"/>
                    </a:cubicBezTo>
                    <a:cubicBezTo>
                      <a:pt x="4973" y="1045"/>
                      <a:pt x="5255" y="1140"/>
                      <a:pt x="5548" y="1233"/>
                    </a:cubicBezTo>
                    <a:cubicBezTo>
                      <a:pt x="5713" y="1288"/>
                      <a:pt x="5880" y="1317"/>
                      <a:pt x="6050" y="1317"/>
                    </a:cubicBezTo>
                    <a:cubicBezTo>
                      <a:pt x="6202" y="1317"/>
                      <a:pt x="6355" y="1294"/>
                      <a:pt x="6509" y="1244"/>
                    </a:cubicBezTo>
                    <a:cubicBezTo>
                      <a:pt x="6770" y="1170"/>
                      <a:pt x="7021" y="1066"/>
                      <a:pt x="7282" y="972"/>
                    </a:cubicBezTo>
                    <a:cubicBezTo>
                      <a:pt x="7543" y="868"/>
                      <a:pt x="7826" y="805"/>
                      <a:pt x="8097" y="794"/>
                    </a:cubicBezTo>
                    <a:cubicBezTo>
                      <a:pt x="8158" y="793"/>
                      <a:pt x="8219" y="792"/>
                      <a:pt x="8281" y="792"/>
                    </a:cubicBezTo>
                    <a:cubicBezTo>
                      <a:pt x="8575" y="792"/>
                      <a:pt x="8869" y="811"/>
                      <a:pt x="9163" y="836"/>
                    </a:cubicBezTo>
                    <a:cubicBezTo>
                      <a:pt x="9602" y="878"/>
                      <a:pt x="10050" y="941"/>
                      <a:pt x="10489" y="993"/>
                    </a:cubicBezTo>
                    <a:cubicBezTo>
                      <a:pt x="10570" y="1002"/>
                      <a:pt x="10651" y="1006"/>
                      <a:pt x="10729" y="1006"/>
                    </a:cubicBezTo>
                    <a:cubicBezTo>
                      <a:pt x="11126" y="1006"/>
                      <a:pt x="11488" y="889"/>
                      <a:pt x="11785" y="575"/>
                    </a:cubicBezTo>
                    <a:cubicBezTo>
                      <a:pt x="11879" y="471"/>
                      <a:pt x="11963" y="366"/>
                      <a:pt x="12046" y="262"/>
                    </a:cubicBezTo>
                    <a:cubicBezTo>
                      <a:pt x="12119" y="168"/>
                      <a:pt x="12088" y="84"/>
                      <a:pt x="1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3902890" y="2020108"/>
                <a:ext cx="69812" cy="18241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950" extrusionOk="0">
                    <a:moveTo>
                      <a:pt x="567" y="0"/>
                    </a:moveTo>
                    <a:cubicBezTo>
                      <a:pt x="524" y="0"/>
                      <a:pt x="478" y="14"/>
                      <a:pt x="429" y="41"/>
                    </a:cubicBezTo>
                    <a:cubicBezTo>
                      <a:pt x="355" y="83"/>
                      <a:pt x="304" y="155"/>
                      <a:pt x="251" y="239"/>
                    </a:cubicBezTo>
                    <a:cubicBezTo>
                      <a:pt x="21" y="636"/>
                      <a:pt x="0" y="1075"/>
                      <a:pt x="0" y="1524"/>
                    </a:cubicBezTo>
                    <a:cubicBezTo>
                      <a:pt x="11" y="1608"/>
                      <a:pt x="21" y="1692"/>
                      <a:pt x="21" y="1775"/>
                    </a:cubicBezTo>
                    <a:cubicBezTo>
                      <a:pt x="32" y="2078"/>
                      <a:pt x="116" y="2360"/>
                      <a:pt x="241" y="2642"/>
                    </a:cubicBezTo>
                    <a:cubicBezTo>
                      <a:pt x="272" y="2725"/>
                      <a:pt x="335" y="2809"/>
                      <a:pt x="397" y="2893"/>
                    </a:cubicBezTo>
                    <a:cubicBezTo>
                      <a:pt x="429" y="2930"/>
                      <a:pt x="460" y="2949"/>
                      <a:pt x="498" y="2949"/>
                    </a:cubicBezTo>
                    <a:cubicBezTo>
                      <a:pt x="524" y="2949"/>
                      <a:pt x="552" y="2941"/>
                      <a:pt x="585" y="2924"/>
                    </a:cubicBezTo>
                    <a:cubicBezTo>
                      <a:pt x="711" y="2872"/>
                      <a:pt x="815" y="2788"/>
                      <a:pt x="868" y="2642"/>
                    </a:cubicBezTo>
                    <a:cubicBezTo>
                      <a:pt x="899" y="2517"/>
                      <a:pt x="961" y="2391"/>
                      <a:pt x="982" y="2256"/>
                    </a:cubicBezTo>
                    <a:cubicBezTo>
                      <a:pt x="1035" y="2005"/>
                      <a:pt x="1066" y="1754"/>
                      <a:pt x="1098" y="1504"/>
                    </a:cubicBezTo>
                    <a:cubicBezTo>
                      <a:pt x="1129" y="1211"/>
                      <a:pt x="1077" y="929"/>
                      <a:pt x="1035" y="636"/>
                    </a:cubicBezTo>
                    <a:cubicBezTo>
                      <a:pt x="993" y="417"/>
                      <a:pt x="899" y="218"/>
                      <a:pt x="732" y="72"/>
                    </a:cubicBezTo>
                    <a:cubicBezTo>
                      <a:pt x="678" y="24"/>
                      <a:pt x="625" y="0"/>
                      <a:pt x="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1"/>
              <p:cNvSpPr/>
              <p:nvPr/>
            </p:nvSpPr>
            <p:spPr>
              <a:xfrm>
                <a:off x="4384155" y="2018438"/>
                <a:ext cx="61402" cy="17140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72" extrusionOk="0">
                    <a:moveTo>
                      <a:pt x="482" y="1"/>
                    </a:moveTo>
                    <a:cubicBezTo>
                      <a:pt x="371" y="1"/>
                      <a:pt x="266" y="59"/>
                      <a:pt x="199" y="172"/>
                    </a:cubicBezTo>
                    <a:cubicBezTo>
                      <a:pt x="157" y="256"/>
                      <a:pt x="115" y="360"/>
                      <a:pt x="105" y="454"/>
                    </a:cubicBezTo>
                    <a:cubicBezTo>
                      <a:pt x="1" y="1018"/>
                      <a:pt x="1" y="1593"/>
                      <a:pt x="64" y="2157"/>
                    </a:cubicBezTo>
                    <a:cubicBezTo>
                      <a:pt x="74" y="2262"/>
                      <a:pt x="105" y="2355"/>
                      <a:pt x="126" y="2450"/>
                    </a:cubicBezTo>
                    <a:cubicBezTo>
                      <a:pt x="157" y="2554"/>
                      <a:pt x="220" y="2627"/>
                      <a:pt x="293" y="2701"/>
                    </a:cubicBezTo>
                    <a:cubicBezTo>
                      <a:pt x="346" y="2746"/>
                      <a:pt x="398" y="2771"/>
                      <a:pt x="455" y="2771"/>
                    </a:cubicBezTo>
                    <a:cubicBezTo>
                      <a:pt x="489" y="2771"/>
                      <a:pt x="526" y="2762"/>
                      <a:pt x="565" y="2742"/>
                    </a:cubicBezTo>
                    <a:cubicBezTo>
                      <a:pt x="680" y="2680"/>
                      <a:pt x="763" y="2606"/>
                      <a:pt x="805" y="2492"/>
                    </a:cubicBezTo>
                    <a:cubicBezTo>
                      <a:pt x="826" y="2429"/>
                      <a:pt x="847" y="2366"/>
                      <a:pt x="858" y="2304"/>
                    </a:cubicBezTo>
                    <a:cubicBezTo>
                      <a:pt x="941" y="1907"/>
                      <a:pt x="972" y="1499"/>
                      <a:pt x="993" y="1092"/>
                    </a:cubicBezTo>
                    <a:cubicBezTo>
                      <a:pt x="983" y="904"/>
                      <a:pt x="972" y="705"/>
                      <a:pt x="962" y="517"/>
                    </a:cubicBezTo>
                    <a:cubicBezTo>
                      <a:pt x="951" y="308"/>
                      <a:pt x="847" y="162"/>
                      <a:pt x="670" y="57"/>
                    </a:cubicBezTo>
                    <a:cubicBezTo>
                      <a:pt x="609" y="19"/>
                      <a:pt x="544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1"/>
              <p:cNvSpPr/>
              <p:nvPr/>
            </p:nvSpPr>
            <p:spPr>
              <a:xfrm>
                <a:off x="4180037" y="2215692"/>
                <a:ext cx="3110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04" extrusionOk="0">
                    <a:moveTo>
                      <a:pt x="370" y="0"/>
                    </a:moveTo>
                    <a:cubicBezTo>
                      <a:pt x="354" y="0"/>
                      <a:pt x="339" y="4"/>
                      <a:pt x="324" y="12"/>
                    </a:cubicBezTo>
                    <a:cubicBezTo>
                      <a:pt x="230" y="75"/>
                      <a:pt x="136" y="148"/>
                      <a:pt x="42" y="221"/>
                    </a:cubicBezTo>
                    <a:cubicBezTo>
                      <a:pt x="1" y="252"/>
                      <a:pt x="21" y="315"/>
                      <a:pt x="63" y="356"/>
                    </a:cubicBezTo>
                    <a:cubicBezTo>
                      <a:pt x="100" y="387"/>
                      <a:pt x="132" y="403"/>
                      <a:pt x="166" y="403"/>
                    </a:cubicBezTo>
                    <a:cubicBezTo>
                      <a:pt x="190" y="403"/>
                      <a:pt x="214" y="395"/>
                      <a:pt x="240" y="377"/>
                    </a:cubicBezTo>
                    <a:cubicBezTo>
                      <a:pt x="314" y="326"/>
                      <a:pt x="387" y="273"/>
                      <a:pt x="460" y="210"/>
                    </a:cubicBezTo>
                    <a:cubicBezTo>
                      <a:pt x="481" y="189"/>
                      <a:pt x="491" y="158"/>
                      <a:pt x="502" y="138"/>
                    </a:cubicBezTo>
                    <a:cubicBezTo>
                      <a:pt x="502" y="62"/>
                      <a:pt x="435" y="0"/>
                      <a:pt x="370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1"/>
              <p:cNvSpPr/>
              <p:nvPr/>
            </p:nvSpPr>
            <p:spPr>
              <a:xfrm>
                <a:off x="4100578" y="2208148"/>
                <a:ext cx="29124" cy="27702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48" extrusionOk="0">
                    <a:moveTo>
                      <a:pt x="100" y="1"/>
                    </a:moveTo>
                    <a:cubicBezTo>
                      <a:pt x="81" y="1"/>
                      <a:pt x="63" y="3"/>
                      <a:pt x="53" y="9"/>
                    </a:cubicBezTo>
                    <a:cubicBezTo>
                      <a:pt x="21" y="40"/>
                      <a:pt x="0" y="81"/>
                      <a:pt x="0" y="123"/>
                    </a:cubicBezTo>
                    <a:cubicBezTo>
                      <a:pt x="0" y="155"/>
                      <a:pt x="11" y="197"/>
                      <a:pt x="32" y="218"/>
                    </a:cubicBezTo>
                    <a:cubicBezTo>
                      <a:pt x="115" y="290"/>
                      <a:pt x="199" y="364"/>
                      <a:pt x="283" y="427"/>
                    </a:cubicBezTo>
                    <a:cubicBezTo>
                      <a:pt x="303" y="448"/>
                      <a:pt x="334" y="448"/>
                      <a:pt x="345" y="448"/>
                    </a:cubicBezTo>
                    <a:cubicBezTo>
                      <a:pt x="418" y="448"/>
                      <a:pt x="471" y="374"/>
                      <a:pt x="450" y="311"/>
                    </a:cubicBezTo>
                    <a:cubicBezTo>
                      <a:pt x="387" y="176"/>
                      <a:pt x="272" y="92"/>
                      <a:pt x="146" y="9"/>
                    </a:cubicBezTo>
                    <a:cubicBezTo>
                      <a:pt x="136" y="3"/>
                      <a:pt x="118" y="1"/>
                      <a:pt x="100" y="1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1"/>
              <p:cNvSpPr/>
              <p:nvPr/>
            </p:nvSpPr>
            <p:spPr>
              <a:xfrm>
                <a:off x="3939064" y="2054241"/>
                <a:ext cx="62082" cy="7908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279" extrusionOk="0">
                    <a:moveTo>
                      <a:pt x="492" y="0"/>
                    </a:moveTo>
                    <a:cubicBezTo>
                      <a:pt x="272" y="0"/>
                      <a:pt x="136" y="95"/>
                      <a:pt x="63" y="304"/>
                    </a:cubicBezTo>
                    <a:cubicBezTo>
                      <a:pt x="21" y="418"/>
                      <a:pt x="0" y="544"/>
                      <a:pt x="11" y="627"/>
                    </a:cubicBezTo>
                    <a:cubicBezTo>
                      <a:pt x="0" y="784"/>
                      <a:pt x="11" y="889"/>
                      <a:pt x="53" y="993"/>
                    </a:cubicBezTo>
                    <a:cubicBezTo>
                      <a:pt x="116" y="1171"/>
                      <a:pt x="262" y="1265"/>
                      <a:pt x="418" y="1275"/>
                    </a:cubicBezTo>
                    <a:cubicBezTo>
                      <a:pt x="439" y="1278"/>
                      <a:pt x="459" y="1279"/>
                      <a:pt x="480" y="1279"/>
                    </a:cubicBezTo>
                    <a:cubicBezTo>
                      <a:pt x="623" y="1279"/>
                      <a:pt x="754" y="1214"/>
                      <a:pt x="836" y="1077"/>
                    </a:cubicBezTo>
                    <a:cubicBezTo>
                      <a:pt x="982" y="836"/>
                      <a:pt x="1003" y="585"/>
                      <a:pt x="982" y="314"/>
                    </a:cubicBezTo>
                    <a:cubicBezTo>
                      <a:pt x="972" y="209"/>
                      <a:pt x="899" y="126"/>
                      <a:pt x="805" y="84"/>
                    </a:cubicBezTo>
                    <a:cubicBezTo>
                      <a:pt x="711" y="42"/>
                      <a:pt x="606" y="11"/>
                      <a:pt x="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1"/>
              <p:cNvSpPr/>
              <p:nvPr/>
            </p:nvSpPr>
            <p:spPr>
              <a:xfrm>
                <a:off x="4412600" y="2057332"/>
                <a:ext cx="64679" cy="67462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091" extrusionOk="0">
                    <a:moveTo>
                      <a:pt x="586" y="0"/>
                    </a:moveTo>
                    <a:cubicBezTo>
                      <a:pt x="440" y="0"/>
                      <a:pt x="310" y="67"/>
                      <a:pt x="210" y="191"/>
                    </a:cubicBezTo>
                    <a:cubicBezTo>
                      <a:pt x="1" y="452"/>
                      <a:pt x="52" y="693"/>
                      <a:pt x="220" y="943"/>
                    </a:cubicBezTo>
                    <a:cubicBezTo>
                      <a:pt x="277" y="1039"/>
                      <a:pt x="370" y="1091"/>
                      <a:pt x="490" y="1091"/>
                    </a:cubicBezTo>
                    <a:cubicBezTo>
                      <a:pt x="501" y="1091"/>
                      <a:pt x="512" y="1090"/>
                      <a:pt x="523" y="1090"/>
                    </a:cubicBezTo>
                    <a:cubicBezTo>
                      <a:pt x="753" y="1079"/>
                      <a:pt x="899" y="995"/>
                      <a:pt x="972" y="765"/>
                    </a:cubicBezTo>
                    <a:cubicBezTo>
                      <a:pt x="1004" y="672"/>
                      <a:pt x="1045" y="577"/>
                      <a:pt x="1024" y="484"/>
                    </a:cubicBezTo>
                    <a:cubicBezTo>
                      <a:pt x="1045" y="264"/>
                      <a:pt x="920" y="87"/>
                      <a:pt x="742" y="24"/>
                    </a:cubicBezTo>
                    <a:cubicBezTo>
                      <a:pt x="689" y="8"/>
                      <a:pt x="637" y="0"/>
                      <a:pt x="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8" name="Google Shape;1478;p51"/>
          <p:cNvGrpSpPr/>
          <p:nvPr/>
        </p:nvGrpSpPr>
        <p:grpSpPr>
          <a:xfrm rot="-7429141" flipH="1">
            <a:off x="-839503" y="1123473"/>
            <a:ext cx="1819081" cy="1330949"/>
            <a:chOff x="1873750" y="854225"/>
            <a:chExt cx="838675" cy="613625"/>
          </a:xfrm>
        </p:grpSpPr>
        <p:sp>
          <p:nvSpPr>
            <p:cNvPr id="1479" name="Google Shape;1479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 rot="-7429141" flipH="1">
            <a:off x="7266835" y="1638698"/>
            <a:ext cx="1819081" cy="1330949"/>
            <a:chOff x="1873750" y="854225"/>
            <a:chExt cx="838675" cy="613625"/>
          </a:xfrm>
        </p:grpSpPr>
        <p:sp>
          <p:nvSpPr>
            <p:cNvPr id="1506" name="Google Shape;1506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51"/>
          <p:cNvGrpSpPr/>
          <p:nvPr/>
        </p:nvGrpSpPr>
        <p:grpSpPr>
          <a:xfrm>
            <a:off x="294225" y="57843"/>
            <a:ext cx="488452" cy="475809"/>
            <a:chOff x="617548" y="3195989"/>
            <a:chExt cx="488452" cy="475809"/>
          </a:xfrm>
        </p:grpSpPr>
        <p:sp>
          <p:nvSpPr>
            <p:cNvPr id="1533" name="Google Shape;1533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4" name="Google Shape;1534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35" name="Google Shape;1535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51"/>
          <p:cNvGrpSpPr/>
          <p:nvPr/>
        </p:nvGrpSpPr>
        <p:grpSpPr>
          <a:xfrm flipH="1">
            <a:off x="8342016" y="4349025"/>
            <a:ext cx="379332" cy="369513"/>
            <a:chOff x="617548" y="3195989"/>
            <a:chExt cx="488452" cy="475809"/>
          </a:xfrm>
        </p:grpSpPr>
        <p:sp>
          <p:nvSpPr>
            <p:cNvPr id="1538" name="Google Shape;1538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9" name="Google Shape;1539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40" name="Google Shape;1540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72D9F6-4CA0-43BA-B31B-E8C5E4FE3CC0}"/>
              </a:ext>
            </a:extLst>
          </p:cNvPr>
          <p:cNvSpPr txBox="1"/>
          <p:nvPr/>
        </p:nvSpPr>
        <p:spPr>
          <a:xfrm>
            <a:off x="1724723" y="1775014"/>
            <a:ext cx="185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máng</a:t>
            </a:r>
            <a:endParaRPr lang="en-US" sz="24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5966B0-7CB1-4833-803D-B2F9F592562F}"/>
              </a:ext>
            </a:extLst>
          </p:cNvPr>
          <p:cNvSpPr txBox="1"/>
          <p:nvPr/>
        </p:nvSpPr>
        <p:spPr>
          <a:xfrm>
            <a:off x="6049559" y="1765717"/>
            <a:ext cx="147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endParaRPr lang="en-US" sz="2400" dirty="0"/>
          </a:p>
        </p:txBody>
      </p:sp>
      <p:pic>
        <p:nvPicPr>
          <p:cNvPr id="111" name="Picture 2" descr="Sông Máng (3) | Người Sơn Tây | Flickr">
            <a:extLst>
              <a:ext uri="{FF2B5EF4-FFF2-40B4-BE49-F238E27FC236}">
                <a16:creationId xmlns:a16="http://schemas.microsoft.com/office/drawing/2014/main" id="{93F42DEF-9B53-498C-9590-E85DF9C2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30" y="2336180"/>
            <a:ext cx="3035923" cy="24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gàn năm mây trắng bây giờ còn bay - Báo Công an Nhân dân điện tử">
            <a:extLst>
              <a:ext uri="{FF2B5EF4-FFF2-40B4-BE49-F238E27FC236}">
                <a16:creationId xmlns:a16="http://schemas.microsoft.com/office/drawing/2014/main" id="{72B0C056-7F72-464C-AA9C-2ACE4F7D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44" y="2416115"/>
            <a:ext cx="3201054" cy="23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8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1"/>
          <p:cNvSpPr txBox="1">
            <a:spLocks noGrp="1"/>
          </p:cNvSpPr>
          <p:nvPr>
            <p:ph type="title"/>
          </p:nvPr>
        </p:nvSpPr>
        <p:spPr>
          <a:xfrm>
            <a:off x="1121520" y="859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vi-VN" sz="2800" b="1" i="0" dirty="0">
                <a:effectLst/>
                <a:latin typeface="inherit"/>
              </a:rPr>
              <a:t>Kể tên những cảnh vật được tả trong bài thơ.</a:t>
            </a:r>
            <a:endParaRPr sz="2800" dirty="0"/>
          </a:p>
        </p:txBody>
      </p:sp>
      <p:grpSp>
        <p:nvGrpSpPr>
          <p:cNvPr id="1438" name="Google Shape;1438;p51"/>
          <p:cNvGrpSpPr/>
          <p:nvPr/>
        </p:nvGrpSpPr>
        <p:grpSpPr>
          <a:xfrm>
            <a:off x="253754" y="4218733"/>
            <a:ext cx="711124" cy="548128"/>
            <a:chOff x="2265425" y="1837176"/>
            <a:chExt cx="1286600" cy="939480"/>
          </a:xfrm>
        </p:grpSpPr>
        <p:sp>
          <p:nvSpPr>
            <p:cNvPr id="1439" name="Google Shape;1439;p51"/>
            <p:cNvSpPr/>
            <p:nvPr/>
          </p:nvSpPr>
          <p:spPr>
            <a:xfrm>
              <a:off x="2265425" y="1838777"/>
              <a:ext cx="1286600" cy="936260"/>
            </a:xfrm>
            <a:custGeom>
              <a:avLst/>
              <a:gdLst/>
              <a:ahLst/>
              <a:cxnLst/>
              <a:rect l="l" t="t" r="r" b="b"/>
              <a:pathLst>
                <a:path w="21649" h="15754" extrusionOk="0">
                  <a:moveTo>
                    <a:pt x="16509" y="10211"/>
                  </a:moveTo>
                  <a:lnTo>
                    <a:pt x="16509" y="10211"/>
                  </a:lnTo>
                  <a:cubicBezTo>
                    <a:pt x="16485" y="10436"/>
                    <a:pt x="16461" y="10648"/>
                    <a:pt x="16438" y="10872"/>
                  </a:cubicBezTo>
                  <a:cubicBezTo>
                    <a:pt x="16367" y="10825"/>
                    <a:pt x="16272" y="10778"/>
                    <a:pt x="16154" y="10767"/>
                  </a:cubicBezTo>
                  <a:cubicBezTo>
                    <a:pt x="16272" y="10577"/>
                    <a:pt x="16391" y="10400"/>
                    <a:pt x="16509" y="10211"/>
                  </a:cubicBezTo>
                  <a:close/>
                  <a:moveTo>
                    <a:pt x="17513" y="12610"/>
                  </a:moveTo>
                  <a:lnTo>
                    <a:pt x="17501" y="12621"/>
                  </a:lnTo>
                  <a:lnTo>
                    <a:pt x="17489" y="12610"/>
                  </a:lnTo>
                  <a:close/>
                  <a:moveTo>
                    <a:pt x="12936" y="1"/>
                  </a:moveTo>
                  <a:cubicBezTo>
                    <a:pt x="12929" y="1"/>
                    <a:pt x="12923" y="1"/>
                    <a:pt x="12916" y="1"/>
                  </a:cubicBezTo>
                  <a:cubicBezTo>
                    <a:pt x="12326" y="25"/>
                    <a:pt x="12030" y="1148"/>
                    <a:pt x="11982" y="1833"/>
                  </a:cubicBezTo>
                  <a:cubicBezTo>
                    <a:pt x="11900" y="2920"/>
                    <a:pt x="12053" y="3866"/>
                    <a:pt x="12242" y="4787"/>
                  </a:cubicBezTo>
                  <a:cubicBezTo>
                    <a:pt x="12420" y="5649"/>
                    <a:pt x="12668" y="6477"/>
                    <a:pt x="12951" y="7327"/>
                  </a:cubicBezTo>
                  <a:cubicBezTo>
                    <a:pt x="12961" y="7357"/>
                    <a:pt x="12971" y="7393"/>
                    <a:pt x="12986" y="7431"/>
                  </a:cubicBezTo>
                  <a:lnTo>
                    <a:pt x="12986" y="7431"/>
                  </a:lnTo>
                  <a:cubicBezTo>
                    <a:pt x="12624" y="6636"/>
                    <a:pt x="12250" y="5842"/>
                    <a:pt x="11853" y="5047"/>
                  </a:cubicBezTo>
                  <a:cubicBezTo>
                    <a:pt x="11415" y="4149"/>
                    <a:pt x="11002" y="3239"/>
                    <a:pt x="10459" y="2341"/>
                  </a:cubicBezTo>
                  <a:cubicBezTo>
                    <a:pt x="10137" y="1816"/>
                    <a:pt x="9427" y="660"/>
                    <a:pt x="8716" y="660"/>
                  </a:cubicBezTo>
                  <a:cubicBezTo>
                    <a:pt x="8643" y="660"/>
                    <a:pt x="8570" y="672"/>
                    <a:pt x="8497" y="699"/>
                  </a:cubicBezTo>
                  <a:cubicBezTo>
                    <a:pt x="7941" y="911"/>
                    <a:pt x="8012" y="2069"/>
                    <a:pt x="8177" y="2731"/>
                  </a:cubicBezTo>
                  <a:cubicBezTo>
                    <a:pt x="8450" y="3795"/>
                    <a:pt x="8886" y="4645"/>
                    <a:pt x="9359" y="5449"/>
                  </a:cubicBezTo>
                  <a:cubicBezTo>
                    <a:pt x="9797" y="6217"/>
                    <a:pt x="10293" y="6938"/>
                    <a:pt x="10824" y="7647"/>
                  </a:cubicBezTo>
                  <a:cubicBezTo>
                    <a:pt x="11510" y="8569"/>
                    <a:pt x="12231" y="9384"/>
                    <a:pt x="12999" y="10105"/>
                  </a:cubicBezTo>
                  <a:cubicBezTo>
                    <a:pt x="12874" y="10094"/>
                    <a:pt x="12749" y="10089"/>
                    <a:pt x="12625" y="10089"/>
                  </a:cubicBezTo>
                  <a:cubicBezTo>
                    <a:pt x="12326" y="10089"/>
                    <a:pt x="12030" y="10120"/>
                    <a:pt x="11746" y="10187"/>
                  </a:cubicBezTo>
                  <a:cubicBezTo>
                    <a:pt x="11522" y="10234"/>
                    <a:pt x="11179" y="10388"/>
                    <a:pt x="11120" y="10412"/>
                  </a:cubicBezTo>
                  <a:cubicBezTo>
                    <a:pt x="10931" y="10507"/>
                    <a:pt x="10801" y="10612"/>
                    <a:pt x="10719" y="10731"/>
                  </a:cubicBezTo>
                  <a:cubicBezTo>
                    <a:pt x="10470" y="10625"/>
                    <a:pt x="10210" y="10542"/>
                    <a:pt x="9950" y="10447"/>
                  </a:cubicBezTo>
                  <a:lnTo>
                    <a:pt x="9773" y="10376"/>
                  </a:lnTo>
                  <a:cubicBezTo>
                    <a:pt x="9726" y="10365"/>
                    <a:pt x="9679" y="10341"/>
                    <a:pt x="9631" y="10329"/>
                  </a:cubicBezTo>
                  <a:cubicBezTo>
                    <a:pt x="9619" y="10318"/>
                    <a:pt x="9595" y="10305"/>
                    <a:pt x="9572" y="10294"/>
                  </a:cubicBezTo>
                  <a:cubicBezTo>
                    <a:pt x="9548" y="10294"/>
                    <a:pt x="9525" y="10282"/>
                    <a:pt x="9513" y="10270"/>
                  </a:cubicBezTo>
                  <a:cubicBezTo>
                    <a:pt x="9159" y="10128"/>
                    <a:pt x="8816" y="9974"/>
                    <a:pt x="8450" y="9856"/>
                  </a:cubicBezTo>
                  <a:cubicBezTo>
                    <a:pt x="6252" y="9076"/>
                    <a:pt x="4007" y="8225"/>
                    <a:pt x="1749" y="7505"/>
                  </a:cubicBezTo>
                  <a:cubicBezTo>
                    <a:pt x="1380" y="7385"/>
                    <a:pt x="849" y="7215"/>
                    <a:pt x="480" y="7215"/>
                  </a:cubicBezTo>
                  <a:cubicBezTo>
                    <a:pt x="413" y="7215"/>
                    <a:pt x="351" y="7220"/>
                    <a:pt x="296" y="7233"/>
                  </a:cubicBezTo>
                  <a:lnTo>
                    <a:pt x="273" y="7233"/>
                  </a:lnTo>
                  <a:cubicBezTo>
                    <a:pt x="71" y="7280"/>
                    <a:pt x="84" y="7327"/>
                    <a:pt x="0" y="7422"/>
                  </a:cubicBezTo>
                  <a:cubicBezTo>
                    <a:pt x="13" y="7446"/>
                    <a:pt x="13" y="7458"/>
                    <a:pt x="13" y="7481"/>
                  </a:cubicBezTo>
                  <a:cubicBezTo>
                    <a:pt x="107" y="8013"/>
                    <a:pt x="603" y="8320"/>
                    <a:pt x="969" y="8592"/>
                  </a:cubicBezTo>
                  <a:cubicBezTo>
                    <a:pt x="1371" y="8899"/>
                    <a:pt x="1796" y="9136"/>
                    <a:pt x="2198" y="9372"/>
                  </a:cubicBezTo>
                  <a:cubicBezTo>
                    <a:pt x="4668" y="10814"/>
                    <a:pt x="7552" y="11558"/>
                    <a:pt x="10695" y="11558"/>
                  </a:cubicBezTo>
                  <a:cubicBezTo>
                    <a:pt x="10766" y="11688"/>
                    <a:pt x="10860" y="11818"/>
                    <a:pt x="10966" y="11925"/>
                  </a:cubicBezTo>
                  <a:cubicBezTo>
                    <a:pt x="10411" y="12468"/>
                    <a:pt x="9915" y="13118"/>
                    <a:pt x="9525" y="13590"/>
                  </a:cubicBezTo>
                  <a:cubicBezTo>
                    <a:pt x="9452" y="13444"/>
                    <a:pt x="9269" y="13060"/>
                    <a:pt x="9081" y="13060"/>
                  </a:cubicBezTo>
                  <a:cubicBezTo>
                    <a:pt x="9055" y="13060"/>
                    <a:pt x="9030" y="13067"/>
                    <a:pt x="9005" y="13083"/>
                  </a:cubicBezTo>
                  <a:cubicBezTo>
                    <a:pt x="8828" y="13188"/>
                    <a:pt x="8899" y="13413"/>
                    <a:pt x="8970" y="13614"/>
                  </a:cubicBezTo>
                  <a:cubicBezTo>
                    <a:pt x="9028" y="13850"/>
                    <a:pt x="9064" y="14039"/>
                    <a:pt x="9217" y="14157"/>
                  </a:cubicBezTo>
                  <a:cubicBezTo>
                    <a:pt x="9244" y="14177"/>
                    <a:pt x="9278" y="14186"/>
                    <a:pt x="9315" y="14186"/>
                  </a:cubicBezTo>
                  <a:cubicBezTo>
                    <a:pt x="9413" y="14186"/>
                    <a:pt x="9537" y="14128"/>
                    <a:pt x="9631" y="14052"/>
                  </a:cubicBezTo>
                  <a:cubicBezTo>
                    <a:pt x="9832" y="13886"/>
                    <a:pt x="10010" y="13673"/>
                    <a:pt x="10210" y="13448"/>
                  </a:cubicBezTo>
                  <a:cubicBezTo>
                    <a:pt x="10577" y="13047"/>
                    <a:pt x="10908" y="12669"/>
                    <a:pt x="11238" y="12243"/>
                  </a:cubicBezTo>
                  <a:cubicBezTo>
                    <a:pt x="11250" y="12220"/>
                    <a:pt x="11262" y="12208"/>
                    <a:pt x="11286" y="12185"/>
                  </a:cubicBezTo>
                  <a:cubicBezTo>
                    <a:pt x="11404" y="12267"/>
                    <a:pt x="11522" y="12338"/>
                    <a:pt x="11664" y="12409"/>
                  </a:cubicBezTo>
                  <a:lnTo>
                    <a:pt x="11593" y="12728"/>
                  </a:lnTo>
                  <a:cubicBezTo>
                    <a:pt x="11475" y="13236"/>
                    <a:pt x="11392" y="13673"/>
                    <a:pt x="11344" y="14170"/>
                  </a:cubicBezTo>
                  <a:cubicBezTo>
                    <a:pt x="11321" y="14382"/>
                    <a:pt x="11297" y="14725"/>
                    <a:pt x="11380" y="14808"/>
                  </a:cubicBezTo>
                  <a:cubicBezTo>
                    <a:pt x="11437" y="14852"/>
                    <a:pt x="11507" y="14868"/>
                    <a:pt x="11579" y="14868"/>
                  </a:cubicBezTo>
                  <a:cubicBezTo>
                    <a:pt x="11703" y="14868"/>
                    <a:pt x="11835" y="14821"/>
                    <a:pt x="11924" y="14784"/>
                  </a:cubicBezTo>
                  <a:cubicBezTo>
                    <a:pt x="12066" y="14713"/>
                    <a:pt x="12408" y="14488"/>
                    <a:pt x="12349" y="14299"/>
                  </a:cubicBezTo>
                  <a:cubicBezTo>
                    <a:pt x="12316" y="14217"/>
                    <a:pt x="12214" y="14198"/>
                    <a:pt x="12119" y="14198"/>
                  </a:cubicBezTo>
                  <a:cubicBezTo>
                    <a:pt x="12078" y="14198"/>
                    <a:pt x="12038" y="14201"/>
                    <a:pt x="12006" y="14205"/>
                  </a:cubicBezTo>
                  <a:cubicBezTo>
                    <a:pt x="11853" y="14217"/>
                    <a:pt x="11758" y="14241"/>
                    <a:pt x="11652" y="14252"/>
                  </a:cubicBezTo>
                  <a:cubicBezTo>
                    <a:pt x="11675" y="13850"/>
                    <a:pt x="11888" y="13094"/>
                    <a:pt x="11995" y="12550"/>
                  </a:cubicBezTo>
                  <a:cubicBezTo>
                    <a:pt x="12444" y="12716"/>
                    <a:pt x="12964" y="12834"/>
                    <a:pt x="13471" y="12846"/>
                  </a:cubicBezTo>
                  <a:cubicBezTo>
                    <a:pt x="13448" y="12894"/>
                    <a:pt x="13436" y="12941"/>
                    <a:pt x="13424" y="12976"/>
                  </a:cubicBezTo>
                  <a:cubicBezTo>
                    <a:pt x="13164" y="13708"/>
                    <a:pt x="13011" y="14512"/>
                    <a:pt x="12869" y="15115"/>
                  </a:cubicBezTo>
                  <a:cubicBezTo>
                    <a:pt x="12760" y="15025"/>
                    <a:pt x="12492" y="14809"/>
                    <a:pt x="12309" y="14809"/>
                  </a:cubicBezTo>
                  <a:cubicBezTo>
                    <a:pt x="12253" y="14809"/>
                    <a:pt x="12205" y="14829"/>
                    <a:pt x="12171" y="14879"/>
                  </a:cubicBezTo>
                  <a:cubicBezTo>
                    <a:pt x="12066" y="15056"/>
                    <a:pt x="12231" y="15221"/>
                    <a:pt x="12373" y="15375"/>
                  </a:cubicBezTo>
                  <a:cubicBezTo>
                    <a:pt x="12538" y="15552"/>
                    <a:pt x="12656" y="15717"/>
                    <a:pt x="12846" y="15753"/>
                  </a:cubicBezTo>
                  <a:cubicBezTo>
                    <a:pt x="12850" y="15754"/>
                    <a:pt x="12854" y="15754"/>
                    <a:pt x="12859" y="15754"/>
                  </a:cubicBezTo>
                  <a:cubicBezTo>
                    <a:pt x="12973" y="15754"/>
                    <a:pt x="13096" y="15617"/>
                    <a:pt x="13164" y="15470"/>
                  </a:cubicBezTo>
                  <a:cubicBezTo>
                    <a:pt x="13282" y="15233"/>
                    <a:pt x="13342" y="14961"/>
                    <a:pt x="13413" y="14677"/>
                  </a:cubicBezTo>
                  <a:cubicBezTo>
                    <a:pt x="13566" y="14157"/>
                    <a:pt x="13708" y="13673"/>
                    <a:pt x="13802" y="13141"/>
                  </a:cubicBezTo>
                  <a:cubicBezTo>
                    <a:pt x="13826" y="13059"/>
                    <a:pt x="13849" y="12952"/>
                    <a:pt x="13862" y="12846"/>
                  </a:cubicBezTo>
                  <a:cubicBezTo>
                    <a:pt x="13980" y="12846"/>
                    <a:pt x="14098" y="12834"/>
                    <a:pt x="14204" y="12810"/>
                  </a:cubicBezTo>
                  <a:cubicBezTo>
                    <a:pt x="14228" y="13012"/>
                    <a:pt x="14298" y="13236"/>
                    <a:pt x="14334" y="13413"/>
                  </a:cubicBezTo>
                  <a:cubicBezTo>
                    <a:pt x="14464" y="13921"/>
                    <a:pt x="14571" y="14359"/>
                    <a:pt x="14760" y="14819"/>
                  </a:cubicBezTo>
                  <a:cubicBezTo>
                    <a:pt x="14831" y="15021"/>
                    <a:pt x="14960" y="15339"/>
                    <a:pt x="15078" y="15375"/>
                  </a:cubicBezTo>
                  <a:cubicBezTo>
                    <a:pt x="15099" y="15380"/>
                    <a:pt x="15119" y="15382"/>
                    <a:pt x="15139" y="15382"/>
                  </a:cubicBezTo>
                  <a:cubicBezTo>
                    <a:pt x="15307" y="15382"/>
                    <a:pt x="15465" y="15221"/>
                    <a:pt x="15540" y="15115"/>
                  </a:cubicBezTo>
                  <a:cubicBezTo>
                    <a:pt x="15646" y="14985"/>
                    <a:pt x="15858" y="14630"/>
                    <a:pt x="15716" y="14501"/>
                  </a:cubicBezTo>
                  <a:cubicBezTo>
                    <a:pt x="15684" y="14468"/>
                    <a:pt x="15646" y="14455"/>
                    <a:pt x="15606" y="14455"/>
                  </a:cubicBezTo>
                  <a:cubicBezTo>
                    <a:pt x="15516" y="14455"/>
                    <a:pt x="15420" y="14519"/>
                    <a:pt x="15362" y="14559"/>
                  </a:cubicBezTo>
                  <a:cubicBezTo>
                    <a:pt x="15232" y="14630"/>
                    <a:pt x="15162" y="14701"/>
                    <a:pt x="15067" y="14761"/>
                  </a:cubicBezTo>
                  <a:cubicBezTo>
                    <a:pt x="14902" y="14359"/>
                    <a:pt x="14736" y="13496"/>
                    <a:pt x="14582" y="12952"/>
                  </a:cubicBezTo>
                  <a:cubicBezTo>
                    <a:pt x="14558" y="12894"/>
                    <a:pt x="14547" y="12823"/>
                    <a:pt x="14523" y="12752"/>
                  </a:cubicBezTo>
                  <a:cubicBezTo>
                    <a:pt x="14925" y="12645"/>
                    <a:pt x="15327" y="12492"/>
                    <a:pt x="15587" y="12267"/>
                  </a:cubicBezTo>
                  <a:cubicBezTo>
                    <a:pt x="15622" y="12290"/>
                    <a:pt x="15658" y="12314"/>
                    <a:pt x="15705" y="12326"/>
                  </a:cubicBezTo>
                  <a:cubicBezTo>
                    <a:pt x="15798" y="12361"/>
                    <a:pt x="15897" y="12378"/>
                    <a:pt x="15995" y="12378"/>
                  </a:cubicBezTo>
                  <a:cubicBezTo>
                    <a:pt x="16195" y="12378"/>
                    <a:pt x="16393" y="12307"/>
                    <a:pt x="16544" y="12172"/>
                  </a:cubicBezTo>
                  <a:cubicBezTo>
                    <a:pt x="16544" y="12185"/>
                    <a:pt x="16556" y="12196"/>
                    <a:pt x="16567" y="12208"/>
                  </a:cubicBezTo>
                  <a:lnTo>
                    <a:pt x="17300" y="12858"/>
                  </a:lnTo>
                  <a:lnTo>
                    <a:pt x="17253" y="12917"/>
                  </a:lnTo>
                  <a:cubicBezTo>
                    <a:pt x="17194" y="12988"/>
                    <a:pt x="17205" y="13083"/>
                    <a:pt x="17265" y="13141"/>
                  </a:cubicBezTo>
                  <a:cubicBezTo>
                    <a:pt x="17300" y="13165"/>
                    <a:pt x="17336" y="13177"/>
                    <a:pt x="17371" y="13177"/>
                  </a:cubicBezTo>
                  <a:cubicBezTo>
                    <a:pt x="17407" y="13177"/>
                    <a:pt x="17454" y="13154"/>
                    <a:pt x="17489" y="13118"/>
                  </a:cubicBezTo>
                  <a:lnTo>
                    <a:pt x="17796" y="12752"/>
                  </a:lnTo>
                  <a:cubicBezTo>
                    <a:pt x="17843" y="12692"/>
                    <a:pt x="17843" y="12610"/>
                    <a:pt x="17785" y="12550"/>
                  </a:cubicBezTo>
                  <a:cubicBezTo>
                    <a:pt x="18009" y="12468"/>
                    <a:pt x="18198" y="12279"/>
                    <a:pt x="18269" y="12019"/>
                  </a:cubicBezTo>
                  <a:cubicBezTo>
                    <a:pt x="18328" y="11806"/>
                    <a:pt x="18281" y="11570"/>
                    <a:pt x="18210" y="11416"/>
                  </a:cubicBezTo>
                  <a:cubicBezTo>
                    <a:pt x="18116" y="11216"/>
                    <a:pt x="17914" y="11038"/>
                    <a:pt x="17631" y="10991"/>
                  </a:cubicBezTo>
                  <a:cubicBezTo>
                    <a:pt x="17580" y="10981"/>
                    <a:pt x="17531" y="10977"/>
                    <a:pt x="17482" y="10977"/>
                  </a:cubicBezTo>
                  <a:cubicBezTo>
                    <a:pt x="17349" y="10977"/>
                    <a:pt x="17224" y="11010"/>
                    <a:pt x="17111" y="11061"/>
                  </a:cubicBezTo>
                  <a:cubicBezTo>
                    <a:pt x="18151" y="9478"/>
                    <a:pt x="19179" y="7280"/>
                    <a:pt x="20574" y="7067"/>
                  </a:cubicBezTo>
                  <a:lnTo>
                    <a:pt x="20574" y="7067"/>
                  </a:lnTo>
                  <a:cubicBezTo>
                    <a:pt x="20561" y="7245"/>
                    <a:pt x="20550" y="7469"/>
                    <a:pt x="20692" y="7611"/>
                  </a:cubicBezTo>
                  <a:cubicBezTo>
                    <a:pt x="20802" y="7716"/>
                    <a:pt x="20941" y="7775"/>
                    <a:pt x="21074" y="7775"/>
                  </a:cubicBezTo>
                  <a:cubicBezTo>
                    <a:pt x="21226" y="7775"/>
                    <a:pt x="21371" y="7699"/>
                    <a:pt x="21459" y="7529"/>
                  </a:cubicBezTo>
                  <a:cubicBezTo>
                    <a:pt x="21648" y="7162"/>
                    <a:pt x="21164" y="6784"/>
                    <a:pt x="20763" y="6749"/>
                  </a:cubicBezTo>
                  <a:cubicBezTo>
                    <a:pt x="20729" y="6746"/>
                    <a:pt x="20696" y="6745"/>
                    <a:pt x="20663" y="6745"/>
                  </a:cubicBezTo>
                  <a:cubicBezTo>
                    <a:pt x="19253" y="6745"/>
                    <a:pt x="17825" y="9150"/>
                    <a:pt x="17052" y="10754"/>
                  </a:cubicBezTo>
                  <a:cubicBezTo>
                    <a:pt x="16969" y="10943"/>
                    <a:pt x="16827" y="11132"/>
                    <a:pt x="16827" y="11321"/>
                  </a:cubicBezTo>
                  <a:cubicBezTo>
                    <a:pt x="16816" y="11334"/>
                    <a:pt x="16804" y="11357"/>
                    <a:pt x="16792" y="11381"/>
                  </a:cubicBezTo>
                  <a:cubicBezTo>
                    <a:pt x="16769" y="11310"/>
                    <a:pt x="16745" y="11239"/>
                    <a:pt x="16721" y="11192"/>
                  </a:cubicBezTo>
                  <a:cubicBezTo>
                    <a:pt x="16685" y="11121"/>
                    <a:pt x="16650" y="11061"/>
                    <a:pt x="16603" y="11014"/>
                  </a:cubicBezTo>
                  <a:cubicBezTo>
                    <a:pt x="16685" y="10767"/>
                    <a:pt x="16721" y="10494"/>
                    <a:pt x="16769" y="10234"/>
                  </a:cubicBezTo>
                  <a:cubicBezTo>
                    <a:pt x="16804" y="10034"/>
                    <a:pt x="16851" y="9809"/>
                    <a:pt x="16898" y="9596"/>
                  </a:cubicBezTo>
                  <a:cubicBezTo>
                    <a:pt x="17347" y="8887"/>
                    <a:pt x="17785" y="8155"/>
                    <a:pt x="18234" y="7422"/>
                  </a:cubicBezTo>
                  <a:cubicBezTo>
                    <a:pt x="18518" y="6949"/>
                    <a:pt x="18801" y="6477"/>
                    <a:pt x="19085" y="5980"/>
                  </a:cubicBezTo>
                  <a:cubicBezTo>
                    <a:pt x="19085" y="6087"/>
                    <a:pt x="19108" y="6193"/>
                    <a:pt x="19191" y="6288"/>
                  </a:cubicBezTo>
                  <a:cubicBezTo>
                    <a:pt x="19286" y="6383"/>
                    <a:pt x="19417" y="6435"/>
                    <a:pt x="19538" y="6435"/>
                  </a:cubicBezTo>
                  <a:cubicBezTo>
                    <a:pt x="19627" y="6435"/>
                    <a:pt x="19710" y="6407"/>
                    <a:pt x="19770" y="6347"/>
                  </a:cubicBezTo>
                  <a:cubicBezTo>
                    <a:pt x="20018" y="6098"/>
                    <a:pt x="19829" y="5756"/>
                    <a:pt x="19545" y="5602"/>
                  </a:cubicBezTo>
                  <a:cubicBezTo>
                    <a:pt x="19474" y="5567"/>
                    <a:pt x="19416" y="5531"/>
                    <a:pt x="19345" y="5520"/>
                  </a:cubicBezTo>
                  <a:cubicBezTo>
                    <a:pt x="19545" y="5129"/>
                    <a:pt x="19746" y="4728"/>
                    <a:pt x="19936" y="4315"/>
                  </a:cubicBezTo>
                  <a:cubicBezTo>
                    <a:pt x="20065" y="4031"/>
                    <a:pt x="20385" y="3417"/>
                    <a:pt x="20101" y="3109"/>
                  </a:cubicBezTo>
                  <a:cubicBezTo>
                    <a:pt x="20050" y="3053"/>
                    <a:pt x="19959" y="3026"/>
                    <a:pt x="19849" y="3026"/>
                  </a:cubicBezTo>
                  <a:cubicBezTo>
                    <a:pt x="19727" y="3026"/>
                    <a:pt x="19581" y="3059"/>
                    <a:pt x="19439" y="3121"/>
                  </a:cubicBezTo>
                  <a:cubicBezTo>
                    <a:pt x="19085" y="3275"/>
                    <a:pt x="18765" y="3593"/>
                    <a:pt x="18470" y="3889"/>
                  </a:cubicBezTo>
                  <a:cubicBezTo>
                    <a:pt x="17029" y="5319"/>
                    <a:pt x="16201" y="7056"/>
                    <a:pt x="15658" y="8876"/>
                  </a:cubicBezTo>
                  <a:cubicBezTo>
                    <a:pt x="15516" y="9336"/>
                    <a:pt x="15362" y="9809"/>
                    <a:pt x="15291" y="10305"/>
                  </a:cubicBezTo>
                  <a:cubicBezTo>
                    <a:pt x="15173" y="8640"/>
                    <a:pt x="14984" y="6926"/>
                    <a:pt x="14748" y="5177"/>
                  </a:cubicBezTo>
                  <a:cubicBezTo>
                    <a:pt x="14606" y="4184"/>
                    <a:pt x="14500" y="3204"/>
                    <a:pt x="14264" y="2164"/>
                  </a:cubicBezTo>
                  <a:cubicBezTo>
                    <a:pt x="14111" y="1507"/>
                    <a:pt x="13760" y="1"/>
                    <a:pt x="1293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51"/>
            <p:cNvGrpSpPr/>
            <p:nvPr/>
          </p:nvGrpSpPr>
          <p:grpSpPr>
            <a:xfrm>
              <a:off x="2265429" y="1837176"/>
              <a:ext cx="1286593" cy="939480"/>
              <a:chOff x="2545155" y="1243175"/>
              <a:chExt cx="2074480" cy="1514802"/>
            </a:xfrm>
          </p:grpSpPr>
          <p:sp>
            <p:nvSpPr>
              <p:cNvPr id="1441" name="Google Shape;1441;p51"/>
              <p:cNvSpPr/>
              <p:nvPr/>
            </p:nvSpPr>
            <p:spPr>
              <a:xfrm>
                <a:off x="3306409" y="1286226"/>
                <a:ext cx="619966" cy="101966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9403" extrusionOk="0">
                    <a:moveTo>
                      <a:pt x="5716" y="9173"/>
                    </a:moveTo>
                    <a:cubicBezTo>
                      <a:pt x="5319" y="9403"/>
                      <a:pt x="4974" y="9017"/>
                      <a:pt x="4744" y="8818"/>
                    </a:cubicBezTo>
                    <a:cubicBezTo>
                      <a:pt x="3961" y="8118"/>
                      <a:pt x="3230" y="7313"/>
                      <a:pt x="2550" y="6394"/>
                    </a:cubicBezTo>
                    <a:cubicBezTo>
                      <a:pt x="2080" y="5757"/>
                      <a:pt x="1642" y="5130"/>
                      <a:pt x="1245" y="4451"/>
                    </a:cubicBezTo>
                    <a:cubicBezTo>
                      <a:pt x="837" y="3740"/>
                      <a:pt x="440" y="2988"/>
                      <a:pt x="210" y="2048"/>
                    </a:cubicBezTo>
                    <a:cubicBezTo>
                      <a:pt x="64" y="1463"/>
                      <a:pt x="1" y="439"/>
                      <a:pt x="492" y="251"/>
                    </a:cubicBezTo>
                    <a:cubicBezTo>
                      <a:pt x="1182" y="0"/>
                      <a:pt x="1902" y="1181"/>
                      <a:pt x="2216" y="1704"/>
                    </a:cubicBezTo>
                    <a:cubicBezTo>
                      <a:pt x="2707" y="2498"/>
                      <a:pt x="3072" y="3302"/>
                      <a:pt x="3459" y="4096"/>
                    </a:cubicBezTo>
                    <a:cubicBezTo>
                      <a:pt x="4305" y="5809"/>
                      <a:pt x="5057" y="7512"/>
                      <a:pt x="5716" y="9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3686060" y="1243175"/>
                <a:ext cx="331942" cy="1109233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229" extrusionOk="0">
                    <a:moveTo>
                      <a:pt x="3061" y="10134"/>
                    </a:moveTo>
                    <a:cubicBezTo>
                      <a:pt x="2612" y="10229"/>
                      <a:pt x="2403" y="9758"/>
                      <a:pt x="2246" y="9497"/>
                    </a:cubicBezTo>
                    <a:cubicBezTo>
                      <a:pt x="1724" y="8588"/>
                      <a:pt x="1285" y="7596"/>
                      <a:pt x="920" y="6509"/>
                    </a:cubicBezTo>
                    <a:cubicBezTo>
                      <a:pt x="679" y="5757"/>
                      <a:pt x="460" y="5026"/>
                      <a:pt x="303" y="4253"/>
                    </a:cubicBezTo>
                    <a:cubicBezTo>
                      <a:pt x="136" y="3448"/>
                      <a:pt x="0" y="2612"/>
                      <a:pt x="73" y="1651"/>
                    </a:cubicBezTo>
                    <a:cubicBezTo>
                      <a:pt x="115" y="1045"/>
                      <a:pt x="376" y="42"/>
                      <a:pt x="899" y="32"/>
                    </a:cubicBezTo>
                    <a:cubicBezTo>
                      <a:pt x="1630" y="0"/>
                      <a:pt x="1953" y="1358"/>
                      <a:pt x="2090" y="1943"/>
                    </a:cubicBezTo>
                    <a:cubicBezTo>
                      <a:pt x="2299" y="2863"/>
                      <a:pt x="2392" y="3730"/>
                      <a:pt x="2508" y="4608"/>
                    </a:cubicBezTo>
                    <a:cubicBezTo>
                      <a:pt x="2768" y="6509"/>
                      <a:pt x="2956" y="8348"/>
                      <a:pt x="3061" y="101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3998695" y="1533144"/>
                <a:ext cx="500896" cy="807986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7451" extrusionOk="0">
                    <a:moveTo>
                      <a:pt x="502" y="7450"/>
                    </a:moveTo>
                    <a:cubicBezTo>
                      <a:pt x="356" y="7429"/>
                      <a:pt x="230" y="7387"/>
                      <a:pt x="105" y="7314"/>
                    </a:cubicBezTo>
                    <a:cubicBezTo>
                      <a:pt x="1" y="6552"/>
                      <a:pt x="230" y="5862"/>
                      <a:pt x="429" y="5193"/>
                    </a:cubicBezTo>
                    <a:cubicBezTo>
                      <a:pt x="920" y="3595"/>
                      <a:pt x="1640" y="2059"/>
                      <a:pt x="2926" y="785"/>
                    </a:cubicBezTo>
                    <a:cubicBezTo>
                      <a:pt x="3187" y="534"/>
                      <a:pt x="3458" y="251"/>
                      <a:pt x="3783" y="116"/>
                    </a:cubicBezTo>
                    <a:cubicBezTo>
                      <a:pt x="4022" y="12"/>
                      <a:pt x="4273" y="1"/>
                      <a:pt x="4368" y="105"/>
                    </a:cubicBezTo>
                    <a:cubicBezTo>
                      <a:pt x="4618" y="377"/>
                      <a:pt x="4326" y="920"/>
                      <a:pt x="4221" y="1171"/>
                    </a:cubicBezTo>
                    <a:cubicBezTo>
                      <a:pt x="3772" y="2164"/>
                      <a:pt x="3239" y="3041"/>
                      <a:pt x="2706" y="3919"/>
                    </a:cubicBezTo>
                    <a:cubicBezTo>
                      <a:pt x="1975" y="5141"/>
                      <a:pt x="1233" y="6343"/>
                      <a:pt x="502" y="74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1"/>
              <p:cNvSpPr/>
              <p:nvPr/>
            </p:nvSpPr>
            <p:spPr>
              <a:xfrm>
                <a:off x="3902400" y="2444043"/>
                <a:ext cx="162122" cy="279992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582" extrusionOk="0">
                    <a:moveTo>
                      <a:pt x="794" y="1996"/>
                    </a:moveTo>
                    <a:cubicBezTo>
                      <a:pt x="889" y="1954"/>
                      <a:pt x="951" y="1892"/>
                      <a:pt x="1066" y="1818"/>
                    </a:cubicBezTo>
                    <a:cubicBezTo>
                      <a:pt x="1139" y="1776"/>
                      <a:pt x="1286" y="1683"/>
                      <a:pt x="1369" y="1766"/>
                    </a:cubicBezTo>
                    <a:cubicBezTo>
                      <a:pt x="1495" y="1892"/>
                      <a:pt x="1307" y="2205"/>
                      <a:pt x="1223" y="2320"/>
                    </a:cubicBezTo>
                    <a:cubicBezTo>
                      <a:pt x="1139" y="2424"/>
                      <a:pt x="972" y="2581"/>
                      <a:pt x="805" y="2550"/>
                    </a:cubicBezTo>
                    <a:cubicBezTo>
                      <a:pt x="711" y="2519"/>
                      <a:pt x="596" y="2236"/>
                      <a:pt x="523" y="2059"/>
                    </a:cubicBezTo>
                    <a:cubicBezTo>
                      <a:pt x="366" y="1651"/>
                      <a:pt x="272" y="1265"/>
                      <a:pt x="157" y="815"/>
                    </a:cubicBezTo>
                    <a:cubicBezTo>
                      <a:pt x="95" y="575"/>
                      <a:pt x="0" y="251"/>
                      <a:pt x="42" y="63"/>
                    </a:cubicBezTo>
                    <a:cubicBezTo>
                      <a:pt x="63" y="21"/>
                      <a:pt x="63" y="11"/>
                      <a:pt x="126" y="11"/>
                    </a:cubicBezTo>
                    <a:cubicBezTo>
                      <a:pt x="272" y="0"/>
                      <a:pt x="324" y="251"/>
                      <a:pt x="366" y="408"/>
                    </a:cubicBezTo>
                    <a:cubicBezTo>
                      <a:pt x="513" y="878"/>
                      <a:pt x="648" y="1651"/>
                      <a:pt x="794" y="19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1"/>
              <p:cNvSpPr/>
              <p:nvPr/>
            </p:nvSpPr>
            <p:spPr>
              <a:xfrm>
                <a:off x="3701893" y="2430488"/>
                <a:ext cx="177954" cy="32748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020" extrusionOk="0">
                    <a:moveTo>
                      <a:pt x="711" y="2445"/>
                    </a:moveTo>
                    <a:cubicBezTo>
                      <a:pt x="836" y="1912"/>
                      <a:pt x="972" y="1202"/>
                      <a:pt x="1201" y="554"/>
                    </a:cubicBezTo>
                    <a:cubicBezTo>
                      <a:pt x="1243" y="418"/>
                      <a:pt x="1390" y="0"/>
                      <a:pt x="1526" y="105"/>
                    </a:cubicBezTo>
                    <a:cubicBezTo>
                      <a:pt x="1640" y="199"/>
                      <a:pt x="1568" y="512"/>
                      <a:pt x="1536" y="700"/>
                    </a:cubicBezTo>
                    <a:cubicBezTo>
                      <a:pt x="1442" y="1170"/>
                      <a:pt x="1327" y="1588"/>
                      <a:pt x="1191" y="2059"/>
                    </a:cubicBezTo>
                    <a:cubicBezTo>
                      <a:pt x="1118" y="2309"/>
                      <a:pt x="1066" y="2549"/>
                      <a:pt x="972" y="2758"/>
                    </a:cubicBezTo>
                    <a:cubicBezTo>
                      <a:pt x="909" y="2894"/>
                      <a:pt x="784" y="3020"/>
                      <a:pt x="690" y="3009"/>
                    </a:cubicBezTo>
                    <a:cubicBezTo>
                      <a:pt x="523" y="2978"/>
                      <a:pt x="418" y="2832"/>
                      <a:pt x="272" y="2675"/>
                    </a:cubicBezTo>
                    <a:cubicBezTo>
                      <a:pt x="147" y="2539"/>
                      <a:pt x="0" y="2382"/>
                      <a:pt x="94" y="2236"/>
                    </a:cubicBezTo>
                    <a:cubicBezTo>
                      <a:pt x="219" y="2048"/>
                      <a:pt x="585" y="2340"/>
                      <a:pt x="711" y="2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1"/>
              <p:cNvSpPr/>
              <p:nvPr/>
            </p:nvSpPr>
            <p:spPr>
              <a:xfrm>
                <a:off x="3627069" y="2384076"/>
                <a:ext cx="107683" cy="2934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06" extrusionOk="0">
                    <a:moveTo>
                      <a:pt x="314" y="2110"/>
                    </a:moveTo>
                    <a:cubicBezTo>
                      <a:pt x="419" y="2100"/>
                      <a:pt x="502" y="2079"/>
                      <a:pt x="628" y="2069"/>
                    </a:cubicBezTo>
                    <a:cubicBezTo>
                      <a:pt x="721" y="2058"/>
                      <a:pt x="899" y="2037"/>
                      <a:pt x="930" y="2152"/>
                    </a:cubicBezTo>
                    <a:cubicBezTo>
                      <a:pt x="993" y="2319"/>
                      <a:pt x="690" y="2518"/>
                      <a:pt x="554" y="2580"/>
                    </a:cubicBezTo>
                    <a:cubicBezTo>
                      <a:pt x="440" y="2633"/>
                      <a:pt x="210" y="2706"/>
                      <a:pt x="84" y="2601"/>
                    </a:cubicBezTo>
                    <a:cubicBezTo>
                      <a:pt x="1" y="2528"/>
                      <a:pt x="32" y="2225"/>
                      <a:pt x="53" y="2037"/>
                    </a:cubicBezTo>
                    <a:cubicBezTo>
                      <a:pt x="84" y="1598"/>
                      <a:pt x="168" y="1212"/>
                      <a:pt x="273" y="762"/>
                    </a:cubicBezTo>
                    <a:cubicBezTo>
                      <a:pt x="324" y="512"/>
                      <a:pt x="377" y="188"/>
                      <a:pt x="502" y="31"/>
                    </a:cubicBezTo>
                    <a:cubicBezTo>
                      <a:pt x="533" y="10"/>
                      <a:pt x="544" y="0"/>
                      <a:pt x="607" y="21"/>
                    </a:cubicBezTo>
                    <a:cubicBezTo>
                      <a:pt x="732" y="84"/>
                      <a:pt x="670" y="334"/>
                      <a:pt x="638" y="491"/>
                    </a:cubicBezTo>
                    <a:cubicBezTo>
                      <a:pt x="554" y="982"/>
                      <a:pt x="335" y="1734"/>
                      <a:pt x="314" y="2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1"/>
              <p:cNvSpPr/>
              <p:nvPr/>
            </p:nvSpPr>
            <p:spPr>
              <a:xfrm>
                <a:off x="3391427" y="2345471"/>
                <a:ext cx="265250" cy="264051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435" extrusionOk="0">
                    <a:moveTo>
                      <a:pt x="607" y="1881"/>
                    </a:moveTo>
                    <a:cubicBezTo>
                      <a:pt x="962" y="1464"/>
                      <a:pt x="1401" y="889"/>
                      <a:pt x="1891" y="408"/>
                    </a:cubicBezTo>
                    <a:cubicBezTo>
                      <a:pt x="1996" y="303"/>
                      <a:pt x="2299" y="1"/>
                      <a:pt x="2383" y="157"/>
                    </a:cubicBezTo>
                    <a:cubicBezTo>
                      <a:pt x="2446" y="293"/>
                      <a:pt x="2247" y="544"/>
                      <a:pt x="2132" y="690"/>
                    </a:cubicBezTo>
                    <a:cubicBezTo>
                      <a:pt x="1840" y="1067"/>
                      <a:pt x="1536" y="1401"/>
                      <a:pt x="1223" y="1756"/>
                    </a:cubicBezTo>
                    <a:cubicBezTo>
                      <a:pt x="1046" y="1954"/>
                      <a:pt x="888" y="2142"/>
                      <a:pt x="711" y="2288"/>
                    </a:cubicBezTo>
                    <a:cubicBezTo>
                      <a:pt x="586" y="2372"/>
                      <a:pt x="429" y="2435"/>
                      <a:pt x="345" y="2383"/>
                    </a:cubicBezTo>
                    <a:cubicBezTo>
                      <a:pt x="210" y="2278"/>
                      <a:pt x="178" y="2111"/>
                      <a:pt x="115" y="1902"/>
                    </a:cubicBezTo>
                    <a:cubicBezTo>
                      <a:pt x="64" y="1724"/>
                      <a:pt x="1" y="1515"/>
                      <a:pt x="157" y="1432"/>
                    </a:cubicBezTo>
                    <a:cubicBezTo>
                      <a:pt x="345" y="1317"/>
                      <a:pt x="544" y="1735"/>
                      <a:pt x="607" y="1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1"/>
              <p:cNvSpPr/>
              <p:nvPr/>
            </p:nvSpPr>
            <p:spPr>
              <a:xfrm>
                <a:off x="2545155" y="1931988"/>
                <a:ext cx="1061652" cy="424976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3919" extrusionOk="0">
                    <a:moveTo>
                      <a:pt x="9790" y="3333"/>
                    </a:moveTo>
                    <a:cubicBezTo>
                      <a:pt x="9675" y="3511"/>
                      <a:pt x="9716" y="3751"/>
                      <a:pt x="9560" y="3897"/>
                    </a:cubicBezTo>
                    <a:cubicBezTo>
                      <a:pt x="6728" y="3918"/>
                      <a:pt x="4148" y="3250"/>
                      <a:pt x="1943" y="1954"/>
                    </a:cubicBezTo>
                    <a:cubicBezTo>
                      <a:pt x="1588" y="1755"/>
                      <a:pt x="1212" y="1536"/>
                      <a:pt x="857" y="1275"/>
                    </a:cubicBezTo>
                    <a:cubicBezTo>
                      <a:pt x="513" y="1024"/>
                      <a:pt x="63" y="752"/>
                      <a:pt x="0" y="241"/>
                    </a:cubicBezTo>
                    <a:cubicBezTo>
                      <a:pt x="74" y="146"/>
                      <a:pt x="53" y="105"/>
                      <a:pt x="262" y="74"/>
                    </a:cubicBezTo>
                    <a:cubicBezTo>
                      <a:pt x="575" y="0"/>
                      <a:pt x="1160" y="188"/>
                      <a:pt x="1546" y="314"/>
                    </a:cubicBezTo>
                    <a:cubicBezTo>
                      <a:pt x="3542" y="951"/>
                      <a:pt x="5527" y="1704"/>
                      <a:pt x="7471" y="2382"/>
                    </a:cubicBezTo>
                    <a:cubicBezTo>
                      <a:pt x="7878" y="2528"/>
                      <a:pt x="8265" y="2706"/>
                      <a:pt x="8641" y="2853"/>
                    </a:cubicBezTo>
                    <a:cubicBezTo>
                      <a:pt x="9038" y="3009"/>
                      <a:pt x="9445" y="3114"/>
                      <a:pt x="9790" y="33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1"/>
              <p:cNvSpPr/>
              <p:nvPr/>
            </p:nvSpPr>
            <p:spPr>
              <a:xfrm>
                <a:off x="3522857" y="2206125"/>
                <a:ext cx="551864" cy="287908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2655" extrusionOk="0">
                    <a:moveTo>
                      <a:pt x="816" y="356"/>
                    </a:moveTo>
                    <a:cubicBezTo>
                      <a:pt x="867" y="335"/>
                      <a:pt x="1171" y="199"/>
                      <a:pt x="1369" y="147"/>
                    </a:cubicBezTo>
                    <a:cubicBezTo>
                      <a:pt x="2028" y="0"/>
                      <a:pt x="2780" y="74"/>
                      <a:pt x="3479" y="262"/>
                    </a:cubicBezTo>
                    <a:cubicBezTo>
                      <a:pt x="4013" y="397"/>
                      <a:pt x="4963" y="764"/>
                      <a:pt x="5036" y="1442"/>
                    </a:cubicBezTo>
                    <a:cubicBezTo>
                      <a:pt x="5088" y="1944"/>
                      <a:pt x="4430" y="2278"/>
                      <a:pt x="3762" y="2435"/>
                    </a:cubicBezTo>
                    <a:cubicBezTo>
                      <a:pt x="2852" y="2654"/>
                      <a:pt x="1641" y="2403"/>
                      <a:pt x="930" y="1902"/>
                    </a:cubicBezTo>
                    <a:cubicBezTo>
                      <a:pt x="366" y="1505"/>
                      <a:pt x="1" y="774"/>
                      <a:pt x="816" y="3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4113100" y="1746121"/>
                <a:ext cx="351354" cy="586986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413" extrusionOk="0">
                    <a:moveTo>
                      <a:pt x="84" y="5413"/>
                    </a:moveTo>
                    <a:cubicBezTo>
                      <a:pt x="262" y="5131"/>
                      <a:pt x="304" y="4776"/>
                      <a:pt x="366" y="4441"/>
                    </a:cubicBezTo>
                    <a:cubicBezTo>
                      <a:pt x="418" y="4128"/>
                      <a:pt x="492" y="3783"/>
                      <a:pt x="575" y="3459"/>
                    </a:cubicBezTo>
                    <a:cubicBezTo>
                      <a:pt x="743" y="2801"/>
                      <a:pt x="962" y="2059"/>
                      <a:pt x="1338" y="1422"/>
                    </a:cubicBezTo>
                    <a:cubicBezTo>
                      <a:pt x="1630" y="931"/>
                      <a:pt x="1985" y="597"/>
                      <a:pt x="2393" y="534"/>
                    </a:cubicBezTo>
                    <a:cubicBezTo>
                      <a:pt x="2414" y="669"/>
                      <a:pt x="2393" y="837"/>
                      <a:pt x="2508" y="941"/>
                    </a:cubicBezTo>
                    <a:cubicBezTo>
                      <a:pt x="2654" y="1098"/>
                      <a:pt x="2895" y="1129"/>
                      <a:pt x="3020" y="1004"/>
                    </a:cubicBezTo>
                    <a:cubicBezTo>
                      <a:pt x="3239" y="785"/>
                      <a:pt x="3072" y="481"/>
                      <a:pt x="2821" y="346"/>
                    </a:cubicBezTo>
                    <a:cubicBezTo>
                      <a:pt x="2184" y="1"/>
                      <a:pt x="1516" y="544"/>
                      <a:pt x="1077" y="1275"/>
                    </a:cubicBezTo>
                    <a:cubicBezTo>
                      <a:pt x="690" y="1923"/>
                      <a:pt x="481" y="2696"/>
                      <a:pt x="325" y="3407"/>
                    </a:cubicBezTo>
                    <a:cubicBezTo>
                      <a:pt x="178" y="4044"/>
                      <a:pt x="95" y="4598"/>
                      <a:pt x="63" y="5204"/>
                    </a:cubicBezTo>
                    <a:cubicBezTo>
                      <a:pt x="63" y="5256"/>
                      <a:pt x="0" y="5371"/>
                      <a:pt x="84" y="5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4151597" y="1882106"/>
                <a:ext cx="468038" cy="463473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4274" extrusionOk="0">
                    <a:moveTo>
                      <a:pt x="74" y="4274"/>
                    </a:moveTo>
                    <a:cubicBezTo>
                      <a:pt x="1077" y="2863"/>
                      <a:pt x="2027" y="596"/>
                      <a:pt x="3376" y="387"/>
                    </a:cubicBezTo>
                    <a:cubicBezTo>
                      <a:pt x="3365" y="544"/>
                      <a:pt x="3355" y="743"/>
                      <a:pt x="3480" y="868"/>
                    </a:cubicBezTo>
                    <a:cubicBezTo>
                      <a:pt x="3689" y="1066"/>
                      <a:pt x="4002" y="1077"/>
                      <a:pt x="4149" y="795"/>
                    </a:cubicBezTo>
                    <a:cubicBezTo>
                      <a:pt x="4316" y="471"/>
                      <a:pt x="3887" y="137"/>
                      <a:pt x="3532" y="105"/>
                    </a:cubicBezTo>
                    <a:cubicBezTo>
                      <a:pt x="2268" y="1"/>
                      <a:pt x="962" y="2194"/>
                      <a:pt x="262" y="3647"/>
                    </a:cubicBezTo>
                    <a:cubicBezTo>
                      <a:pt x="168" y="3845"/>
                      <a:pt x="1" y="4065"/>
                      <a:pt x="74" y="4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3995225" y="2273033"/>
                <a:ext cx="164507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78" extrusionOk="0">
                    <a:moveTo>
                      <a:pt x="899" y="42"/>
                    </a:moveTo>
                    <a:cubicBezTo>
                      <a:pt x="1150" y="94"/>
                      <a:pt x="1317" y="251"/>
                      <a:pt x="1412" y="418"/>
                    </a:cubicBezTo>
                    <a:cubicBezTo>
                      <a:pt x="1474" y="564"/>
                      <a:pt x="1516" y="763"/>
                      <a:pt x="1464" y="951"/>
                    </a:cubicBezTo>
                    <a:cubicBezTo>
                      <a:pt x="1338" y="1379"/>
                      <a:pt x="889" y="1577"/>
                      <a:pt x="502" y="1431"/>
                    </a:cubicBezTo>
                    <a:cubicBezTo>
                      <a:pt x="200" y="1317"/>
                      <a:pt x="1" y="971"/>
                      <a:pt x="64" y="637"/>
                    </a:cubicBezTo>
                    <a:cubicBezTo>
                      <a:pt x="84" y="481"/>
                      <a:pt x="168" y="335"/>
                      <a:pt x="242" y="261"/>
                    </a:cubicBezTo>
                    <a:cubicBezTo>
                      <a:pt x="388" y="105"/>
                      <a:pt x="628" y="0"/>
                      <a:pt x="899" y="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4138042" y="2294504"/>
                <a:ext cx="164399" cy="17122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579" extrusionOk="0">
                    <a:moveTo>
                      <a:pt x="899" y="53"/>
                    </a:moveTo>
                    <a:cubicBezTo>
                      <a:pt x="1149" y="95"/>
                      <a:pt x="1317" y="251"/>
                      <a:pt x="1411" y="429"/>
                    </a:cubicBezTo>
                    <a:cubicBezTo>
                      <a:pt x="1474" y="565"/>
                      <a:pt x="1516" y="773"/>
                      <a:pt x="1463" y="962"/>
                    </a:cubicBezTo>
                    <a:cubicBezTo>
                      <a:pt x="1338" y="1390"/>
                      <a:pt x="889" y="1578"/>
                      <a:pt x="502" y="1432"/>
                    </a:cubicBezTo>
                    <a:cubicBezTo>
                      <a:pt x="199" y="1317"/>
                      <a:pt x="0" y="972"/>
                      <a:pt x="53" y="638"/>
                    </a:cubicBezTo>
                    <a:cubicBezTo>
                      <a:pt x="84" y="481"/>
                      <a:pt x="167" y="346"/>
                      <a:pt x="241" y="262"/>
                    </a:cubicBezTo>
                    <a:cubicBezTo>
                      <a:pt x="387" y="105"/>
                      <a:pt x="627" y="0"/>
                      <a:pt x="899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4126655" y="2391233"/>
                <a:ext cx="108876" cy="959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85" extrusionOk="0">
                    <a:moveTo>
                      <a:pt x="143" y="0"/>
                    </a:moveTo>
                    <a:cubicBezTo>
                      <a:pt x="106" y="0"/>
                      <a:pt x="70" y="16"/>
                      <a:pt x="43" y="49"/>
                    </a:cubicBezTo>
                    <a:cubicBezTo>
                      <a:pt x="1" y="101"/>
                      <a:pt x="1" y="185"/>
                      <a:pt x="63" y="237"/>
                    </a:cubicBezTo>
                    <a:lnTo>
                      <a:pt x="764" y="853"/>
                    </a:lnTo>
                    <a:cubicBezTo>
                      <a:pt x="785" y="874"/>
                      <a:pt x="816" y="884"/>
                      <a:pt x="847" y="884"/>
                    </a:cubicBezTo>
                    <a:cubicBezTo>
                      <a:pt x="889" y="884"/>
                      <a:pt x="931" y="874"/>
                      <a:pt x="952" y="843"/>
                    </a:cubicBezTo>
                    <a:cubicBezTo>
                      <a:pt x="1004" y="791"/>
                      <a:pt x="1004" y="696"/>
                      <a:pt x="941" y="655"/>
                    </a:cubicBezTo>
                    <a:lnTo>
                      <a:pt x="241" y="39"/>
                    </a:lnTo>
                    <a:cubicBezTo>
                      <a:pt x="212" y="13"/>
                      <a:pt x="177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4193563" y="2444911"/>
                <a:ext cx="62354" cy="64956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99" extrusionOk="0">
                    <a:moveTo>
                      <a:pt x="419" y="0"/>
                    </a:moveTo>
                    <a:cubicBezTo>
                      <a:pt x="381" y="0"/>
                      <a:pt x="342" y="16"/>
                      <a:pt x="314" y="45"/>
                    </a:cubicBezTo>
                    <a:lnTo>
                      <a:pt x="52" y="369"/>
                    </a:lnTo>
                    <a:cubicBezTo>
                      <a:pt x="1" y="431"/>
                      <a:pt x="11" y="515"/>
                      <a:pt x="63" y="567"/>
                    </a:cubicBezTo>
                    <a:cubicBezTo>
                      <a:pt x="94" y="588"/>
                      <a:pt x="115" y="598"/>
                      <a:pt x="147" y="598"/>
                    </a:cubicBezTo>
                    <a:cubicBezTo>
                      <a:pt x="189" y="598"/>
                      <a:pt x="230" y="577"/>
                      <a:pt x="251" y="547"/>
                    </a:cubicBezTo>
                    <a:lnTo>
                      <a:pt x="523" y="222"/>
                    </a:lnTo>
                    <a:cubicBezTo>
                      <a:pt x="575" y="160"/>
                      <a:pt x="565" y="76"/>
                      <a:pt x="512" y="34"/>
                    </a:cubicBezTo>
                    <a:cubicBezTo>
                      <a:pt x="484" y="11"/>
                      <a:pt x="451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" name="Google Shape;1456;p51"/>
          <p:cNvGrpSpPr/>
          <p:nvPr/>
        </p:nvGrpSpPr>
        <p:grpSpPr>
          <a:xfrm>
            <a:off x="8219315" y="247047"/>
            <a:ext cx="727119" cy="717382"/>
            <a:chOff x="5745652" y="1834405"/>
            <a:chExt cx="979248" cy="942093"/>
          </a:xfrm>
        </p:grpSpPr>
        <p:sp>
          <p:nvSpPr>
            <p:cNvPr id="1457" name="Google Shape;1457;p51"/>
            <p:cNvSpPr/>
            <p:nvPr/>
          </p:nvSpPr>
          <p:spPr>
            <a:xfrm>
              <a:off x="5745663" y="1834405"/>
              <a:ext cx="979237" cy="939607"/>
            </a:xfrm>
            <a:custGeom>
              <a:avLst/>
              <a:gdLst/>
              <a:ahLst/>
              <a:cxnLst/>
              <a:rect l="l" t="t" r="r" b="b"/>
              <a:pathLst>
                <a:path w="23696" h="22737" extrusionOk="0">
                  <a:moveTo>
                    <a:pt x="7794" y="17899"/>
                  </a:moveTo>
                  <a:cubicBezTo>
                    <a:pt x="7804" y="17899"/>
                    <a:pt x="7804" y="17910"/>
                    <a:pt x="7815" y="17910"/>
                  </a:cubicBezTo>
                  <a:cubicBezTo>
                    <a:pt x="7815" y="17920"/>
                    <a:pt x="7804" y="17920"/>
                    <a:pt x="7804" y="17931"/>
                  </a:cubicBezTo>
                  <a:lnTo>
                    <a:pt x="7783" y="17910"/>
                  </a:lnTo>
                  <a:lnTo>
                    <a:pt x="7794" y="17899"/>
                  </a:lnTo>
                  <a:close/>
                  <a:moveTo>
                    <a:pt x="15747" y="1"/>
                  </a:moveTo>
                  <a:cubicBezTo>
                    <a:pt x="15260" y="1"/>
                    <a:pt x="14800" y="117"/>
                    <a:pt x="14376" y="358"/>
                  </a:cubicBezTo>
                  <a:cubicBezTo>
                    <a:pt x="14031" y="546"/>
                    <a:pt x="13717" y="797"/>
                    <a:pt x="13425" y="1069"/>
                  </a:cubicBezTo>
                  <a:cubicBezTo>
                    <a:pt x="13320" y="1162"/>
                    <a:pt x="13216" y="1246"/>
                    <a:pt x="13111" y="1340"/>
                  </a:cubicBezTo>
                  <a:cubicBezTo>
                    <a:pt x="13049" y="1308"/>
                    <a:pt x="12986" y="1257"/>
                    <a:pt x="12923" y="1236"/>
                  </a:cubicBezTo>
                  <a:cubicBezTo>
                    <a:pt x="12642" y="1173"/>
                    <a:pt x="12359" y="1090"/>
                    <a:pt x="12067" y="1069"/>
                  </a:cubicBezTo>
                  <a:cubicBezTo>
                    <a:pt x="11863" y="1057"/>
                    <a:pt x="11659" y="1046"/>
                    <a:pt x="11457" y="1046"/>
                  </a:cubicBezTo>
                  <a:cubicBezTo>
                    <a:pt x="11098" y="1046"/>
                    <a:pt x="10742" y="1081"/>
                    <a:pt x="10395" y="1215"/>
                  </a:cubicBezTo>
                  <a:cubicBezTo>
                    <a:pt x="10380" y="1222"/>
                    <a:pt x="10364" y="1226"/>
                    <a:pt x="10349" y="1226"/>
                  </a:cubicBezTo>
                  <a:cubicBezTo>
                    <a:pt x="10319" y="1226"/>
                    <a:pt x="10290" y="1214"/>
                    <a:pt x="10270" y="1194"/>
                  </a:cubicBezTo>
                  <a:cubicBezTo>
                    <a:pt x="10228" y="1152"/>
                    <a:pt x="10186" y="1120"/>
                    <a:pt x="10155" y="1079"/>
                  </a:cubicBezTo>
                  <a:cubicBezTo>
                    <a:pt x="9873" y="755"/>
                    <a:pt x="9528" y="546"/>
                    <a:pt x="9141" y="400"/>
                  </a:cubicBezTo>
                  <a:cubicBezTo>
                    <a:pt x="8925" y="313"/>
                    <a:pt x="8699" y="267"/>
                    <a:pt x="8469" y="267"/>
                  </a:cubicBezTo>
                  <a:cubicBezTo>
                    <a:pt x="8366" y="267"/>
                    <a:pt x="8263" y="276"/>
                    <a:pt x="8159" y="296"/>
                  </a:cubicBezTo>
                  <a:cubicBezTo>
                    <a:pt x="7762" y="368"/>
                    <a:pt x="7397" y="525"/>
                    <a:pt x="7052" y="744"/>
                  </a:cubicBezTo>
                  <a:cubicBezTo>
                    <a:pt x="6436" y="1162"/>
                    <a:pt x="6039" y="1716"/>
                    <a:pt x="5872" y="2448"/>
                  </a:cubicBezTo>
                  <a:cubicBezTo>
                    <a:pt x="5767" y="2886"/>
                    <a:pt x="5746" y="3325"/>
                    <a:pt x="5840" y="3764"/>
                  </a:cubicBezTo>
                  <a:cubicBezTo>
                    <a:pt x="5903" y="4025"/>
                    <a:pt x="6007" y="4266"/>
                    <a:pt x="6133" y="4505"/>
                  </a:cubicBezTo>
                  <a:cubicBezTo>
                    <a:pt x="6170" y="4581"/>
                    <a:pt x="6157" y="4622"/>
                    <a:pt x="6085" y="4622"/>
                  </a:cubicBezTo>
                  <a:cubicBezTo>
                    <a:pt x="6077" y="4622"/>
                    <a:pt x="6069" y="4622"/>
                    <a:pt x="6060" y="4621"/>
                  </a:cubicBezTo>
                  <a:cubicBezTo>
                    <a:pt x="6044" y="4620"/>
                    <a:pt x="6029" y="4620"/>
                    <a:pt x="6014" y="4620"/>
                  </a:cubicBezTo>
                  <a:cubicBezTo>
                    <a:pt x="5708" y="4620"/>
                    <a:pt x="5430" y="4722"/>
                    <a:pt x="5161" y="4871"/>
                  </a:cubicBezTo>
                  <a:cubicBezTo>
                    <a:pt x="5088" y="4913"/>
                    <a:pt x="5015" y="4955"/>
                    <a:pt x="4942" y="4986"/>
                  </a:cubicBezTo>
                  <a:cubicBezTo>
                    <a:pt x="4869" y="5028"/>
                    <a:pt x="4806" y="5080"/>
                    <a:pt x="4754" y="5143"/>
                  </a:cubicBezTo>
                  <a:cubicBezTo>
                    <a:pt x="4461" y="5457"/>
                    <a:pt x="4346" y="5864"/>
                    <a:pt x="4388" y="6261"/>
                  </a:cubicBezTo>
                  <a:cubicBezTo>
                    <a:pt x="4388" y="6386"/>
                    <a:pt x="4409" y="6522"/>
                    <a:pt x="4461" y="6658"/>
                  </a:cubicBezTo>
                  <a:cubicBezTo>
                    <a:pt x="4712" y="7212"/>
                    <a:pt x="5130" y="7577"/>
                    <a:pt x="5715" y="7744"/>
                  </a:cubicBezTo>
                  <a:cubicBezTo>
                    <a:pt x="5809" y="7776"/>
                    <a:pt x="5914" y="7818"/>
                    <a:pt x="6007" y="7849"/>
                  </a:cubicBezTo>
                  <a:cubicBezTo>
                    <a:pt x="5976" y="7932"/>
                    <a:pt x="5945" y="8006"/>
                    <a:pt x="5914" y="8089"/>
                  </a:cubicBezTo>
                  <a:cubicBezTo>
                    <a:pt x="5673" y="8695"/>
                    <a:pt x="5339" y="9269"/>
                    <a:pt x="5057" y="9854"/>
                  </a:cubicBezTo>
                  <a:cubicBezTo>
                    <a:pt x="5046" y="9875"/>
                    <a:pt x="5015" y="9886"/>
                    <a:pt x="4983" y="9917"/>
                  </a:cubicBezTo>
                  <a:cubicBezTo>
                    <a:pt x="4911" y="9740"/>
                    <a:pt x="4827" y="9583"/>
                    <a:pt x="4764" y="9416"/>
                  </a:cubicBezTo>
                  <a:cubicBezTo>
                    <a:pt x="4628" y="9113"/>
                    <a:pt x="4451" y="8862"/>
                    <a:pt x="4168" y="8684"/>
                  </a:cubicBezTo>
                  <a:cubicBezTo>
                    <a:pt x="4043" y="8601"/>
                    <a:pt x="3939" y="8486"/>
                    <a:pt x="3782" y="8434"/>
                  </a:cubicBezTo>
                  <a:cubicBezTo>
                    <a:pt x="3512" y="8350"/>
                    <a:pt x="3237" y="8302"/>
                    <a:pt x="2961" y="8302"/>
                  </a:cubicBezTo>
                  <a:cubicBezTo>
                    <a:pt x="2790" y="8302"/>
                    <a:pt x="2617" y="8321"/>
                    <a:pt x="2445" y="8361"/>
                  </a:cubicBezTo>
                  <a:cubicBezTo>
                    <a:pt x="2278" y="8392"/>
                    <a:pt x="2132" y="8475"/>
                    <a:pt x="1985" y="8538"/>
                  </a:cubicBezTo>
                  <a:cubicBezTo>
                    <a:pt x="1619" y="8705"/>
                    <a:pt x="1306" y="8946"/>
                    <a:pt x="1045" y="9259"/>
                  </a:cubicBezTo>
                  <a:cubicBezTo>
                    <a:pt x="815" y="9552"/>
                    <a:pt x="658" y="9875"/>
                    <a:pt x="544" y="10221"/>
                  </a:cubicBezTo>
                  <a:cubicBezTo>
                    <a:pt x="272" y="10994"/>
                    <a:pt x="230" y="11788"/>
                    <a:pt x="376" y="12592"/>
                  </a:cubicBezTo>
                  <a:cubicBezTo>
                    <a:pt x="533" y="13490"/>
                    <a:pt x="941" y="14263"/>
                    <a:pt x="1619" y="14901"/>
                  </a:cubicBezTo>
                  <a:cubicBezTo>
                    <a:pt x="2006" y="15256"/>
                    <a:pt x="2392" y="15611"/>
                    <a:pt x="2852" y="15872"/>
                  </a:cubicBezTo>
                  <a:cubicBezTo>
                    <a:pt x="2873" y="15883"/>
                    <a:pt x="2884" y="15904"/>
                    <a:pt x="2905" y="15925"/>
                  </a:cubicBezTo>
                  <a:cubicBezTo>
                    <a:pt x="2842" y="15977"/>
                    <a:pt x="2779" y="16029"/>
                    <a:pt x="2717" y="16071"/>
                  </a:cubicBezTo>
                  <a:cubicBezTo>
                    <a:pt x="2278" y="16332"/>
                    <a:pt x="1849" y="16603"/>
                    <a:pt x="1442" y="16917"/>
                  </a:cubicBezTo>
                  <a:cubicBezTo>
                    <a:pt x="1324" y="17001"/>
                    <a:pt x="1213" y="17065"/>
                    <a:pt x="1076" y="17065"/>
                  </a:cubicBezTo>
                  <a:cubicBezTo>
                    <a:pt x="1043" y="17065"/>
                    <a:pt x="1008" y="17061"/>
                    <a:pt x="972" y="17053"/>
                  </a:cubicBezTo>
                  <a:cubicBezTo>
                    <a:pt x="954" y="17049"/>
                    <a:pt x="936" y="17048"/>
                    <a:pt x="917" y="17048"/>
                  </a:cubicBezTo>
                  <a:cubicBezTo>
                    <a:pt x="879" y="17048"/>
                    <a:pt x="840" y="17053"/>
                    <a:pt x="804" y="17053"/>
                  </a:cubicBezTo>
                  <a:cubicBezTo>
                    <a:pt x="794" y="17053"/>
                    <a:pt x="784" y="17052"/>
                    <a:pt x="774" y="17052"/>
                  </a:cubicBezTo>
                  <a:cubicBezTo>
                    <a:pt x="591" y="17052"/>
                    <a:pt x="454" y="17144"/>
                    <a:pt x="335" y="17272"/>
                  </a:cubicBezTo>
                  <a:cubicBezTo>
                    <a:pt x="230" y="17387"/>
                    <a:pt x="157" y="17513"/>
                    <a:pt x="115" y="17648"/>
                  </a:cubicBezTo>
                  <a:cubicBezTo>
                    <a:pt x="0" y="17962"/>
                    <a:pt x="105" y="18296"/>
                    <a:pt x="376" y="18495"/>
                  </a:cubicBezTo>
                  <a:cubicBezTo>
                    <a:pt x="418" y="18516"/>
                    <a:pt x="449" y="18547"/>
                    <a:pt x="491" y="18568"/>
                  </a:cubicBezTo>
                  <a:cubicBezTo>
                    <a:pt x="635" y="18647"/>
                    <a:pt x="778" y="18686"/>
                    <a:pt x="922" y="18686"/>
                  </a:cubicBezTo>
                  <a:cubicBezTo>
                    <a:pt x="987" y="18686"/>
                    <a:pt x="1053" y="18678"/>
                    <a:pt x="1118" y="18662"/>
                  </a:cubicBezTo>
                  <a:cubicBezTo>
                    <a:pt x="1222" y="18630"/>
                    <a:pt x="1317" y="18588"/>
                    <a:pt x="1410" y="18516"/>
                  </a:cubicBezTo>
                  <a:cubicBezTo>
                    <a:pt x="1547" y="18411"/>
                    <a:pt x="1640" y="18265"/>
                    <a:pt x="1724" y="18108"/>
                  </a:cubicBezTo>
                  <a:cubicBezTo>
                    <a:pt x="1766" y="18014"/>
                    <a:pt x="1828" y="17952"/>
                    <a:pt x="1933" y="17910"/>
                  </a:cubicBezTo>
                  <a:cubicBezTo>
                    <a:pt x="2153" y="17805"/>
                    <a:pt x="2372" y="17690"/>
                    <a:pt x="2591" y="17565"/>
                  </a:cubicBezTo>
                  <a:cubicBezTo>
                    <a:pt x="2633" y="17544"/>
                    <a:pt x="2685" y="17513"/>
                    <a:pt x="2727" y="17481"/>
                  </a:cubicBezTo>
                  <a:cubicBezTo>
                    <a:pt x="2738" y="17471"/>
                    <a:pt x="2758" y="17471"/>
                    <a:pt x="2769" y="17460"/>
                  </a:cubicBezTo>
                  <a:cubicBezTo>
                    <a:pt x="2852" y="17408"/>
                    <a:pt x="2947" y="17367"/>
                    <a:pt x="3040" y="17325"/>
                  </a:cubicBezTo>
                  <a:cubicBezTo>
                    <a:pt x="3051" y="17314"/>
                    <a:pt x="3072" y="17304"/>
                    <a:pt x="3082" y="17283"/>
                  </a:cubicBezTo>
                  <a:cubicBezTo>
                    <a:pt x="3082" y="17283"/>
                    <a:pt x="3093" y="17283"/>
                    <a:pt x="3093" y="17272"/>
                  </a:cubicBezTo>
                  <a:lnTo>
                    <a:pt x="3114" y="17272"/>
                  </a:lnTo>
                  <a:cubicBezTo>
                    <a:pt x="3117" y="17269"/>
                    <a:pt x="3120" y="17268"/>
                    <a:pt x="3125" y="17268"/>
                  </a:cubicBezTo>
                  <a:cubicBezTo>
                    <a:pt x="3135" y="17268"/>
                    <a:pt x="3148" y="17275"/>
                    <a:pt x="3155" y="17283"/>
                  </a:cubicBezTo>
                  <a:cubicBezTo>
                    <a:pt x="3176" y="17304"/>
                    <a:pt x="3155" y="17314"/>
                    <a:pt x="3135" y="17335"/>
                  </a:cubicBezTo>
                  <a:cubicBezTo>
                    <a:pt x="3114" y="17356"/>
                    <a:pt x="3103" y="17377"/>
                    <a:pt x="3093" y="17397"/>
                  </a:cubicBezTo>
                  <a:cubicBezTo>
                    <a:pt x="2977" y="17565"/>
                    <a:pt x="2873" y="17732"/>
                    <a:pt x="2758" y="17899"/>
                  </a:cubicBezTo>
                  <a:cubicBezTo>
                    <a:pt x="2717" y="17962"/>
                    <a:pt x="2675" y="18014"/>
                    <a:pt x="2591" y="18024"/>
                  </a:cubicBezTo>
                  <a:cubicBezTo>
                    <a:pt x="2320" y="18087"/>
                    <a:pt x="2132" y="18296"/>
                    <a:pt x="2006" y="18516"/>
                  </a:cubicBezTo>
                  <a:cubicBezTo>
                    <a:pt x="1776" y="18913"/>
                    <a:pt x="1797" y="19184"/>
                    <a:pt x="2111" y="19519"/>
                  </a:cubicBezTo>
                  <a:cubicBezTo>
                    <a:pt x="2331" y="19759"/>
                    <a:pt x="2638" y="19874"/>
                    <a:pt x="2977" y="19874"/>
                  </a:cubicBezTo>
                  <a:cubicBezTo>
                    <a:pt x="2991" y="19874"/>
                    <a:pt x="3005" y="19874"/>
                    <a:pt x="3019" y="19874"/>
                  </a:cubicBezTo>
                  <a:cubicBezTo>
                    <a:pt x="3114" y="19863"/>
                    <a:pt x="3186" y="19842"/>
                    <a:pt x="3281" y="19800"/>
                  </a:cubicBezTo>
                  <a:cubicBezTo>
                    <a:pt x="3469" y="19717"/>
                    <a:pt x="3604" y="19581"/>
                    <a:pt x="3709" y="19424"/>
                  </a:cubicBezTo>
                  <a:cubicBezTo>
                    <a:pt x="3741" y="19382"/>
                    <a:pt x="3771" y="19331"/>
                    <a:pt x="3792" y="19289"/>
                  </a:cubicBezTo>
                  <a:cubicBezTo>
                    <a:pt x="3876" y="19090"/>
                    <a:pt x="3918" y="18871"/>
                    <a:pt x="3897" y="18683"/>
                  </a:cubicBezTo>
                  <a:cubicBezTo>
                    <a:pt x="3887" y="18620"/>
                    <a:pt x="3897" y="18568"/>
                    <a:pt x="3908" y="18516"/>
                  </a:cubicBezTo>
                  <a:cubicBezTo>
                    <a:pt x="3918" y="18463"/>
                    <a:pt x="3949" y="18400"/>
                    <a:pt x="3980" y="18349"/>
                  </a:cubicBezTo>
                  <a:cubicBezTo>
                    <a:pt x="3980" y="18338"/>
                    <a:pt x="3991" y="18338"/>
                    <a:pt x="3991" y="18328"/>
                  </a:cubicBezTo>
                  <a:cubicBezTo>
                    <a:pt x="4022" y="18296"/>
                    <a:pt x="4043" y="18254"/>
                    <a:pt x="4075" y="18212"/>
                  </a:cubicBezTo>
                  <a:cubicBezTo>
                    <a:pt x="4127" y="18129"/>
                    <a:pt x="4179" y="18056"/>
                    <a:pt x="4231" y="17972"/>
                  </a:cubicBezTo>
                  <a:cubicBezTo>
                    <a:pt x="4357" y="17774"/>
                    <a:pt x="4472" y="17565"/>
                    <a:pt x="4576" y="17346"/>
                  </a:cubicBezTo>
                  <a:cubicBezTo>
                    <a:pt x="4597" y="17325"/>
                    <a:pt x="4607" y="17304"/>
                    <a:pt x="4618" y="17283"/>
                  </a:cubicBezTo>
                  <a:cubicBezTo>
                    <a:pt x="4637" y="17255"/>
                    <a:pt x="4655" y="17218"/>
                    <a:pt x="4689" y="17218"/>
                  </a:cubicBezTo>
                  <a:cubicBezTo>
                    <a:pt x="4693" y="17218"/>
                    <a:pt x="4697" y="17219"/>
                    <a:pt x="4702" y="17220"/>
                  </a:cubicBezTo>
                  <a:cubicBezTo>
                    <a:pt x="4712" y="17230"/>
                    <a:pt x="4733" y="17262"/>
                    <a:pt x="4733" y="17293"/>
                  </a:cubicBezTo>
                  <a:cubicBezTo>
                    <a:pt x="4795" y="17596"/>
                    <a:pt x="4837" y="17899"/>
                    <a:pt x="4900" y="18202"/>
                  </a:cubicBezTo>
                  <a:cubicBezTo>
                    <a:pt x="4932" y="18390"/>
                    <a:pt x="4900" y="18537"/>
                    <a:pt x="4743" y="18662"/>
                  </a:cubicBezTo>
                  <a:cubicBezTo>
                    <a:pt x="4702" y="18693"/>
                    <a:pt x="4670" y="18746"/>
                    <a:pt x="4639" y="18787"/>
                  </a:cubicBezTo>
                  <a:cubicBezTo>
                    <a:pt x="4461" y="19006"/>
                    <a:pt x="4398" y="19268"/>
                    <a:pt x="4430" y="19550"/>
                  </a:cubicBezTo>
                  <a:cubicBezTo>
                    <a:pt x="4472" y="19842"/>
                    <a:pt x="4628" y="20062"/>
                    <a:pt x="4911" y="20166"/>
                  </a:cubicBezTo>
                  <a:cubicBezTo>
                    <a:pt x="4994" y="20197"/>
                    <a:pt x="5088" y="20208"/>
                    <a:pt x="5182" y="20208"/>
                  </a:cubicBezTo>
                  <a:lnTo>
                    <a:pt x="5297" y="20208"/>
                  </a:lnTo>
                  <a:cubicBezTo>
                    <a:pt x="5308" y="20208"/>
                    <a:pt x="5318" y="20197"/>
                    <a:pt x="5339" y="20197"/>
                  </a:cubicBezTo>
                  <a:cubicBezTo>
                    <a:pt x="5548" y="20187"/>
                    <a:pt x="5715" y="20104"/>
                    <a:pt x="5851" y="19957"/>
                  </a:cubicBezTo>
                  <a:cubicBezTo>
                    <a:pt x="5893" y="19916"/>
                    <a:pt x="5924" y="19874"/>
                    <a:pt x="5965" y="19821"/>
                  </a:cubicBezTo>
                  <a:cubicBezTo>
                    <a:pt x="6153" y="19540"/>
                    <a:pt x="6216" y="19215"/>
                    <a:pt x="6216" y="18881"/>
                  </a:cubicBezTo>
                  <a:cubicBezTo>
                    <a:pt x="6227" y="18808"/>
                    <a:pt x="6206" y="18725"/>
                    <a:pt x="6164" y="18651"/>
                  </a:cubicBezTo>
                  <a:cubicBezTo>
                    <a:pt x="6102" y="18558"/>
                    <a:pt x="6112" y="18463"/>
                    <a:pt x="6112" y="18359"/>
                  </a:cubicBezTo>
                  <a:cubicBezTo>
                    <a:pt x="6133" y="18024"/>
                    <a:pt x="6164" y="17690"/>
                    <a:pt x="6174" y="17356"/>
                  </a:cubicBezTo>
                  <a:cubicBezTo>
                    <a:pt x="6185" y="17220"/>
                    <a:pt x="6185" y="17095"/>
                    <a:pt x="6195" y="16970"/>
                  </a:cubicBezTo>
                  <a:lnTo>
                    <a:pt x="6206" y="16959"/>
                  </a:lnTo>
                  <a:cubicBezTo>
                    <a:pt x="6227" y="16896"/>
                    <a:pt x="6206" y="16823"/>
                    <a:pt x="6279" y="16791"/>
                  </a:cubicBezTo>
                  <a:cubicBezTo>
                    <a:pt x="6293" y="16791"/>
                    <a:pt x="6302" y="16787"/>
                    <a:pt x="6313" y="16787"/>
                  </a:cubicBezTo>
                  <a:cubicBezTo>
                    <a:pt x="6319" y="16787"/>
                    <a:pt x="6325" y="16788"/>
                    <a:pt x="6331" y="16791"/>
                  </a:cubicBezTo>
                  <a:cubicBezTo>
                    <a:pt x="6383" y="16886"/>
                    <a:pt x="6436" y="16980"/>
                    <a:pt x="6499" y="17063"/>
                  </a:cubicBezTo>
                  <a:cubicBezTo>
                    <a:pt x="6520" y="17105"/>
                    <a:pt x="6540" y="17137"/>
                    <a:pt x="6561" y="17168"/>
                  </a:cubicBezTo>
                  <a:cubicBezTo>
                    <a:pt x="6561" y="17178"/>
                    <a:pt x="6571" y="17188"/>
                    <a:pt x="6571" y="17199"/>
                  </a:cubicBezTo>
                  <a:cubicBezTo>
                    <a:pt x="6624" y="17387"/>
                    <a:pt x="6645" y="17575"/>
                    <a:pt x="6676" y="17764"/>
                  </a:cubicBezTo>
                  <a:cubicBezTo>
                    <a:pt x="6759" y="18296"/>
                    <a:pt x="6718" y="18839"/>
                    <a:pt x="6791" y="19372"/>
                  </a:cubicBezTo>
                  <a:cubicBezTo>
                    <a:pt x="6801" y="19466"/>
                    <a:pt x="6759" y="19519"/>
                    <a:pt x="6697" y="19581"/>
                  </a:cubicBezTo>
                  <a:cubicBezTo>
                    <a:pt x="6550" y="19717"/>
                    <a:pt x="6436" y="19874"/>
                    <a:pt x="6404" y="20083"/>
                  </a:cubicBezTo>
                  <a:cubicBezTo>
                    <a:pt x="6352" y="20438"/>
                    <a:pt x="6488" y="20720"/>
                    <a:pt x="6728" y="20940"/>
                  </a:cubicBezTo>
                  <a:cubicBezTo>
                    <a:pt x="6780" y="20991"/>
                    <a:pt x="6833" y="21033"/>
                    <a:pt x="6896" y="21075"/>
                  </a:cubicBezTo>
                  <a:cubicBezTo>
                    <a:pt x="6980" y="21131"/>
                    <a:pt x="7082" y="21171"/>
                    <a:pt x="7185" y="21171"/>
                  </a:cubicBezTo>
                  <a:cubicBezTo>
                    <a:pt x="7196" y="21171"/>
                    <a:pt x="7208" y="21170"/>
                    <a:pt x="7219" y="21169"/>
                  </a:cubicBezTo>
                  <a:cubicBezTo>
                    <a:pt x="7234" y="21170"/>
                    <a:pt x="7248" y="21171"/>
                    <a:pt x="7262" y="21171"/>
                  </a:cubicBezTo>
                  <a:cubicBezTo>
                    <a:pt x="7426" y="21171"/>
                    <a:pt x="7586" y="21118"/>
                    <a:pt x="7721" y="21012"/>
                  </a:cubicBezTo>
                  <a:cubicBezTo>
                    <a:pt x="7741" y="21002"/>
                    <a:pt x="7752" y="20991"/>
                    <a:pt x="7773" y="20981"/>
                  </a:cubicBezTo>
                  <a:cubicBezTo>
                    <a:pt x="7825" y="20940"/>
                    <a:pt x="7867" y="20887"/>
                    <a:pt x="7919" y="20824"/>
                  </a:cubicBezTo>
                  <a:cubicBezTo>
                    <a:pt x="7930" y="20814"/>
                    <a:pt x="7940" y="20793"/>
                    <a:pt x="7950" y="20772"/>
                  </a:cubicBezTo>
                  <a:cubicBezTo>
                    <a:pt x="8149" y="20469"/>
                    <a:pt x="8170" y="20083"/>
                    <a:pt x="7950" y="19759"/>
                  </a:cubicBezTo>
                  <a:cubicBezTo>
                    <a:pt x="7888" y="19665"/>
                    <a:pt x="7857" y="19591"/>
                    <a:pt x="7857" y="19487"/>
                  </a:cubicBezTo>
                  <a:cubicBezTo>
                    <a:pt x="7857" y="19414"/>
                    <a:pt x="7846" y="19352"/>
                    <a:pt x="7846" y="19289"/>
                  </a:cubicBezTo>
                  <a:cubicBezTo>
                    <a:pt x="7846" y="19205"/>
                    <a:pt x="7846" y="19132"/>
                    <a:pt x="7836" y="19059"/>
                  </a:cubicBezTo>
                  <a:cubicBezTo>
                    <a:pt x="7825" y="18797"/>
                    <a:pt x="7815" y="18537"/>
                    <a:pt x="7794" y="18286"/>
                  </a:cubicBezTo>
                  <a:cubicBezTo>
                    <a:pt x="7794" y="18202"/>
                    <a:pt x="7741" y="18077"/>
                    <a:pt x="7836" y="18035"/>
                  </a:cubicBezTo>
                  <a:cubicBezTo>
                    <a:pt x="7853" y="18027"/>
                    <a:pt x="7868" y="18024"/>
                    <a:pt x="7881" y="18024"/>
                  </a:cubicBezTo>
                  <a:cubicBezTo>
                    <a:pt x="7960" y="18024"/>
                    <a:pt x="7990" y="18140"/>
                    <a:pt x="8034" y="18202"/>
                  </a:cubicBezTo>
                  <a:cubicBezTo>
                    <a:pt x="8170" y="18369"/>
                    <a:pt x="8285" y="18537"/>
                    <a:pt x="8410" y="18714"/>
                  </a:cubicBezTo>
                  <a:cubicBezTo>
                    <a:pt x="8473" y="18808"/>
                    <a:pt x="8505" y="18902"/>
                    <a:pt x="8463" y="19027"/>
                  </a:cubicBezTo>
                  <a:cubicBezTo>
                    <a:pt x="8410" y="19173"/>
                    <a:pt x="8431" y="19331"/>
                    <a:pt x="8431" y="19487"/>
                  </a:cubicBezTo>
                  <a:cubicBezTo>
                    <a:pt x="8431" y="19623"/>
                    <a:pt x="8473" y="19749"/>
                    <a:pt x="8535" y="19874"/>
                  </a:cubicBezTo>
                  <a:cubicBezTo>
                    <a:pt x="8588" y="19999"/>
                    <a:pt x="8693" y="20093"/>
                    <a:pt x="8797" y="20146"/>
                  </a:cubicBezTo>
                  <a:cubicBezTo>
                    <a:pt x="8872" y="20193"/>
                    <a:pt x="8957" y="20219"/>
                    <a:pt x="9047" y="20219"/>
                  </a:cubicBezTo>
                  <a:cubicBezTo>
                    <a:pt x="9095" y="20219"/>
                    <a:pt x="9144" y="20212"/>
                    <a:pt x="9194" y="20197"/>
                  </a:cubicBezTo>
                  <a:cubicBezTo>
                    <a:pt x="9361" y="20146"/>
                    <a:pt x="9507" y="20062"/>
                    <a:pt x="9612" y="19905"/>
                  </a:cubicBezTo>
                  <a:cubicBezTo>
                    <a:pt x="9716" y="19779"/>
                    <a:pt x="9779" y="19633"/>
                    <a:pt x="9863" y="19487"/>
                  </a:cubicBezTo>
                  <a:cubicBezTo>
                    <a:pt x="10051" y="19111"/>
                    <a:pt x="9977" y="18609"/>
                    <a:pt x="9675" y="18296"/>
                  </a:cubicBezTo>
                  <a:cubicBezTo>
                    <a:pt x="9633" y="18244"/>
                    <a:pt x="9570" y="18181"/>
                    <a:pt x="9497" y="18181"/>
                  </a:cubicBezTo>
                  <a:cubicBezTo>
                    <a:pt x="9490" y="18182"/>
                    <a:pt x="9483" y="18182"/>
                    <a:pt x="9477" y="18182"/>
                  </a:cubicBezTo>
                  <a:cubicBezTo>
                    <a:pt x="9324" y="18182"/>
                    <a:pt x="9264" y="18072"/>
                    <a:pt x="9204" y="17952"/>
                  </a:cubicBezTo>
                  <a:cubicBezTo>
                    <a:pt x="9183" y="17920"/>
                    <a:pt x="9162" y="17899"/>
                    <a:pt x="9141" y="17868"/>
                  </a:cubicBezTo>
                  <a:cubicBezTo>
                    <a:pt x="9048" y="17701"/>
                    <a:pt x="8953" y="17544"/>
                    <a:pt x="8860" y="17377"/>
                  </a:cubicBezTo>
                  <a:lnTo>
                    <a:pt x="8860" y="17377"/>
                  </a:lnTo>
                  <a:cubicBezTo>
                    <a:pt x="8891" y="17387"/>
                    <a:pt x="8932" y="17397"/>
                    <a:pt x="8964" y="17397"/>
                  </a:cubicBezTo>
                  <a:cubicBezTo>
                    <a:pt x="9141" y="17418"/>
                    <a:pt x="9309" y="17439"/>
                    <a:pt x="9476" y="17460"/>
                  </a:cubicBezTo>
                  <a:cubicBezTo>
                    <a:pt x="9696" y="17481"/>
                    <a:pt x="9904" y="17513"/>
                    <a:pt x="10113" y="17534"/>
                  </a:cubicBezTo>
                  <a:cubicBezTo>
                    <a:pt x="10218" y="17794"/>
                    <a:pt x="10395" y="18003"/>
                    <a:pt x="10604" y="18181"/>
                  </a:cubicBezTo>
                  <a:cubicBezTo>
                    <a:pt x="10715" y="18270"/>
                    <a:pt x="10839" y="18315"/>
                    <a:pt x="10961" y="18315"/>
                  </a:cubicBezTo>
                  <a:cubicBezTo>
                    <a:pt x="11068" y="18315"/>
                    <a:pt x="11175" y="18281"/>
                    <a:pt x="11273" y="18212"/>
                  </a:cubicBezTo>
                  <a:cubicBezTo>
                    <a:pt x="11304" y="18181"/>
                    <a:pt x="11335" y="18161"/>
                    <a:pt x="11377" y="18129"/>
                  </a:cubicBezTo>
                  <a:cubicBezTo>
                    <a:pt x="11430" y="18087"/>
                    <a:pt x="11482" y="18035"/>
                    <a:pt x="11523" y="17972"/>
                  </a:cubicBezTo>
                  <a:cubicBezTo>
                    <a:pt x="11586" y="17899"/>
                    <a:pt x="11639" y="17805"/>
                    <a:pt x="11670" y="17701"/>
                  </a:cubicBezTo>
                  <a:cubicBezTo>
                    <a:pt x="11691" y="17659"/>
                    <a:pt x="11701" y="17606"/>
                    <a:pt x="11711" y="17555"/>
                  </a:cubicBezTo>
                  <a:cubicBezTo>
                    <a:pt x="11764" y="17555"/>
                    <a:pt x="11816" y="17544"/>
                    <a:pt x="11858" y="17544"/>
                  </a:cubicBezTo>
                  <a:cubicBezTo>
                    <a:pt x="12098" y="17523"/>
                    <a:pt x="12338" y="17513"/>
                    <a:pt x="12568" y="17471"/>
                  </a:cubicBezTo>
                  <a:cubicBezTo>
                    <a:pt x="12725" y="17450"/>
                    <a:pt x="12882" y="17418"/>
                    <a:pt x="13049" y="17397"/>
                  </a:cubicBezTo>
                  <a:lnTo>
                    <a:pt x="13049" y="17397"/>
                  </a:lnTo>
                  <a:cubicBezTo>
                    <a:pt x="12986" y="17460"/>
                    <a:pt x="12923" y="17513"/>
                    <a:pt x="12851" y="17575"/>
                  </a:cubicBezTo>
                  <a:lnTo>
                    <a:pt x="11785" y="18672"/>
                  </a:lnTo>
                  <a:cubicBezTo>
                    <a:pt x="11711" y="18756"/>
                    <a:pt x="11639" y="18787"/>
                    <a:pt x="11534" y="18797"/>
                  </a:cubicBezTo>
                  <a:cubicBezTo>
                    <a:pt x="11356" y="18797"/>
                    <a:pt x="11189" y="18797"/>
                    <a:pt x="11012" y="18829"/>
                  </a:cubicBezTo>
                  <a:cubicBezTo>
                    <a:pt x="10876" y="18860"/>
                    <a:pt x="10761" y="18913"/>
                    <a:pt x="10657" y="19017"/>
                  </a:cubicBezTo>
                  <a:cubicBezTo>
                    <a:pt x="10490" y="19173"/>
                    <a:pt x="10364" y="19362"/>
                    <a:pt x="10270" y="19570"/>
                  </a:cubicBezTo>
                  <a:cubicBezTo>
                    <a:pt x="10239" y="19665"/>
                    <a:pt x="10218" y="19769"/>
                    <a:pt x="10218" y="19863"/>
                  </a:cubicBezTo>
                  <a:cubicBezTo>
                    <a:pt x="10218" y="19937"/>
                    <a:pt x="10218" y="19999"/>
                    <a:pt x="10239" y="20072"/>
                  </a:cubicBezTo>
                  <a:cubicBezTo>
                    <a:pt x="10291" y="20260"/>
                    <a:pt x="10374" y="20448"/>
                    <a:pt x="10479" y="20615"/>
                  </a:cubicBezTo>
                  <a:cubicBezTo>
                    <a:pt x="10562" y="20731"/>
                    <a:pt x="10657" y="20782"/>
                    <a:pt x="10792" y="20793"/>
                  </a:cubicBezTo>
                  <a:cubicBezTo>
                    <a:pt x="10813" y="20803"/>
                    <a:pt x="10845" y="20803"/>
                    <a:pt x="10876" y="20803"/>
                  </a:cubicBezTo>
                  <a:cubicBezTo>
                    <a:pt x="11001" y="20803"/>
                    <a:pt x="11126" y="20772"/>
                    <a:pt x="11242" y="20720"/>
                  </a:cubicBezTo>
                  <a:cubicBezTo>
                    <a:pt x="11482" y="20626"/>
                    <a:pt x="11670" y="20459"/>
                    <a:pt x="11795" y="20187"/>
                  </a:cubicBezTo>
                  <a:cubicBezTo>
                    <a:pt x="11848" y="20062"/>
                    <a:pt x="11900" y="19926"/>
                    <a:pt x="11931" y="19779"/>
                  </a:cubicBezTo>
                  <a:cubicBezTo>
                    <a:pt x="11973" y="19623"/>
                    <a:pt x="12067" y="19508"/>
                    <a:pt x="12192" y="19414"/>
                  </a:cubicBezTo>
                  <a:cubicBezTo>
                    <a:pt x="12505" y="19173"/>
                    <a:pt x="12819" y="18944"/>
                    <a:pt x="13091" y="18651"/>
                  </a:cubicBezTo>
                  <a:cubicBezTo>
                    <a:pt x="13132" y="18609"/>
                    <a:pt x="13195" y="18578"/>
                    <a:pt x="13248" y="18547"/>
                  </a:cubicBezTo>
                  <a:cubicBezTo>
                    <a:pt x="13256" y="18538"/>
                    <a:pt x="13281" y="18513"/>
                    <a:pt x="13294" y="18513"/>
                  </a:cubicBezTo>
                  <a:cubicBezTo>
                    <a:pt x="13296" y="18513"/>
                    <a:pt x="13298" y="18514"/>
                    <a:pt x="13299" y="18516"/>
                  </a:cubicBezTo>
                  <a:cubicBezTo>
                    <a:pt x="13331" y="18537"/>
                    <a:pt x="13320" y="18568"/>
                    <a:pt x="13310" y="18599"/>
                  </a:cubicBezTo>
                  <a:cubicBezTo>
                    <a:pt x="13279" y="18683"/>
                    <a:pt x="13258" y="18776"/>
                    <a:pt x="13237" y="18860"/>
                  </a:cubicBezTo>
                  <a:cubicBezTo>
                    <a:pt x="13070" y="19372"/>
                    <a:pt x="12892" y="19895"/>
                    <a:pt x="12725" y="20417"/>
                  </a:cubicBezTo>
                  <a:cubicBezTo>
                    <a:pt x="12683" y="20553"/>
                    <a:pt x="12642" y="20689"/>
                    <a:pt x="12516" y="20793"/>
                  </a:cubicBezTo>
                  <a:cubicBezTo>
                    <a:pt x="12485" y="20824"/>
                    <a:pt x="12454" y="20877"/>
                    <a:pt x="12433" y="20929"/>
                  </a:cubicBezTo>
                  <a:cubicBezTo>
                    <a:pt x="12328" y="21096"/>
                    <a:pt x="12276" y="21263"/>
                    <a:pt x="12255" y="21441"/>
                  </a:cubicBezTo>
                  <a:cubicBezTo>
                    <a:pt x="12224" y="21650"/>
                    <a:pt x="12245" y="21859"/>
                    <a:pt x="12286" y="22068"/>
                  </a:cubicBezTo>
                  <a:cubicBezTo>
                    <a:pt x="12317" y="22224"/>
                    <a:pt x="12380" y="22381"/>
                    <a:pt x="12485" y="22517"/>
                  </a:cubicBezTo>
                  <a:cubicBezTo>
                    <a:pt x="12600" y="22663"/>
                    <a:pt x="12756" y="22736"/>
                    <a:pt x="12934" y="22736"/>
                  </a:cubicBezTo>
                  <a:cubicBezTo>
                    <a:pt x="12965" y="22736"/>
                    <a:pt x="12997" y="22736"/>
                    <a:pt x="13039" y="22726"/>
                  </a:cubicBezTo>
                  <a:cubicBezTo>
                    <a:pt x="13237" y="22695"/>
                    <a:pt x="13394" y="22579"/>
                    <a:pt x="13529" y="22454"/>
                  </a:cubicBezTo>
                  <a:cubicBezTo>
                    <a:pt x="13812" y="22203"/>
                    <a:pt x="14000" y="21901"/>
                    <a:pt x="13979" y="21504"/>
                  </a:cubicBezTo>
                  <a:cubicBezTo>
                    <a:pt x="13968" y="21326"/>
                    <a:pt x="13947" y="21138"/>
                    <a:pt x="13874" y="20970"/>
                  </a:cubicBezTo>
                  <a:cubicBezTo>
                    <a:pt x="13780" y="20761"/>
                    <a:pt x="13770" y="20563"/>
                    <a:pt x="13854" y="20344"/>
                  </a:cubicBezTo>
                  <a:cubicBezTo>
                    <a:pt x="14031" y="19832"/>
                    <a:pt x="14198" y="19331"/>
                    <a:pt x="14334" y="18808"/>
                  </a:cubicBezTo>
                  <a:cubicBezTo>
                    <a:pt x="14344" y="18787"/>
                    <a:pt x="14344" y="18746"/>
                    <a:pt x="14365" y="18725"/>
                  </a:cubicBezTo>
                  <a:lnTo>
                    <a:pt x="14376" y="18725"/>
                  </a:lnTo>
                  <a:cubicBezTo>
                    <a:pt x="14470" y="19194"/>
                    <a:pt x="14564" y="19654"/>
                    <a:pt x="14658" y="20114"/>
                  </a:cubicBezTo>
                  <a:lnTo>
                    <a:pt x="14658" y="20135"/>
                  </a:lnTo>
                  <a:cubicBezTo>
                    <a:pt x="14658" y="20187"/>
                    <a:pt x="14658" y="20250"/>
                    <a:pt x="14637" y="20313"/>
                  </a:cubicBezTo>
                  <a:cubicBezTo>
                    <a:pt x="14637" y="20334"/>
                    <a:pt x="14627" y="20364"/>
                    <a:pt x="14627" y="20396"/>
                  </a:cubicBezTo>
                  <a:cubicBezTo>
                    <a:pt x="14595" y="20522"/>
                    <a:pt x="14606" y="20636"/>
                    <a:pt x="14616" y="20761"/>
                  </a:cubicBezTo>
                  <a:cubicBezTo>
                    <a:pt x="14616" y="20929"/>
                    <a:pt x="14689" y="21065"/>
                    <a:pt x="14794" y="21179"/>
                  </a:cubicBezTo>
                  <a:cubicBezTo>
                    <a:pt x="14924" y="21310"/>
                    <a:pt x="15064" y="21431"/>
                    <a:pt x="15259" y="21431"/>
                  </a:cubicBezTo>
                  <a:cubicBezTo>
                    <a:pt x="15268" y="21431"/>
                    <a:pt x="15276" y="21431"/>
                    <a:pt x="15284" y="21430"/>
                  </a:cubicBezTo>
                  <a:cubicBezTo>
                    <a:pt x="15368" y="21420"/>
                    <a:pt x="15442" y="21399"/>
                    <a:pt x="15514" y="21367"/>
                  </a:cubicBezTo>
                  <a:cubicBezTo>
                    <a:pt x="15556" y="21357"/>
                    <a:pt x="15588" y="21347"/>
                    <a:pt x="15619" y="21326"/>
                  </a:cubicBezTo>
                  <a:cubicBezTo>
                    <a:pt x="15974" y="21169"/>
                    <a:pt x="16162" y="20887"/>
                    <a:pt x="16173" y="20490"/>
                  </a:cubicBezTo>
                  <a:cubicBezTo>
                    <a:pt x="16173" y="20364"/>
                    <a:pt x="16162" y="20239"/>
                    <a:pt x="16152" y="20114"/>
                  </a:cubicBezTo>
                  <a:cubicBezTo>
                    <a:pt x="16120" y="19863"/>
                    <a:pt x="16027" y="19654"/>
                    <a:pt x="15839" y="19487"/>
                  </a:cubicBezTo>
                  <a:cubicBezTo>
                    <a:pt x="15786" y="19445"/>
                    <a:pt x="15734" y="19393"/>
                    <a:pt x="15671" y="19352"/>
                  </a:cubicBezTo>
                  <a:cubicBezTo>
                    <a:pt x="15588" y="19299"/>
                    <a:pt x="15546" y="19226"/>
                    <a:pt x="15525" y="19132"/>
                  </a:cubicBezTo>
                  <a:cubicBezTo>
                    <a:pt x="15483" y="18955"/>
                    <a:pt x="15442" y="18756"/>
                    <a:pt x="15389" y="18578"/>
                  </a:cubicBezTo>
                  <a:cubicBezTo>
                    <a:pt x="15284" y="18265"/>
                    <a:pt x="15264" y="17941"/>
                    <a:pt x="15274" y="17606"/>
                  </a:cubicBezTo>
                  <a:cubicBezTo>
                    <a:pt x="15284" y="17502"/>
                    <a:pt x="15295" y="17397"/>
                    <a:pt x="15347" y="17293"/>
                  </a:cubicBezTo>
                  <a:cubicBezTo>
                    <a:pt x="15368" y="17272"/>
                    <a:pt x="15379" y="17241"/>
                    <a:pt x="15389" y="17220"/>
                  </a:cubicBezTo>
                  <a:cubicBezTo>
                    <a:pt x="15410" y="17199"/>
                    <a:pt x="15431" y="17178"/>
                    <a:pt x="15452" y="17147"/>
                  </a:cubicBezTo>
                  <a:cubicBezTo>
                    <a:pt x="15556" y="17063"/>
                    <a:pt x="15651" y="16970"/>
                    <a:pt x="15755" y="16875"/>
                  </a:cubicBezTo>
                  <a:lnTo>
                    <a:pt x="16319" y="16405"/>
                  </a:lnTo>
                  <a:cubicBezTo>
                    <a:pt x="16455" y="16343"/>
                    <a:pt x="16580" y="16280"/>
                    <a:pt x="16705" y="16206"/>
                  </a:cubicBezTo>
                  <a:cubicBezTo>
                    <a:pt x="16925" y="16092"/>
                    <a:pt x="17123" y="15967"/>
                    <a:pt x="17353" y="15862"/>
                  </a:cubicBezTo>
                  <a:cubicBezTo>
                    <a:pt x="17353" y="15872"/>
                    <a:pt x="17364" y="15872"/>
                    <a:pt x="17374" y="15883"/>
                  </a:cubicBezTo>
                  <a:cubicBezTo>
                    <a:pt x="17385" y="15883"/>
                    <a:pt x="17385" y="15893"/>
                    <a:pt x="17385" y="15904"/>
                  </a:cubicBezTo>
                  <a:cubicBezTo>
                    <a:pt x="17374" y="15925"/>
                    <a:pt x="17364" y="15956"/>
                    <a:pt x="17353" y="15977"/>
                  </a:cubicBezTo>
                  <a:cubicBezTo>
                    <a:pt x="17332" y="16008"/>
                    <a:pt x="17322" y="16050"/>
                    <a:pt x="17301" y="16081"/>
                  </a:cubicBezTo>
                  <a:cubicBezTo>
                    <a:pt x="17123" y="16332"/>
                    <a:pt x="17009" y="16614"/>
                    <a:pt x="16946" y="16928"/>
                  </a:cubicBezTo>
                  <a:cubicBezTo>
                    <a:pt x="16925" y="17000"/>
                    <a:pt x="16914" y="17074"/>
                    <a:pt x="16883" y="17137"/>
                  </a:cubicBezTo>
                  <a:cubicBezTo>
                    <a:pt x="16842" y="17262"/>
                    <a:pt x="16779" y="17335"/>
                    <a:pt x="16643" y="17367"/>
                  </a:cubicBezTo>
                  <a:cubicBezTo>
                    <a:pt x="16445" y="17408"/>
                    <a:pt x="16267" y="17513"/>
                    <a:pt x="16152" y="17690"/>
                  </a:cubicBezTo>
                  <a:cubicBezTo>
                    <a:pt x="15932" y="18024"/>
                    <a:pt x="15880" y="18379"/>
                    <a:pt x="15985" y="18766"/>
                  </a:cubicBezTo>
                  <a:cubicBezTo>
                    <a:pt x="16016" y="18881"/>
                    <a:pt x="16078" y="18985"/>
                    <a:pt x="16173" y="19059"/>
                  </a:cubicBezTo>
                  <a:cubicBezTo>
                    <a:pt x="16365" y="19203"/>
                    <a:pt x="16574" y="19279"/>
                    <a:pt x="16793" y="19279"/>
                  </a:cubicBezTo>
                  <a:cubicBezTo>
                    <a:pt x="16861" y="19279"/>
                    <a:pt x="16929" y="19272"/>
                    <a:pt x="16998" y="19257"/>
                  </a:cubicBezTo>
                  <a:cubicBezTo>
                    <a:pt x="17594" y="19143"/>
                    <a:pt x="17938" y="18735"/>
                    <a:pt x="18033" y="18129"/>
                  </a:cubicBezTo>
                  <a:cubicBezTo>
                    <a:pt x="18043" y="18024"/>
                    <a:pt x="18053" y="17920"/>
                    <a:pt x="18001" y="17826"/>
                  </a:cubicBezTo>
                  <a:cubicBezTo>
                    <a:pt x="17959" y="17743"/>
                    <a:pt x="17980" y="17680"/>
                    <a:pt x="18033" y="17606"/>
                  </a:cubicBezTo>
                  <a:cubicBezTo>
                    <a:pt x="18293" y="17199"/>
                    <a:pt x="18555" y="16781"/>
                    <a:pt x="18806" y="16374"/>
                  </a:cubicBezTo>
                  <a:lnTo>
                    <a:pt x="18868" y="16280"/>
                  </a:lnTo>
                  <a:cubicBezTo>
                    <a:pt x="18973" y="16374"/>
                    <a:pt x="19004" y="16468"/>
                    <a:pt x="19046" y="16552"/>
                  </a:cubicBezTo>
                  <a:cubicBezTo>
                    <a:pt x="19182" y="16812"/>
                    <a:pt x="19296" y="17063"/>
                    <a:pt x="19422" y="17314"/>
                  </a:cubicBezTo>
                  <a:cubicBezTo>
                    <a:pt x="19463" y="17397"/>
                    <a:pt x="19484" y="17471"/>
                    <a:pt x="19526" y="17544"/>
                  </a:cubicBezTo>
                  <a:cubicBezTo>
                    <a:pt x="19568" y="17617"/>
                    <a:pt x="19537" y="17680"/>
                    <a:pt x="19474" y="17732"/>
                  </a:cubicBezTo>
                  <a:cubicBezTo>
                    <a:pt x="19182" y="18014"/>
                    <a:pt x="19087" y="18474"/>
                    <a:pt x="19244" y="18839"/>
                  </a:cubicBezTo>
                  <a:cubicBezTo>
                    <a:pt x="19286" y="18934"/>
                    <a:pt x="19349" y="19017"/>
                    <a:pt x="19422" y="19090"/>
                  </a:cubicBezTo>
                  <a:cubicBezTo>
                    <a:pt x="19596" y="19264"/>
                    <a:pt x="19822" y="19354"/>
                    <a:pt x="20050" y="19354"/>
                  </a:cubicBezTo>
                  <a:cubicBezTo>
                    <a:pt x="20246" y="19354"/>
                    <a:pt x="20444" y="19288"/>
                    <a:pt x="20613" y="19153"/>
                  </a:cubicBezTo>
                  <a:cubicBezTo>
                    <a:pt x="20644" y="19122"/>
                    <a:pt x="20686" y="19101"/>
                    <a:pt x="20728" y="19069"/>
                  </a:cubicBezTo>
                  <a:cubicBezTo>
                    <a:pt x="21031" y="18860"/>
                    <a:pt x="21229" y="18568"/>
                    <a:pt x="21355" y="18223"/>
                  </a:cubicBezTo>
                  <a:cubicBezTo>
                    <a:pt x="21480" y="17899"/>
                    <a:pt x="21417" y="17606"/>
                    <a:pt x="21177" y="17397"/>
                  </a:cubicBezTo>
                  <a:cubicBezTo>
                    <a:pt x="21083" y="17314"/>
                    <a:pt x="20968" y="17293"/>
                    <a:pt x="20853" y="17272"/>
                  </a:cubicBezTo>
                  <a:cubicBezTo>
                    <a:pt x="20738" y="17262"/>
                    <a:pt x="20675" y="17199"/>
                    <a:pt x="20634" y="17095"/>
                  </a:cubicBezTo>
                  <a:cubicBezTo>
                    <a:pt x="20508" y="16781"/>
                    <a:pt x="20373" y="16478"/>
                    <a:pt x="20247" y="16165"/>
                  </a:cubicBezTo>
                  <a:cubicBezTo>
                    <a:pt x="20226" y="16144"/>
                    <a:pt x="20216" y="16123"/>
                    <a:pt x="20237" y="16102"/>
                  </a:cubicBezTo>
                  <a:cubicBezTo>
                    <a:pt x="20243" y="16096"/>
                    <a:pt x="20249" y="16093"/>
                    <a:pt x="20256" y="16093"/>
                  </a:cubicBezTo>
                  <a:cubicBezTo>
                    <a:pt x="20270" y="16093"/>
                    <a:pt x="20285" y="16105"/>
                    <a:pt x="20299" y="16113"/>
                  </a:cubicBezTo>
                  <a:cubicBezTo>
                    <a:pt x="20696" y="16227"/>
                    <a:pt x="21083" y="16374"/>
                    <a:pt x="21459" y="16531"/>
                  </a:cubicBezTo>
                  <a:cubicBezTo>
                    <a:pt x="21720" y="16635"/>
                    <a:pt x="21678" y="16645"/>
                    <a:pt x="21616" y="16854"/>
                  </a:cubicBezTo>
                  <a:cubicBezTo>
                    <a:pt x="21616" y="16875"/>
                    <a:pt x="21606" y="16907"/>
                    <a:pt x="21606" y="16928"/>
                  </a:cubicBezTo>
                  <a:cubicBezTo>
                    <a:pt x="21595" y="16990"/>
                    <a:pt x="21585" y="17042"/>
                    <a:pt x="21585" y="17095"/>
                  </a:cubicBezTo>
                  <a:cubicBezTo>
                    <a:pt x="21574" y="17585"/>
                    <a:pt x="21929" y="17952"/>
                    <a:pt x="22295" y="18077"/>
                  </a:cubicBezTo>
                  <a:cubicBezTo>
                    <a:pt x="22375" y="18104"/>
                    <a:pt x="22455" y="18119"/>
                    <a:pt x="22534" y="18119"/>
                  </a:cubicBezTo>
                  <a:cubicBezTo>
                    <a:pt x="22641" y="18119"/>
                    <a:pt x="22746" y="18091"/>
                    <a:pt x="22848" y="18024"/>
                  </a:cubicBezTo>
                  <a:cubicBezTo>
                    <a:pt x="23089" y="17878"/>
                    <a:pt x="23287" y="17669"/>
                    <a:pt x="23433" y="17418"/>
                  </a:cubicBezTo>
                  <a:cubicBezTo>
                    <a:pt x="23695" y="16990"/>
                    <a:pt x="23653" y="16531"/>
                    <a:pt x="23350" y="16144"/>
                  </a:cubicBezTo>
                  <a:cubicBezTo>
                    <a:pt x="23206" y="15969"/>
                    <a:pt x="23023" y="15872"/>
                    <a:pt x="22833" y="15872"/>
                  </a:cubicBezTo>
                  <a:cubicBezTo>
                    <a:pt x="22762" y="15872"/>
                    <a:pt x="22690" y="15885"/>
                    <a:pt x="22619" y="15914"/>
                  </a:cubicBezTo>
                  <a:cubicBezTo>
                    <a:pt x="22549" y="15944"/>
                    <a:pt x="22486" y="15957"/>
                    <a:pt x="22425" y="15957"/>
                  </a:cubicBezTo>
                  <a:cubicBezTo>
                    <a:pt x="22358" y="15957"/>
                    <a:pt x="22293" y="15941"/>
                    <a:pt x="22222" y="15914"/>
                  </a:cubicBezTo>
                  <a:cubicBezTo>
                    <a:pt x="21731" y="15726"/>
                    <a:pt x="21250" y="15496"/>
                    <a:pt x="20749" y="15329"/>
                  </a:cubicBezTo>
                  <a:cubicBezTo>
                    <a:pt x="20654" y="15308"/>
                    <a:pt x="20613" y="15277"/>
                    <a:pt x="20665" y="15173"/>
                  </a:cubicBezTo>
                  <a:cubicBezTo>
                    <a:pt x="20665" y="15162"/>
                    <a:pt x="20665" y="15152"/>
                    <a:pt x="20675" y="15141"/>
                  </a:cubicBezTo>
                  <a:cubicBezTo>
                    <a:pt x="20874" y="14848"/>
                    <a:pt x="21083" y="14567"/>
                    <a:pt x="21313" y="14284"/>
                  </a:cubicBezTo>
                  <a:cubicBezTo>
                    <a:pt x="21438" y="14128"/>
                    <a:pt x="21553" y="13971"/>
                    <a:pt x="21668" y="13804"/>
                  </a:cubicBezTo>
                  <a:cubicBezTo>
                    <a:pt x="21804" y="13605"/>
                    <a:pt x="21940" y="13397"/>
                    <a:pt x="22065" y="13188"/>
                  </a:cubicBezTo>
                  <a:cubicBezTo>
                    <a:pt x="22284" y="12842"/>
                    <a:pt x="22483" y="12487"/>
                    <a:pt x="22598" y="12090"/>
                  </a:cubicBezTo>
                  <a:cubicBezTo>
                    <a:pt x="22650" y="11934"/>
                    <a:pt x="22702" y="11777"/>
                    <a:pt x="22744" y="11620"/>
                  </a:cubicBezTo>
                  <a:cubicBezTo>
                    <a:pt x="22911" y="11056"/>
                    <a:pt x="22922" y="10492"/>
                    <a:pt x="22755" y="9928"/>
                  </a:cubicBezTo>
                  <a:cubicBezTo>
                    <a:pt x="22650" y="9541"/>
                    <a:pt x="22441" y="9207"/>
                    <a:pt x="22211" y="8893"/>
                  </a:cubicBezTo>
                  <a:cubicBezTo>
                    <a:pt x="22117" y="8768"/>
                    <a:pt x="21992" y="8663"/>
                    <a:pt x="21845" y="8580"/>
                  </a:cubicBezTo>
                  <a:cubicBezTo>
                    <a:pt x="21616" y="8454"/>
                    <a:pt x="21365" y="8350"/>
                    <a:pt x="21114" y="8266"/>
                  </a:cubicBezTo>
                  <a:cubicBezTo>
                    <a:pt x="20902" y="8192"/>
                    <a:pt x="20683" y="8152"/>
                    <a:pt x="20462" y="8152"/>
                  </a:cubicBezTo>
                  <a:cubicBezTo>
                    <a:pt x="20280" y="8152"/>
                    <a:pt x="20096" y="8179"/>
                    <a:pt x="19913" y="8236"/>
                  </a:cubicBezTo>
                  <a:cubicBezTo>
                    <a:pt x="19463" y="8371"/>
                    <a:pt x="19066" y="8591"/>
                    <a:pt x="18659" y="8831"/>
                  </a:cubicBezTo>
                  <a:cubicBezTo>
                    <a:pt x="18471" y="8935"/>
                    <a:pt x="18293" y="9060"/>
                    <a:pt x="18105" y="9186"/>
                  </a:cubicBezTo>
                  <a:cubicBezTo>
                    <a:pt x="18095" y="9176"/>
                    <a:pt x="18084" y="9155"/>
                    <a:pt x="18074" y="9144"/>
                  </a:cubicBezTo>
                  <a:cubicBezTo>
                    <a:pt x="17949" y="8977"/>
                    <a:pt x="17865" y="8810"/>
                    <a:pt x="17803" y="8612"/>
                  </a:cubicBezTo>
                  <a:cubicBezTo>
                    <a:pt x="17750" y="8454"/>
                    <a:pt x="17698" y="8308"/>
                    <a:pt x="17625" y="8173"/>
                  </a:cubicBezTo>
                  <a:cubicBezTo>
                    <a:pt x="17594" y="8078"/>
                    <a:pt x="17562" y="7985"/>
                    <a:pt x="17520" y="7901"/>
                  </a:cubicBezTo>
                  <a:cubicBezTo>
                    <a:pt x="17510" y="7869"/>
                    <a:pt x="17499" y="7849"/>
                    <a:pt x="17489" y="7818"/>
                  </a:cubicBezTo>
                  <a:cubicBezTo>
                    <a:pt x="17646" y="7734"/>
                    <a:pt x="17792" y="7609"/>
                    <a:pt x="17928" y="7493"/>
                  </a:cubicBezTo>
                  <a:cubicBezTo>
                    <a:pt x="18189" y="7263"/>
                    <a:pt x="18440" y="7003"/>
                    <a:pt x="18680" y="6741"/>
                  </a:cubicBezTo>
                  <a:cubicBezTo>
                    <a:pt x="19004" y="6376"/>
                    <a:pt x="19150" y="5947"/>
                    <a:pt x="19108" y="5457"/>
                  </a:cubicBezTo>
                  <a:cubicBezTo>
                    <a:pt x="19108" y="5415"/>
                    <a:pt x="19098" y="5373"/>
                    <a:pt x="19077" y="5331"/>
                  </a:cubicBezTo>
                  <a:lnTo>
                    <a:pt x="19077" y="5320"/>
                  </a:lnTo>
                  <a:cubicBezTo>
                    <a:pt x="19046" y="5216"/>
                    <a:pt x="19015" y="5111"/>
                    <a:pt x="18973" y="5007"/>
                  </a:cubicBezTo>
                  <a:cubicBezTo>
                    <a:pt x="18889" y="4809"/>
                    <a:pt x="18743" y="4683"/>
                    <a:pt x="18555" y="4589"/>
                  </a:cubicBezTo>
                  <a:cubicBezTo>
                    <a:pt x="18326" y="4490"/>
                    <a:pt x="18097" y="4390"/>
                    <a:pt x="17842" y="4390"/>
                  </a:cubicBezTo>
                  <a:cubicBezTo>
                    <a:pt x="17829" y="4390"/>
                    <a:pt x="17816" y="4390"/>
                    <a:pt x="17803" y="4391"/>
                  </a:cubicBezTo>
                  <a:cubicBezTo>
                    <a:pt x="17761" y="4391"/>
                    <a:pt x="17729" y="4349"/>
                    <a:pt x="17750" y="4317"/>
                  </a:cubicBezTo>
                  <a:cubicBezTo>
                    <a:pt x="17782" y="4245"/>
                    <a:pt x="17813" y="4182"/>
                    <a:pt x="17844" y="4119"/>
                  </a:cubicBezTo>
                  <a:cubicBezTo>
                    <a:pt x="18105" y="3576"/>
                    <a:pt x="18241" y="3012"/>
                    <a:pt x="18147" y="2395"/>
                  </a:cubicBezTo>
                  <a:cubicBezTo>
                    <a:pt x="18074" y="1914"/>
                    <a:pt x="17875" y="1476"/>
                    <a:pt x="17646" y="1058"/>
                  </a:cubicBezTo>
                  <a:cubicBezTo>
                    <a:pt x="17604" y="985"/>
                    <a:pt x="17562" y="911"/>
                    <a:pt x="17510" y="849"/>
                  </a:cubicBezTo>
                  <a:cubicBezTo>
                    <a:pt x="17071" y="358"/>
                    <a:pt x="16549" y="34"/>
                    <a:pt x="15870" y="3"/>
                  </a:cubicBezTo>
                  <a:cubicBezTo>
                    <a:pt x="15829" y="1"/>
                    <a:pt x="15788" y="1"/>
                    <a:pt x="15747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51"/>
            <p:cNvGrpSpPr/>
            <p:nvPr/>
          </p:nvGrpSpPr>
          <p:grpSpPr>
            <a:xfrm>
              <a:off x="5745652" y="1837088"/>
              <a:ext cx="979226" cy="939411"/>
              <a:chOff x="3433250" y="1911339"/>
              <a:chExt cx="1465249" cy="1405883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3433250" y="2238077"/>
                <a:ext cx="1461965" cy="922887"/>
              </a:xfrm>
              <a:custGeom>
                <a:avLst/>
                <a:gdLst/>
                <a:ahLst/>
                <a:cxnLst/>
                <a:rect l="l" t="t" r="r" b="b"/>
                <a:pathLst>
                  <a:path w="23643" h="14925" extrusionOk="0">
                    <a:moveTo>
                      <a:pt x="17646" y="3871"/>
                    </a:moveTo>
                    <a:lnTo>
                      <a:pt x="17646" y="3871"/>
                    </a:lnTo>
                    <a:cubicBezTo>
                      <a:pt x="17719" y="3944"/>
                      <a:pt x="17771" y="4017"/>
                      <a:pt x="17803" y="4111"/>
                    </a:cubicBezTo>
                    <a:cubicBezTo>
                      <a:pt x="17824" y="4153"/>
                      <a:pt x="17813" y="4184"/>
                      <a:pt x="17792" y="4215"/>
                    </a:cubicBezTo>
                    <a:cubicBezTo>
                      <a:pt x="17771" y="4226"/>
                      <a:pt x="17740" y="4236"/>
                      <a:pt x="17719" y="4247"/>
                    </a:cubicBezTo>
                    <a:cubicBezTo>
                      <a:pt x="17708" y="4247"/>
                      <a:pt x="17687" y="4226"/>
                      <a:pt x="17687" y="4215"/>
                    </a:cubicBezTo>
                    <a:cubicBezTo>
                      <a:pt x="17666" y="4101"/>
                      <a:pt x="17656" y="3985"/>
                      <a:pt x="17646" y="3871"/>
                    </a:cubicBezTo>
                    <a:close/>
                    <a:moveTo>
                      <a:pt x="11026" y="0"/>
                    </a:moveTo>
                    <a:cubicBezTo>
                      <a:pt x="10631" y="0"/>
                      <a:pt x="10236" y="17"/>
                      <a:pt x="9842" y="47"/>
                    </a:cubicBezTo>
                    <a:cubicBezTo>
                      <a:pt x="9278" y="89"/>
                      <a:pt x="8713" y="152"/>
                      <a:pt x="8180" y="350"/>
                    </a:cubicBezTo>
                    <a:cubicBezTo>
                      <a:pt x="8055" y="391"/>
                      <a:pt x="7919" y="423"/>
                      <a:pt x="7794" y="475"/>
                    </a:cubicBezTo>
                    <a:cubicBezTo>
                      <a:pt x="7344" y="642"/>
                      <a:pt x="6979" y="904"/>
                      <a:pt x="6728" y="1332"/>
                    </a:cubicBezTo>
                    <a:cubicBezTo>
                      <a:pt x="6550" y="1635"/>
                      <a:pt x="6394" y="1949"/>
                      <a:pt x="6185" y="2241"/>
                    </a:cubicBezTo>
                    <a:cubicBezTo>
                      <a:pt x="6060" y="2408"/>
                      <a:pt x="5986" y="2606"/>
                      <a:pt x="5914" y="2805"/>
                    </a:cubicBezTo>
                    <a:cubicBezTo>
                      <a:pt x="5673" y="3411"/>
                      <a:pt x="5339" y="3985"/>
                      <a:pt x="5057" y="4570"/>
                    </a:cubicBezTo>
                    <a:cubicBezTo>
                      <a:pt x="5046" y="4591"/>
                      <a:pt x="5015" y="4602"/>
                      <a:pt x="4983" y="4633"/>
                    </a:cubicBezTo>
                    <a:cubicBezTo>
                      <a:pt x="4911" y="4456"/>
                      <a:pt x="4827" y="4299"/>
                      <a:pt x="4764" y="4132"/>
                    </a:cubicBezTo>
                    <a:cubicBezTo>
                      <a:pt x="4628" y="3829"/>
                      <a:pt x="4451" y="3578"/>
                      <a:pt x="4168" y="3400"/>
                    </a:cubicBezTo>
                    <a:cubicBezTo>
                      <a:pt x="4043" y="3317"/>
                      <a:pt x="3939" y="3202"/>
                      <a:pt x="3782" y="3150"/>
                    </a:cubicBezTo>
                    <a:cubicBezTo>
                      <a:pt x="3512" y="3066"/>
                      <a:pt x="3237" y="3018"/>
                      <a:pt x="2961" y="3018"/>
                    </a:cubicBezTo>
                    <a:cubicBezTo>
                      <a:pt x="2790" y="3018"/>
                      <a:pt x="2617" y="3037"/>
                      <a:pt x="2445" y="3077"/>
                    </a:cubicBezTo>
                    <a:cubicBezTo>
                      <a:pt x="2278" y="3108"/>
                      <a:pt x="2132" y="3191"/>
                      <a:pt x="1985" y="3254"/>
                    </a:cubicBezTo>
                    <a:cubicBezTo>
                      <a:pt x="1619" y="3421"/>
                      <a:pt x="1306" y="3662"/>
                      <a:pt x="1045" y="3975"/>
                    </a:cubicBezTo>
                    <a:cubicBezTo>
                      <a:pt x="815" y="4268"/>
                      <a:pt x="658" y="4591"/>
                      <a:pt x="544" y="4937"/>
                    </a:cubicBezTo>
                    <a:cubicBezTo>
                      <a:pt x="272" y="5710"/>
                      <a:pt x="230" y="6504"/>
                      <a:pt x="376" y="7308"/>
                    </a:cubicBezTo>
                    <a:cubicBezTo>
                      <a:pt x="533" y="8206"/>
                      <a:pt x="941" y="8979"/>
                      <a:pt x="1619" y="9617"/>
                    </a:cubicBezTo>
                    <a:cubicBezTo>
                      <a:pt x="2006" y="9972"/>
                      <a:pt x="2392" y="10327"/>
                      <a:pt x="2852" y="10588"/>
                    </a:cubicBezTo>
                    <a:cubicBezTo>
                      <a:pt x="2873" y="10599"/>
                      <a:pt x="2884" y="10630"/>
                      <a:pt x="2905" y="10651"/>
                    </a:cubicBezTo>
                    <a:cubicBezTo>
                      <a:pt x="2863" y="10734"/>
                      <a:pt x="2779" y="10776"/>
                      <a:pt x="2696" y="10829"/>
                    </a:cubicBezTo>
                    <a:cubicBezTo>
                      <a:pt x="2246" y="11131"/>
                      <a:pt x="1776" y="11414"/>
                      <a:pt x="1348" y="11748"/>
                    </a:cubicBezTo>
                    <a:cubicBezTo>
                      <a:pt x="1275" y="11811"/>
                      <a:pt x="1191" y="11832"/>
                      <a:pt x="1097" y="11832"/>
                    </a:cubicBezTo>
                    <a:lnTo>
                      <a:pt x="825" y="11832"/>
                    </a:lnTo>
                    <a:cubicBezTo>
                      <a:pt x="814" y="11831"/>
                      <a:pt x="803" y="11831"/>
                      <a:pt x="792" y="11831"/>
                    </a:cubicBezTo>
                    <a:cubicBezTo>
                      <a:pt x="547" y="11831"/>
                      <a:pt x="360" y="11946"/>
                      <a:pt x="240" y="12155"/>
                    </a:cubicBezTo>
                    <a:cubicBezTo>
                      <a:pt x="52" y="12469"/>
                      <a:pt x="0" y="12761"/>
                      <a:pt x="251" y="13075"/>
                    </a:cubicBezTo>
                    <a:cubicBezTo>
                      <a:pt x="410" y="13277"/>
                      <a:pt x="666" y="13397"/>
                      <a:pt x="925" y="13397"/>
                    </a:cubicBezTo>
                    <a:cubicBezTo>
                      <a:pt x="1161" y="13397"/>
                      <a:pt x="1398" y="13298"/>
                      <a:pt x="1567" y="13075"/>
                    </a:cubicBezTo>
                    <a:cubicBezTo>
                      <a:pt x="1619" y="13002"/>
                      <a:pt x="1682" y="12918"/>
                      <a:pt x="1714" y="12835"/>
                    </a:cubicBezTo>
                    <a:cubicBezTo>
                      <a:pt x="1756" y="12709"/>
                      <a:pt x="1849" y="12657"/>
                      <a:pt x="1954" y="12605"/>
                    </a:cubicBezTo>
                    <a:cubicBezTo>
                      <a:pt x="2246" y="12459"/>
                      <a:pt x="2550" y="12322"/>
                      <a:pt x="2821" y="12145"/>
                    </a:cubicBezTo>
                    <a:cubicBezTo>
                      <a:pt x="2915" y="12083"/>
                      <a:pt x="3009" y="12030"/>
                      <a:pt x="3114" y="11988"/>
                    </a:cubicBezTo>
                    <a:cubicBezTo>
                      <a:pt x="3116" y="11985"/>
                      <a:pt x="3121" y="11984"/>
                      <a:pt x="3126" y="11984"/>
                    </a:cubicBezTo>
                    <a:cubicBezTo>
                      <a:pt x="3140" y="11984"/>
                      <a:pt x="3161" y="11994"/>
                      <a:pt x="3176" y="12009"/>
                    </a:cubicBezTo>
                    <a:cubicBezTo>
                      <a:pt x="3186" y="12009"/>
                      <a:pt x="3186" y="12041"/>
                      <a:pt x="3176" y="12051"/>
                    </a:cubicBezTo>
                    <a:lnTo>
                      <a:pt x="2738" y="12709"/>
                    </a:lnTo>
                    <a:cubicBezTo>
                      <a:pt x="2696" y="12761"/>
                      <a:pt x="2633" y="12782"/>
                      <a:pt x="2570" y="12803"/>
                    </a:cubicBezTo>
                    <a:cubicBezTo>
                      <a:pt x="2204" y="12928"/>
                      <a:pt x="1995" y="13200"/>
                      <a:pt x="1891" y="13566"/>
                    </a:cubicBezTo>
                    <a:cubicBezTo>
                      <a:pt x="1860" y="13691"/>
                      <a:pt x="1881" y="13817"/>
                      <a:pt x="1933" y="13931"/>
                    </a:cubicBezTo>
                    <a:cubicBezTo>
                      <a:pt x="1995" y="14078"/>
                      <a:pt x="2069" y="14214"/>
                      <a:pt x="2204" y="14297"/>
                    </a:cubicBezTo>
                    <a:cubicBezTo>
                      <a:pt x="2330" y="14370"/>
                      <a:pt x="2455" y="14465"/>
                      <a:pt x="2591" y="14516"/>
                    </a:cubicBezTo>
                    <a:cubicBezTo>
                      <a:pt x="2708" y="14558"/>
                      <a:pt x="2829" y="14585"/>
                      <a:pt x="2952" y="14585"/>
                    </a:cubicBezTo>
                    <a:cubicBezTo>
                      <a:pt x="3049" y="14585"/>
                      <a:pt x="3148" y="14568"/>
                      <a:pt x="3249" y="14527"/>
                    </a:cubicBezTo>
                    <a:cubicBezTo>
                      <a:pt x="3720" y="14318"/>
                      <a:pt x="3908" y="13889"/>
                      <a:pt x="3887" y="13472"/>
                    </a:cubicBezTo>
                    <a:cubicBezTo>
                      <a:pt x="3876" y="13294"/>
                      <a:pt x="3908" y="13158"/>
                      <a:pt x="4012" y="13023"/>
                    </a:cubicBezTo>
                    <a:cubicBezTo>
                      <a:pt x="4210" y="12740"/>
                      <a:pt x="4388" y="12448"/>
                      <a:pt x="4535" y="12134"/>
                    </a:cubicBezTo>
                    <a:cubicBezTo>
                      <a:pt x="4565" y="12072"/>
                      <a:pt x="4607" y="11999"/>
                      <a:pt x="4639" y="11936"/>
                    </a:cubicBezTo>
                    <a:cubicBezTo>
                      <a:pt x="4660" y="11925"/>
                      <a:pt x="4681" y="11904"/>
                      <a:pt x="4702" y="11894"/>
                    </a:cubicBezTo>
                    <a:cubicBezTo>
                      <a:pt x="4743" y="11894"/>
                      <a:pt x="4743" y="11925"/>
                      <a:pt x="4743" y="11957"/>
                    </a:cubicBezTo>
                    <a:cubicBezTo>
                      <a:pt x="4785" y="12145"/>
                      <a:pt x="4816" y="12343"/>
                      <a:pt x="4848" y="12542"/>
                    </a:cubicBezTo>
                    <a:cubicBezTo>
                      <a:pt x="4879" y="12730"/>
                      <a:pt x="4900" y="12918"/>
                      <a:pt x="4932" y="13106"/>
                    </a:cubicBezTo>
                    <a:cubicBezTo>
                      <a:pt x="4942" y="13200"/>
                      <a:pt x="4921" y="13274"/>
                      <a:pt x="4848" y="13325"/>
                    </a:cubicBezTo>
                    <a:lnTo>
                      <a:pt x="4754" y="13420"/>
                    </a:lnTo>
                    <a:cubicBezTo>
                      <a:pt x="4586" y="13597"/>
                      <a:pt x="4482" y="13806"/>
                      <a:pt x="4440" y="14047"/>
                    </a:cubicBezTo>
                    <a:cubicBezTo>
                      <a:pt x="4377" y="14495"/>
                      <a:pt x="4691" y="14924"/>
                      <a:pt x="5192" y="14924"/>
                    </a:cubicBezTo>
                    <a:cubicBezTo>
                      <a:pt x="5558" y="14924"/>
                      <a:pt x="5840" y="14778"/>
                      <a:pt x="6018" y="14444"/>
                    </a:cubicBezTo>
                    <a:cubicBezTo>
                      <a:pt x="6143" y="14203"/>
                      <a:pt x="6206" y="13942"/>
                      <a:pt x="6206" y="13660"/>
                    </a:cubicBezTo>
                    <a:cubicBezTo>
                      <a:pt x="6216" y="13566"/>
                      <a:pt x="6206" y="13472"/>
                      <a:pt x="6153" y="13399"/>
                    </a:cubicBezTo>
                    <a:cubicBezTo>
                      <a:pt x="6091" y="13315"/>
                      <a:pt x="6091" y="13232"/>
                      <a:pt x="6091" y="13137"/>
                    </a:cubicBezTo>
                    <a:cubicBezTo>
                      <a:pt x="6112" y="12845"/>
                      <a:pt x="6133" y="12542"/>
                      <a:pt x="6153" y="12239"/>
                    </a:cubicBezTo>
                    <a:cubicBezTo>
                      <a:pt x="6164" y="12009"/>
                      <a:pt x="6164" y="11790"/>
                      <a:pt x="6206" y="11560"/>
                    </a:cubicBezTo>
                    <a:cubicBezTo>
                      <a:pt x="6221" y="11493"/>
                      <a:pt x="6246" y="11458"/>
                      <a:pt x="6293" y="11458"/>
                    </a:cubicBezTo>
                    <a:cubicBezTo>
                      <a:pt x="6312" y="11458"/>
                      <a:pt x="6335" y="11464"/>
                      <a:pt x="6362" y="11477"/>
                    </a:cubicBezTo>
                    <a:cubicBezTo>
                      <a:pt x="6582" y="11581"/>
                      <a:pt x="6822" y="11644"/>
                      <a:pt x="7063" y="11706"/>
                    </a:cubicBezTo>
                    <a:cubicBezTo>
                      <a:pt x="7930" y="11915"/>
                      <a:pt x="8797" y="12083"/>
                      <a:pt x="9685" y="12187"/>
                    </a:cubicBezTo>
                    <a:cubicBezTo>
                      <a:pt x="10139" y="12241"/>
                      <a:pt x="10592" y="12267"/>
                      <a:pt x="11042" y="12267"/>
                    </a:cubicBezTo>
                    <a:cubicBezTo>
                      <a:pt x="11554" y="12267"/>
                      <a:pt x="12062" y="12233"/>
                      <a:pt x="12568" y="12166"/>
                    </a:cubicBezTo>
                    <a:cubicBezTo>
                      <a:pt x="13446" y="12041"/>
                      <a:pt x="14313" y="11884"/>
                      <a:pt x="15138" y="11549"/>
                    </a:cubicBezTo>
                    <a:cubicBezTo>
                      <a:pt x="15588" y="11382"/>
                      <a:pt x="16058" y="11247"/>
                      <a:pt x="16486" y="11017"/>
                    </a:cubicBezTo>
                    <a:cubicBezTo>
                      <a:pt x="16726" y="10892"/>
                      <a:pt x="16967" y="10766"/>
                      <a:pt x="17207" y="10630"/>
                    </a:cubicBezTo>
                    <a:cubicBezTo>
                      <a:pt x="17249" y="10609"/>
                      <a:pt x="17290" y="10599"/>
                      <a:pt x="17332" y="10578"/>
                    </a:cubicBezTo>
                    <a:cubicBezTo>
                      <a:pt x="17343" y="10578"/>
                      <a:pt x="17364" y="10588"/>
                      <a:pt x="17374" y="10599"/>
                    </a:cubicBezTo>
                    <a:cubicBezTo>
                      <a:pt x="17385" y="10599"/>
                      <a:pt x="17385" y="10609"/>
                      <a:pt x="17385" y="10620"/>
                    </a:cubicBezTo>
                    <a:cubicBezTo>
                      <a:pt x="17374" y="10641"/>
                      <a:pt x="17364" y="10672"/>
                      <a:pt x="17353" y="10693"/>
                    </a:cubicBezTo>
                    <a:cubicBezTo>
                      <a:pt x="17186" y="11017"/>
                      <a:pt x="17040" y="11351"/>
                      <a:pt x="16967" y="11706"/>
                    </a:cubicBezTo>
                    <a:cubicBezTo>
                      <a:pt x="16946" y="11758"/>
                      <a:pt x="16935" y="11811"/>
                      <a:pt x="16914" y="11863"/>
                    </a:cubicBezTo>
                    <a:cubicBezTo>
                      <a:pt x="16862" y="11988"/>
                      <a:pt x="16800" y="12072"/>
                      <a:pt x="16653" y="12103"/>
                    </a:cubicBezTo>
                    <a:cubicBezTo>
                      <a:pt x="16465" y="12145"/>
                      <a:pt x="16298" y="12239"/>
                      <a:pt x="16183" y="12406"/>
                    </a:cubicBezTo>
                    <a:cubicBezTo>
                      <a:pt x="16048" y="12615"/>
                      <a:pt x="15964" y="12835"/>
                      <a:pt x="15964" y="13075"/>
                    </a:cubicBezTo>
                    <a:cubicBezTo>
                      <a:pt x="15964" y="13304"/>
                      <a:pt x="15995" y="13524"/>
                      <a:pt x="16173" y="13701"/>
                    </a:cubicBezTo>
                    <a:cubicBezTo>
                      <a:pt x="16308" y="13827"/>
                      <a:pt x="16455" y="13889"/>
                      <a:pt x="16633" y="13931"/>
                    </a:cubicBezTo>
                    <a:cubicBezTo>
                      <a:pt x="16698" y="13948"/>
                      <a:pt x="16767" y="13956"/>
                      <a:pt x="16837" y="13956"/>
                    </a:cubicBezTo>
                    <a:cubicBezTo>
                      <a:pt x="17203" y="13956"/>
                      <a:pt x="17605" y="13742"/>
                      <a:pt x="17771" y="13462"/>
                    </a:cubicBezTo>
                    <a:cubicBezTo>
                      <a:pt x="17855" y="13336"/>
                      <a:pt x="17928" y="13190"/>
                      <a:pt x="17970" y="13044"/>
                    </a:cubicBezTo>
                    <a:cubicBezTo>
                      <a:pt x="18022" y="12877"/>
                      <a:pt x="18063" y="12688"/>
                      <a:pt x="17970" y="12510"/>
                    </a:cubicBezTo>
                    <a:cubicBezTo>
                      <a:pt x="17928" y="12438"/>
                      <a:pt x="17970" y="12375"/>
                      <a:pt x="18012" y="12312"/>
                    </a:cubicBezTo>
                    <a:cubicBezTo>
                      <a:pt x="18283" y="11894"/>
                      <a:pt x="18544" y="11487"/>
                      <a:pt x="18806" y="11069"/>
                    </a:cubicBezTo>
                    <a:cubicBezTo>
                      <a:pt x="18825" y="11041"/>
                      <a:pt x="18835" y="10995"/>
                      <a:pt x="18892" y="10995"/>
                    </a:cubicBezTo>
                    <a:cubicBezTo>
                      <a:pt x="18897" y="10995"/>
                      <a:pt x="18903" y="10995"/>
                      <a:pt x="18910" y="10996"/>
                    </a:cubicBezTo>
                    <a:cubicBezTo>
                      <a:pt x="18920" y="11006"/>
                      <a:pt x="18941" y="11027"/>
                      <a:pt x="18952" y="11048"/>
                    </a:cubicBezTo>
                    <a:cubicBezTo>
                      <a:pt x="19140" y="11435"/>
                      <a:pt x="19328" y="11821"/>
                      <a:pt x="19516" y="12197"/>
                    </a:cubicBezTo>
                    <a:cubicBezTo>
                      <a:pt x="19526" y="12229"/>
                      <a:pt x="19537" y="12250"/>
                      <a:pt x="19547" y="12281"/>
                    </a:cubicBezTo>
                    <a:cubicBezTo>
                      <a:pt x="19579" y="12343"/>
                      <a:pt x="19568" y="12396"/>
                      <a:pt x="19505" y="12448"/>
                    </a:cubicBezTo>
                    <a:cubicBezTo>
                      <a:pt x="19213" y="12678"/>
                      <a:pt x="19150" y="13002"/>
                      <a:pt x="19213" y="13357"/>
                    </a:cubicBezTo>
                    <a:cubicBezTo>
                      <a:pt x="19278" y="13753"/>
                      <a:pt x="19610" y="14019"/>
                      <a:pt x="19996" y="14019"/>
                    </a:cubicBezTo>
                    <a:cubicBezTo>
                      <a:pt x="20047" y="14019"/>
                      <a:pt x="20100" y="14015"/>
                      <a:pt x="20153" y="14005"/>
                    </a:cubicBezTo>
                    <a:cubicBezTo>
                      <a:pt x="20341" y="13973"/>
                      <a:pt x="20498" y="13900"/>
                      <a:pt x="20654" y="13796"/>
                    </a:cubicBezTo>
                    <a:cubicBezTo>
                      <a:pt x="20979" y="13566"/>
                      <a:pt x="21177" y="13253"/>
                      <a:pt x="21323" y="12897"/>
                    </a:cubicBezTo>
                    <a:cubicBezTo>
                      <a:pt x="21365" y="12803"/>
                      <a:pt x="21376" y="12698"/>
                      <a:pt x="21386" y="12594"/>
                    </a:cubicBezTo>
                    <a:cubicBezTo>
                      <a:pt x="21397" y="12322"/>
                      <a:pt x="21156" y="12030"/>
                      <a:pt x="20905" y="12020"/>
                    </a:cubicBezTo>
                    <a:cubicBezTo>
                      <a:pt x="20874" y="12009"/>
                      <a:pt x="20832" y="12009"/>
                      <a:pt x="20801" y="11999"/>
                    </a:cubicBezTo>
                    <a:cubicBezTo>
                      <a:pt x="20717" y="11999"/>
                      <a:pt x="20665" y="11957"/>
                      <a:pt x="20634" y="11884"/>
                    </a:cubicBezTo>
                    <a:cubicBezTo>
                      <a:pt x="20498" y="11539"/>
                      <a:pt x="20362" y="11205"/>
                      <a:pt x="20216" y="10871"/>
                    </a:cubicBezTo>
                    <a:cubicBezTo>
                      <a:pt x="20206" y="10839"/>
                      <a:pt x="20174" y="10808"/>
                      <a:pt x="20226" y="10787"/>
                    </a:cubicBezTo>
                    <a:cubicBezTo>
                      <a:pt x="20228" y="10785"/>
                      <a:pt x="20231" y="10784"/>
                      <a:pt x="20235" y="10784"/>
                    </a:cubicBezTo>
                    <a:cubicBezTo>
                      <a:pt x="20249" y="10784"/>
                      <a:pt x="20272" y="10799"/>
                      <a:pt x="20289" y="10808"/>
                    </a:cubicBezTo>
                    <a:cubicBezTo>
                      <a:pt x="20686" y="10922"/>
                      <a:pt x="21062" y="11059"/>
                      <a:pt x="21438" y="11226"/>
                    </a:cubicBezTo>
                    <a:cubicBezTo>
                      <a:pt x="21501" y="11247"/>
                      <a:pt x="21553" y="11278"/>
                      <a:pt x="21616" y="11309"/>
                    </a:cubicBezTo>
                    <a:cubicBezTo>
                      <a:pt x="21668" y="11340"/>
                      <a:pt x="21689" y="11382"/>
                      <a:pt x="21668" y="11445"/>
                    </a:cubicBezTo>
                    <a:cubicBezTo>
                      <a:pt x="21647" y="11477"/>
                      <a:pt x="21647" y="11507"/>
                      <a:pt x="21626" y="11549"/>
                    </a:cubicBezTo>
                    <a:cubicBezTo>
                      <a:pt x="21459" y="12051"/>
                      <a:pt x="21825" y="12636"/>
                      <a:pt x="22316" y="12772"/>
                    </a:cubicBezTo>
                    <a:cubicBezTo>
                      <a:pt x="22378" y="12790"/>
                      <a:pt x="22439" y="12799"/>
                      <a:pt x="22500" y="12799"/>
                    </a:cubicBezTo>
                    <a:cubicBezTo>
                      <a:pt x="22614" y="12799"/>
                      <a:pt x="22725" y="12767"/>
                      <a:pt x="22827" y="12698"/>
                    </a:cubicBezTo>
                    <a:cubicBezTo>
                      <a:pt x="23131" y="12500"/>
                      <a:pt x="23371" y="12239"/>
                      <a:pt x="23496" y="11894"/>
                    </a:cubicBezTo>
                    <a:cubicBezTo>
                      <a:pt x="23642" y="11507"/>
                      <a:pt x="23528" y="11048"/>
                      <a:pt x="23214" y="10776"/>
                    </a:cubicBezTo>
                    <a:cubicBezTo>
                      <a:pt x="23094" y="10677"/>
                      <a:pt x="22965" y="10617"/>
                      <a:pt x="22830" y="10617"/>
                    </a:cubicBezTo>
                    <a:cubicBezTo>
                      <a:pt x="22764" y="10617"/>
                      <a:pt x="22697" y="10631"/>
                      <a:pt x="22629" y="10662"/>
                    </a:cubicBezTo>
                    <a:cubicBezTo>
                      <a:pt x="22568" y="10686"/>
                      <a:pt x="22509" y="10696"/>
                      <a:pt x="22452" y="10696"/>
                    </a:cubicBezTo>
                    <a:cubicBezTo>
                      <a:pt x="22363" y="10696"/>
                      <a:pt x="22275" y="10672"/>
                      <a:pt x="22180" y="10641"/>
                    </a:cubicBezTo>
                    <a:cubicBezTo>
                      <a:pt x="21689" y="10453"/>
                      <a:pt x="21219" y="10212"/>
                      <a:pt x="20707" y="10066"/>
                    </a:cubicBezTo>
                    <a:cubicBezTo>
                      <a:pt x="20675" y="10056"/>
                      <a:pt x="20623" y="10035"/>
                      <a:pt x="20592" y="9982"/>
                    </a:cubicBezTo>
                    <a:cubicBezTo>
                      <a:pt x="20812" y="9648"/>
                      <a:pt x="21051" y="9314"/>
                      <a:pt x="21313" y="9000"/>
                    </a:cubicBezTo>
                    <a:cubicBezTo>
                      <a:pt x="21438" y="8844"/>
                      <a:pt x="21553" y="8687"/>
                      <a:pt x="21668" y="8520"/>
                    </a:cubicBezTo>
                    <a:cubicBezTo>
                      <a:pt x="21804" y="8321"/>
                      <a:pt x="21940" y="8113"/>
                      <a:pt x="22065" y="7904"/>
                    </a:cubicBezTo>
                    <a:cubicBezTo>
                      <a:pt x="22284" y="7558"/>
                      <a:pt x="22483" y="7203"/>
                      <a:pt x="22598" y="6806"/>
                    </a:cubicBezTo>
                    <a:cubicBezTo>
                      <a:pt x="22650" y="6650"/>
                      <a:pt x="22702" y="6493"/>
                      <a:pt x="22744" y="6336"/>
                    </a:cubicBezTo>
                    <a:cubicBezTo>
                      <a:pt x="22911" y="5772"/>
                      <a:pt x="22922" y="5208"/>
                      <a:pt x="22755" y="4644"/>
                    </a:cubicBezTo>
                    <a:cubicBezTo>
                      <a:pt x="22650" y="4257"/>
                      <a:pt x="22441" y="3923"/>
                      <a:pt x="22211" y="3609"/>
                    </a:cubicBezTo>
                    <a:cubicBezTo>
                      <a:pt x="22117" y="3484"/>
                      <a:pt x="21992" y="3379"/>
                      <a:pt x="21845" y="3296"/>
                    </a:cubicBezTo>
                    <a:cubicBezTo>
                      <a:pt x="21616" y="3170"/>
                      <a:pt x="21365" y="3066"/>
                      <a:pt x="21114" y="2982"/>
                    </a:cubicBezTo>
                    <a:cubicBezTo>
                      <a:pt x="20902" y="2908"/>
                      <a:pt x="20683" y="2868"/>
                      <a:pt x="20462" y="2868"/>
                    </a:cubicBezTo>
                    <a:cubicBezTo>
                      <a:pt x="20280" y="2868"/>
                      <a:pt x="20096" y="2895"/>
                      <a:pt x="19913" y="2952"/>
                    </a:cubicBezTo>
                    <a:cubicBezTo>
                      <a:pt x="19463" y="3087"/>
                      <a:pt x="19066" y="3307"/>
                      <a:pt x="18659" y="3547"/>
                    </a:cubicBezTo>
                    <a:cubicBezTo>
                      <a:pt x="18471" y="3651"/>
                      <a:pt x="18283" y="3787"/>
                      <a:pt x="18095" y="3913"/>
                    </a:cubicBezTo>
                    <a:cubicBezTo>
                      <a:pt x="18053" y="3860"/>
                      <a:pt x="18012" y="3808"/>
                      <a:pt x="17980" y="3746"/>
                    </a:cubicBezTo>
                    <a:cubicBezTo>
                      <a:pt x="17782" y="3390"/>
                      <a:pt x="17677" y="2993"/>
                      <a:pt x="17520" y="2617"/>
                    </a:cubicBezTo>
                    <a:cubicBezTo>
                      <a:pt x="17364" y="2209"/>
                      <a:pt x="17144" y="1854"/>
                      <a:pt x="16821" y="1562"/>
                    </a:cubicBezTo>
                    <a:cubicBezTo>
                      <a:pt x="16664" y="1415"/>
                      <a:pt x="16507" y="1259"/>
                      <a:pt x="16329" y="1134"/>
                    </a:cubicBezTo>
                    <a:cubicBezTo>
                      <a:pt x="16099" y="946"/>
                      <a:pt x="15839" y="788"/>
                      <a:pt x="15567" y="674"/>
                    </a:cubicBezTo>
                    <a:cubicBezTo>
                      <a:pt x="15096" y="486"/>
                      <a:pt x="14616" y="350"/>
                      <a:pt x="14125" y="266"/>
                    </a:cubicBezTo>
                    <a:cubicBezTo>
                      <a:pt x="13791" y="203"/>
                      <a:pt x="13457" y="131"/>
                      <a:pt x="13101" y="99"/>
                    </a:cubicBezTo>
                    <a:cubicBezTo>
                      <a:pt x="12694" y="57"/>
                      <a:pt x="12286" y="47"/>
                      <a:pt x="11879" y="26"/>
                    </a:cubicBezTo>
                    <a:cubicBezTo>
                      <a:pt x="11594" y="9"/>
                      <a:pt x="11310" y="0"/>
                      <a:pt x="1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1"/>
              <p:cNvSpPr/>
              <p:nvPr/>
            </p:nvSpPr>
            <p:spPr>
              <a:xfrm>
                <a:off x="3799502" y="2544408"/>
                <a:ext cx="754016" cy="455600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7368" extrusionOk="0">
                    <a:moveTo>
                      <a:pt x="6026" y="0"/>
                    </a:moveTo>
                    <a:cubicBezTo>
                      <a:pt x="6013" y="0"/>
                      <a:pt x="6000" y="1"/>
                      <a:pt x="5987" y="3"/>
                    </a:cubicBezTo>
                    <a:cubicBezTo>
                      <a:pt x="5955" y="3"/>
                      <a:pt x="5921" y="1"/>
                      <a:pt x="5887" y="1"/>
                    </a:cubicBezTo>
                    <a:cubicBezTo>
                      <a:pt x="5855" y="1"/>
                      <a:pt x="5825" y="3"/>
                      <a:pt x="5799" y="13"/>
                    </a:cubicBezTo>
                    <a:cubicBezTo>
                      <a:pt x="5729" y="42"/>
                      <a:pt x="5653" y="46"/>
                      <a:pt x="5579" y="46"/>
                    </a:cubicBezTo>
                    <a:cubicBezTo>
                      <a:pt x="5544" y="46"/>
                      <a:pt x="5509" y="45"/>
                      <a:pt x="5475" y="45"/>
                    </a:cubicBezTo>
                    <a:cubicBezTo>
                      <a:pt x="5412" y="45"/>
                      <a:pt x="5348" y="43"/>
                      <a:pt x="5285" y="43"/>
                    </a:cubicBezTo>
                    <a:cubicBezTo>
                      <a:pt x="5193" y="43"/>
                      <a:pt x="5102" y="47"/>
                      <a:pt x="5015" y="66"/>
                    </a:cubicBezTo>
                    <a:cubicBezTo>
                      <a:pt x="4884" y="83"/>
                      <a:pt x="4772" y="144"/>
                      <a:pt x="4643" y="144"/>
                    </a:cubicBezTo>
                    <a:cubicBezTo>
                      <a:pt x="4608" y="144"/>
                      <a:pt x="4572" y="140"/>
                      <a:pt x="4535" y="129"/>
                    </a:cubicBezTo>
                    <a:cubicBezTo>
                      <a:pt x="4530" y="127"/>
                      <a:pt x="4526" y="127"/>
                      <a:pt x="4521" y="127"/>
                    </a:cubicBezTo>
                    <a:cubicBezTo>
                      <a:pt x="4495" y="127"/>
                      <a:pt x="4466" y="151"/>
                      <a:pt x="4430" y="160"/>
                    </a:cubicBezTo>
                    <a:cubicBezTo>
                      <a:pt x="4368" y="181"/>
                      <a:pt x="4295" y="201"/>
                      <a:pt x="4221" y="212"/>
                    </a:cubicBezTo>
                    <a:cubicBezTo>
                      <a:pt x="3866" y="317"/>
                      <a:pt x="3511" y="442"/>
                      <a:pt x="3177" y="588"/>
                    </a:cubicBezTo>
                    <a:cubicBezTo>
                      <a:pt x="2884" y="724"/>
                      <a:pt x="2592" y="849"/>
                      <a:pt x="2331" y="1027"/>
                    </a:cubicBezTo>
                    <a:cubicBezTo>
                      <a:pt x="2153" y="1153"/>
                      <a:pt x="1944" y="1236"/>
                      <a:pt x="1788" y="1392"/>
                    </a:cubicBezTo>
                    <a:cubicBezTo>
                      <a:pt x="1411" y="1748"/>
                      <a:pt x="1045" y="2114"/>
                      <a:pt x="711" y="2500"/>
                    </a:cubicBezTo>
                    <a:cubicBezTo>
                      <a:pt x="325" y="2960"/>
                      <a:pt x="147" y="3493"/>
                      <a:pt x="32" y="4057"/>
                    </a:cubicBezTo>
                    <a:lnTo>
                      <a:pt x="32" y="4171"/>
                    </a:lnTo>
                    <a:cubicBezTo>
                      <a:pt x="32" y="4234"/>
                      <a:pt x="42" y="4297"/>
                      <a:pt x="105" y="4339"/>
                    </a:cubicBezTo>
                    <a:cubicBezTo>
                      <a:pt x="210" y="4401"/>
                      <a:pt x="210" y="4496"/>
                      <a:pt x="179" y="4600"/>
                    </a:cubicBezTo>
                    <a:cubicBezTo>
                      <a:pt x="53" y="5060"/>
                      <a:pt x="74" y="5530"/>
                      <a:pt x="32" y="6000"/>
                    </a:cubicBezTo>
                    <a:cubicBezTo>
                      <a:pt x="1" y="6230"/>
                      <a:pt x="74" y="6449"/>
                      <a:pt x="84" y="6679"/>
                    </a:cubicBezTo>
                    <a:cubicBezTo>
                      <a:pt x="95" y="6700"/>
                      <a:pt x="105" y="6732"/>
                      <a:pt x="116" y="6752"/>
                    </a:cubicBezTo>
                    <a:cubicBezTo>
                      <a:pt x="132" y="6780"/>
                      <a:pt x="160" y="6793"/>
                      <a:pt x="188" y="6793"/>
                    </a:cubicBezTo>
                    <a:cubicBezTo>
                      <a:pt x="213" y="6793"/>
                      <a:pt x="237" y="6782"/>
                      <a:pt x="251" y="6762"/>
                    </a:cubicBezTo>
                    <a:cubicBezTo>
                      <a:pt x="262" y="6752"/>
                      <a:pt x="272" y="6732"/>
                      <a:pt x="283" y="6721"/>
                    </a:cubicBezTo>
                    <a:cubicBezTo>
                      <a:pt x="304" y="6658"/>
                      <a:pt x="283" y="6585"/>
                      <a:pt x="356" y="6553"/>
                    </a:cubicBezTo>
                    <a:cubicBezTo>
                      <a:pt x="370" y="6550"/>
                      <a:pt x="383" y="6548"/>
                      <a:pt x="396" y="6548"/>
                    </a:cubicBezTo>
                    <a:cubicBezTo>
                      <a:pt x="450" y="6548"/>
                      <a:pt x="493" y="6578"/>
                      <a:pt x="544" y="6595"/>
                    </a:cubicBezTo>
                    <a:cubicBezTo>
                      <a:pt x="669" y="6637"/>
                      <a:pt x="795" y="6679"/>
                      <a:pt x="931" y="6721"/>
                    </a:cubicBezTo>
                    <a:cubicBezTo>
                      <a:pt x="983" y="6742"/>
                      <a:pt x="1035" y="6762"/>
                      <a:pt x="1087" y="6762"/>
                    </a:cubicBezTo>
                    <a:cubicBezTo>
                      <a:pt x="1233" y="6762"/>
                      <a:pt x="1370" y="6773"/>
                      <a:pt x="1505" y="6857"/>
                    </a:cubicBezTo>
                    <a:cubicBezTo>
                      <a:pt x="1599" y="6909"/>
                      <a:pt x="1725" y="6909"/>
                      <a:pt x="1839" y="6930"/>
                    </a:cubicBezTo>
                    <a:cubicBezTo>
                      <a:pt x="1861" y="6933"/>
                      <a:pt x="1883" y="6935"/>
                      <a:pt x="1906" y="6935"/>
                    </a:cubicBezTo>
                    <a:cubicBezTo>
                      <a:pt x="1959" y="6935"/>
                      <a:pt x="2012" y="6922"/>
                      <a:pt x="2048" y="6878"/>
                    </a:cubicBezTo>
                    <a:cubicBezTo>
                      <a:pt x="2084" y="6848"/>
                      <a:pt x="2118" y="6834"/>
                      <a:pt x="2155" y="6834"/>
                    </a:cubicBezTo>
                    <a:cubicBezTo>
                      <a:pt x="2194" y="6834"/>
                      <a:pt x="2235" y="6850"/>
                      <a:pt x="2278" y="6878"/>
                    </a:cubicBezTo>
                    <a:cubicBezTo>
                      <a:pt x="2325" y="6901"/>
                      <a:pt x="2372" y="6930"/>
                      <a:pt x="2424" y="6930"/>
                    </a:cubicBezTo>
                    <a:cubicBezTo>
                      <a:pt x="2441" y="6930"/>
                      <a:pt x="2459" y="6927"/>
                      <a:pt x="2477" y="6920"/>
                    </a:cubicBezTo>
                    <a:cubicBezTo>
                      <a:pt x="2504" y="6908"/>
                      <a:pt x="2527" y="6903"/>
                      <a:pt x="2548" y="6903"/>
                    </a:cubicBezTo>
                    <a:cubicBezTo>
                      <a:pt x="2600" y="6903"/>
                      <a:pt x="2635" y="6934"/>
                      <a:pt x="2665" y="6971"/>
                    </a:cubicBezTo>
                    <a:cubicBezTo>
                      <a:pt x="2770" y="7097"/>
                      <a:pt x="2884" y="7139"/>
                      <a:pt x="3041" y="7159"/>
                    </a:cubicBezTo>
                    <a:cubicBezTo>
                      <a:pt x="3218" y="7180"/>
                      <a:pt x="3386" y="7201"/>
                      <a:pt x="3553" y="7222"/>
                    </a:cubicBezTo>
                    <a:cubicBezTo>
                      <a:pt x="3824" y="7254"/>
                      <a:pt x="4096" y="7285"/>
                      <a:pt x="4368" y="7306"/>
                    </a:cubicBezTo>
                    <a:cubicBezTo>
                      <a:pt x="4525" y="7327"/>
                      <a:pt x="4692" y="7317"/>
                      <a:pt x="4859" y="7347"/>
                    </a:cubicBezTo>
                    <a:cubicBezTo>
                      <a:pt x="4934" y="7359"/>
                      <a:pt x="5015" y="7367"/>
                      <a:pt x="5095" y="7367"/>
                    </a:cubicBezTo>
                    <a:cubicBezTo>
                      <a:pt x="5161" y="7367"/>
                      <a:pt x="5226" y="7362"/>
                      <a:pt x="5287" y="7347"/>
                    </a:cubicBezTo>
                    <a:cubicBezTo>
                      <a:pt x="5507" y="7306"/>
                      <a:pt x="5726" y="7327"/>
                      <a:pt x="5935" y="7306"/>
                    </a:cubicBezTo>
                    <a:cubicBezTo>
                      <a:pt x="6175" y="7285"/>
                      <a:pt x="6415" y="7275"/>
                      <a:pt x="6645" y="7233"/>
                    </a:cubicBezTo>
                    <a:cubicBezTo>
                      <a:pt x="7021" y="7180"/>
                      <a:pt x="7387" y="7108"/>
                      <a:pt x="7763" y="7034"/>
                    </a:cubicBezTo>
                    <a:cubicBezTo>
                      <a:pt x="8150" y="6961"/>
                      <a:pt x="8526" y="6867"/>
                      <a:pt x="8902" y="6742"/>
                    </a:cubicBezTo>
                    <a:cubicBezTo>
                      <a:pt x="9194" y="6637"/>
                      <a:pt x="9498" y="6523"/>
                      <a:pt x="9790" y="6407"/>
                    </a:cubicBezTo>
                    <a:cubicBezTo>
                      <a:pt x="10135" y="6282"/>
                      <a:pt x="10469" y="6146"/>
                      <a:pt x="10782" y="5968"/>
                    </a:cubicBezTo>
                    <a:cubicBezTo>
                      <a:pt x="11033" y="5833"/>
                      <a:pt x="11274" y="5687"/>
                      <a:pt x="11535" y="5582"/>
                    </a:cubicBezTo>
                    <a:cubicBezTo>
                      <a:pt x="11702" y="5520"/>
                      <a:pt x="11848" y="5404"/>
                      <a:pt x="11973" y="5269"/>
                    </a:cubicBezTo>
                    <a:cubicBezTo>
                      <a:pt x="12172" y="5049"/>
                      <a:pt x="12193" y="4819"/>
                      <a:pt x="12078" y="4568"/>
                    </a:cubicBezTo>
                    <a:cubicBezTo>
                      <a:pt x="12057" y="4527"/>
                      <a:pt x="12026" y="4496"/>
                      <a:pt x="12005" y="4454"/>
                    </a:cubicBezTo>
                    <a:cubicBezTo>
                      <a:pt x="11963" y="4308"/>
                      <a:pt x="11838" y="4192"/>
                      <a:pt x="11869" y="4015"/>
                    </a:cubicBezTo>
                    <a:cubicBezTo>
                      <a:pt x="11880" y="3942"/>
                      <a:pt x="11838" y="3879"/>
                      <a:pt x="11775" y="3827"/>
                    </a:cubicBezTo>
                    <a:cubicBezTo>
                      <a:pt x="11483" y="3597"/>
                      <a:pt x="11242" y="3305"/>
                      <a:pt x="10970" y="3054"/>
                    </a:cubicBezTo>
                    <a:cubicBezTo>
                      <a:pt x="10929" y="3012"/>
                      <a:pt x="10887" y="2960"/>
                      <a:pt x="10845" y="2908"/>
                    </a:cubicBezTo>
                    <a:cubicBezTo>
                      <a:pt x="10522" y="2437"/>
                      <a:pt x="10114" y="2030"/>
                      <a:pt x="9738" y="1601"/>
                    </a:cubicBezTo>
                    <a:cubicBezTo>
                      <a:pt x="9591" y="1434"/>
                      <a:pt x="9424" y="1299"/>
                      <a:pt x="9278" y="1142"/>
                    </a:cubicBezTo>
                    <a:cubicBezTo>
                      <a:pt x="9027" y="870"/>
                      <a:pt x="8714" y="682"/>
                      <a:pt x="8379" y="536"/>
                    </a:cubicBezTo>
                    <a:cubicBezTo>
                      <a:pt x="8024" y="380"/>
                      <a:pt x="7680" y="212"/>
                      <a:pt x="7293" y="139"/>
                    </a:cubicBezTo>
                    <a:cubicBezTo>
                      <a:pt x="7190" y="62"/>
                      <a:pt x="7072" y="55"/>
                      <a:pt x="6952" y="55"/>
                    </a:cubicBezTo>
                    <a:cubicBezTo>
                      <a:pt x="6927" y="55"/>
                      <a:pt x="6901" y="55"/>
                      <a:pt x="6875" y="55"/>
                    </a:cubicBezTo>
                    <a:cubicBezTo>
                      <a:pt x="6791" y="55"/>
                      <a:pt x="6708" y="55"/>
                      <a:pt x="6624" y="45"/>
                    </a:cubicBezTo>
                    <a:cubicBezTo>
                      <a:pt x="6553" y="38"/>
                      <a:pt x="6487" y="16"/>
                      <a:pt x="6416" y="16"/>
                    </a:cubicBezTo>
                    <a:cubicBezTo>
                      <a:pt x="6382" y="16"/>
                      <a:pt x="6348" y="21"/>
                      <a:pt x="6311" y="34"/>
                    </a:cubicBezTo>
                    <a:cubicBezTo>
                      <a:pt x="6294" y="40"/>
                      <a:pt x="6277" y="42"/>
                      <a:pt x="6260" y="42"/>
                    </a:cubicBezTo>
                    <a:cubicBezTo>
                      <a:pt x="6184" y="42"/>
                      <a:pt x="6107" y="0"/>
                      <a:pt x="6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1"/>
              <p:cNvSpPr/>
              <p:nvPr/>
            </p:nvSpPr>
            <p:spPr>
              <a:xfrm>
                <a:off x="3433250" y="2821307"/>
                <a:ext cx="388262" cy="33953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5491" extrusionOk="0">
                    <a:moveTo>
                      <a:pt x="4628" y="0"/>
                    </a:moveTo>
                    <a:cubicBezTo>
                      <a:pt x="4377" y="0"/>
                      <a:pt x="4133" y="80"/>
                      <a:pt x="3929" y="269"/>
                    </a:cubicBezTo>
                    <a:cubicBezTo>
                      <a:pt x="3678" y="498"/>
                      <a:pt x="3416" y="728"/>
                      <a:pt x="3166" y="958"/>
                    </a:cubicBezTo>
                    <a:cubicBezTo>
                      <a:pt x="3093" y="1031"/>
                      <a:pt x="3019" y="1093"/>
                      <a:pt x="2947" y="1167"/>
                    </a:cubicBezTo>
                    <a:cubicBezTo>
                      <a:pt x="2873" y="1240"/>
                      <a:pt x="2800" y="1302"/>
                      <a:pt x="2717" y="1355"/>
                    </a:cubicBezTo>
                    <a:cubicBezTo>
                      <a:pt x="2278" y="1616"/>
                      <a:pt x="1849" y="1887"/>
                      <a:pt x="1442" y="2201"/>
                    </a:cubicBezTo>
                    <a:cubicBezTo>
                      <a:pt x="1324" y="2285"/>
                      <a:pt x="1213" y="2349"/>
                      <a:pt x="1076" y="2349"/>
                    </a:cubicBezTo>
                    <a:cubicBezTo>
                      <a:pt x="1043" y="2349"/>
                      <a:pt x="1008" y="2345"/>
                      <a:pt x="972" y="2337"/>
                    </a:cubicBezTo>
                    <a:cubicBezTo>
                      <a:pt x="954" y="2333"/>
                      <a:pt x="936" y="2332"/>
                      <a:pt x="917" y="2332"/>
                    </a:cubicBezTo>
                    <a:cubicBezTo>
                      <a:pt x="879" y="2332"/>
                      <a:pt x="840" y="2337"/>
                      <a:pt x="804" y="2337"/>
                    </a:cubicBezTo>
                    <a:cubicBezTo>
                      <a:pt x="794" y="2337"/>
                      <a:pt x="784" y="2336"/>
                      <a:pt x="774" y="2336"/>
                    </a:cubicBezTo>
                    <a:cubicBezTo>
                      <a:pt x="591" y="2336"/>
                      <a:pt x="454" y="2428"/>
                      <a:pt x="335" y="2556"/>
                    </a:cubicBezTo>
                    <a:cubicBezTo>
                      <a:pt x="230" y="2671"/>
                      <a:pt x="157" y="2797"/>
                      <a:pt x="115" y="2932"/>
                    </a:cubicBezTo>
                    <a:cubicBezTo>
                      <a:pt x="0" y="3246"/>
                      <a:pt x="105" y="3580"/>
                      <a:pt x="376" y="3779"/>
                    </a:cubicBezTo>
                    <a:cubicBezTo>
                      <a:pt x="418" y="3800"/>
                      <a:pt x="449" y="3831"/>
                      <a:pt x="491" y="3852"/>
                    </a:cubicBezTo>
                    <a:cubicBezTo>
                      <a:pt x="629" y="3932"/>
                      <a:pt x="770" y="3971"/>
                      <a:pt x="911" y="3971"/>
                    </a:cubicBezTo>
                    <a:cubicBezTo>
                      <a:pt x="1047" y="3971"/>
                      <a:pt x="1183" y="3934"/>
                      <a:pt x="1317" y="3862"/>
                    </a:cubicBezTo>
                    <a:cubicBezTo>
                      <a:pt x="1505" y="3758"/>
                      <a:pt x="1630" y="3580"/>
                      <a:pt x="1724" y="3392"/>
                    </a:cubicBezTo>
                    <a:cubicBezTo>
                      <a:pt x="1766" y="3298"/>
                      <a:pt x="1828" y="3236"/>
                      <a:pt x="1933" y="3194"/>
                    </a:cubicBezTo>
                    <a:cubicBezTo>
                      <a:pt x="2215" y="3058"/>
                      <a:pt x="2497" y="2911"/>
                      <a:pt x="2769" y="2744"/>
                    </a:cubicBezTo>
                    <a:cubicBezTo>
                      <a:pt x="2852" y="2692"/>
                      <a:pt x="2947" y="2651"/>
                      <a:pt x="3040" y="2609"/>
                    </a:cubicBezTo>
                    <a:cubicBezTo>
                      <a:pt x="3051" y="2598"/>
                      <a:pt x="3072" y="2588"/>
                      <a:pt x="3082" y="2567"/>
                    </a:cubicBezTo>
                    <a:cubicBezTo>
                      <a:pt x="3096" y="2559"/>
                      <a:pt x="3111" y="2547"/>
                      <a:pt x="3129" y="2547"/>
                    </a:cubicBezTo>
                    <a:cubicBezTo>
                      <a:pt x="3137" y="2547"/>
                      <a:pt x="3146" y="2550"/>
                      <a:pt x="3155" y="2556"/>
                    </a:cubicBezTo>
                    <a:cubicBezTo>
                      <a:pt x="3176" y="2577"/>
                      <a:pt x="3155" y="2598"/>
                      <a:pt x="3135" y="2619"/>
                    </a:cubicBezTo>
                    <a:cubicBezTo>
                      <a:pt x="3114" y="2640"/>
                      <a:pt x="3103" y="2661"/>
                      <a:pt x="3093" y="2681"/>
                    </a:cubicBezTo>
                    <a:cubicBezTo>
                      <a:pt x="2977" y="2849"/>
                      <a:pt x="2873" y="3016"/>
                      <a:pt x="2758" y="3183"/>
                    </a:cubicBezTo>
                    <a:cubicBezTo>
                      <a:pt x="2717" y="3246"/>
                      <a:pt x="2675" y="3298"/>
                      <a:pt x="2591" y="3308"/>
                    </a:cubicBezTo>
                    <a:cubicBezTo>
                      <a:pt x="2320" y="3371"/>
                      <a:pt x="2132" y="3580"/>
                      <a:pt x="2006" y="3800"/>
                    </a:cubicBezTo>
                    <a:cubicBezTo>
                      <a:pt x="1776" y="4197"/>
                      <a:pt x="1797" y="4468"/>
                      <a:pt x="2111" y="4803"/>
                    </a:cubicBezTo>
                    <a:cubicBezTo>
                      <a:pt x="2331" y="5043"/>
                      <a:pt x="2638" y="5158"/>
                      <a:pt x="2977" y="5158"/>
                    </a:cubicBezTo>
                    <a:cubicBezTo>
                      <a:pt x="2991" y="5158"/>
                      <a:pt x="3005" y="5158"/>
                      <a:pt x="3019" y="5158"/>
                    </a:cubicBezTo>
                    <a:cubicBezTo>
                      <a:pt x="3114" y="5147"/>
                      <a:pt x="3186" y="5126"/>
                      <a:pt x="3281" y="5084"/>
                    </a:cubicBezTo>
                    <a:cubicBezTo>
                      <a:pt x="3730" y="4886"/>
                      <a:pt x="3939" y="4374"/>
                      <a:pt x="3897" y="3967"/>
                    </a:cubicBezTo>
                    <a:cubicBezTo>
                      <a:pt x="3887" y="3821"/>
                      <a:pt x="3918" y="3726"/>
                      <a:pt x="3991" y="3612"/>
                    </a:cubicBezTo>
                    <a:cubicBezTo>
                      <a:pt x="4210" y="3308"/>
                      <a:pt x="4409" y="2974"/>
                      <a:pt x="4576" y="2630"/>
                    </a:cubicBezTo>
                    <a:cubicBezTo>
                      <a:pt x="4597" y="2609"/>
                      <a:pt x="4607" y="2588"/>
                      <a:pt x="4618" y="2567"/>
                    </a:cubicBezTo>
                    <a:cubicBezTo>
                      <a:pt x="4637" y="2539"/>
                      <a:pt x="4655" y="2502"/>
                      <a:pt x="4689" y="2502"/>
                    </a:cubicBezTo>
                    <a:cubicBezTo>
                      <a:pt x="4693" y="2502"/>
                      <a:pt x="4697" y="2503"/>
                      <a:pt x="4702" y="2504"/>
                    </a:cubicBezTo>
                    <a:cubicBezTo>
                      <a:pt x="4712" y="2514"/>
                      <a:pt x="4733" y="2546"/>
                      <a:pt x="4733" y="2577"/>
                    </a:cubicBezTo>
                    <a:cubicBezTo>
                      <a:pt x="4795" y="2880"/>
                      <a:pt x="4837" y="3183"/>
                      <a:pt x="4900" y="3486"/>
                    </a:cubicBezTo>
                    <a:cubicBezTo>
                      <a:pt x="4932" y="3674"/>
                      <a:pt x="4900" y="3821"/>
                      <a:pt x="4743" y="3946"/>
                    </a:cubicBezTo>
                    <a:cubicBezTo>
                      <a:pt x="4702" y="3977"/>
                      <a:pt x="4670" y="4030"/>
                      <a:pt x="4639" y="4071"/>
                    </a:cubicBezTo>
                    <a:cubicBezTo>
                      <a:pt x="4461" y="4290"/>
                      <a:pt x="4398" y="4552"/>
                      <a:pt x="4430" y="4834"/>
                    </a:cubicBezTo>
                    <a:cubicBezTo>
                      <a:pt x="4472" y="5126"/>
                      <a:pt x="4628" y="5346"/>
                      <a:pt x="4911" y="5450"/>
                    </a:cubicBezTo>
                    <a:cubicBezTo>
                      <a:pt x="4991" y="5481"/>
                      <a:pt x="5075" y="5490"/>
                      <a:pt x="5160" y="5490"/>
                    </a:cubicBezTo>
                    <a:cubicBezTo>
                      <a:pt x="5219" y="5490"/>
                      <a:pt x="5279" y="5486"/>
                      <a:pt x="5339" y="5481"/>
                    </a:cubicBezTo>
                    <a:cubicBezTo>
                      <a:pt x="5610" y="5460"/>
                      <a:pt x="5809" y="5325"/>
                      <a:pt x="5965" y="5105"/>
                    </a:cubicBezTo>
                    <a:cubicBezTo>
                      <a:pt x="6153" y="4824"/>
                      <a:pt x="6216" y="4499"/>
                      <a:pt x="6216" y="4165"/>
                    </a:cubicBezTo>
                    <a:cubicBezTo>
                      <a:pt x="6227" y="4092"/>
                      <a:pt x="6206" y="4009"/>
                      <a:pt x="6164" y="3935"/>
                    </a:cubicBezTo>
                    <a:cubicBezTo>
                      <a:pt x="6102" y="3842"/>
                      <a:pt x="6112" y="3747"/>
                      <a:pt x="6112" y="3643"/>
                    </a:cubicBezTo>
                    <a:cubicBezTo>
                      <a:pt x="6133" y="3308"/>
                      <a:pt x="6164" y="2974"/>
                      <a:pt x="6174" y="2640"/>
                    </a:cubicBezTo>
                    <a:cubicBezTo>
                      <a:pt x="6185" y="2410"/>
                      <a:pt x="6185" y="2191"/>
                      <a:pt x="6258" y="1971"/>
                    </a:cubicBezTo>
                    <a:cubicBezTo>
                      <a:pt x="6279" y="1929"/>
                      <a:pt x="6269" y="1877"/>
                      <a:pt x="6258" y="1836"/>
                    </a:cubicBezTo>
                    <a:cubicBezTo>
                      <a:pt x="6216" y="1407"/>
                      <a:pt x="6070" y="1010"/>
                      <a:pt x="5809" y="655"/>
                    </a:cubicBezTo>
                    <a:cubicBezTo>
                      <a:pt x="5568" y="320"/>
                      <a:pt x="5255" y="70"/>
                      <a:pt x="4837" y="18"/>
                    </a:cubicBezTo>
                    <a:cubicBezTo>
                      <a:pt x="4767" y="6"/>
                      <a:pt x="4698" y="0"/>
                      <a:pt x="4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4415197" y="2792244"/>
                <a:ext cx="483302" cy="315853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5108" extrusionOk="0">
                    <a:moveTo>
                      <a:pt x="3528" y="0"/>
                    </a:moveTo>
                    <a:cubicBezTo>
                      <a:pt x="3489" y="0"/>
                      <a:pt x="3451" y="9"/>
                      <a:pt x="3416" y="28"/>
                    </a:cubicBezTo>
                    <a:cubicBezTo>
                      <a:pt x="3239" y="122"/>
                      <a:pt x="3051" y="195"/>
                      <a:pt x="2894" y="331"/>
                    </a:cubicBezTo>
                    <a:cubicBezTo>
                      <a:pt x="2779" y="435"/>
                      <a:pt x="2664" y="530"/>
                      <a:pt x="2550" y="644"/>
                    </a:cubicBezTo>
                    <a:cubicBezTo>
                      <a:pt x="2392" y="801"/>
                      <a:pt x="2246" y="978"/>
                      <a:pt x="2069" y="1125"/>
                    </a:cubicBezTo>
                    <a:cubicBezTo>
                      <a:pt x="1891" y="1271"/>
                      <a:pt x="1745" y="1438"/>
                      <a:pt x="1588" y="1616"/>
                    </a:cubicBezTo>
                    <a:cubicBezTo>
                      <a:pt x="1327" y="1919"/>
                      <a:pt x="1139" y="2274"/>
                      <a:pt x="1066" y="2682"/>
                    </a:cubicBezTo>
                    <a:cubicBezTo>
                      <a:pt x="1045" y="2754"/>
                      <a:pt x="1034" y="2828"/>
                      <a:pt x="1003" y="2891"/>
                    </a:cubicBezTo>
                    <a:cubicBezTo>
                      <a:pt x="962" y="3016"/>
                      <a:pt x="899" y="3089"/>
                      <a:pt x="763" y="3121"/>
                    </a:cubicBezTo>
                    <a:cubicBezTo>
                      <a:pt x="565" y="3162"/>
                      <a:pt x="387" y="3267"/>
                      <a:pt x="272" y="3444"/>
                    </a:cubicBezTo>
                    <a:cubicBezTo>
                      <a:pt x="52" y="3778"/>
                      <a:pt x="0" y="4133"/>
                      <a:pt x="105" y="4520"/>
                    </a:cubicBezTo>
                    <a:cubicBezTo>
                      <a:pt x="136" y="4635"/>
                      <a:pt x="198" y="4739"/>
                      <a:pt x="293" y="4813"/>
                    </a:cubicBezTo>
                    <a:cubicBezTo>
                      <a:pt x="485" y="4957"/>
                      <a:pt x="694" y="5033"/>
                      <a:pt x="913" y="5033"/>
                    </a:cubicBezTo>
                    <a:cubicBezTo>
                      <a:pt x="981" y="5033"/>
                      <a:pt x="1049" y="5026"/>
                      <a:pt x="1118" y="5011"/>
                    </a:cubicBezTo>
                    <a:cubicBezTo>
                      <a:pt x="1714" y="4897"/>
                      <a:pt x="2058" y="4489"/>
                      <a:pt x="2153" y="3883"/>
                    </a:cubicBezTo>
                    <a:cubicBezTo>
                      <a:pt x="2163" y="3778"/>
                      <a:pt x="2173" y="3674"/>
                      <a:pt x="2121" y="3580"/>
                    </a:cubicBezTo>
                    <a:cubicBezTo>
                      <a:pt x="2079" y="3497"/>
                      <a:pt x="2100" y="3434"/>
                      <a:pt x="2153" y="3360"/>
                    </a:cubicBezTo>
                    <a:cubicBezTo>
                      <a:pt x="2413" y="2953"/>
                      <a:pt x="2675" y="2535"/>
                      <a:pt x="2926" y="2128"/>
                    </a:cubicBezTo>
                    <a:lnTo>
                      <a:pt x="2988" y="2034"/>
                    </a:lnTo>
                    <a:cubicBezTo>
                      <a:pt x="3093" y="2128"/>
                      <a:pt x="3124" y="2222"/>
                      <a:pt x="3166" y="2306"/>
                    </a:cubicBezTo>
                    <a:cubicBezTo>
                      <a:pt x="3302" y="2566"/>
                      <a:pt x="3416" y="2817"/>
                      <a:pt x="3542" y="3068"/>
                    </a:cubicBezTo>
                    <a:cubicBezTo>
                      <a:pt x="3583" y="3151"/>
                      <a:pt x="3604" y="3225"/>
                      <a:pt x="3646" y="3298"/>
                    </a:cubicBezTo>
                    <a:cubicBezTo>
                      <a:pt x="3688" y="3371"/>
                      <a:pt x="3657" y="3434"/>
                      <a:pt x="3594" y="3486"/>
                    </a:cubicBezTo>
                    <a:cubicBezTo>
                      <a:pt x="3302" y="3768"/>
                      <a:pt x="3207" y="4228"/>
                      <a:pt x="3364" y="4593"/>
                    </a:cubicBezTo>
                    <a:cubicBezTo>
                      <a:pt x="3406" y="4688"/>
                      <a:pt x="3469" y="4771"/>
                      <a:pt x="3542" y="4844"/>
                    </a:cubicBezTo>
                    <a:cubicBezTo>
                      <a:pt x="3716" y="5018"/>
                      <a:pt x="3942" y="5108"/>
                      <a:pt x="4170" y="5108"/>
                    </a:cubicBezTo>
                    <a:cubicBezTo>
                      <a:pt x="4366" y="5108"/>
                      <a:pt x="4564" y="5042"/>
                      <a:pt x="4733" y="4907"/>
                    </a:cubicBezTo>
                    <a:cubicBezTo>
                      <a:pt x="4764" y="4876"/>
                      <a:pt x="4806" y="4855"/>
                      <a:pt x="4848" y="4823"/>
                    </a:cubicBezTo>
                    <a:cubicBezTo>
                      <a:pt x="5151" y="4614"/>
                      <a:pt x="5349" y="4322"/>
                      <a:pt x="5475" y="3977"/>
                    </a:cubicBezTo>
                    <a:cubicBezTo>
                      <a:pt x="5600" y="3653"/>
                      <a:pt x="5537" y="3360"/>
                      <a:pt x="5297" y="3151"/>
                    </a:cubicBezTo>
                    <a:cubicBezTo>
                      <a:pt x="5203" y="3068"/>
                      <a:pt x="5088" y="3047"/>
                      <a:pt x="4973" y="3026"/>
                    </a:cubicBezTo>
                    <a:cubicBezTo>
                      <a:pt x="4858" y="3016"/>
                      <a:pt x="4795" y="2953"/>
                      <a:pt x="4754" y="2849"/>
                    </a:cubicBezTo>
                    <a:cubicBezTo>
                      <a:pt x="4628" y="2535"/>
                      <a:pt x="4493" y="2232"/>
                      <a:pt x="4367" y="1919"/>
                    </a:cubicBezTo>
                    <a:cubicBezTo>
                      <a:pt x="4346" y="1898"/>
                      <a:pt x="4336" y="1877"/>
                      <a:pt x="4357" y="1856"/>
                    </a:cubicBezTo>
                    <a:cubicBezTo>
                      <a:pt x="4363" y="1850"/>
                      <a:pt x="4369" y="1847"/>
                      <a:pt x="4376" y="1847"/>
                    </a:cubicBezTo>
                    <a:cubicBezTo>
                      <a:pt x="4390" y="1847"/>
                      <a:pt x="4405" y="1859"/>
                      <a:pt x="4419" y="1867"/>
                    </a:cubicBezTo>
                    <a:cubicBezTo>
                      <a:pt x="4816" y="1981"/>
                      <a:pt x="5203" y="2128"/>
                      <a:pt x="5579" y="2285"/>
                    </a:cubicBezTo>
                    <a:cubicBezTo>
                      <a:pt x="5840" y="2389"/>
                      <a:pt x="5798" y="2399"/>
                      <a:pt x="5736" y="2608"/>
                    </a:cubicBezTo>
                    <a:cubicBezTo>
                      <a:pt x="5579" y="3214"/>
                      <a:pt x="5997" y="3685"/>
                      <a:pt x="6415" y="3831"/>
                    </a:cubicBezTo>
                    <a:cubicBezTo>
                      <a:pt x="6495" y="3858"/>
                      <a:pt x="6575" y="3873"/>
                      <a:pt x="6654" y="3873"/>
                    </a:cubicBezTo>
                    <a:cubicBezTo>
                      <a:pt x="6761" y="3873"/>
                      <a:pt x="6866" y="3845"/>
                      <a:pt x="6968" y="3778"/>
                    </a:cubicBezTo>
                    <a:cubicBezTo>
                      <a:pt x="7209" y="3632"/>
                      <a:pt x="7407" y="3423"/>
                      <a:pt x="7553" y="3172"/>
                    </a:cubicBezTo>
                    <a:cubicBezTo>
                      <a:pt x="7815" y="2744"/>
                      <a:pt x="7773" y="2285"/>
                      <a:pt x="7470" y="1898"/>
                    </a:cubicBezTo>
                    <a:cubicBezTo>
                      <a:pt x="7326" y="1723"/>
                      <a:pt x="7143" y="1626"/>
                      <a:pt x="6953" y="1626"/>
                    </a:cubicBezTo>
                    <a:cubicBezTo>
                      <a:pt x="6882" y="1626"/>
                      <a:pt x="6810" y="1639"/>
                      <a:pt x="6739" y="1668"/>
                    </a:cubicBezTo>
                    <a:cubicBezTo>
                      <a:pt x="6669" y="1698"/>
                      <a:pt x="6606" y="1711"/>
                      <a:pt x="6545" y="1711"/>
                    </a:cubicBezTo>
                    <a:cubicBezTo>
                      <a:pt x="6478" y="1711"/>
                      <a:pt x="6413" y="1695"/>
                      <a:pt x="6342" y="1668"/>
                    </a:cubicBezTo>
                    <a:cubicBezTo>
                      <a:pt x="5851" y="1480"/>
                      <a:pt x="5370" y="1250"/>
                      <a:pt x="4869" y="1083"/>
                    </a:cubicBezTo>
                    <a:cubicBezTo>
                      <a:pt x="4774" y="1062"/>
                      <a:pt x="4733" y="1031"/>
                      <a:pt x="4785" y="927"/>
                    </a:cubicBezTo>
                    <a:cubicBezTo>
                      <a:pt x="4795" y="885"/>
                      <a:pt x="4816" y="843"/>
                      <a:pt x="4785" y="801"/>
                    </a:cubicBezTo>
                    <a:cubicBezTo>
                      <a:pt x="4712" y="718"/>
                      <a:pt x="4660" y="613"/>
                      <a:pt x="4576" y="540"/>
                    </a:cubicBezTo>
                    <a:cubicBezTo>
                      <a:pt x="4388" y="362"/>
                      <a:pt x="3918" y="91"/>
                      <a:pt x="3657" y="28"/>
                    </a:cubicBezTo>
                    <a:cubicBezTo>
                      <a:pt x="3618" y="11"/>
                      <a:pt x="3573" y="0"/>
                      <a:pt x="3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4064404" y="2371332"/>
                <a:ext cx="590462" cy="945828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5296" extrusionOk="0">
                    <a:moveTo>
                      <a:pt x="6551" y="1"/>
                    </a:moveTo>
                    <a:cubicBezTo>
                      <a:pt x="6420" y="1"/>
                      <a:pt x="6296" y="64"/>
                      <a:pt x="6154" y="180"/>
                    </a:cubicBezTo>
                    <a:cubicBezTo>
                      <a:pt x="5882" y="400"/>
                      <a:pt x="5632" y="629"/>
                      <a:pt x="5391" y="890"/>
                    </a:cubicBezTo>
                    <a:cubicBezTo>
                      <a:pt x="5161" y="1152"/>
                      <a:pt x="5057" y="1444"/>
                      <a:pt x="5109" y="1789"/>
                    </a:cubicBezTo>
                    <a:cubicBezTo>
                      <a:pt x="5161" y="2155"/>
                      <a:pt x="5286" y="2489"/>
                      <a:pt x="5527" y="2792"/>
                    </a:cubicBezTo>
                    <a:cubicBezTo>
                      <a:pt x="5704" y="3021"/>
                      <a:pt x="5892" y="3262"/>
                      <a:pt x="6080" y="3492"/>
                    </a:cubicBezTo>
                    <a:cubicBezTo>
                      <a:pt x="6154" y="3596"/>
                      <a:pt x="6227" y="3701"/>
                      <a:pt x="6289" y="3805"/>
                    </a:cubicBezTo>
                    <a:cubicBezTo>
                      <a:pt x="6477" y="4119"/>
                      <a:pt x="6655" y="4421"/>
                      <a:pt x="6864" y="4704"/>
                    </a:cubicBezTo>
                    <a:cubicBezTo>
                      <a:pt x="7032" y="4934"/>
                      <a:pt x="7167" y="5184"/>
                      <a:pt x="7313" y="5424"/>
                    </a:cubicBezTo>
                    <a:cubicBezTo>
                      <a:pt x="7376" y="5529"/>
                      <a:pt x="7376" y="5550"/>
                      <a:pt x="7292" y="5633"/>
                    </a:cubicBezTo>
                    <a:cubicBezTo>
                      <a:pt x="7167" y="5769"/>
                      <a:pt x="7032" y="5895"/>
                      <a:pt x="6906" y="6020"/>
                    </a:cubicBezTo>
                    <a:lnTo>
                      <a:pt x="5767" y="7159"/>
                    </a:lnTo>
                    <a:cubicBezTo>
                      <a:pt x="5454" y="7483"/>
                      <a:pt x="5130" y="7785"/>
                      <a:pt x="4806" y="8099"/>
                    </a:cubicBezTo>
                    <a:cubicBezTo>
                      <a:pt x="4325" y="8558"/>
                      <a:pt x="3845" y="9029"/>
                      <a:pt x="3364" y="9499"/>
                    </a:cubicBezTo>
                    <a:cubicBezTo>
                      <a:pt x="3187" y="9666"/>
                      <a:pt x="3009" y="9833"/>
                      <a:pt x="2832" y="10011"/>
                    </a:cubicBezTo>
                    <a:cubicBezTo>
                      <a:pt x="2393" y="10450"/>
                      <a:pt x="1964" y="10889"/>
                      <a:pt x="1536" y="11337"/>
                    </a:cubicBezTo>
                    <a:cubicBezTo>
                      <a:pt x="1484" y="11390"/>
                      <a:pt x="1421" y="11411"/>
                      <a:pt x="1348" y="11421"/>
                    </a:cubicBezTo>
                    <a:cubicBezTo>
                      <a:pt x="1160" y="11432"/>
                      <a:pt x="961" y="11432"/>
                      <a:pt x="773" y="11474"/>
                    </a:cubicBezTo>
                    <a:cubicBezTo>
                      <a:pt x="700" y="11495"/>
                      <a:pt x="638" y="11505"/>
                      <a:pt x="575" y="11546"/>
                    </a:cubicBezTo>
                    <a:cubicBezTo>
                      <a:pt x="303" y="11734"/>
                      <a:pt x="115" y="11985"/>
                      <a:pt x="32" y="12310"/>
                    </a:cubicBezTo>
                    <a:cubicBezTo>
                      <a:pt x="0" y="12414"/>
                      <a:pt x="0" y="12528"/>
                      <a:pt x="32" y="12633"/>
                    </a:cubicBezTo>
                    <a:cubicBezTo>
                      <a:pt x="84" y="12821"/>
                      <a:pt x="167" y="13009"/>
                      <a:pt x="272" y="13176"/>
                    </a:cubicBezTo>
                    <a:cubicBezTo>
                      <a:pt x="366" y="13312"/>
                      <a:pt x="491" y="13364"/>
                      <a:pt x="648" y="13364"/>
                    </a:cubicBezTo>
                    <a:cubicBezTo>
                      <a:pt x="654" y="13364"/>
                      <a:pt x="661" y="13365"/>
                      <a:pt x="668" y="13365"/>
                    </a:cubicBezTo>
                    <a:cubicBezTo>
                      <a:pt x="1069" y="13365"/>
                      <a:pt x="1475" y="13046"/>
                      <a:pt x="1567" y="12748"/>
                    </a:cubicBezTo>
                    <a:cubicBezTo>
                      <a:pt x="1588" y="12665"/>
                      <a:pt x="1630" y="12591"/>
                      <a:pt x="1641" y="12518"/>
                    </a:cubicBezTo>
                    <a:cubicBezTo>
                      <a:pt x="1693" y="12226"/>
                      <a:pt x="1871" y="12027"/>
                      <a:pt x="2100" y="11860"/>
                    </a:cubicBezTo>
                    <a:cubicBezTo>
                      <a:pt x="2121" y="11850"/>
                      <a:pt x="2142" y="11829"/>
                      <a:pt x="2163" y="11818"/>
                    </a:cubicBezTo>
                    <a:cubicBezTo>
                      <a:pt x="2382" y="11672"/>
                      <a:pt x="2581" y="11495"/>
                      <a:pt x="2769" y="11307"/>
                    </a:cubicBezTo>
                    <a:cubicBezTo>
                      <a:pt x="2863" y="11212"/>
                      <a:pt x="2957" y="11119"/>
                      <a:pt x="3082" y="11056"/>
                    </a:cubicBezTo>
                    <a:cubicBezTo>
                      <a:pt x="3090" y="11040"/>
                      <a:pt x="3098" y="11017"/>
                      <a:pt x="3116" y="11017"/>
                    </a:cubicBezTo>
                    <a:cubicBezTo>
                      <a:pt x="3121" y="11017"/>
                      <a:pt x="3127" y="11019"/>
                      <a:pt x="3134" y="11024"/>
                    </a:cubicBezTo>
                    <a:cubicBezTo>
                      <a:pt x="3155" y="11045"/>
                      <a:pt x="3134" y="11077"/>
                      <a:pt x="3124" y="11098"/>
                    </a:cubicBezTo>
                    <a:cubicBezTo>
                      <a:pt x="3124" y="11223"/>
                      <a:pt x="3072" y="11337"/>
                      <a:pt x="3041" y="11463"/>
                    </a:cubicBezTo>
                    <a:cubicBezTo>
                      <a:pt x="2873" y="11975"/>
                      <a:pt x="2685" y="12477"/>
                      <a:pt x="2518" y="12978"/>
                    </a:cubicBezTo>
                    <a:cubicBezTo>
                      <a:pt x="2466" y="13155"/>
                      <a:pt x="2424" y="13333"/>
                      <a:pt x="2278" y="13459"/>
                    </a:cubicBezTo>
                    <a:cubicBezTo>
                      <a:pt x="2247" y="13480"/>
                      <a:pt x="2236" y="13521"/>
                      <a:pt x="2215" y="13552"/>
                    </a:cubicBezTo>
                    <a:cubicBezTo>
                      <a:pt x="2006" y="13887"/>
                      <a:pt x="1996" y="14253"/>
                      <a:pt x="2079" y="14629"/>
                    </a:cubicBezTo>
                    <a:cubicBezTo>
                      <a:pt x="2110" y="14785"/>
                      <a:pt x="2173" y="14942"/>
                      <a:pt x="2278" y="15078"/>
                    </a:cubicBezTo>
                    <a:cubicBezTo>
                      <a:pt x="2397" y="15229"/>
                      <a:pt x="2541" y="15295"/>
                      <a:pt x="2713" y="15295"/>
                    </a:cubicBezTo>
                    <a:cubicBezTo>
                      <a:pt x="2767" y="15295"/>
                      <a:pt x="2824" y="15289"/>
                      <a:pt x="2884" y="15277"/>
                    </a:cubicBezTo>
                    <a:cubicBezTo>
                      <a:pt x="3051" y="15235"/>
                      <a:pt x="3187" y="15140"/>
                      <a:pt x="3301" y="15026"/>
                    </a:cubicBezTo>
                    <a:cubicBezTo>
                      <a:pt x="3605" y="14733"/>
                      <a:pt x="3803" y="14388"/>
                      <a:pt x="3719" y="13939"/>
                    </a:cubicBezTo>
                    <a:cubicBezTo>
                      <a:pt x="3688" y="13782"/>
                      <a:pt x="3647" y="13636"/>
                      <a:pt x="3594" y="13490"/>
                    </a:cubicBezTo>
                    <a:cubicBezTo>
                      <a:pt x="3521" y="13333"/>
                      <a:pt x="3510" y="13176"/>
                      <a:pt x="3573" y="13009"/>
                    </a:cubicBezTo>
                    <a:cubicBezTo>
                      <a:pt x="3647" y="12842"/>
                      <a:pt x="3698" y="12654"/>
                      <a:pt x="3761" y="12477"/>
                    </a:cubicBezTo>
                    <a:cubicBezTo>
                      <a:pt x="3866" y="12111"/>
                      <a:pt x="3981" y="11745"/>
                      <a:pt x="4095" y="11379"/>
                    </a:cubicBezTo>
                    <a:cubicBezTo>
                      <a:pt x="4106" y="11337"/>
                      <a:pt x="4106" y="11286"/>
                      <a:pt x="4169" y="11286"/>
                    </a:cubicBezTo>
                    <a:cubicBezTo>
                      <a:pt x="4263" y="11755"/>
                      <a:pt x="4357" y="12215"/>
                      <a:pt x="4451" y="12675"/>
                    </a:cubicBezTo>
                    <a:cubicBezTo>
                      <a:pt x="4461" y="12748"/>
                      <a:pt x="4461" y="12821"/>
                      <a:pt x="4430" y="12895"/>
                    </a:cubicBezTo>
                    <a:cubicBezTo>
                      <a:pt x="4388" y="13030"/>
                      <a:pt x="4399" y="13176"/>
                      <a:pt x="4409" y="13322"/>
                    </a:cubicBezTo>
                    <a:cubicBezTo>
                      <a:pt x="4409" y="13490"/>
                      <a:pt x="4482" y="13626"/>
                      <a:pt x="4587" y="13740"/>
                    </a:cubicBezTo>
                    <a:cubicBezTo>
                      <a:pt x="4717" y="13871"/>
                      <a:pt x="4857" y="13992"/>
                      <a:pt x="5052" y="13992"/>
                    </a:cubicBezTo>
                    <a:cubicBezTo>
                      <a:pt x="5061" y="13992"/>
                      <a:pt x="5069" y="13992"/>
                      <a:pt x="5077" y="13991"/>
                    </a:cubicBezTo>
                    <a:cubicBezTo>
                      <a:pt x="5224" y="13981"/>
                      <a:pt x="5339" y="13918"/>
                      <a:pt x="5464" y="13856"/>
                    </a:cubicBezTo>
                    <a:cubicBezTo>
                      <a:pt x="5757" y="13709"/>
                      <a:pt x="5882" y="13459"/>
                      <a:pt x="5924" y="13155"/>
                    </a:cubicBezTo>
                    <a:cubicBezTo>
                      <a:pt x="5945" y="12946"/>
                      <a:pt x="5903" y="12737"/>
                      <a:pt x="5861" y="12539"/>
                    </a:cubicBezTo>
                    <a:cubicBezTo>
                      <a:pt x="5841" y="12424"/>
                      <a:pt x="5788" y="12310"/>
                      <a:pt x="5704" y="12226"/>
                    </a:cubicBezTo>
                    <a:cubicBezTo>
                      <a:pt x="5621" y="12142"/>
                      <a:pt x="5548" y="12038"/>
                      <a:pt x="5444" y="11985"/>
                    </a:cubicBezTo>
                    <a:cubicBezTo>
                      <a:pt x="5349" y="11933"/>
                      <a:pt x="5297" y="11850"/>
                      <a:pt x="5276" y="11745"/>
                    </a:cubicBezTo>
                    <a:cubicBezTo>
                      <a:pt x="5224" y="11505"/>
                      <a:pt x="5161" y="11275"/>
                      <a:pt x="5098" y="11035"/>
                    </a:cubicBezTo>
                    <a:cubicBezTo>
                      <a:pt x="5026" y="10763"/>
                      <a:pt x="5015" y="10481"/>
                      <a:pt x="5026" y="10199"/>
                    </a:cubicBezTo>
                    <a:cubicBezTo>
                      <a:pt x="5036" y="10000"/>
                      <a:pt x="5109" y="9844"/>
                      <a:pt x="5245" y="9708"/>
                    </a:cubicBezTo>
                    <a:cubicBezTo>
                      <a:pt x="5349" y="9624"/>
                      <a:pt x="5444" y="9531"/>
                      <a:pt x="5548" y="9436"/>
                    </a:cubicBezTo>
                    <a:cubicBezTo>
                      <a:pt x="5861" y="9185"/>
                      <a:pt x="6154" y="8925"/>
                      <a:pt x="6467" y="8663"/>
                    </a:cubicBezTo>
                    <a:cubicBezTo>
                      <a:pt x="7021" y="8214"/>
                      <a:pt x="7512" y="7681"/>
                      <a:pt x="7982" y="7138"/>
                    </a:cubicBezTo>
                    <a:cubicBezTo>
                      <a:pt x="8264" y="6814"/>
                      <a:pt x="8525" y="6480"/>
                      <a:pt x="8818" y="6176"/>
                    </a:cubicBezTo>
                    <a:cubicBezTo>
                      <a:pt x="9047" y="5926"/>
                      <a:pt x="9236" y="5654"/>
                      <a:pt x="9414" y="5362"/>
                    </a:cubicBezTo>
                    <a:cubicBezTo>
                      <a:pt x="9539" y="5153"/>
                      <a:pt x="9549" y="4934"/>
                      <a:pt x="9476" y="4704"/>
                    </a:cubicBezTo>
                    <a:cubicBezTo>
                      <a:pt x="9444" y="4620"/>
                      <a:pt x="9414" y="4547"/>
                      <a:pt x="9382" y="4474"/>
                    </a:cubicBezTo>
                    <a:cubicBezTo>
                      <a:pt x="9131" y="4014"/>
                      <a:pt x="8880" y="3544"/>
                      <a:pt x="8620" y="3084"/>
                    </a:cubicBezTo>
                    <a:cubicBezTo>
                      <a:pt x="8494" y="2844"/>
                      <a:pt x="8358" y="2614"/>
                      <a:pt x="8243" y="2364"/>
                    </a:cubicBezTo>
                    <a:cubicBezTo>
                      <a:pt x="8139" y="2134"/>
                      <a:pt x="8014" y="1904"/>
                      <a:pt x="7867" y="1705"/>
                    </a:cubicBezTo>
                    <a:cubicBezTo>
                      <a:pt x="7742" y="1538"/>
                      <a:pt x="7658" y="1371"/>
                      <a:pt x="7596" y="1173"/>
                    </a:cubicBezTo>
                    <a:cubicBezTo>
                      <a:pt x="7480" y="797"/>
                      <a:pt x="7303" y="441"/>
                      <a:pt x="6979" y="191"/>
                    </a:cubicBezTo>
                    <a:cubicBezTo>
                      <a:pt x="6813" y="61"/>
                      <a:pt x="6679" y="1"/>
                      <a:pt x="6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4064404" y="2518252"/>
                <a:ext cx="491032" cy="79897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921" extrusionOk="0">
                    <a:moveTo>
                      <a:pt x="5609" y="0"/>
                    </a:moveTo>
                    <a:cubicBezTo>
                      <a:pt x="5563" y="0"/>
                      <a:pt x="5534" y="36"/>
                      <a:pt x="5527" y="102"/>
                    </a:cubicBezTo>
                    <a:cubicBezTo>
                      <a:pt x="5516" y="217"/>
                      <a:pt x="5537" y="322"/>
                      <a:pt x="5600" y="416"/>
                    </a:cubicBezTo>
                    <a:cubicBezTo>
                      <a:pt x="5683" y="552"/>
                      <a:pt x="5767" y="677"/>
                      <a:pt x="5861" y="803"/>
                    </a:cubicBezTo>
                    <a:cubicBezTo>
                      <a:pt x="6080" y="1063"/>
                      <a:pt x="6289" y="1346"/>
                      <a:pt x="6446" y="1648"/>
                    </a:cubicBezTo>
                    <a:cubicBezTo>
                      <a:pt x="6530" y="1805"/>
                      <a:pt x="6624" y="1952"/>
                      <a:pt x="6728" y="2087"/>
                    </a:cubicBezTo>
                    <a:cubicBezTo>
                      <a:pt x="6927" y="2349"/>
                      <a:pt x="7094" y="2630"/>
                      <a:pt x="7261" y="2913"/>
                    </a:cubicBezTo>
                    <a:cubicBezTo>
                      <a:pt x="7292" y="2955"/>
                      <a:pt x="7324" y="3006"/>
                      <a:pt x="7345" y="3048"/>
                    </a:cubicBezTo>
                    <a:cubicBezTo>
                      <a:pt x="7366" y="3090"/>
                      <a:pt x="7366" y="3122"/>
                      <a:pt x="7334" y="3153"/>
                    </a:cubicBezTo>
                    <a:cubicBezTo>
                      <a:pt x="7313" y="3185"/>
                      <a:pt x="7282" y="3226"/>
                      <a:pt x="7251" y="3257"/>
                    </a:cubicBezTo>
                    <a:cubicBezTo>
                      <a:pt x="6718" y="3780"/>
                      <a:pt x="6196" y="4313"/>
                      <a:pt x="5663" y="4835"/>
                    </a:cubicBezTo>
                    <a:cubicBezTo>
                      <a:pt x="5172" y="5326"/>
                      <a:pt x="4670" y="5806"/>
                      <a:pt x="4179" y="6287"/>
                    </a:cubicBezTo>
                    <a:lnTo>
                      <a:pt x="2644" y="7760"/>
                    </a:lnTo>
                    <a:lnTo>
                      <a:pt x="1578" y="8857"/>
                    </a:lnTo>
                    <a:cubicBezTo>
                      <a:pt x="1504" y="8941"/>
                      <a:pt x="1432" y="8972"/>
                      <a:pt x="1327" y="8982"/>
                    </a:cubicBezTo>
                    <a:cubicBezTo>
                      <a:pt x="1149" y="8982"/>
                      <a:pt x="982" y="8982"/>
                      <a:pt x="805" y="9014"/>
                    </a:cubicBezTo>
                    <a:cubicBezTo>
                      <a:pt x="669" y="9045"/>
                      <a:pt x="554" y="9098"/>
                      <a:pt x="450" y="9202"/>
                    </a:cubicBezTo>
                    <a:cubicBezTo>
                      <a:pt x="283" y="9358"/>
                      <a:pt x="157" y="9547"/>
                      <a:pt x="63" y="9755"/>
                    </a:cubicBezTo>
                    <a:cubicBezTo>
                      <a:pt x="21" y="9881"/>
                      <a:pt x="0" y="10006"/>
                      <a:pt x="21" y="10132"/>
                    </a:cubicBezTo>
                    <a:cubicBezTo>
                      <a:pt x="74" y="10372"/>
                      <a:pt x="167" y="10602"/>
                      <a:pt x="303" y="10800"/>
                    </a:cubicBezTo>
                    <a:cubicBezTo>
                      <a:pt x="395" y="10928"/>
                      <a:pt x="510" y="10992"/>
                      <a:pt x="649" y="10992"/>
                    </a:cubicBezTo>
                    <a:cubicBezTo>
                      <a:pt x="669" y="10992"/>
                      <a:pt x="690" y="10991"/>
                      <a:pt x="710" y="10988"/>
                    </a:cubicBezTo>
                    <a:cubicBezTo>
                      <a:pt x="1107" y="10936"/>
                      <a:pt x="1411" y="10748"/>
                      <a:pt x="1588" y="10372"/>
                    </a:cubicBezTo>
                    <a:cubicBezTo>
                      <a:pt x="1641" y="10247"/>
                      <a:pt x="1693" y="10111"/>
                      <a:pt x="1724" y="9964"/>
                    </a:cubicBezTo>
                    <a:cubicBezTo>
                      <a:pt x="1766" y="9808"/>
                      <a:pt x="1860" y="9693"/>
                      <a:pt x="1985" y="9599"/>
                    </a:cubicBezTo>
                    <a:cubicBezTo>
                      <a:pt x="2298" y="9358"/>
                      <a:pt x="2612" y="9129"/>
                      <a:pt x="2884" y="8836"/>
                    </a:cubicBezTo>
                    <a:cubicBezTo>
                      <a:pt x="2925" y="8794"/>
                      <a:pt x="2988" y="8763"/>
                      <a:pt x="3041" y="8732"/>
                    </a:cubicBezTo>
                    <a:cubicBezTo>
                      <a:pt x="3049" y="8723"/>
                      <a:pt x="3074" y="8698"/>
                      <a:pt x="3087" y="8698"/>
                    </a:cubicBezTo>
                    <a:cubicBezTo>
                      <a:pt x="3089" y="8698"/>
                      <a:pt x="3091" y="8699"/>
                      <a:pt x="3092" y="8701"/>
                    </a:cubicBezTo>
                    <a:cubicBezTo>
                      <a:pt x="3124" y="8722"/>
                      <a:pt x="3113" y="8753"/>
                      <a:pt x="3103" y="8784"/>
                    </a:cubicBezTo>
                    <a:cubicBezTo>
                      <a:pt x="3072" y="8868"/>
                      <a:pt x="3051" y="8961"/>
                      <a:pt x="3030" y="9045"/>
                    </a:cubicBezTo>
                    <a:cubicBezTo>
                      <a:pt x="2863" y="9557"/>
                      <a:pt x="2685" y="10080"/>
                      <a:pt x="2518" y="10602"/>
                    </a:cubicBezTo>
                    <a:cubicBezTo>
                      <a:pt x="2476" y="10738"/>
                      <a:pt x="2435" y="10874"/>
                      <a:pt x="2309" y="10978"/>
                    </a:cubicBezTo>
                    <a:cubicBezTo>
                      <a:pt x="2278" y="11009"/>
                      <a:pt x="2247" y="11062"/>
                      <a:pt x="2226" y="11114"/>
                    </a:cubicBezTo>
                    <a:cubicBezTo>
                      <a:pt x="1975" y="11532"/>
                      <a:pt x="1996" y="11981"/>
                      <a:pt x="2152" y="12430"/>
                    </a:cubicBezTo>
                    <a:cubicBezTo>
                      <a:pt x="2226" y="12618"/>
                      <a:pt x="2351" y="12764"/>
                      <a:pt x="2539" y="12869"/>
                    </a:cubicBezTo>
                    <a:cubicBezTo>
                      <a:pt x="2603" y="12905"/>
                      <a:pt x="2667" y="12921"/>
                      <a:pt x="2735" y="12921"/>
                    </a:cubicBezTo>
                    <a:cubicBezTo>
                      <a:pt x="2766" y="12921"/>
                      <a:pt x="2798" y="12917"/>
                      <a:pt x="2832" y="12911"/>
                    </a:cubicBezTo>
                    <a:cubicBezTo>
                      <a:pt x="3030" y="12880"/>
                      <a:pt x="3187" y="12764"/>
                      <a:pt x="3322" y="12639"/>
                    </a:cubicBezTo>
                    <a:cubicBezTo>
                      <a:pt x="3605" y="12388"/>
                      <a:pt x="3793" y="12086"/>
                      <a:pt x="3772" y="11689"/>
                    </a:cubicBezTo>
                    <a:cubicBezTo>
                      <a:pt x="3761" y="11511"/>
                      <a:pt x="3740" y="11323"/>
                      <a:pt x="3667" y="11155"/>
                    </a:cubicBezTo>
                    <a:cubicBezTo>
                      <a:pt x="3573" y="10946"/>
                      <a:pt x="3563" y="10748"/>
                      <a:pt x="3647" y="10529"/>
                    </a:cubicBezTo>
                    <a:cubicBezTo>
                      <a:pt x="3824" y="10017"/>
                      <a:pt x="3991" y="9516"/>
                      <a:pt x="4127" y="8993"/>
                    </a:cubicBezTo>
                    <a:cubicBezTo>
                      <a:pt x="4136" y="8964"/>
                      <a:pt x="4137" y="8908"/>
                      <a:pt x="4178" y="8908"/>
                    </a:cubicBezTo>
                    <a:cubicBezTo>
                      <a:pt x="4182" y="8908"/>
                      <a:pt x="4186" y="8909"/>
                      <a:pt x="4190" y="8910"/>
                    </a:cubicBezTo>
                    <a:cubicBezTo>
                      <a:pt x="4273" y="9328"/>
                      <a:pt x="4346" y="9735"/>
                      <a:pt x="4430" y="10142"/>
                    </a:cubicBezTo>
                    <a:cubicBezTo>
                      <a:pt x="4451" y="10257"/>
                      <a:pt x="4461" y="10372"/>
                      <a:pt x="4430" y="10498"/>
                    </a:cubicBezTo>
                    <a:cubicBezTo>
                      <a:pt x="4399" y="10665"/>
                      <a:pt x="4388" y="10842"/>
                      <a:pt x="4430" y="11009"/>
                    </a:cubicBezTo>
                    <a:cubicBezTo>
                      <a:pt x="4492" y="11302"/>
                      <a:pt x="4712" y="11469"/>
                      <a:pt x="4963" y="11584"/>
                    </a:cubicBezTo>
                    <a:cubicBezTo>
                      <a:pt x="4989" y="11593"/>
                      <a:pt x="5019" y="11596"/>
                      <a:pt x="5050" y="11596"/>
                    </a:cubicBezTo>
                    <a:cubicBezTo>
                      <a:pt x="5094" y="11596"/>
                      <a:pt x="5140" y="11590"/>
                      <a:pt x="5182" y="11584"/>
                    </a:cubicBezTo>
                    <a:cubicBezTo>
                      <a:pt x="5255" y="11573"/>
                      <a:pt x="5339" y="11542"/>
                      <a:pt x="5412" y="11511"/>
                    </a:cubicBezTo>
                    <a:cubicBezTo>
                      <a:pt x="5767" y="11354"/>
                      <a:pt x="5955" y="11072"/>
                      <a:pt x="5966" y="10675"/>
                    </a:cubicBezTo>
                    <a:cubicBezTo>
                      <a:pt x="5966" y="10549"/>
                      <a:pt x="5955" y="10424"/>
                      <a:pt x="5945" y="10299"/>
                    </a:cubicBezTo>
                    <a:cubicBezTo>
                      <a:pt x="5913" y="10048"/>
                      <a:pt x="5820" y="9839"/>
                      <a:pt x="5632" y="9672"/>
                    </a:cubicBezTo>
                    <a:cubicBezTo>
                      <a:pt x="5579" y="9630"/>
                      <a:pt x="5527" y="9578"/>
                      <a:pt x="5464" y="9537"/>
                    </a:cubicBezTo>
                    <a:cubicBezTo>
                      <a:pt x="5381" y="9484"/>
                      <a:pt x="5339" y="9411"/>
                      <a:pt x="5318" y="9317"/>
                    </a:cubicBezTo>
                    <a:cubicBezTo>
                      <a:pt x="5276" y="9140"/>
                      <a:pt x="5235" y="8941"/>
                      <a:pt x="5182" y="8763"/>
                    </a:cubicBezTo>
                    <a:cubicBezTo>
                      <a:pt x="5077" y="8450"/>
                      <a:pt x="5057" y="8126"/>
                      <a:pt x="5067" y="7791"/>
                    </a:cubicBezTo>
                    <a:cubicBezTo>
                      <a:pt x="5077" y="7687"/>
                      <a:pt x="5088" y="7582"/>
                      <a:pt x="5140" y="7478"/>
                    </a:cubicBezTo>
                    <a:cubicBezTo>
                      <a:pt x="5193" y="7394"/>
                      <a:pt x="5214" y="7290"/>
                      <a:pt x="5235" y="7196"/>
                    </a:cubicBezTo>
                    <a:cubicBezTo>
                      <a:pt x="5255" y="7050"/>
                      <a:pt x="5286" y="6914"/>
                      <a:pt x="5318" y="6768"/>
                    </a:cubicBezTo>
                    <a:cubicBezTo>
                      <a:pt x="5339" y="6611"/>
                      <a:pt x="5412" y="6475"/>
                      <a:pt x="5516" y="6361"/>
                    </a:cubicBezTo>
                    <a:cubicBezTo>
                      <a:pt x="5799" y="6047"/>
                      <a:pt x="6070" y="5734"/>
                      <a:pt x="6352" y="5420"/>
                    </a:cubicBezTo>
                    <a:cubicBezTo>
                      <a:pt x="6624" y="5128"/>
                      <a:pt x="6874" y="4814"/>
                      <a:pt x="7136" y="4511"/>
                    </a:cubicBezTo>
                    <a:cubicBezTo>
                      <a:pt x="7429" y="4187"/>
                      <a:pt x="7658" y="3811"/>
                      <a:pt x="7836" y="3414"/>
                    </a:cubicBezTo>
                    <a:cubicBezTo>
                      <a:pt x="7940" y="3185"/>
                      <a:pt x="7930" y="2976"/>
                      <a:pt x="7805" y="2767"/>
                    </a:cubicBezTo>
                    <a:cubicBezTo>
                      <a:pt x="7721" y="2620"/>
                      <a:pt x="7627" y="2474"/>
                      <a:pt x="7533" y="2328"/>
                    </a:cubicBezTo>
                    <a:cubicBezTo>
                      <a:pt x="7345" y="2014"/>
                      <a:pt x="7104" y="1743"/>
                      <a:pt x="6895" y="1439"/>
                    </a:cubicBezTo>
                    <a:cubicBezTo>
                      <a:pt x="6582" y="1001"/>
                      <a:pt x="6227" y="604"/>
                      <a:pt x="5882" y="197"/>
                    </a:cubicBezTo>
                    <a:cubicBezTo>
                      <a:pt x="5820" y="123"/>
                      <a:pt x="5757" y="60"/>
                      <a:pt x="5673" y="19"/>
                    </a:cubicBezTo>
                    <a:cubicBezTo>
                      <a:pt x="5649" y="6"/>
                      <a:pt x="5627" y="0"/>
                      <a:pt x="5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650293" y="2369662"/>
                <a:ext cx="514900" cy="85103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13763" extrusionOk="0">
                    <a:moveTo>
                      <a:pt x="4004" y="0"/>
                    </a:moveTo>
                    <a:cubicBezTo>
                      <a:pt x="3805" y="0"/>
                      <a:pt x="3628" y="93"/>
                      <a:pt x="3469" y="228"/>
                    </a:cubicBezTo>
                    <a:cubicBezTo>
                      <a:pt x="3354" y="332"/>
                      <a:pt x="3260" y="457"/>
                      <a:pt x="3145" y="562"/>
                    </a:cubicBezTo>
                    <a:cubicBezTo>
                      <a:pt x="2873" y="813"/>
                      <a:pt x="2696" y="1137"/>
                      <a:pt x="2560" y="1471"/>
                    </a:cubicBezTo>
                    <a:cubicBezTo>
                      <a:pt x="2518" y="1565"/>
                      <a:pt x="2466" y="1648"/>
                      <a:pt x="2414" y="1732"/>
                    </a:cubicBezTo>
                    <a:cubicBezTo>
                      <a:pt x="2142" y="2192"/>
                      <a:pt x="1829" y="2630"/>
                      <a:pt x="1515" y="3059"/>
                    </a:cubicBezTo>
                    <a:cubicBezTo>
                      <a:pt x="1213" y="3477"/>
                      <a:pt x="888" y="3884"/>
                      <a:pt x="575" y="4302"/>
                    </a:cubicBezTo>
                    <a:cubicBezTo>
                      <a:pt x="450" y="4469"/>
                      <a:pt x="324" y="4626"/>
                      <a:pt x="168" y="4773"/>
                    </a:cubicBezTo>
                    <a:cubicBezTo>
                      <a:pt x="11" y="4919"/>
                      <a:pt x="1" y="5023"/>
                      <a:pt x="94" y="5242"/>
                    </a:cubicBezTo>
                    <a:cubicBezTo>
                      <a:pt x="220" y="5525"/>
                      <a:pt x="408" y="5776"/>
                      <a:pt x="607" y="6005"/>
                    </a:cubicBezTo>
                    <a:cubicBezTo>
                      <a:pt x="1004" y="6486"/>
                      <a:pt x="1359" y="6987"/>
                      <a:pt x="1672" y="7520"/>
                    </a:cubicBezTo>
                    <a:cubicBezTo>
                      <a:pt x="1860" y="7833"/>
                      <a:pt x="2048" y="8147"/>
                      <a:pt x="2257" y="8450"/>
                    </a:cubicBezTo>
                    <a:cubicBezTo>
                      <a:pt x="2435" y="8711"/>
                      <a:pt x="2613" y="8972"/>
                      <a:pt x="2759" y="9254"/>
                    </a:cubicBezTo>
                    <a:cubicBezTo>
                      <a:pt x="2821" y="9390"/>
                      <a:pt x="2905" y="9526"/>
                      <a:pt x="2989" y="9651"/>
                    </a:cubicBezTo>
                    <a:cubicBezTo>
                      <a:pt x="3072" y="9776"/>
                      <a:pt x="3124" y="9892"/>
                      <a:pt x="3145" y="10027"/>
                    </a:cubicBezTo>
                    <a:cubicBezTo>
                      <a:pt x="3187" y="10320"/>
                      <a:pt x="3229" y="10602"/>
                      <a:pt x="3249" y="10895"/>
                    </a:cubicBezTo>
                    <a:cubicBezTo>
                      <a:pt x="3260" y="11239"/>
                      <a:pt x="3281" y="11584"/>
                      <a:pt x="3312" y="11929"/>
                    </a:cubicBezTo>
                    <a:cubicBezTo>
                      <a:pt x="3323" y="12054"/>
                      <a:pt x="3302" y="12128"/>
                      <a:pt x="3208" y="12221"/>
                    </a:cubicBezTo>
                    <a:cubicBezTo>
                      <a:pt x="3082" y="12337"/>
                      <a:pt x="2978" y="12472"/>
                      <a:pt x="2936" y="12650"/>
                    </a:cubicBezTo>
                    <a:cubicBezTo>
                      <a:pt x="2852" y="13026"/>
                      <a:pt x="2989" y="13319"/>
                      <a:pt x="3249" y="13558"/>
                    </a:cubicBezTo>
                    <a:cubicBezTo>
                      <a:pt x="3369" y="13669"/>
                      <a:pt x="3513" y="13763"/>
                      <a:pt x="3681" y="13763"/>
                    </a:cubicBezTo>
                    <a:cubicBezTo>
                      <a:pt x="3704" y="13763"/>
                      <a:pt x="3727" y="13761"/>
                      <a:pt x="3751" y="13757"/>
                    </a:cubicBezTo>
                    <a:cubicBezTo>
                      <a:pt x="3992" y="13705"/>
                      <a:pt x="4242" y="13642"/>
                      <a:pt x="4409" y="13412"/>
                    </a:cubicBezTo>
                    <a:cubicBezTo>
                      <a:pt x="4482" y="13308"/>
                      <a:pt x="4524" y="13193"/>
                      <a:pt x="4556" y="13068"/>
                    </a:cubicBezTo>
                    <a:cubicBezTo>
                      <a:pt x="4639" y="12806"/>
                      <a:pt x="4587" y="12566"/>
                      <a:pt x="4420" y="12357"/>
                    </a:cubicBezTo>
                    <a:cubicBezTo>
                      <a:pt x="4357" y="12274"/>
                      <a:pt x="4326" y="12200"/>
                      <a:pt x="4336" y="12107"/>
                    </a:cubicBezTo>
                    <a:cubicBezTo>
                      <a:pt x="4347" y="11835"/>
                      <a:pt x="4326" y="11573"/>
                      <a:pt x="4305" y="11313"/>
                    </a:cubicBezTo>
                    <a:cubicBezTo>
                      <a:pt x="4294" y="11062"/>
                      <a:pt x="4273" y="10800"/>
                      <a:pt x="4263" y="10550"/>
                    </a:cubicBezTo>
                    <a:cubicBezTo>
                      <a:pt x="4263" y="10508"/>
                      <a:pt x="4242" y="10456"/>
                      <a:pt x="4326" y="10445"/>
                    </a:cubicBezTo>
                    <a:cubicBezTo>
                      <a:pt x="4347" y="10477"/>
                      <a:pt x="4378" y="10508"/>
                      <a:pt x="4399" y="10550"/>
                    </a:cubicBezTo>
                    <a:cubicBezTo>
                      <a:pt x="4514" y="10738"/>
                      <a:pt x="4628" y="10916"/>
                      <a:pt x="4775" y="11083"/>
                    </a:cubicBezTo>
                    <a:cubicBezTo>
                      <a:pt x="4817" y="11146"/>
                      <a:pt x="4858" y="11218"/>
                      <a:pt x="4911" y="11292"/>
                    </a:cubicBezTo>
                    <a:cubicBezTo>
                      <a:pt x="4995" y="11406"/>
                      <a:pt x="5025" y="11532"/>
                      <a:pt x="4984" y="11678"/>
                    </a:cubicBezTo>
                    <a:cubicBezTo>
                      <a:pt x="4921" y="11866"/>
                      <a:pt x="4942" y="12075"/>
                      <a:pt x="4984" y="12274"/>
                    </a:cubicBezTo>
                    <a:cubicBezTo>
                      <a:pt x="5005" y="12399"/>
                      <a:pt x="5057" y="12514"/>
                      <a:pt x="5141" y="12608"/>
                    </a:cubicBezTo>
                    <a:cubicBezTo>
                      <a:pt x="5252" y="12735"/>
                      <a:pt x="5387" y="12808"/>
                      <a:pt x="5537" y="12808"/>
                    </a:cubicBezTo>
                    <a:cubicBezTo>
                      <a:pt x="5585" y="12808"/>
                      <a:pt x="5634" y="12800"/>
                      <a:pt x="5684" y="12785"/>
                    </a:cubicBezTo>
                    <a:cubicBezTo>
                      <a:pt x="5861" y="12734"/>
                      <a:pt x="6008" y="12639"/>
                      <a:pt x="6112" y="12472"/>
                    </a:cubicBezTo>
                    <a:cubicBezTo>
                      <a:pt x="6227" y="12305"/>
                      <a:pt x="6321" y="12128"/>
                      <a:pt x="6394" y="11940"/>
                    </a:cubicBezTo>
                    <a:cubicBezTo>
                      <a:pt x="6509" y="11594"/>
                      <a:pt x="6457" y="11281"/>
                      <a:pt x="6227" y="10988"/>
                    </a:cubicBezTo>
                    <a:cubicBezTo>
                      <a:pt x="6154" y="10895"/>
                      <a:pt x="6070" y="10800"/>
                      <a:pt x="5945" y="10800"/>
                    </a:cubicBezTo>
                    <a:cubicBezTo>
                      <a:pt x="5840" y="10800"/>
                      <a:pt x="5799" y="10749"/>
                      <a:pt x="5757" y="10675"/>
                    </a:cubicBezTo>
                    <a:cubicBezTo>
                      <a:pt x="5580" y="10372"/>
                      <a:pt x="5402" y="10059"/>
                      <a:pt x="5214" y="9756"/>
                    </a:cubicBezTo>
                    <a:cubicBezTo>
                      <a:pt x="5214" y="9735"/>
                      <a:pt x="5183" y="9704"/>
                      <a:pt x="5193" y="9693"/>
                    </a:cubicBezTo>
                    <a:cubicBezTo>
                      <a:pt x="5203" y="9672"/>
                      <a:pt x="5219" y="9664"/>
                      <a:pt x="5235" y="9664"/>
                    </a:cubicBezTo>
                    <a:cubicBezTo>
                      <a:pt x="5253" y="9664"/>
                      <a:pt x="5271" y="9672"/>
                      <a:pt x="5287" y="9683"/>
                    </a:cubicBezTo>
                    <a:cubicBezTo>
                      <a:pt x="5517" y="9683"/>
                      <a:pt x="5747" y="9756"/>
                      <a:pt x="5987" y="9776"/>
                    </a:cubicBezTo>
                    <a:cubicBezTo>
                      <a:pt x="6123" y="9787"/>
                      <a:pt x="6258" y="9808"/>
                      <a:pt x="6394" y="9818"/>
                    </a:cubicBezTo>
                    <a:cubicBezTo>
                      <a:pt x="6488" y="9829"/>
                      <a:pt x="6562" y="9881"/>
                      <a:pt x="6583" y="9985"/>
                    </a:cubicBezTo>
                    <a:cubicBezTo>
                      <a:pt x="6583" y="10017"/>
                      <a:pt x="6603" y="10048"/>
                      <a:pt x="6613" y="10080"/>
                    </a:cubicBezTo>
                    <a:cubicBezTo>
                      <a:pt x="6708" y="10352"/>
                      <a:pt x="6875" y="10570"/>
                      <a:pt x="7084" y="10749"/>
                    </a:cubicBezTo>
                    <a:cubicBezTo>
                      <a:pt x="7214" y="10851"/>
                      <a:pt x="7329" y="10892"/>
                      <a:pt x="7439" y="10892"/>
                    </a:cubicBezTo>
                    <a:cubicBezTo>
                      <a:pt x="7542" y="10892"/>
                      <a:pt x="7641" y="10856"/>
                      <a:pt x="7742" y="10800"/>
                    </a:cubicBezTo>
                    <a:cubicBezTo>
                      <a:pt x="7867" y="10728"/>
                      <a:pt x="7982" y="10633"/>
                      <a:pt x="8055" y="10498"/>
                    </a:cubicBezTo>
                    <a:cubicBezTo>
                      <a:pt x="8296" y="10027"/>
                      <a:pt x="8327" y="9558"/>
                      <a:pt x="8097" y="9087"/>
                    </a:cubicBezTo>
                    <a:cubicBezTo>
                      <a:pt x="7972" y="8826"/>
                      <a:pt x="7732" y="8701"/>
                      <a:pt x="7460" y="8648"/>
                    </a:cubicBezTo>
                    <a:cubicBezTo>
                      <a:pt x="7436" y="8645"/>
                      <a:pt x="7411" y="8643"/>
                      <a:pt x="7385" y="8643"/>
                    </a:cubicBezTo>
                    <a:cubicBezTo>
                      <a:pt x="7332" y="8643"/>
                      <a:pt x="7276" y="8652"/>
                      <a:pt x="7219" y="8680"/>
                    </a:cubicBezTo>
                    <a:cubicBezTo>
                      <a:pt x="7094" y="8743"/>
                      <a:pt x="6948" y="8784"/>
                      <a:pt x="6843" y="8889"/>
                    </a:cubicBezTo>
                    <a:cubicBezTo>
                      <a:pt x="6795" y="8945"/>
                      <a:pt x="6742" y="8968"/>
                      <a:pt x="6683" y="8968"/>
                    </a:cubicBezTo>
                    <a:cubicBezTo>
                      <a:pt x="6654" y="8968"/>
                      <a:pt x="6624" y="8962"/>
                      <a:pt x="6593" y="8952"/>
                    </a:cubicBezTo>
                    <a:cubicBezTo>
                      <a:pt x="6425" y="8910"/>
                      <a:pt x="6237" y="8878"/>
                      <a:pt x="6070" y="8815"/>
                    </a:cubicBezTo>
                    <a:cubicBezTo>
                      <a:pt x="5694" y="8690"/>
                      <a:pt x="5318" y="8565"/>
                      <a:pt x="4911" y="8513"/>
                    </a:cubicBezTo>
                    <a:cubicBezTo>
                      <a:pt x="4848" y="8502"/>
                      <a:pt x="4806" y="8471"/>
                      <a:pt x="4754" y="8429"/>
                    </a:cubicBezTo>
                    <a:cubicBezTo>
                      <a:pt x="4566" y="8293"/>
                      <a:pt x="4451" y="8105"/>
                      <a:pt x="4294" y="7959"/>
                    </a:cubicBezTo>
                    <a:cubicBezTo>
                      <a:pt x="4159" y="7844"/>
                      <a:pt x="4043" y="7719"/>
                      <a:pt x="3929" y="7593"/>
                    </a:cubicBezTo>
                    <a:lnTo>
                      <a:pt x="2675" y="6120"/>
                    </a:lnTo>
                    <a:cubicBezTo>
                      <a:pt x="2466" y="5869"/>
                      <a:pt x="2267" y="5608"/>
                      <a:pt x="2058" y="5347"/>
                    </a:cubicBezTo>
                    <a:cubicBezTo>
                      <a:pt x="1975" y="5232"/>
                      <a:pt x="1965" y="5201"/>
                      <a:pt x="2058" y="5086"/>
                    </a:cubicBezTo>
                    <a:cubicBezTo>
                      <a:pt x="2195" y="4919"/>
                      <a:pt x="2341" y="4752"/>
                      <a:pt x="2487" y="4585"/>
                    </a:cubicBezTo>
                    <a:cubicBezTo>
                      <a:pt x="2664" y="4397"/>
                      <a:pt x="2852" y="4208"/>
                      <a:pt x="3051" y="4030"/>
                    </a:cubicBezTo>
                    <a:cubicBezTo>
                      <a:pt x="3354" y="3749"/>
                      <a:pt x="3688" y="3487"/>
                      <a:pt x="4002" y="3226"/>
                    </a:cubicBezTo>
                    <a:cubicBezTo>
                      <a:pt x="4064" y="3174"/>
                      <a:pt x="4117" y="3122"/>
                      <a:pt x="4169" y="3069"/>
                    </a:cubicBezTo>
                    <a:cubicBezTo>
                      <a:pt x="4357" y="2871"/>
                      <a:pt x="4556" y="2672"/>
                      <a:pt x="4754" y="2463"/>
                    </a:cubicBezTo>
                    <a:cubicBezTo>
                      <a:pt x="4869" y="2338"/>
                      <a:pt x="4984" y="2203"/>
                      <a:pt x="5067" y="2056"/>
                    </a:cubicBezTo>
                    <a:cubicBezTo>
                      <a:pt x="5183" y="1857"/>
                      <a:pt x="5214" y="1648"/>
                      <a:pt x="5183" y="1419"/>
                    </a:cubicBezTo>
                    <a:cubicBezTo>
                      <a:pt x="5130" y="1032"/>
                      <a:pt x="4974" y="698"/>
                      <a:pt x="4733" y="385"/>
                    </a:cubicBezTo>
                    <a:cubicBezTo>
                      <a:pt x="4598" y="207"/>
                      <a:pt x="4409" y="92"/>
                      <a:pt x="4201" y="30"/>
                    </a:cubicBezTo>
                    <a:cubicBezTo>
                      <a:pt x="4133" y="9"/>
                      <a:pt x="4067" y="0"/>
                      <a:pt x="4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3746509" y="2527095"/>
                <a:ext cx="416150" cy="693541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1216" extrusionOk="0">
                    <a:moveTo>
                      <a:pt x="2728" y="7941"/>
                    </a:moveTo>
                    <a:cubicBezTo>
                      <a:pt x="2738" y="7941"/>
                      <a:pt x="2738" y="7952"/>
                      <a:pt x="2749" y="7952"/>
                    </a:cubicBezTo>
                    <a:cubicBezTo>
                      <a:pt x="2749" y="7962"/>
                      <a:pt x="2738" y="7962"/>
                      <a:pt x="2738" y="7973"/>
                    </a:cubicBezTo>
                    <a:lnTo>
                      <a:pt x="2717" y="7952"/>
                    </a:lnTo>
                    <a:lnTo>
                      <a:pt x="2728" y="7941"/>
                    </a:lnTo>
                    <a:close/>
                    <a:moveTo>
                      <a:pt x="2833" y="1"/>
                    </a:moveTo>
                    <a:lnTo>
                      <a:pt x="2833" y="1"/>
                    </a:lnTo>
                    <a:cubicBezTo>
                      <a:pt x="2675" y="12"/>
                      <a:pt x="2603" y="116"/>
                      <a:pt x="2498" y="168"/>
                    </a:cubicBezTo>
                    <a:cubicBezTo>
                      <a:pt x="2070" y="440"/>
                      <a:pt x="1652" y="743"/>
                      <a:pt x="1276" y="1087"/>
                    </a:cubicBezTo>
                    <a:cubicBezTo>
                      <a:pt x="973" y="1370"/>
                      <a:pt x="690" y="1672"/>
                      <a:pt x="388" y="1965"/>
                    </a:cubicBezTo>
                    <a:cubicBezTo>
                      <a:pt x="283" y="2069"/>
                      <a:pt x="210" y="2195"/>
                      <a:pt x="126" y="2320"/>
                    </a:cubicBezTo>
                    <a:cubicBezTo>
                      <a:pt x="22" y="2477"/>
                      <a:pt x="1" y="2655"/>
                      <a:pt x="33" y="2843"/>
                    </a:cubicBezTo>
                    <a:cubicBezTo>
                      <a:pt x="95" y="3177"/>
                      <a:pt x="168" y="3522"/>
                      <a:pt x="325" y="3836"/>
                    </a:cubicBezTo>
                    <a:cubicBezTo>
                      <a:pt x="597" y="4368"/>
                      <a:pt x="899" y="4880"/>
                      <a:pt x="1234" y="5382"/>
                    </a:cubicBezTo>
                    <a:cubicBezTo>
                      <a:pt x="1349" y="5570"/>
                      <a:pt x="1474" y="5747"/>
                      <a:pt x="1610" y="5925"/>
                    </a:cubicBezTo>
                    <a:cubicBezTo>
                      <a:pt x="1662" y="5998"/>
                      <a:pt x="1683" y="6081"/>
                      <a:pt x="1662" y="6176"/>
                    </a:cubicBezTo>
                    <a:cubicBezTo>
                      <a:pt x="1642" y="6228"/>
                      <a:pt x="1631" y="6280"/>
                      <a:pt x="1621" y="6332"/>
                    </a:cubicBezTo>
                    <a:cubicBezTo>
                      <a:pt x="1537" y="6573"/>
                      <a:pt x="1537" y="6823"/>
                      <a:pt x="1484" y="7053"/>
                    </a:cubicBezTo>
                    <a:cubicBezTo>
                      <a:pt x="1474" y="7116"/>
                      <a:pt x="1484" y="7189"/>
                      <a:pt x="1505" y="7241"/>
                    </a:cubicBezTo>
                    <a:cubicBezTo>
                      <a:pt x="1558" y="7429"/>
                      <a:pt x="1579" y="7617"/>
                      <a:pt x="1610" y="7806"/>
                    </a:cubicBezTo>
                    <a:cubicBezTo>
                      <a:pt x="1693" y="8338"/>
                      <a:pt x="1652" y="8881"/>
                      <a:pt x="1725" y="9414"/>
                    </a:cubicBezTo>
                    <a:cubicBezTo>
                      <a:pt x="1735" y="9508"/>
                      <a:pt x="1693" y="9561"/>
                      <a:pt x="1631" y="9623"/>
                    </a:cubicBezTo>
                    <a:cubicBezTo>
                      <a:pt x="1484" y="9759"/>
                      <a:pt x="1370" y="9916"/>
                      <a:pt x="1338" y="10125"/>
                    </a:cubicBezTo>
                    <a:cubicBezTo>
                      <a:pt x="1286" y="10480"/>
                      <a:pt x="1422" y="10762"/>
                      <a:pt x="1662" y="10982"/>
                    </a:cubicBezTo>
                    <a:cubicBezTo>
                      <a:pt x="1817" y="11136"/>
                      <a:pt x="2010" y="11216"/>
                      <a:pt x="2203" y="11216"/>
                    </a:cubicBezTo>
                    <a:cubicBezTo>
                      <a:pt x="2361" y="11216"/>
                      <a:pt x="2518" y="11163"/>
                      <a:pt x="2655" y="11054"/>
                    </a:cubicBezTo>
                    <a:cubicBezTo>
                      <a:pt x="3052" y="10752"/>
                      <a:pt x="3177" y="10229"/>
                      <a:pt x="2884" y="9801"/>
                    </a:cubicBezTo>
                    <a:cubicBezTo>
                      <a:pt x="2822" y="9707"/>
                      <a:pt x="2791" y="9633"/>
                      <a:pt x="2791" y="9529"/>
                    </a:cubicBezTo>
                    <a:cubicBezTo>
                      <a:pt x="2770" y="9122"/>
                      <a:pt x="2749" y="8725"/>
                      <a:pt x="2728" y="8328"/>
                    </a:cubicBezTo>
                    <a:cubicBezTo>
                      <a:pt x="2728" y="8244"/>
                      <a:pt x="2675" y="8119"/>
                      <a:pt x="2770" y="8077"/>
                    </a:cubicBezTo>
                    <a:cubicBezTo>
                      <a:pt x="2787" y="8069"/>
                      <a:pt x="2802" y="8066"/>
                      <a:pt x="2815" y="8066"/>
                    </a:cubicBezTo>
                    <a:cubicBezTo>
                      <a:pt x="2894" y="8066"/>
                      <a:pt x="2924" y="8182"/>
                      <a:pt x="2968" y="8244"/>
                    </a:cubicBezTo>
                    <a:cubicBezTo>
                      <a:pt x="3104" y="8411"/>
                      <a:pt x="3219" y="8579"/>
                      <a:pt x="3344" y="8756"/>
                    </a:cubicBezTo>
                    <a:cubicBezTo>
                      <a:pt x="3407" y="8850"/>
                      <a:pt x="3439" y="8944"/>
                      <a:pt x="3397" y="9069"/>
                    </a:cubicBezTo>
                    <a:cubicBezTo>
                      <a:pt x="3344" y="9215"/>
                      <a:pt x="3365" y="9373"/>
                      <a:pt x="3365" y="9529"/>
                    </a:cubicBezTo>
                    <a:cubicBezTo>
                      <a:pt x="3365" y="9665"/>
                      <a:pt x="3407" y="9791"/>
                      <a:pt x="3469" y="9916"/>
                    </a:cubicBezTo>
                    <a:cubicBezTo>
                      <a:pt x="3569" y="10130"/>
                      <a:pt x="3769" y="10244"/>
                      <a:pt x="3984" y="10244"/>
                    </a:cubicBezTo>
                    <a:cubicBezTo>
                      <a:pt x="4063" y="10244"/>
                      <a:pt x="4143" y="10228"/>
                      <a:pt x="4222" y="10198"/>
                    </a:cubicBezTo>
                    <a:cubicBezTo>
                      <a:pt x="4358" y="10146"/>
                      <a:pt x="4452" y="10062"/>
                      <a:pt x="4546" y="9958"/>
                    </a:cubicBezTo>
                    <a:cubicBezTo>
                      <a:pt x="4650" y="9821"/>
                      <a:pt x="4713" y="9675"/>
                      <a:pt x="4797" y="9529"/>
                    </a:cubicBezTo>
                    <a:cubicBezTo>
                      <a:pt x="4985" y="9153"/>
                      <a:pt x="4911" y="8651"/>
                      <a:pt x="4609" y="8338"/>
                    </a:cubicBezTo>
                    <a:cubicBezTo>
                      <a:pt x="4567" y="8286"/>
                      <a:pt x="4504" y="8223"/>
                      <a:pt x="4431" y="8223"/>
                    </a:cubicBezTo>
                    <a:cubicBezTo>
                      <a:pt x="4424" y="8224"/>
                      <a:pt x="4417" y="8224"/>
                      <a:pt x="4411" y="8224"/>
                    </a:cubicBezTo>
                    <a:cubicBezTo>
                      <a:pt x="4258" y="8224"/>
                      <a:pt x="4198" y="8114"/>
                      <a:pt x="4138" y="7994"/>
                    </a:cubicBezTo>
                    <a:cubicBezTo>
                      <a:pt x="4117" y="7962"/>
                      <a:pt x="4096" y="7941"/>
                      <a:pt x="4075" y="7910"/>
                    </a:cubicBezTo>
                    <a:cubicBezTo>
                      <a:pt x="3950" y="7690"/>
                      <a:pt x="3815" y="7471"/>
                      <a:pt x="3689" y="7241"/>
                    </a:cubicBezTo>
                    <a:cubicBezTo>
                      <a:pt x="3678" y="7220"/>
                      <a:pt x="3678" y="7189"/>
                      <a:pt x="3678" y="7168"/>
                    </a:cubicBezTo>
                    <a:cubicBezTo>
                      <a:pt x="3692" y="7140"/>
                      <a:pt x="3715" y="7131"/>
                      <a:pt x="3738" y="7131"/>
                    </a:cubicBezTo>
                    <a:cubicBezTo>
                      <a:pt x="3750" y="7131"/>
                      <a:pt x="3762" y="7133"/>
                      <a:pt x="3773" y="7137"/>
                    </a:cubicBezTo>
                    <a:cubicBezTo>
                      <a:pt x="3836" y="7137"/>
                      <a:pt x="3898" y="7147"/>
                      <a:pt x="3961" y="7158"/>
                    </a:cubicBezTo>
                    <a:cubicBezTo>
                      <a:pt x="4201" y="7220"/>
                      <a:pt x="4452" y="7230"/>
                      <a:pt x="4692" y="7262"/>
                    </a:cubicBezTo>
                    <a:cubicBezTo>
                      <a:pt x="4943" y="7283"/>
                      <a:pt x="4943" y="7283"/>
                      <a:pt x="5037" y="7523"/>
                    </a:cubicBezTo>
                    <a:cubicBezTo>
                      <a:pt x="5131" y="7806"/>
                      <a:pt x="5308" y="8035"/>
                      <a:pt x="5538" y="8223"/>
                    </a:cubicBezTo>
                    <a:cubicBezTo>
                      <a:pt x="5649" y="8312"/>
                      <a:pt x="5773" y="8357"/>
                      <a:pt x="5895" y="8357"/>
                    </a:cubicBezTo>
                    <a:cubicBezTo>
                      <a:pt x="6002" y="8357"/>
                      <a:pt x="6109" y="8323"/>
                      <a:pt x="6207" y="8254"/>
                    </a:cubicBezTo>
                    <a:cubicBezTo>
                      <a:pt x="6385" y="8129"/>
                      <a:pt x="6531" y="7962"/>
                      <a:pt x="6604" y="7743"/>
                    </a:cubicBezTo>
                    <a:cubicBezTo>
                      <a:pt x="6708" y="7419"/>
                      <a:pt x="6729" y="7084"/>
                      <a:pt x="6645" y="6750"/>
                    </a:cubicBezTo>
                    <a:cubicBezTo>
                      <a:pt x="6562" y="6426"/>
                      <a:pt x="6353" y="6207"/>
                      <a:pt x="6040" y="6092"/>
                    </a:cubicBezTo>
                    <a:cubicBezTo>
                      <a:pt x="5964" y="6064"/>
                      <a:pt x="5889" y="6048"/>
                      <a:pt x="5814" y="6048"/>
                    </a:cubicBezTo>
                    <a:cubicBezTo>
                      <a:pt x="5722" y="6048"/>
                      <a:pt x="5630" y="6072"/>
                      <a:pt x="5538" y="6123"/>
                    </a:cubicBezTo>
                    <a:cubicBezTo>
                      <a:pt x="5444" y="6176"/>
                      <a:pt x="5350" y="6228"/>
                      <a:pt x="5266" y="6301"/>
                    </a:cubicBezTo>
                    <a:cubicBezTo>
                      <a:pt x="5204" y="6348"/>
                      <a:pt x="5147" y="6372"/>
                      <a:pt x="5083" y="6372"/>
                    </a:cubicBezTo>
                    <a:cubicBezTo>
                      <a:pt x="5062" y="6372"/>
                      <a:pt x="5039" y="6369"/>
                      <a:pt x="5016" y="6364"/>
                    </a:cubicBezTo>
                    <a:cubicBezTo>
                      <a:pt x="4828" y="6332"/>
                      <a:pt x="4650" y="6301"/>
                      <a:pt x="4483" y="6228"/>
                    </a:cubicBezTo>
                    <a:cubicBezTo>
                      <a:pt x="4107" y="6081"/>
                      <a:pt x="3720" y="5988"/>
                      <a:pt x="3334" y="5914"/>
                    </a:cubicBezTo>
                    <a:cubicBezTo>
                      <a:pt x="3271" y="5904"/>
                      <a:pt x="3230" y="5883"/>
                      <a:pt x="3188" y="5841"/>
                    </a:cubicBezTo>
                    <a:cubicBezTo>
                      <a:pt x="2916" y="5570"/>
                      <a:pt x="2624" y="5308"/>
                      <a:pt x="2373" y="5006"/>
                    </a:cubicBezTo>
                    <a:cubicBezTo>
                      <a:pt x="2039" y="4619"/>
                      <a:pt x="1714" y="4222"/>
                      <a:pt x="1380" y="3846"/>
                    </a:cubicBezTo>
                    <a:cubicBezTo>
                      <a:pt x="1077" y="3501"/>
                      <a:pt x="806" y="3135"/>
                      <a:pt x="523" y="2791"/>
                    </a:cubicBezTo>
                    <a:cubicBezTo>
                      <a:pt x="430" y="2675"/>
                      <a:pt x="419" y="2645"/>
                      <a:pt x="513" y="2529"/>
                    </a:cubicBezTo>
                    <a:cubicBezTo>
                      <a:pt x="795" y="2174"/>
                      <a:pt x="1108" y="1840"/>
                      <a:pt x="1443" y="1537"/>
                    </a:cubicBezTo>
                    <a:cubicBezTo>
                      <a:pt x="1652" y="1359"/>
                      <a:pt x="1861" y="1182"/>
                      <a:pt x="2049" y="994"/>
                    </a:cubicBezTo>
                    <a:cubicBezTo>
                      <a:pt x="2174" y="868"/>
                      <a:pt x="2289" y="743"/>
                      <a:pt x="2425" y="628"/>
                    </a:cubicBezTo>
                    <a:cubicBezTo>
                      <a:pt x="2603" y="461"/>
                      <a:pt x="2759" y="273"/>
                      <a:pt x="2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3698091" y="1911339"/>
                <a:ext cx="922578" cy="544024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8798" extrusionOk="0">
                    <a:moveTo>
                      <a:pt x="11464" y="1"/>
                    </a:moveTo>
                    <a:cubicBezTo>
                      <a:pt x="10977" y="1"/>
                      <a:pt x="10517" y="117"/>
                      <a:pt x="10093" y="358"/>
                    </a:cubicBezTo>
                    <a:cubicBezTo>
                      <a:pt x="9748" y="546"/>
                      <a:pt x="9434" y="797"/>
                      <a:pt x="9142" y="1069"/>
                    </a:cubicBezTo>
                    <a:cubicBezTo>
                      <a:pt x="9037" y="1162"/>
                      <a:pt x="8933" y="1246"/>
                      <a:pt x="8828" y="1340"/>
                    </a:cubicBezTo>
                    <a:cubicBezTo>
                      <a:pt x="8766" y="1308"/>
                      <a:pt x="8703" y="1257"/>
                      <a:pt x="8640" y="1236"/>
                    </a:cubicBezTo>
                    <a:cubicBezTo>
                      <a:pt x="8359" y="1173"/>
                      <a:pt x="8076" y="1090"/>
                      <a:pt x="7784" y="1069"/>
                    </a:cubicBezTo>
                    <a:cubicBezTo>
                      <a:pt x="7580" y="1057"/>
                      <a:pt x="7376" y="1046"/>
                      <a:pt x="7174" y="1046"/>
                    </a:cubicBezTo>
                    <a:cubicBezTo>
                      <a:pt x="6815" y="1046"/>
                      <a:pt x="6459" y="1081"/>
                      <a:pt x="6112" y="1215"/>
                    </a:cubicBezTo>
                    <a:cubicBezTo>
                      <a:pt x="6097" y="1222"/>
                      <a:pt x="6081" y="1226"/>
                      <a:pt x="6066" y="1226"/>
                    </a:cubicBezTo>
                    <a:cubicBezTo>
                      <a:pt x="6036" y="1226"/>
                      <a:pt x="6007" y="1214"/>
                      <a:pt x="5987" y="1194"/>
                    </a:cubicBezTo>
                    <a:cubicBezTo>
                      <a:pt x="5945" y="1152"/>
                      <a:pt x="5903" y="1120"/>
                      <a:pt x="5872" y="1079"/>
                    </a:cubicBezTo>
                    <a:cubicBezTo>
                      <a:pt x="5590" y="755"/>
                      <a:pt x="5245" y="546"/>
                      <a:pt x="4858" y="400"/>
                    </a:cubicBezTo>
                    <a:cubicBezTo>
                      <a:pt x="4642" y="313"/>
                      <a:pt x="4416" y="267"/>
                      <a:pt x="4186" y="267"/>
                    </a:cubicBezTo>
                    <a:cubicBezTo>
                      <a:pt x="4083" y="267"/>
                      <a:pt x="3980" y="276"/>
                      <a:pt x="3876" y="296"/>
                    </a:cubicBezTo>
                    <a:cubicBezTo>
                      <a:pt x="3479" y="368"/>
                      <a:pt x="3114" y="525"/>
                      <a:pt x="2769" y="744"/>
                    </a:cubicBezTo>
                    <a:cubicBezTo>
                      <a:pt x="2153" y="1162"/>
                      <a:pt x="1756" y="1716"/>
                      <a:pt x="1589" y="2448"/>
                    </a:cubicBezTo>
                    <a:cubicBezTo>
                      <a:pt x="1484" y="2886"/>
                      <a:pt x="1463" y="3325"/>
                      <a:pt x="1557" y="3764"/>
                    </a:cubicBezTo>
                    <a:cubicBezTo>
                      <a:pt x="1620" y="4025"/>
                      <a:pt x="1724" y="4266"/>
                      <a:pt x="1850" y="4505"/>
                    </a:cubicBezTo>
                    <a:cubicBezTo>
                      <a:pt x="1887" y="4581"/>
                      <a:pt x="1874" y="4622"/>
                      <a:pt x="1802" y="4622"/>
                    </a:cubicBezTo>
                    <a:cubicBezTo>
                      <a:pt x="1794" y="4622"/>
                      <a:pt x="1786" y="4622"/>
                      <a:pt x="1777" y="4621"/>
                    </a:cubicBezTo>
                    <a:cubicBezTo>
                      <a:pt x="1761" y="4620"/>
                      <a:pt x="1746" y="4620"/>
                      <a:pt x="1731" y="4620"/>
                    </a:cubicBezTo>
                    <a:cubicBezTo>
                      <a:pt x="1425" y="4620"/>
                      <a:pt x="1147" y="4722"/>
                      <a:pt x="878" y="4871"/>
                    </a:cubicBezTo>
                    <a:cubicBezTo>
                      <a:pt x="805" y="4913"/>
                      <a:pt x="732" y="4955"/>
                      <a:pt x="659" y="4986"/>
                    </a:cubicBezTo>
                    <a:cubicBezTo>
                      <a:pt x="586" y="5028"/>
                      <a:pt x="523" y="5080"/>
                      <a:pt x="471" y="5143"/>
                    </a:cubicBezTo>
                    <a:cubicBezTo>
                      <a:pt x="63" y="5582"/>
                      <a:pt x="1" y="6209"/>
                      <a:pt x="241" y="6720"/>
                    </a:cubicBezTo>
                    <a:cubicBezTo>
                      <a:pt x="460" y="7170"/>
                      <a:pt x="805" y="7493"/>
                      <a:pt x="1275" y="7660"/>
                    </a:cubicBezTo>
                    <a:cubicBezTo>
                      <a:pt x="1662" y="7807"/>
                      <a:pt x="2048" y="7953"/>
                      <a:pt x="2435" y="8078"/>
                    </a:cubicBezTo>
                    <a:cubicBezTo>
                      <a:pt x="2832" y="8225"/>
                      <a:pt x="3239" y="8350"/>
                      <a:pt x="3667" y="8424"/>
                    </a:cubicBezTo>
                    <a:cubicBezTo>
                      <a:pt x="4054" y="8486"/>
                      <a:pt x="4430" y="8570"/>
                      <a:pt x="4817" y="8633"/>
                    </a:cubicBezTo>
                    <a:cubicBezTo>
                      <a:pt x="5151" y="8674"/>
                      <a:pt x="5485" y="8737"/>
                      <a:pt x="5820" y="8747"/>
                    </a:cubicBezTo>
                    <a:cubicBezTo>
                      <a:pt x="6290" y="8758"/>
                      <a:pt x="6760" y="8789"/>
                      <a:pt x="7240" y="8789"/>
                    </a:cubicBezTo>
                    <a:cubicBezTo>
                      <a:pt x="7492" y="8794"/>
                      <a:pt x="7744" y="8798"/>
                      <a:pt x="7996" y="8798"/>
                    </a:cubicBezTo>
                    <a:cubicBezTo>
                      <a:pt x="8813" y="8798"/>
                      <a:pt x="9631" y="8758"/>
                      <a:pt x="10437" y="8591"/>
                    </a:cubicBezTo>
                    <a:cubicBezTo>
                      <a:pt x="11117" y="8454"/>
                      <a:pt x="11785" y="8277"/>
                      <a:pt x="12422" y="8006"/>
                    </a:cubicBezTo>
                    <a:cubicBezTo>
                      <a:pt x="12490" y="7980"/>
                      <a:pt x="12552" y="7947"/>
                      <a:pt x="12628" y="7947"/>
                    </a:cubicBezTo>
                    <a:cubicBezTo>
                      <a:pt x="12646" y="7947"/>
                      <a:pt x="12664" y="7949"/>
                      <a:pt x="12684" y="7953"/>
                    </a:cubicBezTo>
                    <a:cubicBezTo>
                      <a:pt x="12701" y="7957"/>
                      <a:pt x="12718" y="7959"/>
                      <a:pt x="12735" y="7959"/>
                    </a:cubicBezTo>
                    <a:cubicBezTo>
                      <a:pt x="12815" y="7959"/>
                      <a:pt x="12897" y="7923"/>
                      <a:pt x="12966" y="7880"/>
                    </a:cubicBezTo>
                    <a:cubicBezTo>
                      <a:pt x="13269" y="7713"/>
                      <a:pt x="13561" y="7535"/>
                      <a:pt x="13812" y="7284"/>
                    </a:cubicBezTo>
                    <a:lnTo>
                      <a:pt x="14157" y="6940"/>
                    </a:lnTo>
                    <a:cubicBezTo>
                      <a:pt x="14303" y="6804"/>
                      <a:pt x="14439" y="6658"/>
                      <a:pt x="14544" y="6480"/>
                    </a:cubicBezTo>
                    <a:cubicBezTo>
                      <a:pt x="14836" y="6021"/>
                      <a:pt x="14920" y="5519"/>
                      <a:pt x="14690" y="5007"/>
                    </a:cubicBezTo>
                    <a:cubicBezTo>
                      <a:pt x="14606" y="4809"/>
                      <a:pt x="14460" y="4683"/>
                      <a:pt x="14272" y="4589"/>
                    </a:cubicBezTo>
                    <a:cubicBezTo>
                      <a:pt x="14043" y="4490"/>
                      <a:pt x="13814" y="4390"/>
                      <a:pt x="13559" y="4390"/>
                    </a:cubicBezTo>
                    <a:cubicBezTo>
                      <a:pt x="13546" y="4390"/>
                      <a:pt x="13533" y="4390"/>
                      <a:pt x="13520" y="4391"/>
                    </a:cubicBezTo>
                    <a:cubicBezTo>
                      <a:pt x="13478" y="4391"/>
                      <a:pt x="13446" y="4349"/>
                      <a:pt x="13467" y="4317"/>
                    </a:cubicBezTo>
                    <a:cubicBezTo>
                      <a:pt x="13499" y="4245"/>
                      <a:pt x="13530" y="4182"/>
                      <a:pt x="13561" y="4119"/>
                    </a:cubicBezTo>
                    <a:cubicBezTo>
                      <a:pt x="13822" y="3576"/>
                      <a:pt x="13958" y="3012"/>
                      <a:pt x="13864" y="2395"/>
                    </a:cubicBezTo>
                    <a:cubicBezTo>
                      <a:pt x="13791" y="1914"/>
                      <a:pt x="13592" y="1476"/>
                      <a:pt x="13363" y="1058"/>
                    </a:cubicBezTo>
                    <a:cubicBezTo>
                      <a:pt x="13321" y="985"/>
                      <a:pt x="13279" y="911"/>
                      <a:pt x="13227" y="849"/>
                    </a:cubicBezTo>
                    <a:cubicBezTo>
                      <a:pt x="12788" y="358"/>
                      <a:pt x="12266" y="34"/>
                      <a:pt x="11587" y="3"/>
                    </a:cubicBezTo>
                    <a:cubicBezTo>
                      <a:pt x="11546" y="1"/>
                      <a:pt x="11505" y="1"/>
                      <a:pt x="11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3703286" y="2216063"/>
                <a:ext cx="914107" cy="240724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3893" extrusionOk="0">
                    <a:moveTo>
                      <a:pt x="14072" y="0"/>
                    </a:moveTo>
                    <a:cubicBezTo>
                      <a:pt x="14027" y="0"/>
                      <a:pt x="13982" y="6"/>
                      <a:pt x="13937" y="16"/>
                    </a:cubicBezTo>
                    <a:cubicBezTo>
                      <a:pt x="13728" y="69"/>
                      <a:pt x="13529" y="152"/>
                      <a:pt x="13373" y="320"/>
                    </a:cubicBezTo>
                    <a:cubicBezTo>
                      <a:pt x="13258" y="434"/>
                      <a:pt x="13132" y="549"/>
                      <a:pt x="13060" y="696"/>
                    </a:cubicBezTo>
                    <a:cubicBezTo>
                      <a:pt x="12997" y="789"/>
                      <a:pt x="12934" y="873"/>
                      <a:pt x="12851" y="946"/>
                    </a:cubicBezTo>
                    <a:cubicBezTo>
                      <a:pt x="12746" y="1009"/>
                      <a:pt x="12663" y="1082"/>
                      <a:pt x="12579" y="1176"/>
                    </a:cubicBezTo>
                    <a:cubicBezTo>
                      <a:pt x="12516" y="1239"/>
                      <a:pt x="12433" y="1260"/>
                      <a:pt x="12328" y="1260"/>
                    </a:cubicBezTo>
                    <a:lnTo>
                      <a:pt x="11544" y="1260"/>
                    </a:lnTo>
                    <a:cubicBezTo>
                      <a:pt x="11498" y="1260"/>
                      <a:pt x="11452" y="1262"/>
                      <a:pt x="11408" y="1262"/>
                    </a:cubicBezTo>
                    <a:cubicBezTo>
                      <a:pt x="11361" y="1262"/>
                      <a:pt x="11315" y="1260"/>
                      <a:pt x="11273" y="1249"/>
                    </a:cubicBezTo>
                    <a:cubicBezTo>
                      <a:pt x="10928" y="1186"/>
                      <a:pt x="10594" y="1114"/>
                      <a:pt x="10249" y="1082"/>
                    </a:cubicBezTo>
                    <a:cubicBezTo>
                      <a:pt x="10062" y="1060"/>
                      <a:pt x="9880" y="1015"/>
                      <a:pt x="9695" y="1015"/>
                    </a:cubicBezTo>
                    <a:cubicBezTo>
                      <a:pt x="9623" y="1015"/>
                      <a:pt x="9550" y="1022"/>
                      <a:pt x="9476" y="1040"/>
                    </a:cubicBezTo>
                    <a:lnTo>
                      <a:pt x="9392" y="1040"/>
                    </a:lnTo>
                    <a:cubicBezTo>
                      <a:pt x="9037" y="1072"/>
                      <a:pt x="8693" y="1124"/>
                      <a:pt x="8358" y="1260"/>
                    </a:cubicBezTo>
                    <a:cubicBezTo>
                      <a:pt x="8159" y="1353"/>
                      <a:pt x="7950" y="1406"/>
                      <a:pt x="7741" y="1469"/>
                    </a:cubicBezTo>
                    <a:cubicBezTo>
                      <a:pt x="7706" y="1478"/>
                      <a:pt x="7671" y="1481"/>
                      <a:pt x="7636" y="1481"/>
                    </a:cubicBezTo>
                    <a:cubicBezTo>
                      <a:pt x="7588" y="1481"/>
                      <a:pt x="7539" y="1475"/>
                      <a:pt x="7491" y="1469"/>
                    </a:cubicBezTo>
                    <a:cubicBezTo>
                      <a:pt x="7282" y="1437"/>
                      <a:pt x="7073" y="1374"/>
                      <a:pt x="6854" y="1374"/>
                    </a:cubicBezTo>
                    <a:cubicBezTo>
                      <a:pt x="6603" y="1374"/>
                      <a:pt x="6362" y="1323"/>
                      <a:pt x="6133" y="1228"/>
                    </a:cubicBezTo>
                    <a:cubicBezTo>
                      <a:pt x="5955" y="1155"/>
                      <a:pt x="5756" y="1103"/>
                      <a:pt x="5558" y="1061"/>
                    </a:cubicBezTo>
                    <a:cubicBezTo>
                      <a:pt x="5433" y="1030"/>
                      <a:pt x="5297" y="1009"/>
                      <a:pt x="5161" y="998"/>
                    </a:cubicBezTo>
                    <a:cubicBezTo>
                      <a:pt x="5068" y="992"/>
                      <a:pt x="4975" y="989"/>
                      <a:pt x="4882" y="989"/>
                    </a:cubicBezTo>
                    <a:cubicBezTo>
                      <a:pt x="4656" y="989"/>
                      <a:pt x="4433" y="1009"/>
                      <a:pt x="4210" y="1061"/>
                    </a:cubicBezTo>
                    <a:cubicBezTo>
                      <a:pt x="3882" y="1132"/>
                      <a:pt x="3554" y="1158"/>
                      <a:pt x="3225" y="1158"/>
                    </a:cubicBezTo>
                    <a:cubicBezTo>
                      <a:pt x="3167" y="1158"/>
                      <a:pt x="3109" y="1157"/>
                      <a:pt x="3051" y="1155"/>
                    </a:cubicBezTo>
                    <a:cubicBezTo>
                      <a:pt x="3006" y="1155"/>
                      <a:pt x="2962" y="1157"/>
                      <a:pt x="2919" y="1157"/>
                    </a:cubicBezTo>
                    <a:cubicBezTo>
                      <a:pt x="2853" y="1157"/>
                      <a:pt x="2790" y="1153"/>
                      <a:pt x="2727" y="1134"/>
                    </a:cubicBezTo>
                    <a:cubicBezTo>
                      <a:pt x="2601" y="1114"/>
                      <a:pt x="2487" y="1103"/>
                      <a:pt x="2372" y="1103"/>
                    </a:cubicBezTo>
                    <a:cubicBezTo>
                      <a:pt x="2267" y="1103"/>
                      <a:pt x="2173" y="1061"/>
                      <a:pt x="2079" y="1061"/>
                    </a:cubicBezTo>
                    <a:cubicBezTo>
                      <a:pt x="2072" y="1061"/>
                      <a:pt x="2065" y="1061"/>
                      <a:pt x="2059" y="1061"/>
                    </a:cubicBezTo>
                    <a:cubicBezTo>
                      <a:pt x="1866" y="1061"/>
                      <a:pt x="1804" y="911"/>
                      <a:pt x="1703" y="800"/>
                    </a:cubicBezTo>
                    <a:cubicBezTo>
                      <a:pt x="1693" y="779"/>
                      <a:pt x="1682" y="758"/>
                      <a:pt x="1682" y="747"/>
                    </a:cubicBezTo>
                    <a:cubicBezTo>
                      <a:pt x="1651" y="601"/>
                      <a:pt x="1547" y="487"/>
                      <a:pt x="1484" y="361"/>
                    </a:cubicBezTo>
                    <a:cubicBezTo>
                      <a:pt x="1463" y="320"/>
                      <a:pt x="1421" y="288"/>
                      <a:pt x="1379" y="278"/>
                    </a:cubicBezTo>
                    <a:cubicBezTo>
                      <a:pt x="1318" y="257"/>
                      <a:pt x="1257" y="241"/>
                      <a:pt x="1193" y="241"/>
                    </a:cubicBezTo>
                    <a:cubicBezTo>
                      <a:pt x="1159" y="241"/>
                      <a:pt x="1124" y="246"/>
                      <a:pt x="1087" y="257"/>
                    </a:cubicBezTo>
                    <a:cubicBezTo>
                      <a:pt x="867" y="309"/>
                      <a:pt x="679" y="403"/>
                      <a:pt x="491" y="518"/>
                    </a:cubicBezTo>
                    <a:cubicBezTo>
                      <a:pt x="272" y="633"/>
                      <a:pt x="219" y="873"/>
                      <a:pt x="73" y="1040"/>
                    </a:cubicBezTo>
                    <a:cubicBezTo>
                      <a:pt x="10" y="1270"/>
                      <a:pt x="0" y="1500"/>
                      <a:pt x="94" y="1730"/>
                    </a:cubicBezTo>
                    <a:cubicBezTo>
                      <a:pt x="345" y="2284"/>
                      <a:pt x="763" y="2649"/>
                      <a:pt x="1348" y="2816"/>
                    </a:cubicBezTo>
                    <a:cubicBezTo>
                      <a:pt x="1463" y="2858"/>
                      <a:pt x="1588" y="2900"/>
                      <a:pt x="1703" y="2952"/>
                    </a:cubicBezTo>
                    <a:cubicBezTo>
                      <a:pt x="2111" y="3119"/>
                      <a:pt x="2529" y="3266"/>
                      <a:pt x="2957" y="3391"/>
                    </a:cubicBezTo>
                    <a:cubicBezTo>
                      <a:pt x="3604" y="3568"/>
                      <a:pt x="4273" y="3663"/>
                      <a:pt x="4932" y="3767"/>
                    </a:cubicBezTo>
                    <a:cubicBezTo>
                      <a:pt x="5057" y="3788"/>
                      <a:pt x="5171" y="3809"/>
                      <a:pt x="5287" y="3819"/>
                    </a:cubicBezTo>
                    <a:cubicBezTo>
                      <a:pt x="5691" y="3829"/>
                      <a:pt x="6103" y="3883"/>
                      <a:pt x="6509" y="3883"/>
                    </a:cubicBezTo>
                    <a:cubicBezTo>
                      <a:pt x="6544" y="3883"/>
                      <a:pt x="6578" y="3883"/>
                      <a:pt x="6613" y="3882"/>
                    </a:cubicBezTo>
                    <a:cubicBezTo>
                      <a:pt x="6718" y="3878"/>
                      <a:pt x="6822" y="3877"/>
                      <a:pt x="6926" y="3877"/>
                    </a:cubicBezTo>
                    <a:cubicBezTo>
                      <a:pt x="7134" y="3877"/>
                      <a:pt x="7341" y="3882"/>
                      <a:pt x="7543" y="3882"/>
                    </a:cubicBezTo>
                    <a:lnTo>
                      <a:pt x="7543" y="3893"/>
                    </a:lnTo>
                    <a:cubicBezTo>
                      <a:pt x="8087" y="3882"/>
                      <a:pt x="8619" y="3882"/>
                      <a:pt x="9152" y="3872"/>
                    </a:cubicBezTo>
                    <a:lnTo>
                      <a:pt x="9236" y="3872"/>
                    </a:lnTo>
                    <a:cubicBezTo>
                      <a:pt x="9580" y="3819"/>
                      <a:pt x="9915" y="3767"/>
                      <a:pt x="10260" y="3715"/>
                    </a:cubicBezTo>
                    <a:cubicBezTo>
                      <a:pt x="10771" y="3631"/>
                      <a:pt x="11263" y="3485"/>
                      <a:pt x="11764" y="3328"/>
                    </a:cubicBezTo>
                    <a:cubicBezTo>
                      <a:pt x="12088" y="3234"/>
                      <a:pt x="12391" y="3067"/>
                      <a:pt x="12735" y="3025"/>
                    </a:cubicBezTo>
                    <a:cubicBezTo>
                      <a:pt x="13060" y="2973"/>
                      <a:pt x="13320" y="2774"/>
                      <a:pt x="13561" y="2565"/>
                    </a:cubicBezTo>
                    <a:cubicBezTo>
                      <a:pt x="13822" y="2335"/>
                      <a:pt x="14073" y="2075"/>
                      <a:pt x="14313" y="1813"/>
                    </a:cubicBezTo>
                    <a:cubicBezTo>
                      <a:pt x="14637" y="1448"/>
                      <a:pt x="14783" y="1019"/>
                      <a:pt x="14741" y="529"/>
                    </a:cubicBezTo>
                    <a:cubicBezTo>
                      <a:pt x="14741" y="487"/>
                      <a:pt x="14731" y="445"/>
                      <a:pt x="14710" y="403"/>
                    </a:cubicBezTo>
                    <a:cubicBezTo>
                      <a:pt x="14603" y="171"/>
                      <a:pt x="14336" y="0"/>
                      <a:pt x="14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1"/>
              <p:cNvSpPr/>
              <p:nvPr/>
            </p:nvSpPr>
            <p:spPr>
              <a:xfrm>
                <a:off x="3829244" y="1959818"/>
                <a:ext cx="235839" cy="281906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4559" extrusionOk="0">
                    <a:moveTo>
                      <a:pt x="2179" y="1"/>
                    </a:moveTo>
                    <a:cubicBezTo>
                      <a:pt x="2028" y="1"/>
                      <a:pt x="1876" y="31"/>
                      <a:pt x="1724" y="107"/>
                    </a:cubicBezTo>
                    <a:cubicBezTo>
                      <a:pt x="1474" y="243"/>
                      <a:pt x="1233" y="368"/>
                      <a:pt x="982" y="514"/>
                    </a:cubicBezTo>
                    <a:cubicBezTo>
                      <a:pt x="784" y="640"/>
                      <a:pt x="627" y="786"/>
                      <a:pt x="502" y="984"/>
                    </a:cubicBezTo>
                    <a:cubicBezTo>
                      <a:pt x="345" y="1235"/>
                      <a:pt x="251" y="1507"/>
                      <a:pt x="167" y="1789"/>
                    </a:cubicBezTo>
                    <a:cubicBezTo>
                      <a:pt x="53" y="2186"/>
                      <a:pt x="0" y="2583"/>
                      <a:pt x="105" y="3001"/>
                    </a:cubicBezTo>
                    <a:cubicBezTo>
                      <a:pt x="209" y="3387"/>
                      <a:pt x="387" y="3742"/>
                      <a:pt x="680" y="4035"/>
                    </a:cubicBezTo>
                    <a:cubicBezTo>
                      <a:pt x="920" y="4276"/>
                      <a:pt x="1223" y="4422"/>
                      <a:pt x="1546" y="4505"/>
                    </a:cubicBezTo>
                    <a:cubicBezTo>
                      <a:pt x="1646" y="4538"/>
                      <a:pt x="1745" y="4559"/>
                      <a:pt x="1847" y="4559"/>
                    </a:cubicBezTo>
                    <a:cubicBezTo>
                      <a:pt x="1906" y="4559"/>
                      <a:pt x="1966" y="4552"/>
                      <a:pt x="2027" y="4536"/>
                    </a:cubicBezTo>
                    <a:cubicBezTo>
                      <a:pt x="2539" y="4422"/>
                      <a:pt x="2957" y="4160"/>
                      <a:pt x="3271" y="3753"/>
                    </a:cubicBezTo>
                    <a:cubicBezTo>
                      <a:pt x="3469" y="3482"/>
                      <a:pt x="3647" y="3199"/>
                      <a:pt x="3719" y="2865"/>
                    </a:cubicBezTo>
                    <a:cubicBezTo>
                      <a:pt x="3803" y="2530"/>
                      <a:pt x="3814" y="2196"/>
                      <a:pt x="3803" y="1862"/>
                    </a:cubicBezTo>
                    <a:cubicBezTo>
                      <a:pt x="3803" y="1674"/>
                      <a:pt x="3782" y="1486"/>
                      <a:pt x="3740" y="1298"/>
                    </a:cubicBezTo>
                    <a:cubicBezTo>
                      <a:pt x="3668" y="1005"/>
                      <a:pt x="3542" y="733"/>
                      <a:pt x="3343" y="504"/>
                    </a:cubicBezTo>
                    <a:cubicBezTo>
                      <a:pt x="3093" y="222"/>
                      <a:pt x="2769" y="86"/>
                      <a:pt x="2414" y="23"/>
                    </a:cubicBezTo>
                    <a:cubicBezTo>
                      <a:pt x="2336" y="9"/>
                      <a:pt x="2257" y="1"/>
                      <a:pt x="2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4278850" y="1968970"/>
                <a:ext cx="236519" cy="25686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154" extrusionOk="0">
                    <a:moveTo>
                      <a:pt x="2059" y="11"/>
                    </a:moveTo>
                    <a:cubicBezTo>
                      <a:pt x="1976" y="21"/>
                      <a:pt x="1798" y="0"/>
                      <a:pt x="1651" y="53"/>
                    </a:cubicBezTo>
                    <a:cubicBezTo>
                      <a:pt x="1244" y="178"/>
                      <a:pt x="910" y="408"/>
                      <a:pt x="638" y="722"/>
                    </a:cubicBezTo>
                    <a:cubicBezTo>
                      <a:pt x="314" y="1098"/>
                      <a:pt x="137" y="1537"/>
                      <a:pt x="53" y="2027"/>
                    </a:cubicBezTo>
                    <a:cubicBezTo>
                      <a:pt x="32" y="2143"/>
                      <a:pt x="32" y="2278"/>
                      <a:pt x="21" y="2403"/>
                    </a:cubicBezTo>
                    <a:cubicBezTo>
                      <a:pt x="1" y="2508"/>
                      <a:pt x="1" y="2602"/>
                      <a:pt x="21" y="2696"/>
                    </a:cubicBezTo>
                    <a:cubicBezTo>
                      <a:pt x="53" y="2999"/>
                      <a:pt x="179" y="3260"/>
                      <a:pt x="293" y="3522"/>
                    </a:cubicBezTo>
                    <a:cubicBezTo>
                      <a:pt x="335" y="3594"/>
                      <a:pt x="388" y="3657"/>
                      <a:pt x="439" y="3720"/>
                    </a:cubicBezTo>
                    <a:cubicBezTo>
                      <a:pt x="711" y="4023"/>
                      <a:pt x="1077" y="4128"/>
                      <a:pt x="1463" y="4148"/>
                    </a:cubicBezTo>
                    <a:cubicBezTo>
                      <a:pt x="1504" y="4152"/>
                      <a:pt x="1543" y="4153"/>
                      <a:pt x="1583" y="4153"/>
                    </a:cubicBezTo>
                    <a:cubicBezTo>
                      <a:pt x="1799" y="4153"/>
                      <a:pt x="2003" y="4109"/>
                      <a:pt x="2215" y="4065"/>
                    </a:cubicBezTo>
                    <a:cubicBezTo>
                      <a:pt x="2424" y="4033"/>
                      <a:pt x="2602" y="3949"/>
                      <a:pt x="2780" y="3856"/>
                    </a:cubicBezTo>
                    <a:cubicBezTo>
                      <a:pt x="2968" y="3751"/>
                      <a:pt x="3114" y="3573"/>
                      <a:pt x="3239" y="3396"/>
                    </a:cubicBezTo>
                    <a:cubicBezTo>
                      <a:pt x="3490" y="3041"/>
                      <a:pt x="3647" y="2654"/>
                      <a:pt x="3720" y="2226"/>
                    </a:cubicBezTo>
                    <a:cubicBezTo>
                      <a:pt x="3783" y="1881"/>
                      <a:pt x="3824" y="1547"/>
                      <a:pt x="3741" y="1202"/>
                    </a:cubicBezTo>
                    <a:cubicBezTo>
                      <a:pt x="3615" y="690"/>
                      <a:pt x="3313" y="325"/>
                      <a:pt x="2832" y="116"/>
                    </a:cubicBezTo>
                    <a:cubicBezTo>
                      <a:pt x="2602" y="11"/>
                      <a:pt x="2373" y="21"/>
                      <a:pt x="2059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3794369" y="2239004"/>
                <a:ext cx="749378" cy="81499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1318" extrusionOk="0">
                    <a:moveTo>
                      <a:pt x="11973" y="0"/>
                    </a:moveTo>
                    <a:cubicBezTo>
                      <a:pt x="11921" y="53"/>
                      <a:pt x="11868" y="84"/>
                      <a:pt x="11826" y="137"/>
                    </a:cubicBezTo>
                    <a:cubicBezTo>
                      <a:pt x="11722" y="230"/>
                      <a:pt x="11638" y="325"/>
                      <a:pt x="11534" y="418"/>
                    </a:cubicBezTo>
                    <a:cubicBezTo>
                      <a:pt x="11304" y="629"/>
                      <a:pt x="11048" y="734"/>
                      <a:pt x="10741" y="734"/>
                    </a:cubicBezTo>
                    <a:cubicBezTo>
                      <a:pt x="10713" y="734"/>
                      <a:pt x="10685" y="733"/>
                      <a:pt x="10656" y="732"/>
                    </a:cubicBezTo>
                    <a:cubicBezTo>
                      <a:pt x="10354" y="701"/>
                      <a:pt x="10040" y="680"/>
                      <a:pt x="9737" y="638"/>
                    </a:cubicBezTo>
                    <a:cubicBezTo>
                      <a:pt x="9279" y="565"/>
                      <a:pt x="8820" y="536"/>
                      <a:pt x="8357" y="536"/>
                    </a:cubicBezTo>
                    <a:cubicBezTo>
                      <a:pt x="8218" y="536"/>
                      <a:pt x="8079" y="539"/>
                      <a:pt x="7940" y="544"/>
                    </a:cubicBezTo>
                    <a:cubicBezTo>
                      <a:pt x="7856" y="544"/>
                      <a:pt x="7763" y="565"/>
                      <a:pt x="7679" y="585"/>
                    </a:cubicBezTo>
                    <a:cubicBezTo>
                      <a:pt x="7261" y="659"/>
                      <a:pt x="6874" y="836"/>
                      <a:pt x="6488" y="972"/>
                    </a:cubicBezTo>
                    <a:cubicBezTo>
                      <a:pt x="6313" y="1039"/>
                      <a:pt x="6138" y="1072"/>
                      <a:pt x="5957" y="1072"/>
                    </a:cubicBezTo>
                    <a:cubicBezTo>
                      <a:pt x="5912" y="1072"/>
                      <a:pt x="5866" y="1070"/>
                      <a:pt x="5820" y="1066"/>
                    </a:cubicBezTo>
                    <a:cubicBezTo>
                      <a:pt x="5537" y="1035"/>
                      <a:pt x="5266" y="962"/>
                      <a:pt x="5005" y="847"/>
                    </a:cubicBezTo>
                    <a:cubicBezTo>
                      <a:pt x="4638" y="667"/>
                      <a:pt x="4248" y="593"/>
                      <a:pt x="3847" y="593"/>
                    </a:cubicBezTo>
                    <a:cubicBezTo>
                      <a:pt x="3712" y="593"/>
                      <a:pt x="3575" y="601"/>
                      <a:pt x="3438" y="617"/>
                    </a:cubicBezTo>
                    <a:cubicBezTo>
                      <a:pt x="3270" y="638"/>
                      <a:pt x="3113" y="648"/>
                      <a:pt x="2946" y="659"/>
                    </a:cubicBezTo>
                    <a:cubicBezTo>
                      <a:pt x="2873" y="664"/>
                      <a:pt x="2797" y="664"/>
                      <a:pt x="2720" y="664"/>
                    </a:cubicBezTo>
                    <a:cubicBezTo>
                      <a:pt x="2643" y="664"/>
                      <a:pt x="2565" y="664"/>
                      <a:pt x="2487" y="669"/>
                    </a:cubicBezTo>
                    <a:cubicBezTo>
                      <a:pt x="2360" y="682"/>
                      <a:pt x="2235" y="687"/>
                      <a:pt x="2109" y="687"/>
                    </a:cubicBezTo>
                    <a:cubicBezTo>
                      <a:pt x="1727" y="687"/>
                      <a:pt x="1347" y="638"/>
                      <a:pt x="961" y="606"/>
                    </a:cubicBezTo>
                    <a:cubicBezTo>
                      <a:pt x="669" y="575"/>
                      <a:pt x="429" y="450"/>
                      <a:pt x="272" y="188"/>
                    </a:cubicBezTo>
                    <a:cubicBezTo>
                      <a:pt x="230" y="126"/>
                      <a:pt x="178" y="84"/>
                      <a:pt x="115" y="32"/>
                    </a:cubicBezTo>
                    <a:cubicBezTo>
                      <a:pt x="110" y="27"/>
                      <a:pt x="97" y="24"/>
                      <a:pt x="82" y="24"/>
                    </a:cubicBezTo>
                    <a:cubicBezTo>
                      <a:pt x="68" y="24"/>
                      <a:pt x="52" y="27"/>
                      <a:pt x="42" y="32"/>
                    </a:cubicBezTo>
                    <a:cubicBezTo>
                      <a:pt x="21" y="53"/>
                      <a:pt x="0" y="95"/>
                      <a:pt x="0" y="126"/>
                    </a:cubicBezTo>
                    <a:cubicBezTo>
                      <a:pt x="11" y="230"/>
                      <a:pt x="63" y="325"/>
                      <a:pt x="146" y="408"/>
                    </a:cubicBezTo>
                    <a:cubicBezTo>
                      <a:pt x="429" y="680"/>
                      <a:pt x="763" y="836"/>
                      <a:pt x="1170" y="857"/>
                    </a:cubicBezTo>
                    <a:cubicBezTo>
                      <a:pt x="1494" y="868"/>
                      <a:pt x="1818" y="899"/>
                      <a:pt x="2142" y="910"/>
                    </a:cubicBezTo>
                    <a:cubicBezTo>
                      <a:pt x="2231" y="915"/>
                      <a:pt x="2317" y="917"/>
                      <a:pt x="2403" y="917"/>
                    </a:cubicBezTo>
                    <a:cubicBezTo>
                      <a:pt x="2489" y="917"/>
                      <a:pt x="2576" y="915"/>
                      <a:pt x="2665" y="910"/>
                    </a:cubicBezTo>
                    <a:cubicBezTo>
                      <a:pt x="3030" y="889"/>
                      <a:pt x="3385" y="857"/>
                      <a:pt x="3751" y="836"/>
                    </a:cubicBezTo>
                    <a:cubicBezTo>
                      <a:pt x="3825" y="834"/>
                      <a:pt x="3898" y="832"/>
                      <a:pt x="3971" y="832"/>
                    </a:cubicBezTo>
                    <a:cubicBezTo>
                      <a:pt x="4217" y="832"/>
                      <a:pt x="4457" y="852"/>
                      <a:pt x="4691" y="941"/>
                    </a:cubicBezTo>
                    <a:cubicBezTo>
                      <a:pt x="4973" y="1045"/>
                      <a:pt x="5255" y="1140"/>
                      <a:pt x="5548" y="1233"/>
                    </a:cubicBezTo>
                    <a:cubicBezTo>
                      <a:pt x="5713" y="1288"/>
                      <a:pt x="5880" y="1317"/>
                      <a:pt x="6050" y="1317"/>
                    </a:cubicBezTo>
                    <a:cubicBezTo>
                      <a:pt x="6202" y="1317"/>
                      <a:pt x="6355" y="1294"/>
                      <a:pt x="6509" y="1244"/>
                    </a:cubicBezTo>
                    <a:cubicBezTo>
                      <a:pt x="6770" y="1170"/>
                      <a:pt x="7021" y="1066"/>
                      <a:pt x="7282" y="972"/>
                    </a:cubicBezTo>
                    <a:cubicBezTo>
                      <a:pt x="7543" y="868"/>
                      <a:pt x="7826" y="805"/>
                      <a:pt x="8097" y="794"/>
                    </a:cubicBezTo>
                    <a:cubicBezTo>
                      <a:pt x="8158" y="793"/>
                      <a:pt x="8219" y="792"/>
                      <a:pt x="8281" y="792"/>
                    </a:cubicBezTo>
                    <a:cubicBezTo>
                      <a:pt x="8575" y="792"/>
                      <a:pt x="8869" y="811"/>
                      <a:pt x="9163" y="836"/>
                    </a:cubicBezTo>
                    <a:cubicBezTo>
                      <a:pt x="9602" y="878"/>
                      <a:pt x="10050" y="941"/>
                      <a:pt x="10489" y="993"/>
                    </a:cubicBezTo>
                    <a:cubicBezTo>
                      <a:pt x="10570" y="1002"/>
                      <a:pt x="10651" y="1006"/>
                      <a:pt x="10729" y="1006"/>
                    </a:cubicBezTo>
                    <a:cubicBezTo>
                      <a:pt x="11126" y="1006"/>
                      <a:pt x="11488" y="889"/>
                      <a:pt x="11785" y="575"/>
                    </a:cubicBezTo>
                    <a:cubicBezTo>
                      <a:pt x="11879" y="471"/>
                      <a:pt x="11963" y="366"/>
                      <a:pt x="12046" y="262"/>
                    </a:cubicBezTo>
                    <a:cubicBezTo>
                      <a:pt x="12119" y="168"/>
                      <a:pt x="12088" y="84"/>
                      <a:pt x="1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3902890" y="2020108"/>
                <a:ext cx="69812" cy="18241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950" extrusionOk="0">
                    <a:moveTo>
                      <a:pt x="567" y="0"/>
                    </a:moveTo>
                    <a:cubicBezTo>
                      <a:pt x="524" y="0"/>
                      <a:pt x="478" y="14"/>
                      <a:pt x="429" y="41"/>
                    </a:cubicBezTo>
                    <a:cubicBezTo>
                      <a:pt x="355" y="83"/>
                      <a:pt x="304" y="155"/>
                      <a:pt x="251" y="239"/>
                    </a:cubicBezTo>
                    <a:cubicBezTo>
                      <a:pt x="21" y="636"/>
                      <a:pt x="0" y="1075"/>
                      <a:pt x="0" y="1524"/>
                    </a:cubicBezTo>
                    <a:cubicBezTo>
                      <a:pt x="11" y="1608"/>
                      <a:pt x="21" y="1692"/>
                      <a:pt x="21" y="1775"/>
                    </a:cubicBezTo>
                    <a:cubicBezTo>
                      <a:pt x="32" y="2078"/>
                      <a:pt x="116" y="2360"/>
                      <a:pt x="241" y="2642"/>
                    </a:cubicBezTo>
                    <a:cubicBezTo>
                      <a:pt x="272" y="2725"/>
                      <a:pt x="335" y="2809"/>
                      <a:pt x="397" y="2893"/>
                    </a:cubicBezTo>
                    <a:cubicBezTo>
                      <a:pt x="429" y="2930"/>
                      <a:pt x="460" y="2949"/>
                      <a:pt x="498" y="2949"/>
                    </a:cubicBezTo>
                    <a:cubicBezTo>
                      <a:pt x="524" y="2949"/>
                      <a:pt x="552" y="2941"/>
                      <a:pt x="585" y="2924"/>
                    </a:cubicBezTo>
                    <a:cubicBezTo>
                      <a:pt x="711" y="2872"/>
                      <a:pt x="815" y="2788"/>
                      <a:pt x="868" y="2642"/>
                    </a:cubicBezTo>
                    <a:cubicBezTo>
                      <a:pt x="899" y="2517"/>
                      <a:pt x="961" y="2391"/>
                      <a:pt x="982" y="2256"/>
                    </a:cubicBezTo>
                    <a:cubicBezTo>
                      <a:pt x="1035" y="2005"/>
                      <a:pt x="1066" y="1754"/>
                      <a:pt x="1098" y="1504"/>
                    </a:cubicBezTo>
                    <a:cubicBezTo>
                      <a:pt x="1129" y="1211"/>
                      <a:pt x="1077" y="929"/>
                      <a:pt x="1035" y="636"/>
                    </a:cubicBezTo>
                    <a:cubicBezTo>
                      <a:pt x="993" y="417"/>
                      <a:pt x="899" y="218"/>
                      <a:pt x="732" y="72"/>
                    </a:cubicBezTo>
                    <a:cubicBezTo>
                      <a:pt x="678" y="24"/>
                      <a:pt x="625" y="0"/>
                      <a:pt x="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1"/>
              <p:cNvSpPr/>
              <p:nvPr/>
            </p:nvSpPr>
            <p:spPr>
              <a:xfrm>
                <a:off x="4384155" y="2018438"/>
                <a:ext cx="61402" cy="17140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72" extrusionOk="0">
                    <a:moveTo>
                      <a:pt x="482" y="1"/>
                    </a:moveTo>
                    <a:cubicBezTo>
                      <a:pt x="371" y="1"/>
                      <a:pt x="266" y="59"/>
                      <a:pt x="199" y="172"/>
                    </a:cubicBezTo>
                    <a:cubicBezTo>
                      <a:pt x="157" y="256"/>
                      <a:pt x="115" y="360"/>
                      <a:pt x="105" y="454"/>
                    </a:cubicBezTo>
                    <a:cubicBezTo>
                      <a:pt x="1" y="1018"/>
                      <a:pt x="1" y="1593"/>
                      <a:pt x="64" y="2157"/>
                    </a:cubicBezTo>
                    <a:cubicBezTo>
                      <a:pt x="74" y="2262"/>
                      <a:pt x="105" y="2355"/>
                      <a:pt x="126" y="2450"/>
                    </a:cubicBezTo>
                    <a:cubicBezTo>
                      <a:pt x="157" y="2554"/>
                      <a:pt x="220" y="2627"/>
                      <a:pt x="293" y="2701"/>
                    </a:cubicBezTo>
                    <a:cubicBezTo>
                      <a:pt x="346" y="2746"/>
                      <a:pt x="398" y="2771"/>
                      <a:pt x="455" y="2771"/>
                    </a:cubicBezTo>
                    <a:cubicBezTo>
                      <a:pt x="489" y="2771"/>
                      <a:pt x="526" y="2762"/>
                      <a:pt x="565" y="2742"/>
                    </a:cubicBezTo>
                    <a:cubicBezTo>
                      <a:pt x="680" y="2680"/>
                      <a:pt x="763" y="2606"/>
                      <a:pt x="805" y="2492"/>
                    </a:cubicBezTo>
                    <a:cubicBezTo>
                      <a:pt x="826" y="2429"/>
                      <a:pt x="847" y="2366"/>
                      <a:pt x="858" y="2304"/>
                    </a:cubicBezTo>
                    <a:cubicBezTo>
                      <a:pt x="941" y="1907"/>
                      <a:pt x="972" y="1499"/>
                      <a:pt x="993" y="1092"/>
                    </a:cubicBezTo>
                    <a:cubicBezTo>
                      <a:pt x="983" y="904"/>
                      <a:pt x="972" y="705"/>
                      <a:pt x="962" y="517"/>
                    </a:cubicBezTo>
                    <a:cubicBezTo>
                      <a:pt x="951" y="308"/>
                      <a:pt x="847" y="162"/>
                      <a:pt x="670" y="57"/>
                    </a:cubicBezTo>
                    <a:cubicBezTo>
                      <a:pt x="609" y="19"/>
                      <a:pt x="544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1"/>
              <p:cNvSpPr/>
              <p:nvPr/>
            </p:nvSpPr>
            <p:spPr>
              <a:xfrm>
                <a:off x="4180037" y="2215692"/>
                <a:ext cx="3110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04" extrusionOk="0">
                    <a:moveTo>
                      <a:pt x="370" y="0"/>
                    </a:moveTo>
                    <a:cubicBezTo>
                      <a:pt x="354" y="0"/>
                      <a:pt x="339" y="4"/>
                      <a:pt x="324" y="12"/>
                    </a:cubicBezTo>
                    <a:cubicBezTo>
                      <a:pt x="230" y="75"/>
                      <a:pt x="136" y="148"/>
                      <a:pt x="42" y="221"/>
                    </a:cubicBezTo>
                    <a:cubicBezTo>
                      <a:pt x="1" y="252"/>
                      <a:pt x="21" y="315"/>
                      <a:pt x="63" y="356"/>
                    </a:cubicBezTo>
                    <a:cubicBezTo>
                      <a:pt x="100" y="387"/>
                      <a:pt x="132" y="403"/>
                      <a:pt x="166" y="403"/>
                    </a:cubicBezTo>
                    <a:cubicBezTo>
                      <a:pt x="190" y="403"/>
                      <a:pt x="214" y="395"/>
                      <a:pt x="240" y="377"/>
                    </a:cubicBezTo>
                    <a:cubicBezTo>
                      <a:pt x="314" y="326"/>
                      <a:pt x="387" y="273"/>
                      <a:pt x="460" y="210"/>
                    </a:cubicBezTo>
                    <a:cubicBezTo>
                      <a:pt x="481" y="189"/>
                      <a:pt x="491" y="158"/>
                      <a:pt x="502" y="138"/>
                    </a:cubicBezTo>
                    <a:cubicBezTo>
                      <a:pt x="502" y="62"/>
                      <a:pt x="435" y="0"/>
                      <a:pt x="370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1"/>
              <p:cNvSpPr/>
              <p:nvPr/>
            </p:nvSpPr>
            <p:spPr>
              <a:xfrm>
                <a:off x="4100578" y="2208148"/>
                <a:ext cx="29124" cy="27702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48" extrusionOk="0">
                    <a:moveTo>
                      <a:pt x="100" y="1"/>
                    </a:moveTo>
                    <a:cubicBezTo>
                      <a:pt x="81" y="1"/>
                      <a:pt x="63" y="3"/>
                      <a:pt x="53" y="9"/>
                    </a:cubicBezTo>
                    <a:cubicBezTo>
                      <a:pt x="21" y="40"/>
                      <a:pt x="0" y="81"/>
                      <a:pt x="0" y="123"/>
                    </a:cubicBezTo>
                    <a:cubicBezTo>
                      <a:pt x="0" y="155"/>
                      <a:pt x="11" y="197"/>
                      <a:pt x="32" y="218"/>
                    </a:cubicBezTo>
                    <a:cubicBezTo>
                      <a:pt x="115" y="290"/>
                      <a:pt x="199" y="364"/>
                      <a:pt x="283" y="427"/>
                    </a:cubicBezTo>
                    <a:cubicBezTo>
                      <a:pt x="303" y="448"/>
                      <a:pt x="334" y="448"/>
                      <a:pt x="345" y="448"/>
                    </a:cubicBezTo>
                    <a:cubicBezTo>
                      <a:pt x="418" y="448"/>
                      <a:pt x="471" y="374"/>
                      <a:pt x="450" y="311"/>
                    </a:cubicBezTo>
                    <a:cubicBezTo>
                      <a:pt x="387" y="176"/>
                      <a:pt x="272" y="92"/>
                      <a:pt x="146" y="9"/>
                    </a:cubicBezTo>
                    <a:cubicBezTo>
                      <a:pt x="136" y="3"/>
                      <a:pt x="118" y="1"/>
                      <a:pt x="100" y="1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1"/>
              <p:cNvSpPr/>
              <p:nvPr/>
            </p:nvSpPr>
            <p:spPr>
              <a:xfrm>
                <a:off x="3939064" y="2054241"/>
                <a:ext cx="62082" cy="7908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279" extrusionOk="0">
                    <a:moveTo>
                      <a:pt x="492" y="0"/>
                    </a:moveTo>
                    <a:cubicBezTo>
                      <a:pt x="272" y="0"/>
                      <a:pt x="136" y="95"/>
                      <a:pt x="63" y="304"/>
                    </a:cubicBezTo>
                    <a:cubicBezTo>
                      <a:pt x="21" y="418"/>
                      <a:pt x="0" y="544"/>
                      <a:pt x="11" y="627"/>
                    </a:cubicBezTo>
                    <a:cubicBezTo>
                      <a:pt x="0" y="784"/>
                      <a:pt x="11" y="889"/>
                      <a:pt x="53" y="993"/>
                    </a:cubicBezTo>
                    <a:cubicBezTo>
                      <a:pt x="116" y="1171"/>
                      <a:pt x="262" y="1265"/>
                      <a:pt x="418" y="1275"/>
                    </a:cubicBezTo>
                    <a:cubicBezTo>
                      <a:pt x="439" y="1278"/>
                      <a:pt x="459" y="1279"/>
                      <a:pt x="480" y="1279"/>
                    </a:cubicBezTo>
                    <a:cubicBezTo>
                      <a:pt x="623" y="1279"/>
                      <a:pt x="754" y="1214"/>
                      <a:pt x="836" y="1077"/>
                    </a:cubicBezTo>
                    <a:cubicBezTo>
                      <a:pt x="982" y="836"/>
                      <a:pt x="1003" y="585"/>
                      <a:pt x="982" y="314"/>
                    </a:cubicBezTo>
                    <a:cubicBezTo>
                      <a:pt x="972" y="209"/>
                      <a:pt x="899" y="126"/>
                      <a:pt x="805" y="84"/>
                    </a:cubicBezTo>
                    <a:cubicBezTo>
                      <a:pt x="711" y="42"/>
                      <a:pt x="606" y="11"/>
                      <a:pt x="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1"/>
              <p:cNvSpPr/>
              <p:nvPr/>
            </p:nvSpPr>
            <p:spPr>
              <a:xfrm>
                <a:off x="4412600" y="2057332"/>
                <a:ext cx="64679" cy="67462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091" extrusionOk="0">
                    <a:moveTo>
                      <a:pt x="586" y="0"/>
                    </a:moveTo>
                    <a:cubicBezTo>
                      <a:pt x="440" y="0"/>
                      <a:pt x="310" y="67"/>
                      <a:pt x="210" y="191"/>
                    </a:cubicBezTo>
                    <a:cubicBezTo>
                      <a:pt x="1" y="452"/>
                      <a:pt x="52" y="693"/>
                      <a:pt x="220" y="943"/>
                    </a:cubicBezTo>
                    <a:cubicBezTo>
                      <a:pt x="277" y="1039"/>
                      <a:pt x="370" y="1091"/>
                      <a:pt x="490" y="1091"/>
                    </a:cubicBezTo>
                    <a:cubicBezTo>
                      <a:pt x="501" y="1091"/>
                      <a:pt x="512" y="1090"/>
                      <a:pt x="523" y="1090"/>
                    </a:cubicBezTo>
                    <a:cubicBezTo>
                      <a:pt x="753" y="1079"/>
                      <a:pt x="899" y="995"/>
                      <a:pt x="972" y="765"/>
                    </a:cubicBezTo>
                    <a:cubicBezTo>
                      <a:pt x="1004" y="672"/>
                      <a:pt x="1045" y="577"/>
                      <a:pt x="1024" y="484"/>
                    </a:cubicBezTo>
                    <a:cubicBezTo>
                      <a:pt x="1045" y="264"/>
                      <a:pt x="920" y="87"/>
                      <a:pt x="742" y="24"/>
                    </a:cubicBezTo>
                    <a:cubicBezTo>
                      <a:pt x="689" y="8"/>
                      <a:pt x="637" y="0"/>
                      <a:pt x="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8" name="Google Shape;1478;p51"/>
          <p:cNvGrpSpPr/>
          <p:nvPr/>
        </p:nvGrpSpPr>
        <p:grpSpPr>
          <a:xfrm rot="-7429141" flipH="1">
            <a:off x="-839503" y="1123473"/>
            <a:ext cx="1819081" cy="1330949"/>
            <a:chOff x="1873750" y="854225"/>
            <a:chExt cx="838675" cy="613625"/>
          </a:xfrm>
        </p:grpSpPr>
        <p:sp>
          <p:nvSpPr>
            <p:cNvPr id="1479" name="Google Shape;1479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 rot="-7429141" flipH="1">
            <a:off x="7266835" y="1638698"/>
            <a:ext cx="1819081" cy="1330949"/>
            <a:chOff x="1873750" y="854225"/>
            <a:chExt cx="838675" cy="613625"/>
          </a:xfrm>
        </p:grpSpPr>
        <p:sp>
          <p:nvSpPr>
            <p:cNvPr id="1506" name="Google Shape;1506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51"/>
          <p:cNvGrpSpPr/>
          <p:nvPr/>
        </p:nvGrpSpPr>
        <p:grpSpPr>
          <a:xfrm>
            <a:off x="294225" y="57843"/>
            <a:ext cx="488452" cy="475809"/>
            <a:chOff x="617548" y="3195989"/>
            <a:chExt cx="488452" cy="475809"/>
          </a:xfrm>
        </p:grpSpPr>
        <p:sp>
          <p:nvSpPr>
            <p:cNvPr id="1533" name="Google Shape;1533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4" name="Google Shape;1534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35" name="Google Shape;1535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51"/>
          <p:cNvGrpSpPr/>
          <p:nvPr/>
        </p:nvGrpSpPr>
        <p:grpSpPr>
          <a:xfrm flipH="1">
            <a:off x="8342016" y="4349025"/>
            <a:ext cx="379332" cy="369513"/>
            <a:chOff x="617548" y="3195989"/>
            <a:chExt cx="488452" cy="475809"/>
          </a:xfrm>
        </p:grpSpPr>
        <p:sp>
          <p:nvSpPr>
            <p:cNvPr id="1538" name="Google Shape;1538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9" name="Google Shape;1539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40" name="Google Shape;1540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72D9F6-4CA0-43BA-B31B-E8C5E4FE3CC0}"/>
              </a:ext>
            </a:extLst>
          </p:cNvPr>
          <p:cNvSpPr txBox="1"/>
          <p:nvPr/>
        </p:nvSpPr>
        <p:spPr>
          <a:xfrm>
            <a:off x="1658761" y="1812338"/>
            <a:ext cx="248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Nhà</a:t>
            </a:r>
            <a:r>
              <a:rPr lang="en-US" sz="2400" dirty="0"/>
              <a:t> ở, </a:t>
            </a:r>
            <a:r>
              <a:rPr lang="en-US" sz="2400" dirty="0" err="1"/>
              <a:t>ngói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endParaRPr lang="en-US" sz="24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5966B0-7CB1-4833-803D-B2F9F592562F}"/>
              </a:ext>
            </a:extLst>
          </p:cNvPr>
          <p:cNvSpPr txBox="1"/>
          <p:nvPr/>
        </p:nvSpPr>
        <p:spPr>
          <a:xfrm>
            <a:off x="5920120" y="1776601"/>
            <a:ext cx="190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pic>
        <p:nvPicPr>
          <p:cNvPr id="4098" name="Picture 2" descr="9 mẫu nhà gỗ đẹp với kiến trúc từ truyền thống đến hiện đại - CafeLand.Vn">
            <a:extLst>
              <a:ext uri="{FF2B5EF4-FFF2-40B4-BE49-F238E27FC236}">
                <a16:creationId xmlns:a16="http://schemas.microsoft.com/office/drawing/2014/main" id="{70A1CC18-CF43-4225-B7CD-2FCF7746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3" y="2406629"/>
            <a:ext cx="3603627" cy="24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ĩnh Phúc nhân rộng mô hình trường học mới | Tạp chí Tuyên giáo">
            <a:extLst>
              <a:ext uri="{FF2B5EF4-FFF2-40B4-BE49-F238E27FC236}">
                <a16:creationId xmlns:a16="http://schemas.microsoft.com/office/drawing/2014/main" id="{5029CA60-6B8E-46BB-9BC8-F6B2D428E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37" y="2327094"/>
            <a:ext cx="3746859" cy="23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1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1"/>
          <p:cNvSpPr txBox="1">
            <a:spLocks noGrp="1"/>
          </p:cNvSpPr>
          <p:nvPr>
            <p:ph type="title"/>
          </p:nvPr>
        </p:nvSpPr>
        <p:spPr>
          <a:xfrm>
            <a:off x="1121520" y="859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vi-VN" sz="2800" b="1" i="0" dirty="0">
                <a:effectLst/>
                <a:latin typeface="inherit"/>
              </a:rPr>
              <a:t>Kể tên những cảnh vật được tả trong bài thơ.</a:t>
            </a:r>
            <a:endParaRPr sz="2800" dirty="0"/>
          </a:p>
        </p:txBody>
      </p:sp>
      <p:grpSp>
        <p:nvGrpSpPr>
          <p:cNvPr id="1438" name="Google Shape;1438;p51"/>
          <p:cNvGrpSpPr/>
          <p:nvPr/>
        </p:nvGrpSpPr>
        <p:grpSpPr>
          <a:xfrm>
            <a:off x="253754" y="4218733"/>
            <a:ext cx="711124" cy="548128"/>
            <a:chOff x="2265425" y="1837176"/>
            <a:chExt cx="1286600" cy="939480"/>
          </a:xfrm>
        </p:grpSpPr>
        <p:sp>
          <p:nvSpPr>
            <p:cNvPr id="1439" name="Google Shape;1439;p51"/>
            <p:cNvSpPr/>
            <p:nvPr/>
          </p:nvSpPr>
          <p:spPr>
            <a:xfrm>
              <a:off x="2265425" y="1838777"/>
              <a:ext cx="1286600" cy="936260"/>
            </a:xfrm>
            <a:custGeom>
              <a:avLst/>
              <a:gdLst/>
              <a:ahLst/>
              <a:cxnLst/>
              <a:rect l="l" t="t" r="r" b="b"/>
              <a:pathLst>
                <a:path w="21649" h="15754" extrusionOk="0">
                  <a:moveTo>
                    <a:pt x="16509" y="10211"/>
                  </a:moveTo>
                  <a:lnTo>
                    <a:pt x="16509" y="10211"/>
                  </a:lnTo>
                  <a:cubicBezTo>
                    <a:pt x="16485" y="10436"/>
                    <a:pt x="16461" y="10648"/>
                    <a:pt x="16438" y="10872"/>
                  </a:cubicBezTo>
                  <a:cubicBezTo>
                    <a:pt x="16367" y="10825"/>
                    <a:pt x="16272" y="10778"/>
                    <a:pt x="16154" y="10767"/>
                  </a:cubicBezTo>
                  <a:cubicBezTo>
                    <a:pt x="16272" y="10577"/>
                    <a:pt x="16391" y="10400"/>
                    <a:pt x="16509" y="10211"/>
                  </a:cubicBezTo>
                  <a:close/>
                  <a:moveTo>
                    <a:pt x="17513" y="12610"/>
                  </a:moveTo>
                  <a:lnTo>
                    <a:pt x="17501" y="12621"/>
                  </a:lnTo>
                  <a:lnTo>
                    <a:pt x="17489" y="12610"/>
                  </a:lnTo>
                  <a:close/>
                  <a:moveTo>
                    <a:pt x="12936" y="1"/>
                  </a:moveTo>
                  <a:cubicBezTo>
                    <a:pt x="12929" y="1"/>
                    <a:pt x="12923" y="1"/>
                    <a:pt x="12916" y="1"/>
                  </a:cubicBezTo>
                  <a:cubicBezTo>
                    <a:pt x="12326" y="25"/>
                    <a:pt x="12030" y="1148"/>
                    <a:pt x="11982" y="1833"/>
                  </a:cubicBezTo>
                  <a:cubicBezTo>
                    <a:pt x="11900" y="2920"/>
                    <a:pt x="12053" y="3866"/>
                    <a:pt x="12242" y="4787"/>
                  </a:cubicBezTo>
                  <a:cubicBezTo>
                    <a:pt x="12420" y="5649"/>
                    <a:pt x="12668" y="6477"/>
                    <a:pt x="12951" y="7327"/>
                  </a:cubicBezTo>
                  <a:cubicBezTo>
                    <a:pt x="12961" y="7357"/>
                    <a:pt x="12971" y="7393"/>
                    <a:pt x="12986" y="7431"/>
                  </a:cubicBezTo>
                  <a:lnTo>
                    <a:pt x="12986" y="7431"/>
                  </a:lnTo>
                  <a:cubicBezTo>
                    <a:pt x="12624" y="6636"/>
                    <a:pt x="12250" y="5842"/>
                    <a:pt x="11853" y="5047"/>
                  </a:cubicBezTo>
                  <a:cubicBezTo>
                    <a:pt x="11415" y="4149"/>
                    <a:pt x="11002" y="3239"/>
                    <a:pt x="10459" y="2341"/>
                  </a:cubicBezTo>
                  <a:cubicBezTo>
                    <a:pt x="10137" y="1816"/>
                    <a:pt x="9427" y="660"/>
                    <a:pt x="8716" y="660"/>
                  </a:cubicBezTo>
                  <a:cubicBezTo>
                    <a:pt x="8643" y="660"/>
                    <a:pt x="8570" y="672"/>
                    <a:pt x="8497" y="699"/>
                  </a:cubicBezTo>
                  <a:cubicBezTo>
                    <a:pt x="7941" y="911"/>
                    <a:pt x="8012" y="2069"/>
                    <a:pt x="8177" y="2731"/>
                  </a:cubicBezTo>
                  <a:cubicBezTo>
                    <a:pt x="8450" y="3795"/>
                    <a:pt x="8886" y="4645"/>
                    <a:pt x="9359" y="5449"/>
                  </a:cubicBezTo>
                  <a:cubicBezTo>
                    <a:pt x="9797" y="6217"/>
                    <a:pt x="10293" y="6938"/>
                    <a:pt x="10824" y="7647"/>
                  </a:cubicBezTo>
                  <a:cubicBezTo>
                    <a:pt x="11510" y="8569"/>
                    <a:pt x="12231" y="9384"/>
                    <a:pt x="12999" y="10105"/>
                  </a:cubicBezTo>
                  <a:cubicBezTo>
                    <a:pt x="12874" y="10094"/>
                    <a:pt x="12749" y="10089"/>
                    <a:pt x="12625" y="10089"/>
                  </a:cubicBezTo>
                  <a:cubicBezTo>
                    <a:pt x="12326" y="10089"/>
                    <a:pt x="12030" y="10120"/>
                    <a:pt x="11746" y="10187"/>
                  </a:cubicBezTo>
                  <a:cubicBezTo>
                    <a:pt x="11522" y="10234"/>
                    <a:pt x="11179" y="10388"/>
                    <a:pt x="11120" y="10412"/>
                  </a:cubicBezTo>
                  <a:cubicBezTo>
                    <a:pt x="10931" y="10507"/>
                    <a:pt x="10801" y="10612"/>
                    <a:pt x="10719" y="10731"/>
                  </a:cubicBezTo>
                  <a:cubicBezTo>
                    <a:pt x="10470" y="10625"/>
                    <a:pt x="10210" y="10542"/>
                    <a:pt x="9950" y="10447"/>
                  </a:cubicBezTo>
                  <a:lnTo>
                    <a:pt x="9773" y="10376"/>
                  </a:lnTo>
                  <a:cubicBezTo>
                    <a:pt x="9726" y="10365"/>
                    <a:pt x="9679" y="10341"/>
                    <a:pt x="9631" y="10329"/>
                  </a:cubicBezTo>
                  <a:cubicBezTo>
                    <a:pt x="9619" y="10318"/>
                    <a:pt x="9595" y="10305"/>
                    <a:pt x="9572" y="10294"/>
                  </a:cubicBezTo>
                  <a:cubicBezTo>
                    <a:pt x="9548" y="10294"/>
                    <a:pt x="9525" y="10282"/>
                    <a:pt x="9513" y="10270"/>
                  </a:cubicBezTo>
                  <a:cubicBezTo>
                    <a:pt x="9159" y="10128"/>
                    <a:pt x="8816" y="9974"/>
                    <a:pt x="8450" y="9856"/>
                  </a:cubicBezTo>
                  <a:cubicBezTo>
                    <a:pt x="6252" y="9076"/>
                    <a:pt x="4007" y="8225"/>
                    <a:pt x="1749" y="7505"/>
                  </a:cubicBezTo>
                  <a:cubicBezTo>
                    <a:pt x="1380" y="7385"/>
                    <a:pt x="849" y="7215"/>
                    <a:pt x="480" y="7215"/>
                  </a:cubicBezTo>
                  <a:cubicBezTo>
                    <a:pt x="413" y="7215"/>
                    <a:pt x="351" y="7220"/>
                    <a:pt x="296" y="7233"/>
                  </a:cubicBezTo>
                  <a:lnTo>
                    <a:pt x="273" y="7233"/>
                  </a:lnTo>
                  <a:cubicBezTo>
                    <a:pt x="71" y="7280"/>
                    <a:pt x="84" y="7327"/>
                    <a:pt x="0" y="7422"/>
                  </a:cubicBezTo>
                  <a:cubicBezTo>
                    <a:pt x="13" y="7446"/>
                    <a:pt x="13" y="7458"/>
                    <a:pt x="13" y="7481"/>
                  </a:cubicBezTo>
                  <a:cubicBezTo>
                    <a:pt x="107" y="8013"/>
                    <a:pt x="603" y="8320"/>
                    <a:pt x="969" y="8592"/>
                  </a:cubicBezTo>
                  <a:cubicBezTo>
                    <a:pt x="1371" y="8899"/>
                    <a:pt x="1796" y="9136"/>
                    <a:pt x="2198" y="9372"/>
                  </a:cubicBezTo>
                  <a:cubicBezTo>
                    <a:pt x="4668" y="10814"/>
                    <a:pt x="7552" y="11558"/>
                    <a:pt x="10695" y="11558"/>
                  </a:cubicBezTo>
                  <a:cubicBezTo>
                    <a:pt x="10766" y="11688"/>
                    <a:pt x="10860" y="11818"/>
                    <a:pt x="10966" y="11925"/>
                  </a:cubicBezTo>
                  <a:cubicBezTo>
                    <a:pt x="10411" y="12468"/>
                    <a:pt x="9915" y="13118"/>
                    <a:pt x="9525" y="13590"/>
                  </a:cubicBezTo>
                  <a:cubicBezTo>
                    <a:pt x="9452" y="13444"/>
                    <a:pt x="9269" y="13060"/>
                    <a:pt x="9081" y="13060"/>
                  </a:cubicBezTo>
                  <a:cubicBezTo>
                    <a:pt x="9055" y="13060"/>
                    <a:pt x="9030" y="13067"/>
                    <a:pt x="9005" y="13083"/>
                  </a:cubicBezTo>
                  <a:cubicBezTo>
                    <a:pt x="8828" y="13188"/>
                    <a:pt x="8899" y="13413"/>
                    <a:pt x="8970" y="13614"/>
                  </a:cubicBezTo>
                  <a:cubicBezTo>
                    <a:pt x="9028" y="13850"/>
                    <a:pt x="9064" y="14039"/>
                    <a:pt x="9217" y="14157"/>
                  </a:cubicBezTo>
                  <a:cubicBezTo>
                    <a:pt x="9244" y="14177"/>
                    <a:pt x="9278" y="14186"/>
                    <a:pt x="9315" y="14186"/>
                  </a:cubicBezTo>
                  <a:cubicBezTo>
                    <a:pt x="9413" y="14186"/>
                    <a:pt x="9537" y="14128"/>
                    <a:pt x="9631" y="14052"/>
                  </a:cubicBezTo>
                  <a:cubicBezTo>
                    <a:pt x="9832" y="13886"/>
                    <a:pt x="10010" y="13673"/>
                    <a:pt x="10210" y="13448"/>
                  </a:cubicBezTo>
                  <a:cubicBezTo>
                    <a:pt x="10577" y="13047"/>
                    <a:pt x="10908" y="12669"/>
                    <a:pt x="11238" y="12243"/>
                  </a:cubicBezTo>
                  <a:cubicBezTo>
                    <a:pt x="11250" y="12220"/>
                    <a:pt x="11262" y="12208"/>
                    <a:pt x="11286" y="12185"/>
                  </a:cubicBezTo>
                  <a:cubicBezTo>
                    <a:pt x="11404" y="12267"/>
                    <a:pt x="11522" y="12338"/>
                    <a:pt x="11664" y="12409"/>
                  </a:cubicBezTo>
                  <a:lnTo>
                    <a:pt x="11593" y="12728"/>
                  </a:lnTo>
                  <a:cubicBezTo>
                    <a:pt x="11475" y="13236"/>
                    <a:pt x="11392" y="13673"/>
                    <a:pt x="11344" y="14170"/>
                  </a:cubicBezTo>
                  <a:cubicBezTo>
                    <a:pt x="11321" y="14382"/>
                    <a:pt x="11297" y="14725"/>
                    <a:pt x="11380" y="14808"/>
                  </a:cubicBezTo>
                  <a:cubicBezTo>
                    <a:pt x="11437" y="14852"/>
                    <a:pt x="11507" y="14868"/>
                    <a:pt x="11579" y="14868"/>
                  </a:cubicBezTo>
                  <a:cubicBezTo>
                    <a:pt x="11703" y="14868"/>
                    <a:pt x="11835" y="14821"/>
                    <a:pt x="11924" y="14784"/>
                  </a:cubicBezTo>
                  <a:cubicBezTo>
                    <a:pt x="12066" y="14713"/>
                    <a:pt x="12408" y="14488"/>
                    <a:pt x="12349" y="14299"/>
                  </a:cubicBezTo>
                  <a:cubicBezTo>
                    <a:pt x="12316" y="14217"/>
                    <a:pt x="12214" y="14198"/>
                    <a:pt x="12119" y="14198"/>
                  </a:cubicBezTo>
                  <a:cubicBezTo>
                    <a:pt x="12078" y="14198"/>
                    <a:pt x="12038" y="14201"/>
                    <a:pt x="12006" y="14205"/>
                  </a:cubicBezTo>
                  <a:cubicBezTo>
                    <a:pt x="11853" y="14217"/>
                    <a:pt x="11758" y="14241"/>
                    <a:pt x="11652" y="14252"/>
                  </a:cubicBezTo>
                  <a:cubicBezTo>
                    <a:pt x="11675" y="13850"/>
                    <a:pt x="11888" y="13094"/>
                    <a:pt x="11995" y="12550"/>
                  </a:cubicBezTo>
                  <a:cubicBezTo>
                    <a:pt x="12444" y="12716"/>
                    <a:pt x="12964" y="12834"/>
                    <a:pt x="13471" y="12846"/>
                  </a:cubicBezTo>
                  <a:cubicBezTo>
                    <a:pt x="13448" y="12894"/>
                    <a:pt x="13436" y="12941"/>
                    <a:pt x="13424" y="12976"/>
                  </a:cubicBezTo>
                  <a:cubicBezTo>
                    <a:pt x="13164" y="13708"/>
                    <a:pt x="13011" y="14512"/>
                    <a:pt x="12869" y="15115"/>
                  </a:cubicBezTo>
                  <a:cubicBezTo>
                    <a:pt x="12760" y="15025"/>
                    <a:pt x="12492" y="14809"/>
                    <a:pt x="12309" y="14809"/>
                  </a:cubicBezTo>
                  <a:cubicBezTo>
                    <a:pt x="12253" y="14809"/>
                    <a:pt x="12205" y="14829"/>
                    <a:pt x="12171" y="14879"/>
                  </a:cubicBezTo>
                  <a:cubicBezTo>
                    <a:pt x="12066" y="15056"/>
                    <a:pt x="12231" y="15221"/>
                    <a:pt x="12373" y="15375"/>
                  </a:cubicBezTo>
                  <a:cubicBezTo>
                    <a:pt x="12538" y="15552"/>
                    <a:pt x="12656" y="15717"/>
                    <a:pt x="12846" y="15753"/>
                  </a:cubicBezTo>
                  <a:cubicBezTo>
                    <a:pt x="12850" y="15754"/>
                    <a:pt x="12854" y="15754"/>
                    <a:pt x="12859" y="15754"/>
                  </a:cubicBezTo>
                  <a:cubicBezTo>
                    <a:pt x="12973" y="15754"/>
                    <a:pt x="13096" y="15617"/>
                    <a:pt x="13164" y="15470"/>
                  </a:cubicBezTo>
                  <a:cubicBezTo>
                    <a:pt x="13282" y="15233"/>
                    <a:pt x="13342" y="14961"/>
                    <a:pt x="13413" y="14677"/>
                  </a:cubicBezTo>
                  <a:cubicBezTo>
                    <a:pt x="13566" y="14157"/>
                    <a:pt x="13708" y="13673"/>
                    <a:pt x="13802" y="13141"/>
                  </a:cubicBezTo>
                  <a:cubicBezTo>
                    <a:pt x="13826" y="13059"/>
                    <a:pt x="13849" y="12952"/>
                    <a:pt x="13862" y="12846"/>
                  </a:cubicBezTo>
                  <a:cubicBezTo>
                    <a:pt x="13980" y="12846"/>
                    <a:pt x="14098" y="12834"/>
                    <a:pt x="14204" y="12810"/>
                  </a:cubicBezTo>
                  <a:cubicBezTo>
                    <a:pt x="14228" y="13012"/>
                    <a:pt x="14298" y="13236"/>
                    <a:pt x="14334" y="13413"/>
                  </a:cubicBezTo>
                  <a:cubicBezTo>
                    <a:pt x="14464" y="13921"/>
                    <a:pt x="14571" y="14359"/>
                    <a:pt x="14760" y="14819"/>
                  </a:cubicBezTo>
                  <a:cubicBezTo>
                    <a:pt x="14831" y="15021"/>
                    <a:pt x="14960" y="15339"/>
                    <a:pt x="15078" y="15375"/>
                  </a:cubicBezTo>
                  <a:cubicBezTo>
                    <a:pt x="15099" y="15380"/>
                    <a:pt x="15119" y="15382"/>
                    <a:pt x="15139" y="15382"/>
                  </a:cubicBezTo>
                  <a:cubicBezTo>
                    <a:pt x="15307" y="15382"/>
                    <a:pt x="15465" y="15221"/>
                    <a:pt x="15540" y="15115"/>
                  </a:cubicBezTo>
                  <a:cubicBezTo>
                    <a:pt x="15646" y="14985"/>
                    <a:pt x="15858" y="14630"/>
                    <a:pt x="15716" y="14501"/>
                  </a:cubicBezTo>
                  <a:cubicBezTo>
                    <a:pt x="15684" y="14468"/>
                    <a:pt x="15646" y="14455"/>
                    <a:pt x="15606" y="14455"/>
                  </a:cubicBezTo>
                  <a:cubicBezTo>
                    <a:pt x="15516" y="14455"/>
                    <a:pt x="15420" y="14519"/>
                    <a:pt x="15362" y="14559"/>
                  </a:cubicBezTo>
                  <a:cubicBezTo>
                    <a:pt x="15232" y="14630"/>
                    <a:pt x="15162" y="14701"/>
                    <a:pt x="15067" y="14761"/>
                  </a:cubicBezTo>
                  <a:cubicBezTo>
                    <a:pt x="14902" y="14359"/>
                    <a:pt x="14736" y="13496"/>
                    <a:pt x="14582" y="12952"/>
                  </a:cubicBezTo>
                  <a:cubicBezTo>
                    <a:pt x="14558" y="12894"/>
                    <a:pt x="14547" y="12823"/>
                    <a:pt x="14523" y="12752"/>
                  </a:cubicBezTo>
                  <a:cubicBezTo>
                    <a:pt x="14925" y="12645"/>
                    <a:pt x="15327" y="12492"/>
                    <a:pt x="15587" y="12267"/>
                  </a:cubicBezTo>
                  <a:cubicBezTo>
                    <a:pt x="15622" y="12290"/>
                    <a:pt x="15658" y="12314"/>
                    <a:pt x="15705" y="12326"/>
                  </a:cubicBezTo>
                  <a:cubicBezTo>
                    <a:pt x="15798" y="12361"/>
                    <a:pt x="15897" y="12378"/>
                    <a:pt x="15995" y="12378"/>
                  </a:cubicBezTo>
                  <a:cubicBezTo>
                    <a:pt x="16195" y="12378"/>
                    <a:pt x="16393" y="12307"/>
                    <a:pt x="16544" y="12172"/>
                  </a:cubicBezTo>
                  <a:cubicBezTo>
                    <a:pt x="16544" y="12185"/>
                    <a:pt x="16556" y="12196"/>
                    <a:pt x="16567" y="12208"/>
                  </a:cubicBezTo>
                  <a:lnTo>
                    <a:pt x="17300" y="12858"/>
                  </a:lnTo>
                  <a:lnTo>
                    <a:pt x="17253" y="12917"/>
                  </a:lnTo>
                  <a:cubicBezTo>
                    <a:pt x="17194" y="12988"/>
                    <a:pt x="17205" y="13083"/>
                    <a:pt x="17265" y="13141"/>
                  </a:cubicBezTo>
                  <a:cubicBezTo>
                    <a:pt x="17300" y="13165"/>
                    <a:pt x="17336" y="13177"/>
                    <a:pt x="17371" y="13177"/>
                  </a:cubicBezTo>
                  <a:cubicBezTo>
                    <a:pt x="17407" y="13177"/>
                    <a:pt x="17454" y="13154"/>
                    <a:pt x="17489" y="13118"/>
                  </a:cubicBezTo>
                  <a:lnTo>
                    <a:pt x="17796" y="12752"/>
                  </a:lnTo>
                  <a:cubicBezTo>
                    <a:pt x="17843" y="12692"/>
                    <a:pt x="17843" y="12610"/>
                    <a:pt x="17785" y="12550"/>
                  </a:cubicBezTo>
                  <a:cubicBezTo>
                    <a:pt x="18009" y="12468"/>
                    <a:pt x="18198" y="12279"/>
                    <a:pt x="18269" y="12019"/>
                  </a:cubicBezTo>
                  <a:cubicBezTo>
                    <a:pt x="18328" y="11806"/>
                    <a:pt x="18281" y="11570"/>
                    <a:pt x="18210" y="11416"/>
                  </a:cubicBezTo>
                  <a:cubicBezTo>
                    <a:pt x="18116" y="11216"/>
                    <a:pt x="17914" y="11038"/>
                    <a:pt x="17631" y="10991"/>
                  </a:cubicBezTo>
                  <a:cubicBezTo>
                    <a:pt x="17580" y="10981"/>
                    <a:pt x="17531" y="10977"/>
                    <a:pt x="17482" y="10977"/>
                  </a:cubicBezTo>
                  <a:cubicBezTo>
                    <a:pt x="17349" y="10977"/>
                    <a:pt x="17224" y="11010"/>
                    <a:pt x="17111" y="11061"/>
                  </a:cubicBezTo>
                  <a:cubicBezTo>
                    <a:pt x="18151" y="9478"/>
                    <a:pt x="19179" y="7280"/>
                    <a:pt x="20574" y="7067"/>
                  </a:cubicBezTo>
                  <a:lnTo>
                    <a:pt x="20574" y="7067"/>
                  </a:lnTo>
                  <a:cubicBezTo>
                    <a:pt x="20561" y="7245"/>
                    <a:pt x="20550" y="7469"/>
                    <a:pt x="20692" y="7611"/>
                  </a:cubicBezTo>
                  <a:cubicBezTo>
                    <a:pt x="20802" y="7716"/>
                    <a:pt x="20941" y="7775"/>
                    <a:pt x="21074" y="7775"/>
                  </a:cubicBezTo>
                  <a:cubicBezTo>
                    <a:pt x="21226" y="7775"/>
                    <a:pt x="21371" y="7699"/>
                    <a:pt x="21459" y="7529"/>
                  </a:cubicBezTo>
                  <a:cubicBezTo>
                    <a:pt x="21648" y="7162"/>
                    <a:pt x="21164" y="6784"/>
                    <a:pt x="20763" y="6749"/>
                  </a:cubicBezTo>
                  <a:cubicBezTo>
                    <a:pt x="20729" y="6746"/>
                    <a:pt x="20696" y="6745"/>
                    <a:pt x="20663" y="6745"/>
                  </a:cubicBezTo>
                  <a:cubicBezTo>
                    <a:pt x="19253" y="6745"/>
                    <a:pt x="17825" y="9150"/>
                    <a:pt x="17052" y="10754"/>
                  </a:cubicBezTo>
                  <a:cubicBezTo>
                    <a:pt x="16969" y="10943"/>
                    <a:pt x="16827" y="11132"/>
                    <a:pt x="16827" y="11321"/>
                  </a:cubicBezTo>
                  <a:cubicBezTo>
                    <a:pt x="16816" y="11334"/>
                    <a:pt x="16804" y="11357"/>
                    <a:pt x="16792" y="11381"/>
                  </a:cubicBezTo>
                  <a:cubicBezTo>
                    <a:pt x="16769" y="11310"/>
                    <a:pt x="16745" y="11239"/>
                    <a:pt x="16721" y="11192"/>
                  </a:cubicBezTo>
                  <a:cubicBezTo>
                    <a:pt x="16685" y="11121"/>
                    <a:pt x="16650" y="11061"/>
                    <a:pt x="16603" y="11014"/>
                  </a:cubicBezTo>
                  <a:cubicBezTo>
                    <a:pt x="16685" y="10767"/>
                    <a:pt x="16721" y="10494"/>
                    <a:pt x="16769" y="10234"/>
                  </a:cubicBezTo>
                  <a:cubicBezTo>
                    <a:pt x="16804" y="10034"/>
                    <a:pt x="16851" y="9809"/>
                    <a:pt x="16898" y="9596"/>
                  </a:cubicBezTo>
                  <a:cubicBezTo>
                    <a:pt x="17347" y="8887"/>
                    <a:pt x="17785" y="8155"/>
                    <a:pt x="18234" y="7422"/>
                  </a:cubicBezTo>
                  <a:cubicBezTo>
                    <a:pt x="18518" y="6949"/>
                    <a:pt x="18801" y="6477"/>
                    <a:pt x="19085" y="5980"/>
                  </a:cubicBezTo>
                  <a:cubicBezTo>
                    <a:pt x="19085" y="6087"/>
                    <a:pt x="19108" y="6193"/>
                    <a:pt x="19191" y="6288"/>
                  </a:cubicBezTo>
                  <a:cubicBezTo>
                    <a:pt x="19286" y="6383"/>
                    <a:pt x="19417" y="6435"/>
                    <a:pt x="19538" y="6435"/>
                  </a:cubicBezTo>
                  <a:cubicBezTo>
                    <a:pt x="19627" y="6435"/>
                    <a:pt x="19710" y="6407"/>
                    <a:pt x="19770" y="6347"/>
                  </a:cubicBezTo>
                  <a:cubicBezTo>
                    <a:pt x="20018" y="6098"/>
                    <a:pt x="19829" y="5756"/>
                    <a:pt x="19545" y="5602"/>
                  </a:cubicBezTo>
                  <a:cubicBezTo>
                    <a:pt x="19474" y="5567"/>
                    <a:pt x="19416" y="5531"/>
                    <a:pt x="19345" y="5520"/>
                  </a:cubicBezTo>
                  <a:cubicBezTo>
                    <a:pt x="19545" y="5129"/>
                    <a:pt x="19746" y="4728"/>
                    <a:pt x="19936" y="4315"/>
                  </a:cubicBezTo>
                  <a:cubicBezTo>
                    <a:pt x="20065" y="4031"/>
                    <a:pt x="20385" y="3417"/>
                    <a:pt x="20101" y="3109"/>
                  </a:cubicBezTo>
                  <a:cubicBezTo>
                    <a:pt x="20050" y="3053"/>
                    <a:pt x="19959" y="3026"/>
                    <a:pt x="19849" y="3026"/>
                  </a:cubicBezTo>
                  <a:cubicBezTo>
                    <a:pt x="19727" y="3026"/>
                    <a:pt x="19581" y="3059"/>
                    <a:pt x="19439" y="3121"/>
                  </a:cubicBezTo>
                  <a:cubicBezTo>
                    <a:pt x="19085" y="3275"/>
                    <a:pt x="18765" y="3593"/>
                    <a:pt x="18470" y="3889"/>
                  </a:cubicBezTo>
                  <a:cubicBezTo>
                    <a:pt x="17029" y="5319"/>
                    <a:pt x="16201" y="7056"/>
                    <a:pt x="15658" y="8876"/>
                  </a:cubicBezTo>
                  <a:cubicBezTo>
                    <a:pt x="15516" y="9336"/>
                    <a:pt x="15362" y="9809"/>
                    <a:pt x="15291" y="10305"/>
                  </a:cubicBezTo>
                  <a:cubicBezTo>
                    <a:pt x="15173" y="8640"/>
                    <a:pt x="14984" y="6926"/>
                    <a:pt x="14748" y="5177"/>
                  </a:cubicBezTo>
                  <a:cubicBezTo>
                    <a:pt x="14606" y="4184"/>
                    <a:pt x="14500" y="3204"/>
                    <a:pt x="14264" y="2164"/>
                  </a:cubicBezTo>
                  <a:cubicBezTo>
                    <a:pt x="14111" y="1507"/>
                    <a:pt x="13760" y="1"/>
                    <a:pt x="1293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51"/>
            <p:cNvGrpSpPr/>
            <p:nvPr/>
          </p:nvGrpSpPr>
          <p:grpSpPr>
            <a:xfrm>
              <a:off x="2265429" y="1837176"/>
              <a:ext cx="1286593" cy="939480"/>
              <a:chOff x="2545155" y="1243175"/>
              <a:chExt cx="2074480" cy="1514802"/>
            </a:xfrm>
          </p:grpSpPr>
          <p:sp>
            <p:nvSpPr>
              <p:cNvPr id="1441" name="Google Shape;1441;p51"/>
              <p:cNvSpPr/>
              <p:nvPr/>
            </p:nvSpPr>
            <p:spPr>
              <a:xfrm>
                <a:off x="3306409" y="1286226"/>
                <a:ext cx="619966" cy="101966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9403" extrusionOk="0">
                    <a:moveTo>
                      <a:pt x="5716" y="9173"/>
                    </a:moveTo>
                    <a:cubicBezTo>
                      <a:pt x="5319" y="9403"/>
                      <a:pt x="4974" y="9017"/>
                      <a:pt x="4744" y="8818"/>
                    </a:cubicBezTo>
                    <a:cubicBezTo>
                      <a:pt x="3961" y="8118"/>
                      <a:pt x="3230" y="7313"/>
                      <a:pt x="2550" y="6394"/>
                    </a:cubicBezTo>
                    <a:cubicBezTo>
                      <a:pt x="2080" y="5757"/>
                      <a:pt x="1642" y="5130"/>
                      <a:pt x="1245" y="4451"/>
                    </a:cubicBezTo>
                    <a:cubicBezTo>
                      <a:pt x="837" y="3740"/>
                      <a:pt x="440" y="2988"/>
                      <a:pt x="210" y="2048"/>
                    </a:cubicBezTo>
                    <a:cubicBezTo>
                      <a:pt x="64" y="1463"/>
                      <a:pt x="1" y="439"/>
                      <a:pt x="492" y="251"/>
                    </a:cubicBezTo>
                    <a:cubicBezTo>
                      <a:pt x="1182" y="0"/>
                      <a:pt x="1902" y="1181"/>
                      <a:pt x="2216" y="1704"/>
                    </a:cubicBezTo>
                    <a:cubicBezTo>
                      <a:pt x="2707" y="2498"/>
                      <a:pt x="3072" y="3302"/>
                      <a:pt x="3459" y="4096"/>
                    </a:cubicBezTo>
                    <a:cubicBezTo>
                      <a:pt x="4305" y="5809"/>
                      <a:pt x="5057" y="7512"/>
                      <a:pt x="5716" y="9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3686060" y="1243175"/>
                <a:ext cx="331942" cy="1109233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229" extrusionOk="0">
                    <a:moveTo>
                      <a:pt x="3061" y="10134"/>
                    </a:moveTo>
                    <a:cubicBezTo>
                      <a:pt x="2612" y="10229"/>
                      <a:pt x="2403" y="9758"/>
                      <a:pt x="2246" y="9497"/>
                    </a:cubicBezTo>
                    <a:cubicBezTo>
                      <a:pt x="1724" y="8588"/>
                      <a:pt x="1285" y="7596"/>
                      <a:pt x="920" y="6509"/>
                    </a:cubicBezTo>
                    <a:cubicBezTo>
                      <a:pt x="679" y="5757"/>
                      <a:pt x="460" y="5026"/>
                      <a:pt x="303" y="4253"/>
                    </a:cubicBezTo>
                    <a:cubicBezTo>
                      <a:pt x="136" y="3448"/>
                      <a:pt x="0" y="2612"/>
                      <a:pt x="73" y="1651"/>
                    </a:cubicBezTo>
                    <a:cubicBezTo>
                      <a:pt x="115" y="1045"/>
                      <a:pt x="376" y="42"/>
                      <a:pt x="899" y="32"/>
                    </a:cubicBezTo>
                    <a:cubicBezTo>
                      <a:pt x="1630" y="0"/>
                      <a:pt x="1953" y="1358"/>
                      <a:pt x="2090" y="1943"/>
                    </a:cubicBezTo>
                    <a:cubicBezTo>
                      <a:pt x="2299" y="2863"/>
                      <a:pt x="2392" y="3730"/>
                      <a:pt x="2508" y="4608"/>
                    </a:cubicBezTo>
                    <a:cubicBezTo>
                      <a:pt x="2768" y="6509"/>
                      <a:pt x="2956" y="8348"/>
                      <a:pt x="3061" y="101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3998695" y="1533144"/>
                <a:ext cx="500896" cy="807986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7451" extrusionOk="0">
                    <a:moveTo>
                      <a:pt x="502" y="7450"/>
                    </a:moveTo>
                    <a:cubicBezTo>
                      <a:pt x="356" y="7429"/>
                      <a:pt x="230" y="7387"/>
                      <a:pt x="105" y="7314"/>
                    </a:cubicBezTo>
                    <a:cubicBezTo>
                      <a:pt x="1" y="6552"/>
                      <a:pt x="230" y="5862"/>
                      <a:pt x="429" y="5193"/>
                    </a:cubicBezTo>
                    <a:cubicBezTo>
                      <a:pt x="920" y="3595"/>
                      <a:pt x="1640" y="2059"/>
                      <a:pt x="2926" y="785"/>
                    </a:cubicBezTo>
                    <a:cubicBezTo>
                      <a:pt x="3187" y="534"/>
                      <a:pt x="3458" y="251"/>
                      <a:pt x="3783" y="116"/>
                    </a:cubicBezTo>
                    <a:cubicBezTo>
                      <a:pt x="4022" y="12"/>
                      <a:pt x="4273" y="1"/>
                      <a:pt x="4368" y="105"/>
                    </a:cubicBezTo>
                    <a:cubicBezTo>
                      <a:pt x="4618" y="377"/>
                      <a:pt x="4326" y="920"/>
                      <a:pt x="4221" y="1171"/>
                    </a:cubicBezTo>
                    <a:cubicBezTo>
                      <a:pt x="3772" y="2164"/>
                      <a:pt x="3239" y="3041"/>
                      <a:pt x="2706" y="3919"/>
                    </a:cubicBezTo>
                    <a:cubicBezTo>
                      <a:pt x="1975" y="5141"/>
                      <a:pt x="1233" y="6343"/>
                      <a:pt x="502" y="74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1"/>
              <p:cNvSpPr/>
              <p:nvPr/>
            </p:nvSpPr>
            <p:spPr>
              <a:xfrm>
                <a:off x="3902400" y="2444043"/>
                <a:ext cx="162122" cy="279992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582" extrusionOk="0">
                    <a:moveTo>
                      <a:pt x="794" y="1996"/>
                    </a:moveTo>
                    <a:cubicBezTo>
                      <a:pt x="889" y="1954"/>
                      <a:pt x="951" y="1892"/>
                      <a:pt x="1066" y="1818"/>
                    </a:cubicBezTo>
                    <a:cubicBezTo>
                      <a:pt x="1139" y="1776"/>
                      <a:pt x="1286" y="1683"/>
                      <a:pt x="1369" y="1766"/>
                    </a:cubicBezTo>
                    <a:cubicBezTo>
                      <a:pt x="1495" y="1892"/>
                      <a:pt x="1307" y="2205"/>
                      <a:pt x="1223" y="2320"/>
                    </a:cubicBezTo>
                    <a:cubicBezTo>
                      <a:pt x="1139" y="2424"/>
                      <a:pt x="972" y="2581"/>
                      <a:pt x="805" y="2550"/>
                    </a:cubicBezTo>
                    <a:cubicBezTo>
                      <a:pt x="711" y="2519"/>
                      <a:pt x="596" y="2236"/>
                      <a:pt x="523" y="2059"/>
                    </a:cubicBezTo>
                    <a:cubicBezTo>
                      <a:pt x="366" y="1651"/>
                      <a:pt x="272" y="1265"/>
                      <a:pt x="157" y="815"/>
                    </a:cubicBezTo>
                    <a:cubicBezTo>
                      <a:pt x="95" y="575"/>
                      <a:pt x="0" y="251"/>
                      <a:pt x="42" y="63"/>
                    </a:cubicBezTo>
                    <a:cubicBezTo>
                      <a:pt x="63" y="21"/>
                      <a:pt x="63" y="11"/>
                      <a:pt x="126" y="11"/>
                    </a:cubicBezTo>
                    <a:cubicBezTo>
                      <a:pt x="272" y="0"/>
                      <a:pt x="324" y="251"/>
                      <a:pt x="366" y="408"/>
                    </a:cubicBezTo>
                    <a:cubicBezTo>
                      <a:pt x="513" y="878"/>
                      <a:pt x="648" y="1651"/>
                      <a:pt x="794" y="19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1"/>
              <p:cNvSpPr/>
              <p:nvPr/>
            </p:nvSpPr>
            <p:spPr>
              <a:xfrm>
                <a:off x="3701893" y="2430488"/>
                <a:ext cx="177954" cy="32748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020" extrusionOk="0">
                    <a:moveTo>
                      <a:pt x="711" y="2445"/>
                    </a:moveTo>
                    <a:cubicBezTo>
                      <a:pt x="836" y="1912"/>
                      <a:pt x="972" y="1202"/>
                      <a:pt x="1201" y="554"/>
                    </a:cubicBezTo>
                    <a:cubicBezTo>
                      <a:pt x="1243" y="418"/>
                      <a:pt x="1390" y="0"/>
                      <a:pt x="1526" y="105"/>
                    </a:cubicBezTo>
                    <a:cubicBezTo>
                      <a:pt x="1640" y="199"/>
                      <a:pt x="1568" y="512"/>
                      <a:pt x="1536" y="700"/>
                    </a:cubicBezTo>
                    <a:cubicBezTo>
                      <a:pt x="1442" y="1170"/>
                      <a:pt x="1327" y="1588"/>
                      <a:pt x="1191" y="2059"/>
                    </a:cubicBezTo>
                    <a:cubicBezTo>
                      <a:pt x="1118" y="2309"/>
                      <a:pt x="1066" y="2549"/>
                      <a:pt x="972" y="2758"/>
                    </a:cubicBezTo>
                    <a:cubicBezTo>
                      <a:pt x="909" y="2894"/>
                      <a:pt x="784" y="3020"/>
                      <a:pt x="690" y="3009"/>
                    </a:cubicBezTo>
                    <a:cubicBezTo>
                      <a:pt x="523" y="2978"/>
                      <a:pt x="418" y="2832"/>
                      <a:pt x="272" y="2675"/>
                    </a:cubicBezTo>
                    <a:cubicBezTo>
                      <a:pt x="147" y="2539"/>
                      <a:pt x="0" y="2382"/>
                      <a:pt x="94" y="2236"/>
                    </a:cubicBezTo>
                    <a:cubicBezTo>
                      <a:pt x="219" y="2048"/>
                      <a:pt x="585" y="2340"/>
                      <a:pt x="711" y="2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1"/>
              <p:cNvSpPr/>
              <p:nvPr/>
            </p:nvSpPr>
            <p:spPr>
              <a:xfrm>
                <a:off x="3627069" y="2384076"/>
                <a:ext cx="107683" cy="29343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06" extrusionOk="0">
                    <a:moveTo>
                      <a:pt x="314" y="2110"/>
                    </a:moveTo>
                    <a:cubicBezTo>
                      <a:pt x="419" y="2100"/>
                      <a:pt x="502" y="2079"/>
                      <a:pt x="628" y="2069"/>
                    </a:cubicBezTo>
                    <a:cubicBezTo>
                      <a:pt x="721" y="2058"/>
                      <a:pt x="899" y="2037"/>
                      <a:pt x="930" y="2152"/>
                    </a:cubicBezTo>
                    <a:cubicBezTo>
                      <a:pt x="993" y="2319"/>
                      <a:pt x="690" y="2518"/>
                      <a:pt x="554" y="2580"/>
                    </a:cubicBezTo>
                    <a:cubicBezTo>
                      <a:pt x="440" y="2633"/>
                      <a:pt x="210" y="2706"/>
                      <a:pt x="84" y="2601"/>
                    </a:cubicBezTo>
                    <a:cubicBezTo>
                      <a:pt x="1" y="2528"/>
                      <a:pt x="32" y="2225"/>
                      <a:pt x="53" y="2037"/>
                    </a:cubicBezTo>
                    <a:cubicBezTo>
                      <a:pt x="84" y="1598"/>
                      <a:pt x="168" y="1212"/>
                      <a:pt x="273" y="762"/>
                    </a:cubicBezTo>
                    <a:cubicBezTo>
                      <a:pt x="324" y="512"/>
                      <a:pt x="377" y="188"/>
                      <a:pt x="502" y="31"/>
                    </a:cubicBezTo>
                    <a:cubicBezTo>
                      <a:pt x="533" y="10"/>
                      <a:pt x="544" y="0"/>
                      <a:pt x="607" y="21"/>
                    </a:cubicBezTo>
                    <a:cubicBezTo>
                      <a:pt x="732" y="84"/>
                      <a:pt x="670" y="334"/>
                      <a:pt x="638" y="491"/>
                    </a:cubicBezTo>
                    <a:cubicBezTo>
                      <a:pt x="554" y="982"/>
                      <a:pt x="335" y="1734"/>
                      <a:pt x="314" y="2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1"/>
              <p:cNvSpPr/>
              <p:nvPr/>
            </p:nvSpPr>
            <p:spPr>
              <a:xfrm>
                <a:off x="3391427" y="2345471"/>
                <a:ext cx="265250" cy="264051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435" extrusionOk="0">
                    <a:moveTo>
                      <a:pt x="607" y="1881"/>
                    </a:moveTo>
                    <a:cubicBezTo>
                      <a:pt x="962" y="1464"/>
                      <a:pt x="1401" y="889"/>
                      <a:pt x="1891" y="408"/>
                    </a:cubicBezTo>
                    <a:cubicBezTo>
                      <a:pt x="1996" y="303"/>
                      <a:pt x="2299" y="1"/>
                      <a:pt x="2383" y="157"/>
                    </a:cubicBezTo>
                    <a:cubicBezTo>
                      <a:pt x="2446" y="293"/>
                      <a:pt x="2247" y="544"/>
                      <a:pt x="2132" y="690"/>
                    </a:cubicBezTo>
                    <a:cubicBezTo>
                      <a:pt x="1840" y="1067"/>
                      <a:pt x="1536" y="1401"/>
                      <a:pt x="1223" y="1756"/>
                    </a:cubicBezTo>
                    <a:cubicBezTo>
                      <a:pt x="1046" y="1954"/>
                      <a:pt x="888" y="2142"/>
                      <a:pt x="711" y="2288"/>
                    </a:cubicBezTo>
                    <a:cubicBezTo>
                      <a:pt x="586" y="2372"/>
                      <a:pt x="429" y="2435"/>
                      <a:pt x="345" y="2383"/>
                    </a:cubicBezTo>
                    <a:cubicBezTo>
                      <a:pt x="210" y="2278"/>
                      <a:pt x="178" y="2111"/>
                      <a:pt x="115" y="1902"/>
                    </a:cubicBezTo>
                    <a:cubicBezTo>
                      <a:pt x="64" y="1724"/>
                      <a:pt x="1" y="1515"/>
                      <a:pt x="157" y="1432"/>
                    </a:cubicBezTo>
                    <a:cubicBezTo>
                      <a:pt x="345" y="1317"/>
                      <a:pt x="544" y="1735"/>
                      <a:pt x="607" y="1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1"/>
              <p:cNvSpPr/>
              <p:nvPr/>
            </p:nvSpPr>
            <p:spPr>
              <a:xfrm>
                <a:off x="2545155" y="1931988"/>
                <a:ext cx="1061652" cy="424976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3919" extrusionOk="0">
                    <a:moveTo>
                      <a:pt x="9790" y="3333"/>
                    </a:moveTo>
                    <a:cubicBezTo>
                      <a:pt x="9675" y="3511"/>
                      <a:pt x="9716" y="3751"/>
                      <a:pt x="9560" y="3897"/>
                    </a:cubicBezTo>
                    <a:cubicBezTo>
                      <a:pt x="6728" y="3918"/>
                      <a:pt x="4148" y="3250"/>
                      <a:pt x="1943" y="1954"/>
                    </a:cubicBezTo>
                    <a:cubicBezTo>
                      <a:pt x="1588" y="1755"/>
                      <a:pt x="1212" y="1536"/>
                      <a:pt x="857" y="1275"/>
                    </a:cubicBezTo>
                    <a:cubicBezTo>
                      <a:pt x="513" y="1024"/>
                      <a:pt x="63" y="752"/>
                      <a:pt x="0" y="241"/>
                    </a:cubicBezTo>
                    <a:cubicBezTo>
                      <a:pt x="74" y="146"/>
                      <a:pt x="53" y="105"/>
                      <a:pt x="262" y="74"/>
                    </a:cubicBezTo>
                    <a:cubicBezTo>
                      <a:pt x="575" y="0"/>
                      <a:pt x="1160" y="188"/>
                      <a:pt x="1546" y="314"/>
                    </a:cubicBezTo>
                    <a:cubicBezTo>
                      <a:pt x="3542" y="951"/>
                      <a:pt x="5527" y="1704"/>
                      <a:pt x="7471" y="2382"/>
                    </a:cubicBezTo>
                    <a:cubicBezTo>
                      <a:pt x="7878" y="2528"/>
                      <a:pt x="8265" y="2706"/>
                      <a:pt x="8641" y="2853"/>
                    </a:cubicBezTo>
                    <a:cubicBezTo>
                      <a:pt x="9038" y="3009"/>
                      <a:pt x="9445" y="3114"/>
                      <a:pt x="9790" y="33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1"/>
              <p:cNvSpPr/>
              <p:nvPr/>
            </p:nvSpPr>
            <p:spPr>
              <a:xfrm>
                <a:off x="3522857" y="2206125"/>
                <a:ext cx="551864" cy="287908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2655" extrusionOk="0">
                    <a:moveTo>
                      <a:pt x="816" y="356"/>
                    </a:moveTo>
                    <a:cubicBezTo>
                      <a:pt x="867" y="335"/>
                      <a:pt x="1171" y="199"/>
                      <a:pt x="1369" y="147"/>
                    </a:cubicBezTo>
                    <a:cubicBezTo>
                      <a:pt x="2028" y="0"/>
                      <a:pt x="2780" y="74"/>
                      <a:pt x="3479" y="262"/>
                    </a:cubicBezTo>
                    <a:cubicBezTo>
                      <a:pt x="4013" y="397"/>
                      <a:pt x="4963" y="764"/>
                      <a:pt x="5036" y="1442"/>
                    </a:cubicBezTo>
                    <a:cubicBezTo>
                      <a:pt x="5088" y="1944"/>
                      <a:pt x="4430" y="2278"/>
                      <a:pt x="3762" y="2435"/>
                    </a:cubicBezTo>
                    <a:cubicBezTo>
                      <a:pt x="2852" y="2654"/>
                      <a:pt x="1641" y="2403"/>
                      <a:pt x="930" y="1902"/>
                    </a:cubicBezTo>
                    <a:cubicBezTo>
                      <a:pt x="366" y="1505"/>
                      <a:pt x="1" y="774"/>
                      <a:pt x="816" y="3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4113100" y="1746121"/>
                <a:ext cx="351354" cy="586986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413" extrusionOk="0">
                    <a:moveTo>
                      <a:pt x="84" y="5413"/>
                    </a:moveTo>
                    <a:cubicBezTo>
                      <a:pt x="262" y="5131"/>
                      <a:pt x="304" y="4776"/>
                      <a:pt x="366" y="4441"/>
                    </a:cubicBezTo>
                    <a:cubicBezTo>
                      <a:pt x="418" y="4128"/>
                      <a:pt x="492" y="3783"/>
                      <a:pt x="575" y="3459"/>
                    </a:cubicBezTo>
                    <a:cubicBezTo>
                      <a:pt x="743" y="2801"/>
                      <a:pt x="962" y="2059"/>
                      <a:pt x="1338" y="1422"/>
                    </a:cubicBezTo>
                    <a:cubicBezTo>
                      <a:pt x="1630" y="931"/>
                      <a:pt x="1985" y="597"/>
                      <a:pt x="2393" y="534"/>
                    </a:cubicBezTo>
                    <a:cubicBezTo>
                      <a:pt x="2414" y="669"/>
                      <a:pt x="2393" y="837"/>
                      <a:pt x="2508" y="941"/>
                    </a:cubicBezTo>
                    <a:cubicBezTo>
                      <a:pt x="2654" y="1098"/>
                      <a:pt x="2895" y="1129"/>
                      <a:pt x="3020" y="1004"/>
                    </a:cubicBezTo>
                    <a:cubicBezTo>
                      <a:pt x="3239" y="785"/>
                      <a:pt x="3072" y="481"/>
                      <a:pt x="2821" y="346"/>
                    </a:cubicBezTo>
                    <a:cubicBezTo>
                      <a:pt x="2184" y="1"/>
                      <a:pt x="1516" y="544"/>
                      <a:pt x="1077" y="1275"/>
                    </a:cubicBezTo>
                    <a:cubicBezTo>
                      <a:pt x="690" y="1923"/>
                      <a:pt x="481" y="2696"/>
                      <a:pt x="325" y="3407"/>
                    </a:cubicBezTo>
                    <a:cubicBezTo>
                      <a:pt x="178" y="4044"/>
                      <a:pt x="95" y="4598"/>
                      <a:pt x="63" y="5204"/>
                    </a:cubicBezTo>
                    <a:cubicBezTo>
                      <a:pt x="63" y="5256"/>
                      <a:pt x="0" y="5371"/>
                      <a:pt x="84" y="5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4151597" y="1882106"/>
                <a:ext cx="468038" cy="463473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4274" extrusionOk="0">
                    <a:moveTo>
                      <a:pt x="74" y="4274"/>
                    </a:moveTo>
                    <a:cubicBezTo>
                      <a:pt x="1077" y="2863"/>
                      <a:pt x="2027" y="596"/>
                      <a:pt x="3376" y="387"/>
                    </a:cubicBezTo>
                    <a:cubicBezTo>
                      <a:pt x="3365" y="544"/>
                      <a:pt x="3355" y="743"/>
                      <a:pt x="3480" y="868"/>
                    </a:cubicBezTo>
                    <a:cubicBezTo>
                      <a:pt x="3689" y="1066"/>
                      <a:pt x="4002" y="1077"/>
                      <a:pt x="4149" y="795"/>
                    </a:cubicBezTo>
                    <a:cubicBezTo>
                      <a:pt x="4316" y="471"/>
                      <a:pt x="3887" y="137"/>
                      <a:pt x="3532" y="105"/>
                    </a:cubicBezTo>
                    <a:cubicBezTo>
                      <a:pt x="2268" y="1"/>
                      <a:pt x="962" y="2194"/>
                      <a:pt x="262" y="3647"/>
                    </a:cubicBezTo>
                    <a:cubicBezTo>
                      <a:pt x="168" y="3845"/>
                      <a:pt x="1" y="4065"/>
                      <a:pt x="74" y="4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3995225" y="2273033"/>
                <a:ext cx="164507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78" extrusionOk="0">
                    <a:moveTo>
                      <a:pt x="899" y="42"/>
                    </a:moveTo>
                    <a:cubicBezTo>
                      <a:pt x="1150" y="94"/>
                      <a:pt x="1317" y="251"/>
                      <a:pt x="1412" y="418"/>
                    </a:cubicBezTo>
                    <a:cubicBezTo>
                      <a:pt x="1474" y="564"/>
                      <a:pt x="1516" y="763"/>
                      <a:pt x="1464" y="951"/>
                    </a:cubicBezTo>
                    <a:cubicBezTo>
                      <a:pt x="1338" y="1379"/>
                      <a:pt x="889" y="1577"/>
                      <a:pt x="502" y="1431"/>
                    </a:cubicBezTo>
                    <a:cubicBezTo>
                      <a:pt x="200" y="1317"/>
                      <a:pt x="1" y="971"/>
                      <a:pt x="64" y="637"/>
                    </a:cubicBezTo>
                    <a:cubicBezTo>
                      <a:pt x="84" y="481"/>
                      <a:pt x="168" y="335"/>
                      <a:pt x="242" y="261"/>
                    </a:cubicBezTo>
                    <a:cubicBezTo>
                      <a:pt x="388" y="105"/>
                      <a:pt x="628" y="0"/>
                      <a:pt x="899" y="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4138042" y="2294504"/>
                <a:ext cx="164399" cy="17122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579" extrusionOk="0">
                    <a:moveTo>
                      <a:pt x="899" y="53"/>
                    </a:moveTo>
                    <a:cubicBezTo>
                      <a:pt x="1149" y="95"/>
                      <a:pt x="1317" y="251"/>
                      <a:pt x="1411" y="429"/>
                    </a:cubicBezTo>
                    <a:cubicBezTo>
                      <a:pt x="1474" y="565"/>
                      <a:pt x="1516" y="773"/>
                      <a:pt x="1463" y="962"/>
                    </a:cubicBezTo>
                    <a:cubicBezTo>
                      <a:pt x="1338" y="1390"/>
                      <a:pt x="889" y="1578"/>
                      <a:pt x="502" y="1432"/>
                    </a:cubicBezTo>
                    <a:cubicBezTo>
                      <a:pt x="199" y="1317"/>
                      <a:pt x="0" y="972"/>
                      <a:pt x="53" y="638"/>
                    </a:cubicBezTo>
                    <a:cubicBezTo>
                      <a:pt x="84" y="481"/>
                      <a:pt x="167" y="346"/>
                      <a:pt x="241" y="262"/>
                    </a:cubicBezTo>
                    <a:cubicBezTo>
                      <a:pt x="387" y="105"/>
                      <a:pt x="627" y="0"/>
                      <a:pt x="899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4126655" y="2391233"/>
                <a:ext cx="108876" cy="959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85" extrusionOk="0">
                    <a:moveTo>
                      <a:pt x="143" y="0"/>
                    </a:moveTo>
                    <a:cubicBezTo>
                      <a:pt x="106" y="0"/>
                      <a:pt x="70" y="16"/>
                      <a:pt x="43" y="49"/>
                    </a:cubicBezTo>
                    <a:cubicBezTo>
                      <a:pt x="1" y="101"/>
                      <a:pt x="1" y="185"/>
                      <a:pt x="63" y="237"/>
                    </a:cubicBezTo>
                    <a:lnTo>
                      <a:pt x="764" y="853"/>
                    </a:lnTo>
                    <a:cubicBezTo>
                      <a:pt x="785" y="874"/>
                      <a:pt x="816" y="884"/>
                      <a:pt x="847" y="884"/>
                    </a:cubicBezTo>
                    <a:cubicBezTo>
                      <a:pt x="889" y="884"/>
                      <a:pt x="931" y="874"/>
                      <a:pt x="952" y="843"/>
                    </a:cubicBezTo>
                    <a:cubicBezTo>
                      <a:pt x="1004" y="791"/>
                      <a:pt x="1004" y="696"/>
                      <a:pt x="941" y="655"/>
                    </a:cubicBezTo>
                    <a:lnTo>
                      <a:pt x="241" y="39"/>
                    </a:lnTo>
                    <a:cubicBezTo>
                      <a:pt x="212" y="13"/>
                      <a:pt x="177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4193563" y="2444911"/>
                <a:ext cx="62354" cy="64956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99" extrusionOk="0">
                    <a:moveTo>
                      <a:pt x="419" y="0"/>
                    </a:moveTo>
                    <a:cubicBezTo>
                      <a:pt x="381" y="0"/>
                      <a:pt x="342" y="16"/>
                      <a:pt x="314" y="45"/>
                    </a:cubicBezTo>
                    <a:lnTo>
                      <a:pt x="52" y="369"/>
                    </a:lnTo>
                    <a:cubicBezTo>
                      <a:pt x="1" y="431"/>
                      <a:pt x="11" y="515"/>
                      <a:pt x="63" y="567"/>
                    </a:cubicBezTo>
                    <a:cubicBezTo>
                      <a:pt x="94" y="588"/>
                      <a:pt x="115" y="598"/>
                      <a:pt x="147" y="598"/>
                    </a:cubicBezTo>
                    <a:cubicBezTo>
                      <a:pt x="189" y="598"/>
                      <a:pt x="230" y="577"/>
                      <a:pt x="251" y="547"/>
                    </a:cubicBezTo>
                    <a:lnTo>
                      <a:pt x="523" y="222"/>
                    </a:lnTo>
                    <a:cubicBezTo>
                      <a:pt x="575" y="160"/>
                      <a:pt x="565" y="76"/>
                      <a:pt x="512" y="34"/>
                    </a:cubicBezTo>
                    <a:cubicBezTo>
                      <a:pt x="484" y="11"/>
                      <a:pt x="451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" name="Google Shape;1456;p51"/>
          <p:cNvGrpSpPr/>
          <p:nvPr/>
        </p:nvGrpSpPr>
        <p:grpSpPr>
          <a:xfrm>
            <a:off x="8219315" y="247047"/>
            <a:ext cx="727119" cy="717382"/>
            <a:chOff x="5745652" y="1834405"/>
            <a:chExt cx="979248" cy="942093"/>
          </a:xfrm>
        </p:grpSpPr>
        <p:sp>
          <p:nvSpPr>
            <p:cNvPr id="1457" name="Google Shape;1457;p51"/>
            <p:cNvSpPr/>
            <p:nvPr/>
          </p:nvSpPr>
          <p:spPr>
            <a:xfrm>
              <a:off x="5745663" y="1834405"/>
              <a:ext cx="979237" cy="939607"/>
            </a:xfrm>
            <a:custGeom>
              <a:avLst/>
              <a:gdLst/>
              <a:ahLst/>
              <a:cxnLst/>
              <a:rect l="l" t="t" r="r" b="b"/>
              <a:pathLst>
                <a:path w="23696" h="22737" extrusionOk="0">
                  <a:moveTo>
                    <a:pt x="7794" y="17899"/>
                  </a:moveTo>
                  <a:cubicBezTo>
                    <a:pt x="7804" y="17899"/>
                    <a:pt x="7804" y="17910"/>
                    <a:pt x="7815" y="17910"/>
                  </a:cubicBezTo>
                  <a:cubicBezTo>
                    <a:pt x="7815" y="17920"/>
                    <a:pt x="7804" y="17920"/>
                    <a:pt x="7804" y="17931"/>
                  </a:cubicBezTo>
                  <a:lnTo>
                    <a:pt x="7783" y="17910"/>
                  </a:lnTo>
                  <a:lnTo>
                    <a:pt x="7794" y="17899"/>
                  </a:lnTo>
                  <a:close/>
                  <a:moveTo>
                    <a:pt x="15747" y="1"/>
                  </a:moveTo>
                  <a:cubicBezTo>
                    <a:pt x="15260" y="1"/>
                    <a:pt x="14800" y="117"/>
                    <a:pt x="14376" y="358"/>
                  </a:cubicBezTo>
                  <a:cubicBezTo>
                    <a:pt x="14031" y="546"/>
                    <a:pt x="13717" y="797"/>
                    <a:pt x="13425" y="1069"/>
                  </a:cubicBezTo>
                  <a:cubicBezTo>
                    <a:pt x="13320" y="1162"/>
                    <a:pt x="13216" y="1246"/>
                    <a:pt x="13111" y="1340"/>
                  </a:cubicBezTo>
                  <a:cubicBezTo>
                    <a:pt x="13049" y="1308"/>
                    <a:pt x="12986" y="1257"/>
                    <a:pt x="12923" y="1236"/>
                  </a:cubicBezTo>
                  <a:cubicBezTo>
                    <a:pt x="12642" y="1173"/>
                    <a:pt x="12359" y="1090"/>
                    <a:pt x="12067" y="1069"/>
                  </a:cubicBezTo>
                  <a:cubicBezTo>
                    <a:pt x="11863" y="1057"/>
                    <a:pt x="11659" y="1046"/>
                    <a:pt x="11457" y="1046"/>
                  </a:cubicBezTo>
                  <a:cubicBezTo>
                    <a:pt x="11098" y="1046"/>
                    <a:pt x="10742" y="1081"/>
                    <a:pt x="10395" y="1215"/>
                  </a:cubicBezTo>
                  <a:cubicBezTo>
                    <a:pt x="10380" y="1222"/>
                    <a:pt x="10364" y="1226"/>
                    <a:pt x="10349" y="1226"/>
                  </a:cubicBezTo>
                  <a:cubicBezTo>
                    <a:pt x="10319" y="1226"/>
                    <a:pt x="10290" y="1214"/>
                    <a:pt x="10270" y="1194"/>
                  </a:cubicBezTo>
                  <a:cubicBezTo>
                    <a:pt x="10228" y="1152"/>
                    <a:pt x="10186" y="1120"/>
                    <a:pt x="10155" y="1079"/>
                  </a:cubicBezTo>
                  <a:cubicBezTo>
                    <a:pt x="9873" y="755"/>
                    <a:pt x="9528" y="546"/>
                    <a:pt x="9141" y="400"/>
                  </a:cubicBezTo>
                  <a:cubicBezTo>
                    <a:pt x="8925" y="313"/>
                    <a:pt x="8699" y="267"/>
                    <a:pt x="8469" y="267"/>
                  </a:cubicBezTo>
                  <a:cubicBezTo>
                    <a:pt x="8366" y="267"/>
                    <a:pt x="8263" y="276"/>
                    <a:pt x="8159" y="296"/>
                  </a:cubicBezTo>
                  <a:cubicBezTo>
                    <a:pt x="7762" y="368"/>
                    <a:pt x="7397" y="525"/>
                    <a:pt x="7052" y="744"/>
                  </a:cubicBezTo>
                  <a:cubicBezTo>
                    <a:pt x="6436" y="1162"/>
                    <a:pt x="6039" y="1716"/>
                    <a:pt x="5872" y="2448"/>
                  </a:cubicBezTo>
                  <a:cubicBezTo>
                    <a:pt x="5767" y="2886"/>
                    <a:pt x="5746" y="3325"/>
                    <a:pt x="5840" y="3764"/>
                  </a:cubicBezTo>
                  <a:cubicBezTo>
                    <a:pt x="5903" y="4025"/>
                    <a:pt x="6007" y="4266"/>
                    <a:pt x="6133" y="4505"/>
                  </a:cubicBezTo>
                  <a:cubicBezTo>
                    <a:pt x="6170" y="4581"/>
                    <a:pt x="6157" y="4622"/>
                    <a:pt x="6085" y="4622"/>
                  </a:cubicBezTo>
                  <a:cubicBezTo>
                    <a:pt x="6077" y="4622"/>
                    <a:pt x="6069" y="4622"/>
                    <a:pt x="6060" y="4621"/>
                  </a:cubicBezTo>
                  <a:cubicBezTo>
                    <a:pt x="6044" y="4620"/>
                    <a:pt x="6029" y="4620"/>
                    <a:pt x="6014" y="4620"/>
                  </a:cubicBezTo>
                  <a:cubicBezTo>
                    <a:pt x="5708" y="4620"/>
                    <a:pt x="5430" y="4722"/>
                    <a:pt x="5161" y="4871"/>
                  </a:cubicBezTo>
                  <a:cubicBezTo>
                    <a:pt x="5088" y="4913"/>
                    <a:pt x="5015" y="4955"/>
                    <a:pt x="4942" y="4986"/>
                  </a:cubicBezTo>
                  <a:cubicBezTo>
                    <a:pt x="4869" y="5028"/>
                    <a:pt x="4806" y="5080"/>
                    <a:pt x="4754" y="5143"/>
                  </a:cubicBezTo>
                  <a:cubicBezTo>
                    <a:pt x="4461" y="5457"/>
                    <a:pt x="4346" y="5864"/>
                    <a:pt x="4388" y="6261"/>
                  </a:cubicBezTo>
                  <a:cubicBezTo>
                    <a:pt x="4388" y="6386"/>
                    <a:pt x="4409" y="6522"/>
                    <a:pt x="4461" y="6658"/>
                  </a:cubicBezTo>
                  <a:cubicBezTo>
                    <a:pt x="4712" y="7212"/>
                    <a:pt x="5130" y="7577"/>
                    <a:pt x="5715" y="7744"/>
                  </a:cubicBezTo>
                  <a:cubicBezTo>
                    <a:pt x="5809" y="7776"/>
                    <a:pt x="5914" y="7818"/>
                    <a:pt x="6007" y="7849"/>
                  </a:cubicBezTo>
                  <a:cubicBezTo>
                    <a:pt x="5976" y="7932"/>
                    <a:pt x="5945" y="8006"/>
                    <a:pt x="5914" y="8089"/>
                  </a:cubicBezTo>
                  <a:cubicBezTo>
                    <a:pt x="5673" y="8695"/>
                    <a:pt x="5339" y="9269"/>
                    <a:pt x="5057" y="9854"/>
                  </a:cubicBezTo>
                  <a:cubicBezTo>
                    <a:pt x="5046" y="9875"/>
                    <a:pt x="5015" y="9886"/>
                    <a:pt x="4983" y="9917"/>
                  </a:cubicBezTo>
                  <a:cubicBezTo>
                    <a:pt x="4911" y="9740"/>
                    <a:pt x="4827" y="9583"/>
                    <a:pt x="4764" y="9416"/>
                  </a:cubicBezTo>
                  <a:cubicBezTo>
                    <a:pt x="4628" y="9113"/>
                    <a:pt x="4451" y="8862"/>
                    <a:pt x="4168" y="8684"/>
                  </a:cubicBezTo>
                  <a:cubicBezTo>
                    <a:pt x="4043" y="8601"/>
                    <a:pt x="3939" y="8486"/>
                    <a:pt x="3782" y="8434"/>
                  </a:cubicBezTo>
                  <a:cubicBezTo>
                    <a:pt x="3512" y="8350"/>
                    <a:pt x="3237" y="8302"/>
                    <a:pt x="2961" y="8302"/>
                  </a:cubicBezTo>
                  <a:cubicBezTo>
                    <a:pt x="2790" y="8302"/>
                    <a:pt x="2617" y="8321"/>
                    <a:pt x="2445" y="8361"/>
                  </a:cubicBezTo>
                  <a:cubicBezTo>
                    <a:pt x="2278" y="8392"/>
                    <a:pt x="2132" y="8475"/>
                    <a:pt x="1985" y="8538"/>
                  </a:cubicBezTo>
                  <a:cubicBezTo>
                    <a:pt x="1619" y="8705"/>
                    <a:pt x="1306" y="8946"/>
                    <a:pt x="1045" y="9259"/>
                  </a:cubicBezTo>
                  <a:cubicBezTo>
                    <a:pt x="815" y="9552"/>
                    <a:pt x="658" y="9875"/>
                    <a:pt x="544" y="10221"/>
                  </a:cubicBezTo>
                  <a:cubicBezTo>
                    <a:pt x="272" y="10994"/>
                    <a:pt x="230" y="11788"/>
                    <a:pt x="376" y="12592"/>
                  </a:cubicBezTo>
                  <a:cubicBezTo>
                    <a:pt x="533" y="13490"/>
                    <a:pt x="941" y="14263"/>
                    <a:pt x="1619" y="14901"/>
                  </a:cubicBezTo>
                  <a:cubicBezTo>
                    <a:pt x="2006" y="15256"/>
                    <a:pt x="2392" y="15611"/>
                    <a:pt x="2852" y="15872"/>
                  </a:cubicBezTo>
                  <a:cubicBezTo>
                    <a:pt x="2873" y="15883"/>
                    <a:pt x="2884" y="15904"/>
                    <a:pt x="2905" y="15925"/>
                  </a:cubicBezTo>
                  <a:cubicBezTo>
                    <a:pt x="2842" y="15977"/>
                    <a:pt x="2779" y="16029"/>
                    <a:pt x="2717" y="16071"/>
                  </a:cubicBezTo>
                  <a:cubicBezTo>
                    <a:pt x="2278" y="16332"/>
                    <a:pt x="1849" y="16603"/>
                    <a:pt x="1442" y="16917"/>
                  </a:cubicBezTo>
                  <a:cubicBezTo>
                    <a:pt x="1324" y="17001"/>
                    <a:pt x="1213" y="17065"/>
                    <a:pt x="1076" y="17065"/>
                  </a:cubicBezTo>
                  <a:cubicBezTo>
                    <a:pt x="1043" y="17065"/>
                    <a:pt x="1008" y="17061"/>
                    <a:pt x="972" y="17053"/>
                  </a:cubicBezTo>
                  <a:cubicBezTo>
                    <a:pt x="954" y="17049"/>
                    <a:pt x="936" y="17048"/>
                    <a:pt x="917" y="17048"/>
                  </a:cubicBezTo>
                  <a:cubicBezTo>
                    <a:pt x="879" y="17048"/>
                    <a:pt x="840" y="17053"/>
                    <a:pt x="804" y="17053"/>
                  </a:cubicBezTo>
                  <a:cubicBezTo>
                    <a:pt x="794" y="17053"/>
                    <a:pt x="784" y="17052"/>
                    <a:pt x="774" y="17052"/>
                  </a:cubicBezTo>
                  <a:cubicBezTo>
                    <a:pt x="591" y="17052"/>
                    <a:pt x="454" y="17144"/>
                    <a:pt x="335" y="17272"/>
                  </a:cubicBezTo>
                  <a:cubicBezTo>
                    <a:pt x="230" y="17387"/>
                    <a:pt x="157" y="17513"/>
                    <a:pt x="115" y="17648"/>
                  </a:cubicBezTo>
                  <a:cubicBezTo>
                    <a:pt x="0" y="17962"/>
                    <a:pt x="105" y="18296"/>
                    <a:pt x="376" y="18495"/>
                  </a:cubicBezTo>
                  <a:cubicBezTo>
                    <a:pt x="418" y="18516"/>
                    <a:pt x="449" y="18547"/>
                    <a:pt x="491" y="18568"/>
                  </a:cubicBezTo>
                  <a:cubicBezTo>
                    <a:pt x="635" y="18647"/>
                    <a:pt x="778" y="18686"/>
                    <a:pt x="922" y="18686"/>
                  </a:cubicBezTo>
                  <a:cubicBezTo>
                    <a:pt x="987" y="18686"/>
                    <a:pt x="1053" y="18678"/>
                    <a:pt x="1118" y="18662"/>
                  </a:cubicBezTo>
                  <a:cubicBezTo>
                    <a:pt x="1222" y="18630"/>
                    <a:pt x="1317" y="18588"/>
                    <a:pt x="1410" y="18516"/>
                  </a:cubicBezTo>
                  <a:cubicBezTo>
                    <a:pt x="1547" y="18411"/>
                    <a:pt x="1640" y="18265"/>
                    <a:pt x="1724" y="18108"/>
                  </a:cubicBezTo>
                  <a:cubicBezTo>
                    <a:pt x="1766" y="18014"/>
                    <a:pt x="1828" y="17952"/>
                    <a:pt x="1933" y="17910"/>
                  </a:cubicBezTo>
                  <a:cubicBezTo>
                    <a:pt x="2153" y="17805"/>
                    <a:pt x="2372" y="17690"/>
                    <a:pt x="2591" y="17565"/>
                  </a:cubicBezTo>
                  <a:cubicBezTo>
                    <a:pt x="2633" y="17544"/>
                    <a:pt x="2685" y="17513"/>
                    <a:pt x="2727" y="17481"/>
                  </a:cubicBezTo>
                  <a:cubicBezTo>
                    <a:pt x="2738" y="17471"/>
                    <a:pt x="2758" y="17471"/>
                    <a:pt x="2769" y="17460"/>
                  </a:cubicBezTo>
                  <a:cubicBezTo>
                    <a:pt x="2852" y="17408"/>
                    <a:pt x="2947" y="17367"/>
                    <a:pt x="3040" y="17325"/>
                  </a:cubicBezTo>
                  <a:cubicBezTo>
                    <a:pt x="3051" y="17314"/>
                    <a:pt x="3072" y="17304"/>
                    <a:pt x="3082" y="17283"/>
                  </a:cubicBezTo>
                  <a:cubicBezTo>
                    <a:pt x="3082" y="17283"/>
                    <a:pt x="3093" y="17283"/>
                    <a:pt x="3093" y="17272"/>
                  </a:cubicBezTo>
                  <a:lnTo>
                    <a:pt x="3114" y="17272"/>
                  </a:lnTo>
                  <a:cubicBezTo>
                    <a:pt x="3117" y="17269"/>
                    <a:pt x="3120" y="17268"/>
                    <a:pt x="3125" y="17268"/>
                  </a:cubicBezTo>
                  <a:cubicBezTo>
                    <a:pt x="3135" y="17268"/>
                    <a:pt x="3148" y="17275"/>
                    <a:pt x="3155" y="17283"/>
                  </a:cubicBezTo>
                  <a:cubicBezTo>
                    <a:pt x="3176" y="17304"/>
                    <a:pt x="3155" y="17314"/>
                    <a:pt x="3135" y="17335"/>
                  </a:cubicBezTo>
                  <a:cubicBezTo>
                    <a:pt x="3114" y="17356"/>
                    <a:pt x="3103" y="17377"/>
                    <a:pt x="3093" y="17397"/>
                  </a:cubicBezTo>
                  <a:cubicBezTo>
                    <a:pt x="2977" y="17565"/>
                    <a:pt x="2873" y="17732"/>
                    <a:pt x="2758" y="17899"/>
                  </a:cubicBezTo>
                  <a:cubicBezTo>
                    <a:pt x="2717" y="17962"/>
                    <a:pt x="2675" y="18014"/>
                    <a:pt x="2591" y="18024"/>
                  </a:cubicBezTo>
                  <a:cubicBezTo>
                    <a:pt x="2320" y="18087"/>
                    <a:pt x="2132" y="18296"/>
                    <a:pt x="2006" y="18516"/>
                  </a:cubicBezTo>
                  <a:cubicBezTo>
                    <a:pt x="1776" y="18913"/>
                    <a:pt x="1797" y="19184"/>
                    <a:pt x="2111" y="19519"/>
                  </a:cubicBezTo>
                  <a:cubicBezTo>
                    <a:pt x="2331" y="19759"/>
                    <a:pt x="2638" y="19874"/>
                    <a:pt x="2977" y="19874"/>
                  </a:cubicBezTo>
                  <a:cubicBezTo>
                    <a:pt x="2991" y="19874"/>
                    <a:pt x="3005" y="19874"/>
                    <a:pt x="3019" y="19874"/>
                  </a:cubicBezTo>
                  <a:cubicBezTo>
                    <a:pt x="3114" y="19863"/>
                    <a:pt x="3186" y="19842"/>
                    <a:pt x="3281" y="19800"/>
                  </a:cubicBezTo>
                  <a:cubicBezTo>
                    <a:pt x="3469" y="19717"/>
                    <a:pt x="3604" y="19581"/>
                    <a:pt x="3709" y="19424"/>
                  </a:cubicBezTo>
                  <a:cubicBezTo>
                    <a:pt x="3741" y="19382"/>
                    <a:pt x="3771" y="19331"/>
                    <a:pt x="3792" y="19289"/>
                  </a:cubicBezTo>
                  <a:cubicBezTo>
                    <a:pt x="3876" y="19090"/>
                    <a:pt x="3918" y="18871"/>
                    <a:pt x="3897" y="18683"/>
                  </a:cubicBezTo>
                  <a:cubicBezTo>
                    <a:pt x="3887" y="18620"/>
                    <a:pt x="3897" y="18568"/>
                    <a:pt x="3908" y="18516"/>
                  </a:cubicBezTo>
                  <a:cubicBezTo>
                    <a:pt x="3918" y="18463"/>
                    <a:pt x="3949" y="18400"/>
                    <a:pt x="3980" y="18349"/>
                  </a:cubicBezTo>
                  <a:cubicBezTo>
                    <a:pt x="3980" y="18338"/>
                    <a:pt x="3991" y="18338"/>
                    <a:pt x="3991" y="18328"/>
                  </a:cubicBezTo>
                  <a:cubicBezTo>
                    <a:pt x="4022" y="18296"/>
                    <a:pt x="4043" y="18254"/>
                    <a:pt x="4075" y="18212"/>
                  </a:cubicBezTo>
                  <a:cubicBezTo>
                    <a:pt x="4127" y="18129"/>
                    <a:pt x="4179" y="18056"/>
                    <a:pt x="4231" y="17972"/>
                  </a:cubicBezTo>
                  <a:cubicBezTo>
                    <a:pt x="4357" y="17774"/>
                    <a:pt x="4472" y="17565"/>
                    <a:pt x="4576" y="17346"/>
                  </a:cubicBezTo>
                  <a:cubicBezTo>
                    <a:pt x="4597" y="17325"/>
                    <a:pt x="4607" y="17304"/>
                    <a:pt x="4618" y="17283"/>
                  </a:cubicBezTo>
                  <a:cubicBezTo>
                    <a:pt x="4637" y="17255"/>
                    <a:pt x="4655" y="17218"/>
                    <a:pt x="4689" y="17218"/>
                  </a:cubicBezTo>
                  <a:cubicBezTo>
                    <a:pt x="4693" y="17218"/>
                    <a:pt x="4697" y="17219"/>
                    <a:pt x="4702" y="17220"/>
                  </a:cubicBezTo>
                  <a:cubicBezTo>
                    <a:pt x="4712" y="17230"/>
                    <a:pt x="4733" y="17262"/>
                    <a:pt x="4733" y="17293"/>
                  </a:cubicBezTo>
                  <a:cubicBezTo>
                    <a:pt x="4795" y="17596"/>
                    <a:pt x="4837" y="17899"/>
                    <a:pt x="4900" y="18202"/>
                  </a:cubicBezTo>
                  <a:cubicBezTo>
                    <a:pt x="4932" y="18390"/>
                    <a:pt x="4900" y="18537"/>
                    <a:pt x="4743" y="18662"/>
                  </a:cubicBezTo>
                  <a:cubicBezTo>
                    <a:pt x="4702" y="18693"/>
                    <a:pt x="4670" y="18746"/>
                    <a:pt x="4639" y="18787"/>
                  </a:cubicBezTo>
                  <a:cubicBezTo>
                    <a:pt x="4461" y="19006"/>
                    <a:pt x="4398" y="19268"/>
                    <a:pt x="4430" y="19550"/>
                  </a:cubicBezTo>
                  <a:cubicBezTo>
                    <a:pt x="4472" y="19842"/>
                    <a:pt x="4628" y="20062"/>
                    <a:pt x="4911" y="20166"/>
                  </a:cubicBezTo>
                  <a:cubicBezTo>
                    <a:pt x="4994" y="20197"/>
                    <a:pt x="5088" y="20208"/>
                    <a:pt x="5182" y="20208"/>
                  </a:cubicBezTo>
                  <a:lnTo>
                    <a:pt x="5297" y="20208"/>
                  </a:lnTo>
                  <a:cubicBezTo>
                    <a:pt x="5308" y="20208"/>
                    <a:pt x="5318" y="20197"/>
                    <a:pt x="5339" y="20197"/>
                  </a:cubicBezTo>
                  <a:cubicBezTo>
                    <a:pt x="5548" y="20187"/>
                    <a:pt x="5715" y="20104"/>
                    <a:pt x="5851" y="19957"/>
                  </a:cubicBezTo>
                  <a:cubicBezTo>
                    <a:pt x="5893" y="19916"/>
                    <a:pt x="5924" y="19874"/>
                    <a:pt x="5965" y="19821"/>
                  </a:cubicBezTo>
                  <a:cubicBezTo>
                    <a:pt x="6153" y="19540"/>
                    <a:pt x="6216" y="19215"/>
                    <a:pt x="6216" y="18881"/>
                  </a:cubicBezTo>
                  <a:cubicBezTo>
                    <a:pt x="6227" y="18808"/>
                    <a:pt x="6206" y="18725"/>
                    <a:pt x="6164" y="18651"/>
                  </a:cubicBezTo>
                  <a:cubicBezTo>
                    <a:pt x="6102" y="18558"/>
                    <a:pt x="6112" y="18463"/>
                    <a:pt x="6112" y="18359"/>
                  </a:cubicBezTo>
                  <a:cubicBezTo>
                    <a:pt x="6133" y="18024"/>
                    <a:pt x="6164" y="17690"/>
                    <a:pt x="6174" y="17356"/>
                  </a:cubicBezTo>
                  <a:cubicBezTo>
                    <a:pt x="6185" y="17220"/>
                    <a:pt x="6185" y="17095"/>
                    <a:pt x="6195" y="16970"/>
                  </a:cubicBezTo>
                  <a:lnTo>
                    <a:pt x="6206" y="16959"/>
                  </a:lnTo>
                  <a:cubicBezTo>
                    <a:pt x="6227" y="16896"/>
                    <a:pt x="6206" y="16823"/>
                    <a:pt x="6279" y="16791"/>
                  </a:cubicBezTo>
                  <a:cubicBezTo>
                    <a:pt x="6293" y="16791"/>
                    <a:pt x="6302" y="16787"/>
                    <a:pt x="6313" y="16787"/>
                  </a:cubicBezTo>
                  <a:cubicBezTo>
                    <a:pt x="6319" y="16787"/>
                    <a:pt x="6325" y="16788"/>
                    <a:pt x="6331" y="16791"/>
                  </a:cubicBezTo>
                  <a:cubicBezTo>
                    <a:pt x="6383" y="16886"/>
                    <a:pt x="6436" y="16980"/>
                    <a:pt x="6499" y="17063"/>
                  </a:cubicBezTo>
                  <a:cubicBezTo>
                    <a:pt x="6520" y="17105"/>
                    <a:pt x="6540" y="17137"/>
                    <a:pt x="6561" y="17168"/>
                  </a:cubicBezTo>
                  <a:cubicBezTo>
                    <a:pt x="6561" y="17178"/>
                    <a:pt x="6571" y="17188"/>
                    <a:pt x="6571" y="17199"/>
                  </a:cubicBezTo>
                  <a:cubicBezTo>
                    <a:pt x="6624" y="17387"/>
                    <a:pt x="6645" y="17575"/>
                    <a:pt x="6676" y="17764"/>
                  </a:cubicBezTo>
                  <a:cubicBezTo>
                    <a:pt x="6759" y="18296"/>
                    <a:pt x="6718" y="18839"/>
                    <a:pt x="6791" y="19372"/>
                  </a:cubicBezTo>
                  <a:cubicBezTo>
                    <a:pt x="6801" y="19466"/>
                    <a:pt x="6759" y="19519"/>
                    <a:pt x="6697" y="19581"/>
                  </a:cubicBezTo>
                  <a:cubicBezTo>
                    <a:pt x="6550" y="19717"/>
                    <a:pt x="6436" y="19874"/>
                    <a:pt x="6404" y="20083"/>
                  </a:cubicBezTo>
                  <a:cubicBezTo>
                    <a:pt x="6352" y="20438"/>
                    <a:pt x="6488" y="20720"/>
                    <a:pt x="6728" y="20940"/>
                  </a:cubicBezTo>
                  <a:cubicBezTo>
                    <a:pt x="6780" y="20991"/>
                    <a:pt x="6833" y="21033"/>
                    <a:pt x="6896" y="21075"/>
                  </a:cubicBezTo>
                  <a:cubicBezTo>
                    <a:pt x="6980" y="21131"/>
                    <a:pt x="7082" y="21171"/>
                    <a:pt x="7185" y="21171"/>
                  </a:cubicBezTo>
                  <a:cubicBezTo>
                    <a:pt x="7196" y="21171"/>
                    <a:pt x="7208" y="21170"/>
                    <a:pt x="7219" y="21169"/>
                  </a:cubicBezTo>
                  <a:cubicBezTo>
                    <a:pt x="7234" y="21170"/>
                    <a:pt x="7248" y="21171"/>
                    <a:pt x="7262" y="21171"/>
                  </a:cubicBezTo>
                  <a:cubicBezTo>
                    <a:pt x="7426" y="21171"/>
                    <a:pt x="7586" y="21118"/>
                    <a:pt x="7721" y="21012"/>
                  </a:cubicBezTo>
                  <a:cubicBezTo>
                    <a:pt x="7741" y="21002"/>
                    <a:pt x="7752" y="20991"/>
                    <a:pt x="7773" y="20981"/>
                  </a:cubicBezTo>
                  <a:cubicBezTo>
                    <a:pt x="7825" y="20940"/>
                    <a:pt x="7867" y="20887"/>
                    <a:pt x="7919" y="20824"/>
                  </a:cubicBezTo>
                  <a:cubicBezTo>
                    <a:pt x="7930" y="20814"/>
                    <a:pt x="7940" y="20793"/>
                    <a:pt x="7950" y="20772"/>
                  </a:cubicBezTo>
                  <a:cubicBezTo>
                    <a:pt x="8149" y="20469"/>
                    <a:pt x="8170" y="20083"/>
                    <a:pt x="7950" y="19759"/>
                  </a:cubicBezTo>
                  <a:cubicBezTo>
                    <a:pt x="7888" y="19665"/>
                    <a:pt x="7857" y="19591"/>
                    <a:pt x="7857" y="19487"/>
                  </a:cubicBezTo>
                  <a:cubicBezTo>
                    <a:pt x="7857" y="19414"/>
                    <a:pt x="7846" y="19352"/>
                    <a:pt x="7846" y="19289"/>
                  </a:cubicBezTo>
                  <a:cubicBezTo>
                    <a:pt x="7846" y="19205"/>
                    <a:pt x="7846" y="19132"/>
                    <a:pt x="7836" y="19059"/>
                  </a:cubicBezTo>
                  <a:cubicBezTo>
                    <a:pt x="7825" y="18797"/>
                    <a:pt x="7815" y="18537"/>
                    <a:pt x="7794" y="18286"/>
                  </a:cubicBezTo>
                  <a:cubicBezTo>
                    <a:pt x="7794" y="18202"/>
                    <a:pt x="7741" y="18077"/>
                    <a:pt x="7836" y="18035"/>
                  </a:cubicBezTo>
                  <a:cubicBezTo>
                    <a:pt x="7853" y="18027"/>
                    <a:pt x="7868" y="18024"/>
                    <a:pt x="7881" y="18024"/>
                  </a:cubicBezTo>
                  <a:cubicBezTo>
                    <a:pt x="7960" y="18024"/>
                    <a:pt x="7990" y="18140"/>
                    <a:pt x="8034" y="18202"/>
                  </a:cubicBezTo>
                  <a:cubicBezTo>
                    <a:pt x="8170" y="18369"/>
                    <a:pt x="8285" y="18537"/>
                    <a:pt x="8410" y="18714"/>
                  </a:cubicBezTo>
                  <a:cubicBezTo>
                    <a:pt x="8473" y="18808"/>
                    <a:pt x="8505" y="18902"/>
                    <a:pt x="8463" y="19027"/>
                  </a:cubicBezTo>
                  <a:cubicBezTo>
                    <a:pt x="8410" y="19173"/>
                    <a:pt x="8431" y="19331"/>
                    <a:pt x="8431" y="19487"/>
                  </a:cubicBezTo>
                  <a:cubicBezTo>
                    <a:pt x="8431" y="19623"/>
                    <a:pt x="8473" y="19749"/>
                    <a:pt x="8535" y="19874"/>
                  </a:cubicBezTo>
                  <a:cubicBezTo>
                    <a:pt x="8588" y="19999"/>
                    <a:pt x="8693" y="20093"/>
                    <a:pt x="8797" y="20146"/>
                  </a:cubicBezTo>
                  <a:cubicBezTo>
                    <a:pt x="8872" y="20193"/>
                    <a:pt x="8957" y="20219"/>
                    <a:pt x="9047" y="20219"/>
                  </a:cubicBezTo>
                  <a:cubicBezTo>
                    <a:pt x="9095" y="20219"/>
                    <a:pt x="9144" y="20212"/>
                    <a:pt x="9194" y="20197"/>
                  </a:cubicBezTo>
                  <a:cubicBezTo>
                    <a:pt x="9361" y="20146"/>
                    <a:pt x="9507" y="20062"/>
                    <a:pt x="9612" y="19905"/>
                  </a:cubicBezTo>
                  <a:cubicBezTo>
                    <a:pt x="9716" y="19779"/>
                    <a:pt x="9779" y="19633"/>
                    <a:pt x="9863" y="19487"/>
                  </a:cubicBezTo>
                  <a:cubicBezTo>
                    <a:pt x="10051" y="19111"/>
                    <a:pt x="9977" y="18609"/>
                    <a:pt x="9675" y="18296"/>
                  </a:cubicBezTo>
                  <a:cubicBezTo>
                    <a:pt x="9633" y="18244"/>
                    <a:pt x="9570" y="18181"/>
                    <a:pt x="9497" y="18181"/>
                  </a:cubicBezTo>
                  <a:cubicBezTo>
                    <a:pt x="9490" y="18182"/>
                    <a:pt x="9483" y="18182"/>
                    <a:pt x="9477" y="18182"/>
                  </a:cubicBezTo>
                  <a:cubicBezTo>
                    <a:pt x="9324" y="18182"/>
                    <a:pt x="9264" y="18072"/>
                    <a:pt x="9204" y="17952"/>
                  </a:cubicBezTo>
                  <a:cubicBezTo>
                    <a:pt x="9183" y="17920"/>
                    <a:pt x="9162" y="17899"/>
                    <a:pt x="9141" y="17868"/>
                  </a:cubicBezTo>
                  <a:cubicBezTo>
                    <a:pt x="9048" y="17701"/>
                    <a:pt x="8953" y="17544"/>
                    <a:pt x="8860" y="17377"/>
                  </a:cubicBezTo>
                  <a:lnTo>
                    <a:pt x="8860" y="17377"/>
                  </a:lnTo>
                  <a:cubicBezTo>
                    <a:pt x="8891" y="17387"/>
                    <a:pt x="8932" y="17397"/>
                    <a:pt x="8964" y="17397"/>
                  </a:cubicBezTo>
                  <a:cubicBezTo>
                    <a:pt x="9141" y="17418"/>
                    <a:pt x="9309" y="17439"/>
                    <a:pt x="9476" y="17460"/>
                  </a:cubicBezTo>
                  <a:cubicBezTo>
                    <a:pt x="9696" y="17481"/>
                    <a:pt x="9904" y="17513"/>
                    <a:pt x="10113" y="17534"/>
                  </a:cubicBezTo>
                  <a:cubicBezTo>
                    <a:pt x="10218" y="17794"/>
                    <a:pt x="10395" y="18003"/>
                    <a:pt x="10604" y="18181"/>
                  </a:cubicBezTo>
                  <a:cubicBezTo>
                    <a:pt x="10715" y="18270"/>
                    <a:pt x="10839" y="18315"/>
                    <a:pt x="10961" y="18315"/>
                  </a:cubicBezTo>
                  <a:cubicBezTo>
                    <a:pt x="11068" y="18315"/>
                    <a:pt x="11175" y="18281"/>
                    <a:pt x="11273" y="18212"/>
                  </a:cubicBezTo>
                  <a:cubicBezTo>
                    <a:pt x="11304" y="18181"/>
                    <a:pt x="11335" y="18161"/>
                    <a:pt x="11377" y="18129"/>
                  </a:cubicBezTo>
                  <a:cubicBezTo>
                    <a:pt x="11430" y="18087"/>
                    <a:pt x="11482" y="18035"/>
                    <a:pt x="11523" y="17972"/>
                  </a:cubicBezTo>
                  <a:cubicBezTo>
                    <a:pt x="11586" y="17899"/>
                    <a:pt x="11639" y="17805"/>
                    <a:pt x="11670" y="17701"/>
                  </a:cubicBezTo>
                  <a:cubicBezTo>
                    <a:pt x="11691" y="17659"/>
                    <a:pt x="11701" y="17606"/>
                    <a:pt x="11711" y="17555"/>
                  </a:cubicBezTo>
                  <a:cubicBezTo>
                    <a:pt x="11764" y="17555"/>
                    <a:pt x="11816" y="17544"/>
                    <a:pt x="11858" y="17544"/>
                  </a:cubicBezTo>
                  <a:cubicBezTo>
                    <a:pt x="12098" y="17523"/>
                    <a:pt x="12338" y="17513"/>
                    <a:pt x="12568" y="17471"/>
                  </a:cubicBezTo>
                  <a:cubicBezTo>
                    <a:pt x="12725" y="17450"/>
                    <a:pt x="12882" y="17418"/>
                    <a:pt x="13049" y="17397"/>
                  </a:cubicBezTo>
                  <a:lnTo>
                    <a:pt x="13049" y="17397"/>
                  </a:lnTo>
                  <a:cubicBezTo>
                    <a:pt x="12986" y="17460"/>
                    <a:pt x="12923" y="17513"/>
                    <a:pt x="12851" y="17575"/>
                  </a:cubicBezTo>
                  <a:lnTo>
                    <a:pt x="11785" y="18672"/>
                  </a:lnTo>
                  <a:cubicBezTo>
                    <a:pt x="11711" y="18756"/>
                    <a:pt x="11639" y="18787"/>
                    <a:pt x="11534" y="18797"/>
                  </a:cubicBezTo>
                  <a:cubicBezTo>
                    <a:pt x="11356" y="18797"/>
                    <a:pt x="11189" y="18797"/>
                    <a:pt x="11012" y="18829"/>
                  </a:cubicBezTo>
                  <a:cubicBezTo>
                    <a:pt x="10876" y="18860"/>
                    <a:pt x="10761" y="18913"/>
                    <a:pt x="10657" y="19017"/>
                  </a:cubicBezTo>
                  <a:cubicBezTo>
                    <a:pt x="10490" y="19173"/>
                    <a:pt x="10364" y="19362"/>
                    <a:pt x="10270" y="19570"/>
                  </a:cubicBezTo>
                  <a:cubicBezTo>
                    <a:pt x="10239" y="19665"/>
                    <a:pt x="10218" y="19769"/>
                    <a:pt x="10218" y="19863"/>
                  </a:cubicBezTo>
                  <a:cubicBezTo>
                    <a:pt x="10218" y="19937"/>
                    <a:pt x="10218" y="19999"/>
                    <a:pt x="10239" y="20072"/>
                  </a:cubicBezTo>
                  <a:cubicBezTo>
                    <a:pt x="10291" y="20260"/>
                    <a:pt x="10374" y="20448"/>
                    <a:pt x="10479" y="20615"/>
                  </a:cubicBezTo>
                  <a:cubicBezTo>
                    <a:pt x="10562" y="20731"/>
                    <a:pt x="10657" y="20782"/>
                    <a:pt x="10792" y="20793"/>
                  </a:cubicBezTo>
                  <a:cubicBezTo>
                    <a:pt x="10813" y="20803"/>
                    <a:pt x="10845" y="20803"/>
                    <a:pt x="10876" y="20803"/>
                  </a:cubicBezTo>
                  <a:cubicBezTo>
                    <a:pt x="11001" y="20803"/>
                    <a:pt x="11126" y="20772"/>
                    <a:pt x="11242" y="20720"/>
                  </a:cubicBezTo>
                  <a:cubicBezTo>
                    <a:pt x="11482" y="20626"/>
                    <a:pt x="11670" y="20459"/>
                    <a:pt x="11795" y="20187"/>
                  </a:cubicBezTo>
                  <a:cubicBezTo>
                    <a:pt x="11848" y="20062"/>
                    <a:pt x="11900" y="19926"/>
                    <a:pt x="11931" y="19779"/>
                  </a:cubicBezTo>
                  <a:cubicBezTo>
                    <a:pt x="11973" y="19623"/>
                    <a:pt x="12067" y="19508"/>
                    <a:pt x="12192" y="19414"/>
                  </a:cubicBezTo>
                  <a:cubicBezTo>
                    <a:pt x="12505" y="19173"/>
                    <a:pt x="12819" y="18944"/>
                    <a:pt x="13091" y="18651"/>
                  </a:cubicBezTo>
                  <a:cubicBezTo>
                    <a:pt x="13132" y="18609"/>
                    <a:pt x="13195" y="18578"/>
                    <a:pt x="13248" y="18547"/>
                  </a:cubicBezTo>
                  <a:cubicBezTo>
                    <a:pt x="13256" y="18538"/>
                    <a:pt x="13281" y="18513"/>
                    <a:pt x="13294" y="18513"/>
                  </a:cubicBezTo>
                  <a:cubicBezTo>
                    <a:pt x="13296" y="18513"/>
                    <a:pt x="13298" y="18514"/>
                    <a:pt x="13299" y="18516"/>
                  </a:cubicBezTo>
                  <a:cubicBezTo>
                    <a:pt x="13331" y="18537"/>
                    <a:pt x="13320" y="18568"/>
                    <a:pt x="13310" y="18599"/>
                  </a:cubicBezTo>
                  <a:cubicBezTo>
                    <a:pt x="13279" y="18683"/>
                    <a:pt x="13258" y="18776"/>
                    <a:pt x="13237" y="18860"/>
                  </a:cubicBezTo>
                  <a:cubicBezTo>
                    <a:pt x="13070" y="19372"/>
                    <a:pt x="12892" y="19895"/>
                    <a:pt x="12725" y="20417"/>
                  </a:cubicBezTo>
                  <a:cubicBezTo>
                    <a:pt x="12683" y="20553"/>
                    <a:pt x="12642" y="20689"/>
                    <a:pt x="12516" y="20793"/>
                  </a:cubicBezTo>
                  <a:cubicBezTo>
                    <a:pt x="12485" y="20824"/>
                    <a:pt x="12454" y="20877"/>
                    <a:pt x="12433" y="20929"/>
                  </a:cubicBezTo>
                  <a:cubicBezTo>
                    <a:pt x="12328" y="21096"/>
                    <a:pt x="12276" y="21263"/>
                    <a:pt x="12255" y="21441"/>
                  </a:cubicBezTo>
                  <a:cubicBezTo>
                    <a:pt x="12224" y="21650"/>
                    <a:pt x="12245" y="21859"/>
                    <a:pt x="12286" y="22068"/>
                  </a:cubicBezTo>
                  <a:cubicBezTo>
                    <a:pt x="12317" y="22224"/>
                    <a:pt x="12380" y="22381"/>
                    <a:pt x="12485" y="22517"/>
                  </a:cubicBezTo>
                  <a:cubicBezTo>
                    <a:pt x="12600" y="22663"/>
                    <a:pt x="12756" y="22736"/>
                    <a:pt x="12934" y="22736"/>
                  </a:cubicBezTo>
                  <a:cubicBezTo>
                    <a:pt x="12965" y="22736"/>
                    <a:pt x="12997" y="22736"/>
                    <a:pt x="13039" y="22726"/>
                  </a:cubicBezTo>
                  <a:cubicBezTo>
                    <a:pt x="13237" y="22695"/>
                    <a:pt x="13394" y="22579"/>
                    <a:pt x="13529" y="22454"/>
                  </a:cubicBezTo>
                  <a:cubicBezTo>
                    <a:pt x="13812" y="22203"/>
                    <a:pt x="14000" y="21901"/>
                    <a:pt x="13979" y="21504"/>
                  </a:cubicBezTo>
                  <a:cubicBezTo>
                    <a:pt x="13968" y="21326"/>
                    <a:pt x="13947" y="21138"/>
                    <a:pt x="13874" y="20970"/>
                  </a:cubicBezTo>
                  <a:cubicBezTo>
                    <a:pt x="13780" y="20761"/>
                    <a:pt x="13770" y="20563"/>
                    <a:pt x="13854" y="20344"/>
                  </a:cubicBezTo>
                  <a:cubicBezTo>
                    <a:pt x="14031" y="19832"/>
                    <a:pt x="14198" y="19331"/>
                    <a:pt x="14334" y="18808"/>
                  </a:cubicBezTo>
                  <a:cubicBezTo>
                    <a:pt x="14344" y="18787"/>
                    <a:pt x="14344" y="18746"/>
                    <a:pt x="14365" y="18725"/>
                  </a:cubicBezTo>
                  <a:lnTo>
                    <a:pt x="14376" y="18725"/>
                  </a:lnTo>
                  <a:cubicBezTo>
                    <a:pt x="14470" y="19194"/>
                    <a:pt x="14564" y="19654"/>
                    <a:pt x="14658" y="20114"/>
                  </a:cubicBezTo>
                  <a:lnTo>
                    <a:pt x="14658" y="20135"/>
                  </a:lnTo>
                  <a:cubicBezTo>
                    <a:pt x="14658" y="20187"/>
                    <a:pt x="14658" y="20250"/>
                    <a:pt x="14637" y="20313"/>
                  </a:cubicBezTo>
                  <a:cubicBezTo>
                    <a:pt x="14637" y="20334"/>
                    <a:pt x="14627" y="20364"/>
                    <a:pt x="14627" y="20396"/>
                  </a:cubicBezTo>
                  <a:cubicBezTo>
                    <a:pt x="14595" y="20522"/>
                    <a:pt x="14606" y="20636"/>
                    <a:pt x="14616" y="20761"/>
                  </a:cubicBezTo>
                  <a:cubicBezTo>
                    <a:pt x="14616" y="20929"/>
                    <a:pt x="14689" y="21065"/>
                    <a:pt x="14794" y="21179"/>
                  </a:cubicBezTo>
                  <a:cubicBezTo>
                    <a:pt x="14924" y="21310"/>
                    <a:pt x="15064" y="21431"/>
                    <a:pt x="15259" y="21431"/>
                  </a:cubicBezTo>
                  <a:cubicBezTo>
                    <a:pt x="15268" y="21431"/>
                    <a:pt x="15276" y="21431"/>
                    <a:pt x="15284" y="21430"/>
                  </a:cubicBezTo>
                  <a:cubicBezTo>
                    <a:pt x="15368" y="21420"/>
                    <a:pt x="15442" y="21399"/>
                    <a:pt x="15514" y="21367"/>
                  </a:cubicBezTo>
                  <a:cubicBezTo>
                    <a:pt x="15556" y="21357"/>
                    <a:pt x="15588" y="21347"/>
                    <a:pt x="15619" y="21326"/>
                  </a:cubicBezTo>
                  <a:cubicBezTo>
                    <a:pt x="15974" y="21169"/>
                    <a:pt x="16162" y="20887"/>
                    <a:pt x="16173" y="20490"/>
                  </a:cubicBezTo>
                  <a:cubicBezTo>
                    <a:pt x="16173" y="20364"/>
                    <a:pt x="16162" y="20239"/>
                    <a:pt x="16152" y="20114"/>
                  </a:cubicBezTo>
                  <a:cubicBezTo>
                    <a:pt x="16120" y="19863"/>
                    <a:pt x="16027" y="19654"/>
                    <a:pt x="15839" y="19487"/>
                  </a:cubicBezTo>
                  <a:cubicBezTo>
                    <a:pt x="15786" y="19445"/>
                    <a:pt x="15734" y="19393"/>
                    <a:pt x="15671" y="19352"/>
                  </a:cubicBezTo>
                  <a:cubicBezTo>
                    <a:pt x="15588" y="19299"/>
                    <a:pt x="15546" y="19226"/>
                    <a:pt x="15525" y="19132"/>
                  </a:cubicBezTo>
                  <a:cubicBezTo>
                    <a:pt x="15483" y="18955"/>
                    <a:pt x="15442" y="18756"/>
                    <a:pt x="15389" y="18578"/>
                  </a:cubicBezTo>
                  <a:cubicBezTo>
                    <a:pt x="15284" y="18265"/>
                    <a:pt x="15264" y="17941"/>
                    <a:pt x="15274" y="17606"/>
                  </a:cubicBezTo>
                  <a:cubicBezTo>
                    <a:pt x="15284" y="17502"/>
                    <a:pt x="15295" y="17397"/>
                    <a:pt x="15347" y="17293"/>
                  </a:cubicBezTo>
                  <a:cubicBezTo>
                    <a:pt x="15368" y="17272"/>
                    <a:pt x="15379" y="17241"/>
                    <a:pt x="15389" y="17220"/>
                  </a:cubicBezTo>
                  <a:cubicBezTo>
                    <a:pt x="15410" y="17199"/>
                    <a:pt x="15431" y="17178"/>
                    <a:pt x="15452" y="17147"/>
                  </a:cubicBezTo>
                  <a:cubicBezTo>
                    <a:pt x="15556" y="17063"/>
                    <a:pt x="15651" y="16970"/>
                    <a:pt x="15755" y="16875"/>
                  </a:cubicBezTo>
                  <a:lnTo>
                    <a:pt x="16319" y="16405"/>
                  </a:lnTo>
                  <a:cubicBezTo>
                    <a:pt x="16455" y="16343"/>
                    <a:pt x="16580" y="16280"/>
                    <a:pt x="16705" y="16206"/>
                  </a:cubicBezTo>
                  <a:cubicBezTo>
                    <a:pt x="16925" y="16092"/>
                    <a:pt x="17123" y="15967"/>
                    <a:pt x="17353" y="15862"/>
                  </a:cubicBezTo>
                  <a:cubicBezTo>
                    <a:pt x="17353" y="15872"/>
                    <a:pt x="17364" y="15872"/>
                    <a:pt x="17374" y="15883"/>
                  </a:cubicBezTo>
                  <a:cubicBezTo>
                    <a:pt x="17385" y="15883"/>
                    <a:pt x="17385" y="15893"/>
                    <a:pt x="17385" y="15904"/>
                  </a:cubicBezTo>
                  <a:cubicBezTo>
                    <a:pt x="17374" y="15925"/>
                    <a:pt x="17364" y="15956"/>
                    <a:pt x="17353" y="15977"/>
                  </a:cubicBezTo>
                  <a:cubicBezTo>
                    <a:pt x="17332" y="16008"/>
                    <a:pt x="17322" y="16050"/>
                    <a:pt x="17301" y="16081"/>
                  </a:cubicBezTo>
                  <a:cubicBezTo>
                    <a:pt x="17123" y="16332"/>
                    <a:pt x="17009" y="16614"/>
                    <a:pt x="16946" y="16928"/>
                  </a:cubicBezTo>
                  <a:cubicBezTo>
                    <a:pt x="16925" y="17000"/>
                    <a:pt x="16914" y="17074"/>
                    <a:pt x="16883" y="17137"/>
                  </a:cubicBezTo>
                  <a:cubicBezTo>
                    <a:pt x="16842" y="17262"/>
                    <a:pt x="16779" y="17335"/>
                    <a:pt x="16643" y="17367"/>
                  </a:cubicBezTo>
                  <a:cubicBezTo>
                    <a:pt x="16445" y="17408"/>
                    <a:pt x="16267" y="17513"/>
                    <a:pt x="16152" y="17690"/>
                  </a:cubicBezTo>
                  <a:cubicBezTo>
                    <a:pt x="15932" y="18024"/>
                    <a:pt x="15880" y="18379"/>
                    <a:pt x="15985" y="18766"/>
                  </a:cubicBezTo>
                  <a:cubicBezTo>
                    <a:pt x="16016" y="18881"/>
                    <a:pt x="16078" y="18985"/>
                    <a:pt x="16173" y="19059"/>
                  </a:cubicBezTo>
                  <a:cubicBezTo>
                    <a:pt x="16365" y="19203"/>
                    <a:pt x="16574" y="19279"/>
                    <a:pt x="16793" y="19279"/>
                  </a:cubicBezTo>
                  <a:cubicBezTo>
                    <a:pt x="16861" y="19279"/>
                    <a:pt x="16929" y="19272"/>
                    <a:pt x="16998" y="19257"/>
                  </a:cubicBezTo>
                  <a:cubicBezTo>
                    <a:pt x="17594" y="19143"/>
                    <a:pt x="17938" y="18735"/>
                    <a:pt x="18033" y="18129"/>
                  </a:cubicBezTo>
                  <a:cubicBezTo>
                    <a:pt x="18043" y="18024"/>
                    <a:pt x="18053" y="17920"/>
                    <a:pt x="18001" y="17826"/>
                  </a:cubicBezTo>
                  <a:cubicBezTo>
                    <a:pt x="17959" y="17743"/>
                    <a:pt x="17980" y="17680"/>
                    <a:pt x="18033" y="17606"/>
                  </a:cubicBezTo>
                  <a:cubicBezTo>
                    <a:pt x="18293" y="17199"/>
                    <a:pt x="18555" y="16781"/>
                    <a:pt x="18806" y="16374"/>
                  </a:cubicBezTo>
                  <a:lnTo>
                    <a:pt x="18868" y="16280"/>
                  </a:lnTo>
                  <a:cubicBezTo>
                    <a:pt x="18973" y="16374"/>
                    <a:pt x="19004" y="16468"/>
                    <a:pt x="19046" y="16552"/>
                  </a:cubicBezTo>
                  <a:cubicBezTo>
                    <a:pt x="19182" y="16812"/>
                    <a:pt x="19296" y="17063"/>
                    <a:pt x="19422" y="17314"/>
                  </a:cubicBezTo>
                  <a:cubicBezTo>
                    <a:pt x="19463" y="17397"/>
                    <a:pt x="19484" y="17471"/>
                    <a:pt x="19526" y="17544"/>
                  </a:cubicBezTo>
                  <a:cubicBezTo>
                    <a:pt x="19568" y="17617"/>
                    <a:pt x="19537" y="17680"/>
                    <a:pt x="19474" y="17732"/>
                  </a:cubicBezTo>
                  <a:cubicBezTo>
                    <a:pt x="19182" y="18014"/>
                    <a:pt x="19087" y="18474"/>
                    <a:pt x="19244" y="18839"/>
                  </a:cubicBezTo>
                  <a:cubicBezTo>
                    <a:pt x="19286" y="18934"/>
                    <a:pt x="19349" y="19017"/>
                    <a:pt x="19422" y="19090"/>
                  </a:cubicBezTo>
                  <a:cubicBezTo>
                    <a:pt x="19596" y="19264"/>
                    <a:pt x="19822" y="19354"/>
                    <a:pt x="20050" y="19354"/>
                  </a:cubicBezTo>
                  <a:cubicBezTo>
                    <a:pt x="20246" y="19354"/>
                    <a:pt x="20444" y="19288"/>
                    <a:pt x="20613" y="19153"/>
                  </a:cubicBezTo>
                  <a:cubicBezTo>
                    <a:pt x="20644" y="19122"/>
                    <a:pt x="20686" y="19101"/>
                    <a:pt x="20728" y="19069"/>
                  </a:cubicBezTo>
                  <a:cubicBezTo>
                    <a:pt x="21031" y="18860"/>
                    <a:pt x="21229" y="18568"/>
                    <a:pt x="21355" y="18223"/>
                  </a:cubicBezTo>
                  <a:cubicBezTo>
                    <a:pt x="21480" y="17899"/>
                    <a:pt x="21417" y="17606"/>
                    <a:pt x="21177" y="17397"/>
                  </a:cubicBezTo>
                  <a:cubicBezTo>
                    <a:pt x="21083" y="17314"/>
                    <a:pt x="20968" y="17293"/>
                    <a:pt x="20853" y="17272"/>
                  </a:cubicBezTo>
                  <a:cubicBezTo>
                    <a:pt x="20738" y="17262"/>
                    <a:pt x="20675" y="17199"/>
                    <a:pt x="20634" y="17095"/>
                  </a:cubicBezTo>
                  <a:cubicBezTo>
                    <a:pt x="20508" y="16781"/>
                    <a:pt x="20373" y="16478"/>
                    <a:pt x="20247" y="16165"/>
                  </a:cubicBezTo>
                  <a:cubicBezTo>
                    <a:pt x="20226" y="16144"/>
                    <a:pt x="20216" y="16123"/>
                    <a:pt x="20237" y="16102"/>
                  </a:cubicBezTo>
                  <a:cubicBezTo>
                    <a:pt x="20243" y="16096"/>
                    <a:pt x="20249" y="16093"/>
                    <a:pt x="20256" y="16093"/>
                  </a:cubicBezTo>
                  <a:cubicBezTo>
                    <a:pt x="20270" y="16093"/>
                    <a:pt x="20285" y="16105"/>
                    <a:pt x="20299" y="16113"/>
                  </a:cubicBezTo>
                  <a:cubicBezTo>
                    <a:pt x="20696" y="16227"/>
                    <a:pt x="21083" y="16374"/>
                    <a:pt x="21459" y="16531"/>
                  </a:cubicBezTo>
                  <a:cubicBezTo>
                    <a:pt x="21720" y="16635"/>
                    <a:pt x="21678" y="16645"/>
                    <a:pt x="21616" y="16854"/>
                  </a:cubicBezTo>
                  <a:cubicBezTo>
                    <a:pt x="21616" y="16875"/>
                    <a:pt x="21606" y="16907"/>
                    <a:pt x="21606" y="16928"/>
                  </a:cubicBezTo>
                  <a:cubicBezTo>
                    <a:pt x="21595" y="16990"/>
                    <a:pt x="21585" y="17042"/>
                    <a:pt x="21585" y="17095"/>
                  </a:cubicBezTo>
                  <a:cubicBezTo>
                    <a:pt x="21574" y="17585"/>
                    <a:pt x="21929" y="17952"/>
                    <a:pt x="22295" y="18077"/>
                  </a:cubicBezTo>
                  <a:cubicBezTo>
                    <a:pt x="22375" y="18104"/>
                    <a:pt x="22455" y="18119"/>
                    <a:pt x="22534" y="18119"/>
                  </a:cubicBezTo>
                  <a:cubicBezTo>
                    <a:pt x="22641" y="18119"/>
                    <a:pt x="22746" y="18091"/>
                    <a:pt x="22848" y="18024"/>
                  </a:cubicBezTo>
                  <a:cubicBezTo>
                    <a:pt x="23089" y="17878"/>
                    <a:pt x="23287" y="17669"/>
                    <a:pt x="23433" y="17418"/>
                  </a:cubicBezTo>
                  <a:cubicBezTo>
                    <a:pt x="23695" y="16990"/>
                    <a:pt x="23653" y="16531"/>
                    <a:pt x="23350" y="16144"/>
                  </a:cubicBezTo>
                  <a:cubicBezTo>
                    <a:pt x="23206" y="15969"/>
                    <a:pt x="23023" y="15872"/>
                    <a:pt x="22833" y="15872"/>
                  </a:cubicBezTo>
                  <a:cubicBezTo>
                    <a:pt x="22762" y="15872"/>
                    <a:pt x="22690" y="15885"/>
                    <a:pt x="22619" y="15914"/>
                  </a:cubicBezTo>
                  <a:cubicBezTo>
                    <a:pt x="22549" y="15944"/>
                    <a:pt x="22486" y="15957"/>
                    <a:pt x="22425" y="15957"/>
                  </a:cubicBezTo>
                  <a:cubicBezTo>
                    <a:pt x="22358" y="15957"/>
                    <a:pt x="22293" y="15941"/>
                    <a:pt x="22222" y="15914"/>
                  </a:cubicBezTo>
                  <a:cubicBezTo>
                    <a:pt x="21731" y="15726"/>
                    <a:pt x="21250" y="15496"/>
                    <a:pt x="20749" y="15329"/>
                  </a:cubicBezTo>
                  <a:cubicBezTo>
                    <a:pt x="20654" y="15308"/>
                    <a:pt x="20613" y="15277"/>
                    <a:pt x="20665" y="15173"/>
                  </a:cubicBezTo>
                  <a:cubicBezTo>
                    <a:pt x="20665" y="15162"/>
                    <a:pt x="20665" y="15152"/>
                    <a:pt x="20675" y="15141"/>
                  </a:cubicBezTo>
                  <a:cubicBezTo>
                    <a:pt x="20874" y="14848"/>
                    <a:pt x="21083" y="14567"/>
                    <a:pt x="21313" y="14284"/>
                  </a:cubicBezTo>
                  <a:cubicBezTo>
                    <a:pt x="21438" y="14128"/>
                    <a:pt x="21553" y="13971"/>
                    <a:pt x="21668" y="13804"/>
                  </a:cubicBezTo>
                  <a:cubicBezTo>
                    <a:pt x="21804" y="13605"/>
                    <a:pt x="21940" y="13397"/>
                    <a:pt x="22065" y="13188"/>
                  </a:cubicBezTo>
                  <a:cubicBezTo>
                    <a:pt x="22284" y="12842"/>
                    <a:pt x="22483" y="12487"/>
                    <a:pt x="22598" y="12090"/>
                  </a:cubicBezTo>
                  <a:cubicBezTo>
                    <a:pt x="22650" y="11934"/>
                    <a:pt x="22702" y="11777"/>
                    <a:pt x="22744" y="11620"/>
                  </a:cubicBezTo>
                  <a:cubicBezTo>
                    <a:pt x="22911" y="11056"/>
                    <a:pt x="22922" y="10492"/>
                    <a:pt x="22755" y="9928"/>
                  </a:cubicBezTo>
                  <a:cubicBezTo>
                    <a:pt x="22650" y="9541"/>
                    <a:pt x="22441" y="9207"/>
                    <a:pt x="22211" y="8893"/>
                  </a:cubicBezTo>
                  <a:cubicBezTo>
                    <a:pt x="22117" y="8768"/>
                    <a:pt x="21992" y="8663"/>
                    <a:pt x="21845" y="8580"/>
                  </a:cubicBezTo>
                  <a:cubicBezTo>
                    <a:pt x="21616" y="8454"/>
                    <a:pt x="21365" y="8350"/>
                    <a:pt x="21114" y="8266"/>
                  </a:cubicBezTo>
                  <a:cubicBezTo>
                    <a:pt x="20902" y="8192"/>
                    <a:pt x="20683" y="8152"/>
                    <a:pt x="20462" y="8152"/>
                  </a:cubicBezTo>
                  <a:cubicBezTo>
                    <a:pt x="20280" y="8152"/>
                    <a:pt x="20096" y="8179"/>
                    <a:pt x="19913" y="8236"/>
                  </a:cubicBezTo>
                  <a:cubicBezTo>
                    <a:pt x="19463" y="8371"/>
                    <a:pt x="19066" y="8591"/>
                    <a:pt x="18659" y="8831"/>
                  </a:cubicBezTo>
                  <a:cubicBezTo>
                    <a:pt x="18471" y="8935"/>
                    <a:pt x="18293" y="9060"/>
                    <a:pt x="18105" y="9186"/>
                  </a:cubicBezTo>
                  <a:cubicBezTo>
                    <a:pt x="18095" y="9176"/>
                    <a:pt x="18084" y="9155"/>
                    <a:pt x="18074" y="9144"/>
                  </a:cubicBezTo>
                  <a:cubicBezTo>
                    <a:pt x="17949" y="8977"/>
                    <a:pt x="17865" y="8810"/>
                    <a:pt x="17803" y="8612"/>
                  </a:cubicBezTo>
                  <a:cubicBezTo>
                    <a:pt x="17750" y="8454"/>
                    <a:pt x="17698" y="8308"/>
                    <a:pt x="17625" y="8173"/>
                  </a:cubicBezTo>
                  <a:cubicBezTo>
                    <a:pt x="17594" y="8078"/>
                    <a:pt x="17562" y="7985"/>
                    <a:pt x="17520" y="7901"/>
                  </a:cubicBezTo>
                  <a:cubicBezTo>
                    <a:pt x="17510" y="7869"/>
                    <a:pt x="17499" y="7849"/>
                    <a:pt x="17489" y="7818"/>
                  </a:cubicBezTo>
                  <a:cubicBezTo>
                    <a:pt x="17646" y="7734"/>
                    <a:pt x="17792" y="7609"/>
                    <a:pt x="17928" y="7493"/>
                  </a:cubicBezTo>
                  <a:cubicBezTo>
                    <a:pt x="18189" y="7263"/>
                    <a:pt x="18440" y="7003"/>
                    <a:pt x="18680" y="6741"/>
                  </a:cubicBezTo>
                  <a:cubicBezTo>
                    <a:pt x="19004" y="6376"/>
                    <a:pt x="19150" y="5947"/>
                    <a:pt x="19108" y="5457"/>
                  </a:cubicBezTo>
                  <a:cubicBezTo>
                    <a:pt x="19108" y="5415"/>
                    <a:pt x="19098" y="5373"/>
                    <a:pt x="19077" y="5331"/>
                  </a:cubicBezTo>
                  <a:lnTo>
                    <a:pt x="19077" y="5320"/>
                  </a:lnTo>
                  <a:cubicBezTo>
                    <a:pt x="19046" y="5216"/>
                    <a:pt x="19015" y="5111"/>
                    <a:pt x="18973" y="5007"/>
                  </a:cubicBezTo>
                  <a:cubicBezTo>
                    <a:pt x="18889" y="4809"/>
                    <a:pt x="18743" y="4683"/>
                    <a:pt x="18555" y="4589"/>
                  </a:cubicBezTo>
                  <a:cubicBezTo>
                    <a:pt x="18326" y="4490"/>
                    <a:pt x="18097" y="4390"/>
                    <a:pt x="17842" y="4390"/>
                  </a:cubicBezTo>
                  <a:cubicBezTo>
                    <a:pt x="17829" y="4390"/>
                    <a:pt x="17816" y="4390"/>
                    <a:pt x="17803" y="4391"/>
                  </a:cubicBezTo>
                  <a:cubicBezTo>
                    <a:pt x="17761" y="4391"/>
                    <a:pt x="17729" y="4349"/>
                    <a:pt x="17750" y="4317"/>
                  </a:cubicBezTo>
                  <a:cubicBezTo>
                    <a:pt x="17782" y="4245"/>
                    <a:pt x="17813" y="4182"/>
                    <a:pt x="17844" y="4119"/>
                  </a:cubicBezTo>
                  <a:cubicBezTo>
                    <a:pt x="18105" y="3576"/>
                    <a:pt x="18241" y="3012"/>
                    <a:pt x="18147" y="2395"/>
                  </a:cubicBezTo>
                  <a:cubicBezTo>
                    <a:pt x="18074" y="1914"/>
                    <a:pt x="17875" y="1476"/>
                    <a:pt x="17646" y="1058"/>
                  </a:cubicBezTo>
                  <a:cubicBezTo>
                    <a:pt x="17604" y="985"/>
                    <a:pt x="17562" y="911"/>
                    <a:pt x="17510" y="849"/>
                  </a:cubicBezTo>
                  <a:cubicBezTo>
                    <a:pt x="17071" y="358"/>
                    <a:pt x="16549" y="34"/>
                    <a:pt x="15870" y="3"/>
                  </a:cubicBezTo>
                  <a:cubicBezTo>
                    <a:pt x="15829" y="1"/>
                    <a:pt x="15788" y="1"/>
                    <a:pt x="15747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51"/>
            <p:cNvGrpSpPr/>
            <p:nvPr/>
          </p:nvGrpSpPr>
          <p:grpSpPr>
            <a:xfrm>
              <a:off x="5745652" y="1837088"/>
              <a:ext cx="979226" cy="939411"/>
              <a:chOff x="3433250" y="1911339"/>
              <a:chExt cx="1465249" cy="1405883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3433250" y="2238077"/>
                <a:ext cx="1461965" cy="922887"/>
              </a:xfrm>
              <a:custGeom>
                <a:avLst/>
                <a:gdLst/>
                <a:ahLst/>
                <a:cxnLst/>
                <a:rect l="l" t="t" r="r" b="b"/>
                <a:pathLst>
                  <a:path w="23643" h="14925" extrusionOk="0">
                    <a:moveTo>
                      <a:pt x="17646" y="3871"/>
                    </a:moveTo>
                    <a:lnTo>
                      <a:pt x="17646" y="3871"/>
                    </a:lnTo>
                    <a:cubicBezTo>
                      <a:pt x="17719" y="3944"/>
                      <a:pt x="17771" y="4017"/>
                      <a:pt x="17803" y="4111"/>
                    </a:cubicBezTo>
                    <a:cubicBezTo>
                      <a:pt x="17824" y="4153"/>
                      <a:pt x="17813" y="4184"/>
                      <a:pt x="17792" y="4215"/>
                    </a:cubicBezTo>
                    <a:cubicBezTo>
                      <a:pt x="17771" y="4226"/>
                      <a:pt x="17740" y="4236"/>
                      <a:pt x="17719" y="4247"/>
                    </a:cubicBezTo>
                    <a:cubicBezTo>
                      <a:pt x="17708" y="4247"/>
                      <a:pt x="17687" y="4226"/>
                      <a:pt x="17687" y="4215"/>
                    </a:cubicBezTo>
                    <a:cubicBezTo>
                      <a:pt x="17666" y="4101"/>
                      <a:pt x="17656" y="3985"/>
                      <a:pt x="17646" y="3871"/>
                    </a:cubicBezTo>
                    <a:close/>
                    <a:moveTo>
                      <a:pt x="11026" y="0"/>
                    </a:moveTo>
                    <a:cubicBezTo>
                      <a:pt x="10631" y="0"/>
                      <a:pt x="10236" y="17"/>
                      <a:pt x="9842" y="47"/>
                    </a:cubicBezTo>
                    <a:cubicBezTo>
                      <a:pt x="9278" y="89"/>
                      <a:pt x="8713" y="152"/>
                      <a:pt x="8180" y="350"/>
                    </a:cubicBezTo>
                    <a:cubicBezTo>
                      <a:pt x="8055" y="391"/>
                      <a:pt x="7919" y="423"/>
                      <a:pt x="7794" y="475"/>
                    </a:cubicBezTo>
                    <a:cubicBezTo>
                      <a:pt x="7344" y="642"/>
                      <a:pt x="6979" y="904"/>
                      <a:pt x="6728" y="1332"/>
                    </a:cubicBezTo>
                    <a:cubicBezTo>
                      <a:pt x="6550" y="1635"/>
                      <a:pt x="6394" y="1949"/>
                      <a:pt x="6185" y="2241"/>
                    </a:cubicBezTo>
                    <a:cubicBezTo>
                      <a:pt x="6060" y="2408"/>
                      <a:pt x="5986" y="2606"/>
                      <a:pt x="5914" y="2805"/>
                    </a:cubicBezTo>
                    <a:cubicBezTo>
                      <a:pt x="5673" y="3411"/>
                      <a:pt x="5339" y="3985"/>
                      <a:pt x="5057" y="4570"/>
                    </a:cubicBezTo>
                    <a:cubicBezTo>
                      <a:pt x="5046" y="4591"/>
                      <a:pt x="5015" y="4602"/>
                      <a:pt x="4983" y="4633"/>
                    </a:cubicBezTo>
                    <a:cubicBezTo>
                      <a:pt x="4911" y="4456"/>
                      <a:pt x="4827" y="4299"/>
                      <a:pt x="4764" y="4132"/>
                    </a:cubicBezTo>
                    <a:cubicBezTo>
                      <a:pt x="4628" y="3829"/>
                      <a:pt x="4451" y="3578"/>
                      <a:pt x="4168" y="3400"/>
                    </a:cubicBezTo>
                    <a:cubicBezTo>
                      <a:pt x="4043" y="3317"/>
                      <a:pt x="3939" y="3202"/>
                      <a:pt x="3782" y="3150"/>
                    </a:cubicBezTo>
                    <a:cubicBezTo>
                      <a:pt x="3512" y="3066"/>
                      <a:pt x="3237" y="3018"/>
                      <a:pt x="2961" y="3018"/>
                    </a:cubicBezTo>
                    <a:cubicBezTo>
                      <a:pt x="2790" y="3018"/>
                      <a:pt x="2617" y="3037"/>
                      <a:pt x="2445" y="3077"/>
                    </a:cubicBezTo>
                    <a:cubicBezTo>
                      <a:pt x="2278" y="3108"/>
                      <a:pt x="2132" y="3191"/>
                      <a:pt x="1985" y="3254"/>
                    </a:cubicBezTo>
                    <a:cubicBezTo>
                      <a:pt x="1619" y="3421"/>
                      <a:pt x="1306" y="3662"/>
                      <a:pt x="1045" y="3975"/>
                    </a:cubicBezTo>
                    <a:cubicBezTo>
                      <a:pt x="815" y="4268"/>
                      <a:pt x="658" y="4591"/>
                      <a:pt x="544" y="4937"/>
                    </a:cubicBezTo>
                    <a:cubicBezTo>
                      <a:pt x="272" y="5710"/>
                      <a:pt x="230" y="6504"/>
                      <a:pt x="376" y="7308"/>
                    </a:cubicBezTo>
                    <a:cubicBezTo>
                      <a:pt x="533" y="8206"/>
                      <a:pt x="941" y="8979"/>
                      <a:pt x="1619" y="9617"/>
                    </a:cubicBezTo>
                    <a:cubicBezTo>
                      <a:pt x="2006" y="9972"/>
                      <a:pt x="2392" y="10327"/>
                      <a:pt x="2852" y="10588"/>
                    </a:cubicBezTo>
                    <a:cubicBezTo>
                      <a:pt x="2873" y="10599"/>
                      <a:pt x="2884" y="10630"/>
                      <a:pt x="2905" y="10651"/>
                    </a:cubicBezTo>
                    <a:cubicBezTo>
                      <a:pt x="2863" y="10734"/>
                      <a:pt x="2779" y="10776"/>
                      <a:pt x="2696" y="10829"/>
                    </a:cubicBezTo>
                    <a:cubicBezTo>
                      <a:pt x="2246" y="11131"/>
                      <a:pt x="1776" y="11414"/>
                      <a:pt x="1348" y="11748"/>
                    </a:cubicBezTo>
                    <a:cubicBezTo>
                      <a:pt x="1275" y="11811"/>
                      <a:pt x="1191" y="11832"/>
                      <a:pt x="1097" y="11832"/>
                    </a:cubicBezTo>
                    <a:lnTo>
                      <a:pt x="825" y="11832"/>
                    </a:lnTo>
                    <a:cubicBezTo>
                      <a:pt x="814" y="11831"/>
                      <a:pt x="803" y="11831"/>
                      <a:pt x="792" y="11831"/>
                    </a:cubicBezTo>
                    <a:cubicBezTo>
                      <a:pt x="547" y="11831"/>
                      <a:pt x="360" y="11946"/>
                      <a:pt x="240" y="12155"/>
                    </a:cubicBezTo>
                    <a:cubicBezTo>
                      <a:pt x="52" y="12469"/>
                      <a:pt x="0" y="12761"/>
                      <a:pt x="251" y="13075"/>
                    </a:cubicBezTo>
                    <a:cubicBezTo>
                      <a:pt x="410" y="13277"/>
                      <a:pt x="666" y="13397"/>
                      <a:pt x="925" y="13397"/>
                    </a:cubicBezTo>
                    <a:cubicBezTo>
                      <a:pt x="1161" y="13397"/>
                      <a:pt x="1398" y="13298"/>
                      <a:pt x="1567" y="13075"/>
                    </a:cubicBezTo>
                    <a:cubicBezTo>
                      <a:pt x="1619" y="13002"/>
                      <a:pt x="1682" y="12918"/>
                      <a:pt x="1714" y="12835"/>
                    </a:cubicBezTo>
                    <a:cubicBezTo>
                      <a:pt x="1756" y="12709"/>
                      <a:pt x="1849" y="12657"/>
                      <a:pt x="1954" y="12605"/>
                    </a:cubicBezTo>
                    <a:cubicBezTo>
                      <a:pt x="2246" y="12459"/>
                      <a:pt x="2550" y="12322"/>
                      <a:pt x="2821" y="12145"/>
                    </a:cubicBezTo>
                    <a:cubicBezTo>
                      <a:pt x="2915" y="12083"/>
                      <a:pt x="3009" y="12030"/>
                      <a:pt x="3114" y="11988"/>
                    </a:cubicBezTo>
                    <a:cubicBezTo>
                      <a:pt x="3116" y="11985"/>
                      <a:pt x="3121" y="11984"/>
                      <a:pt x="3126" y="11984"/>
                    </a:cubicBezTo>
                    <a:cubicBezTo>
                      <a:pt x="3140" y="11984"/>
                      <a:pt x="3161" y="11994"/>
                      <a:pt x="3176" y="12009"/>
                    </a:cubicBezTo>
                    <a:cubicBezTo>
                      <a:pt x="3186" y="12009"/>
                      <a:pt x="3186" y="12041"/>
                      <a:pt x="3176" y="12051"/>
                    </a:cubicBezTo>
                    <a:lnTo>
                      <a:pt x="2738" y="12709"/>
                    </a:lnTo>
                    <a:cubicBezTo>
                      <a:pt x="2696" y="12761"/>
                      <a:pt x="2633" y="12782"/>
                      <a:pt x="2570" y="12803"/>
                    </a:cubicBezTo>
                    <a:cubicBezTo>
                      <a:pt x="2204" y="12928"/>
                      <a:pt x="1995" y="13200"/>
                      <a:pt x="1891" y="13566"/>
                    </a:cubicBezTo>
                    <a:cubicBezTo>
                      <a:pt x="1860" y="13691"/>
                      <a:pt x="1881" y="13817"/>
                      <a:pt x="1933" y="13931"/>
                    </a:cubicBezTo>
                    <a:cubicBezTo>
                      <a:pt x="1995" y="14078"/>
                      <a:pt x="2069" y="14214"/>
                      <a:pt x="2204" y="14297"/>
                    </a:cubicBezTo>
                    <a:cubicBezTo>
                      <a:pt x="2330" y="14370"/>
                      <a:pt x="2455" y="14465"/>
                      <a:pt x="2591" y="14516"/>
                    </a:cubicBezTo>
                    <a:cubicBezTo>
                      <a:pt x="2708" y="14558"/>
                      <a:pt x="2829" y="14585"/>
                      <a:pt x="2952" y="14585"/>
                    </a:cubicBezTo>
                    <a:cubicBezTo>
                      <a:pt x="3049" y="14585"/>
                      <a:pt x="3148" y="14568"/>
                      <a:pt x="3249" y="14527"/>
                    </a:cubicBezTo>
                    <a:cubicBezTo>
                      <a:pt x="3720" y="14318"/>
                      <a:pt x="3908" y="13889"/>
                      <a:pt x="3887" y="13472"/>
                    </a:cubicBezTo>
                    <a:cubicBezTo>
                      <a:pt x="3876" y="13294"/>
                      <a:pt x="3908" y="13158"/>
                      <a:pt x="4012" y="13023"/>
                    </a:cubicBezTo>
                    <a:cubicBezTo>
                      <a:pt x="4210" y="12740"/>
                      <a:pt x="4388" y="12448"/>
                      <a:pt x="4535" y="12134"/>
                    </a:cubicBezTo>
                    <a:cubicBezTo>
                      <a:pt x="4565" y="12072"/>
                      <a:pt x="4607" y="11999"/>
                      <a:pt x="4639" y="11936"/>
                    </a:cubicBezTo>
                    <a:cubicBezTo>
                      <a:pt x="4660" y="11925"/>
                      <a:pt x="4681" y="11904"/>
                      <a:pt x="4702" y="11894"/>
                    </a:cubicBezTo>
                    <a:cubicBezTo>
                      <a:pt x="4743" y="11894"/>
                      <a:pt x="4743" y="11925"/>
                      <a:pt x="4743" y="11957"/>
                    </a:cubicBezTo>
                    <a:cubicBezTo>
                      <a:pt x="4785" y="12145"/>
                      <a:pt x="4816" y="12343"/>
                      <a:pt x="4848" y="12542"/>
                    </a:cubicBezTo>
                    <a:cubicBezTo>
                      <a:pt x="4879" y="12730"/>
                      <a:pt x="4900" y="12918"/>
                      <a:pt x="4932" y="13106"/>
                    </a:cubicBezTo>
                    <a:cubicBezTo>
                      <a:pt x="4942" y="13200"/>
                      <a:pt x="4921" y="13274"/>
                      <a:pt x="4848" y="13325"/>
                    </a:cubicBezTo>
                    <a:lnTo>
                      <a:pt x="4754" y="13420"/>
                    </a:lnTo>
                    <a:cubicBezTo>
                      <a:pt x="4586" y="13597"/>
                      <a:pt x="4482" y="13806"/>
                      <a:pt x="4440" y="14047"/>
                    </a:cubicBezTo>
                    <a:cubicBezTo>
                      <a:pt x="4377" y="14495"/>
                      <a:pt x="4691" y="14924"/>
                      <a:pt x="5192" y="14924"/>
                    </a:cubicBezTo>
                    <a:cubicBezTo>
                      <a:pt x="5558" y="14924"/>
                      <a:pt x="5840" y="14778"/>
                      <a:pt x="6018" y="14444"/>
                    </a:cubicBezTo>
                    <a:cubicBezTo>
                      <a:pt x="6143" y="14203"/>
                      <a:pt x="6206" y="13942"/>
                      <a:pt x="6206" y="13660"/>
                    </a:cubicBezTo>
                    <a:cubicBezTo>
                      <a:pt x="6216" y="13566"/>
                      <a:pt x="6206" y="13472"/>
                      <a:pt x="6153" y="13399"/>
                    </a:cubicBezTo>
                    <a:cubicBezTo>
                      <a:pt x="6091" y="13315"/>
                      <a:pt x="6091" y="13232"/>
                      <a:pt x="6091" y="13137"/>
                    </a:cubicBezTo>
                    <a:cubicBezTo>
                      <a:pt x="6112" y="12845"/>
                      <a:pt x="6133" y="12542"/>
                      <a:pt x="6153" y="12239"/>
                    </a:cubicBezTo>
                    <a:cubicBezTo>
                      <a:pt x="6164" y="12009"/>
                      <a:pt x="6164" y="11790"/>
                      <a:pt x="6206" y="11560"/>
                    </a:cubicBezTo>
                    <a:cubicBezTo>
                      <a:pt x="6221" y="11493"/>
                      <a:pt x="6246" y="11458"/>
                      <a:pt x="6293" y="11458"/>
                    </a:cubicBezTo>
                    <a:cubicBezTo>
                      <a:pt x="6312" y="11458"/>
                      <a:pt x="6335" y="11464"/>
                      <a:pt x="6362" y="11477"/>
                    </a:cubicBezTo>
                    <a:cubicBezTo>
                      <a:pt x="6582" y="11581"/>
                      <a:pt x="6822" y="11644"/>
                      <a:pt x="7063" y="11706"/>
                    </a:cubicBezTo>
                    <a:cubicBezTo>
                      <a:pt x="7930" y="11915"/>
                      <a:pt x="8797" y="12083"/>
                      <a:pt x="9685" y="12187"/>
                    </a:cubicBezTo>
                    <a:cubicBezTo>
                      <a:pt x="10139" y="12241"/>
                      <a:pt x="10592" y="12267"/>
                      <a:pt x="11042" y="12267"/>
                    </a:cubicBezTo>
                    <a:cubicBezTo>
                      <a:pt x="11554" y="12267"/>
                      <a:pt x="12062" y="12233"/>
                      <a:pt x="12568" y="12166"/>
                    </a:cubicBezTo>
                    <a:cubicBezTo>
                      <a:pt x="13446" y="12041"/>
                      <a:pt x="14313" y="11884"/>
                      <a:pt x="15138" y="11549"/>
                    </a:cubicBezTo>
                    <a:cubicBezTo>
                      <a:pt x="15588" y="11382"/>
                      <a:pt x="16058" y="11247"/>
                      <a:pt x="16486" y="11017"/>
                    </a:cubicBezTo>
                    <a:cubicBezTo>
                      <a:pt x="16726" y="10892"/>
                      <a:pt x="16967" y="10766"/>
                      <a:pt x="17207" y="10630"/>
                    </a:cubicBezTo>
                    <a:cubicBezTo>
                      <a:pt x="17249" y="10609"/>
                      <a:pt x="17290" y="10599"/>
                      <a:pt x="17332" y="10578"/>
                    </a:cubicBezTo>
                    <a:cubicBezTo>
                      <a:pt x="17343" y="10578"/>
                      <a:pt x="17364" y="10588"/>
                      <a:pt x="17374" y="10599"/>
                    </a:cubicBezTo>
                    <a:cubicBezTo>
                      <a:pt x="17385" y="10599"/>
                      <a:pt x="17385" y="10609"/>
                      <a:pt x="17385" y="10620"/>
                    </a:cubicBezTo>
                    <a:cubicBezTo>
                      <a:pt x="17374" y="10641"/>
                      <a:pt x="17364" y="10672"/>
                      <a:pt x="17353" y="10693"/>
                    </a:cubicBezTo>
                    <a:cubicBezTo>
                      <a:pt x="17186" y="11017"/>
                      <a:pt x="17040" y="11351"/>
                      <a:pt x="16967" y="11706"/>
                    </a:cubicBezTo>
                    <a:cubicBezTo>
                      <a:pt x="16946" y="11758"/>
                      <a:pt x="16935" y="11811"/>
                      <a:pt x="16914" y="11863"/>
                    </a:cubicBezTo>
                    <a:cubicBezTo>
                      <a:pt x="16862" y="11988"/>
                      <a:pt x="16800" y="12072"/>
                      <a:pt x="16653" y="12103"/>
                    </a:cubicBezTo>
                    <a:cubicBezTo>
                      <a:pt x="16465" y="12145"/>
                      <a:pt x="16298" y="12239"/>
                      <a:pt x="16183" y="12406"/>
                    </a:cubicBezTo>
                    <a:cubicBezTo>
                      <a:pt x="16048" y="12615"/>
                      <a:pt x="15964" y="12835"/>
                      <a:pt x="15964" y="13075"/>
                    </a:cubicBezTo>
                    <a:cubicBezTo>
                      <a:pt x="15964" y="13304"/>
                      <a:pt x="15995" y="13524"/>
                      <a:pt x="16173" y="13701"/>
                    </a:cubicBezTo>
                    <a:cubicBezTo>
                      <a:pt x="16308" y="13827"/>
                      <a:pt x="16455" y="13889"/>
                      <a:pt x="16633" y="13931"/>
                    </a:cubicBezTo>
                    <a:cubicBezTo>
                      <a:pt x="16698" y="13948"/>
                      <a:pt x="16767" y="13956"/>
                      <a:pt x="16837" y="13956"/>
                    </a:cubicBezTo>
                    <a:cubicBezTo>
                      <a:pt x="17203" y="13956"/>
                      <a:pt x="17605" y="13742"/>
                      <a:pt x="17771" y="13462"/>
                    </a:cubicBezTo>
                    <a:cubicBezTo>
                      <a:pt x="17855" y="13336"/>
                      <a:pt x="17928" y="13190"/>
                      <a:pt x="17970" y="13044"/>
                    </a:cubicBezTo>
                    <a:cubicBezTo>
                      <a:pt x="18022" y="12877"/>
                      <a:pt x="18063" y="12688"/>
                      <a:pt x="17970" y="12510"/>
                    </a:cubicBezTo>
                    <a:cubicBezTo>
                      <a:pt x="17928" y="12438"/>
                      <a:pt x="17970" y="12375"/>
                      <a:pt x="18012" y="12312"/>
                    </a:cubicBezTo>
                    <a:cubicBezTo>
                      <a:pt x="18283" y="11894"/>
                      <a:pt x="18544" y="11487"/>
                      <a:pt x="18806" y="11069"/>
                    </a:cubicBezTo>
                    <a:cubicBezTo>
                      <a:pt x="18825" y="11041"/>
                      <a:pt x="18835" y="10995"/>
                      <a:pt x="18892" y="10995"/>
                    </a:cubicBezTo>
                    <a:cubicBezTo>
                      <a:pt x="18897" y="10995"/>
                      <a:pt x="18903" y="10995"/>
                      <a:pt x="18910" y="10996"/>
                    </a:cubicBezTo>
                    <a:cubicBezTo>
                      <a:pt x="18920" y="11006"/>
                      <a:pt x="18941" y="11027"/>
                      <a:pt x="18952" y="11048"/>
                    </a:cubicBezTo>
                    <a:cubicBezTo>
                      <a:pt x="19140" y="11435"/>
                      <a:pt x="19328" y="11821"/>
                      <a:pt x="19516" y="12197"/>
                    </a:cubicBezTo>
                    <a:cubicBezTo>
                      <a:pt x="19526" y="12229"/>
                      <a:pt x="19537" y="12250"/>
                      <a:pt x="19547" y="12281"/>
                    </a:cubicBezTo>
                    <a:cubicBezTo>
                      <a:pt x="19579" y="12343"/>
                      <a:pt x="19568" y="12396"/>
                      <a:pt x="19505" y="12448"/>
                    </a:cubicBezTo>
                    <a:cubicBezTo>
                      <a:pt x="19213" y="12678"/>
                      <a:pt x="19150" y="13002"/>
                      <a:pt x="19213" y="13357"/>
                    </a:cubicBezTo>
                    <a:cubicBezTo>
                      <a:pt x="19278" y="13753"/>
                      <a:pt x="19610" y="14019"/>
                      <a:pt x="19996" y="14019"/>
                    </a:cubicBezTo>
                    <a:cubicBezTo>
                      <a:pt x="20047" y="14019"/>
                      <a:pt x="20100" y="14015"/>
                      <a:pt x="20153" y="14005"/>
                    </a:cubicBezTo>
                    <a:cubicBezTo>
                      <a:pt x="20341" y="13973"/>
                      <a:pt x="20498" y="13900"/>
                      <a:pt x="20654" y="13796"/>
                    </a:cubicBezTo>
                    <a:cubicBezTo>
                      <a:pt x="20979" y="13566"/>
                      <a:pt x="21177" y="13253"/>
                      <a:pt x="21323" y="12897"/>
                    </a:cubicBezTo>
                    <a:cubicBezTo>
                      <a:pt x="21365" y="12803"/>
                      <a:pt x="21376" y="12698"/>
                      <a:pt x="21386" y="12594"/>
                    </a:cubicBezTo>
                    <a:cubicBezTo>
                      <a:pt x="21397" y="12322"/>
                      <a:pt x="21156" y="12030"/>
                      <a:pt x="20905" y="12020"/>
                    </a:cubicBezTo>
                    <a:cubicBezTo>
                      <a:pt x="20874" y="12009"/>
                      <a:pt x="20832" y="12009"/>
                      <a:pt x="20801" y="11999"/>
                    </a:cubicBezTo>
                    <a:cubicBezTo>
                      <a:pt x="20717" y="11999"/>
                      <a:pt x="20665" y="11957"/>
                      <a:pt x="20634" y="11884"/>
                    </a:cubicBezTo>
                    <a:cubicBezTo>
                      <a:pt x="20498" y="11539"/>
                      <a:pt x="20362" y="11205"/>
                      <a:pt x="20216" y="10871"/>
                    </a:cubicBezTo>
                    <a:cubicBezTo>
                      <a:pt x="20206" y="10839"/>
                      <a:pt x="20174" y="10808"/>
                      <a:pt x="20226" y="10787"/>
                    </a:cubicBezTo>
                    <a:cubicBezTo>
                      <a:pt x="20228" y="10785"/>
                      <a:pt x="20231" y="10784"/>
                      <a:pt x="20235" y="10784"/>
                    </a:cubicBezTo>
                    <a:cubicBezTo>
                      <a:pt x="20249" y="10784"/>
                      <a:pt x="20272" y="10799"/>
                      <a:pt x="20289" y="10808"/>
                    </a:cubicBezTo>
                    <a:cubicBezTo>
                      <a:pt x="20686" y="10922"/>
                      <a:pt x="21062" y="11059"/>
                      <a:pt x="21438" y="11226"/>
                    </a:cubicBezTo>
                    <a:cubicBezTo>
                      <a:pt x="21501" y="11247"/>
                      <a:pt x="21553" y="11278"/>
                      <a:pt x="21616" y="11309"/>
                    </a:cubicBezTo>
                    <a:cubicBezTo>
                      <a:pt x="21668" y="11340"/>
                      <a:pt x="21689" y="11382"/>
                      <a:pt x="21668" y="11445"/>
                    </a:cubicBezTo>
                    <a:cubicBezTo>
                      <a:pt x="21647" y="11477"/>
                      <a:pt x="21647" y="11507"/>
                      <a:pt x="21626" y="11549"/>
                    </a:cubicBezTo>
                    <a:cubicBezTo>
                      <a:pt x="21459" y="12051"/>
                      <a:pt x="21825" y="12636"/>
                      <a:pt x="22316" y="12772"/>
                    </a:cubicBezTo>
                    <a:cubicBezTo>
                      <a:pt x="22378" y="12790"/>
                      <a:pt x="22439" y="12799"/>
                      <a:pt x="22500" y="12799"/>
                    </a:cubicBezTo>
                    <a:cubicBezTo>
                      <a:pt x="22614" y="12799"/>
                      <a:pt x="22725" y="12767"/>
                      <a:pt x="22827" y="12698"/>
                    </a:cubicBezTo>
                    <a:cubicBezTo>
                      <a:pt x="23131" y="12500"/>
                      <a:pt x="23371" y="12239"/>
                      <a:pt x="23496" y="11894"/>
                    </a:cubicBezTo>
                    <a:cubicBezTo>
                      <a:pt x="23642" y="11507"/>
                      <a:pt x="23528" y="11048"/>
                      <a:pt x="23214" y="10776"/>
                    </a:cubicBezTo>
                    <a:cubicBezTo>
                      <a:pt x="23094" y="10677"/>
                      <a:pt x="22965" y="10617"/>
                      <a:pt x="22830" y="10617"/>
                    </a:cubicBezTo>
                    <a:cubicBezTo>
                      <a:pt x="22764" y="10617"/>
                      <a:pt x="22697" y="10631"/>
                      <a:pt x="22629" y="10662"/>
                    </a:cubicBezTo>
                    <a:cubicBezTo>
                      <a:pt x="22568" y="10686"/>
                      <a:pt x="22509" y="10696"/>
                      <a:pt x="22452" y="10696"/>
                    </a:cubicBezTo>
                    <a:cubicBezTo>
                      <a:pt x="22363" y="10696"/>
                      <a:pt x="22275" y="10672"/>
                      <a:pt x="22180" y="10641"/>
                    </a:cubicBezTo>
                    <a:cubicBezTo>
                      <a:pt x="21689" y="10453"/>
                      <a:pt x="21219" y="10212"/>
                      <a:pt x="20707" y="10066"/>
                    </a:cubicBezTo>
                    <a:cubicBezTo>
                      <a:pt x="20675" y="10056"/>
                      <a:pt x="20623" y="10035"/>
                      <a:pt x="20592" y="9982"/>
                    </a:cubicBezTo>
                    <a:cubicBezTo>
                      <a:pt x="20812" y="9648"/>
                      <a:pt x="21051" y="9314"/>
                      <a:pt x="21313" y="9000"/>
                    </a:cubicBezTo>
                    <a:cubicBezTo>
                      <a:pt x="21438" y="8844"/>
                      <a:pt x="21553" y="8687"/>
                      <a:pt x="21668" y="8520"/>
                    </a:cubicBezTo>
                    <a:cubicBezTo>
                      <a:pt x="21804" y="8321"/>
                      <a:pt x="21940" y="8113"/>
                      <a:pt x="22065" y="7904"/>
                    </a:cubicBezTo>
                    <a:cubicBezTo>
                      <a:pt x="22284" y="7558"/>
                      <a:pt x="22483" y="7203"/>
                      <a:pt x="22598" y="6806"/>
                    </a:cubicBezTo>
                    <a:cubicBezTo>
                      <a:pt x="22650" y="6650"/>
                      <a:pt x="22702" y="6493"/>
                      <a:pt x="22744" y="6336"/>
                    </a:cubicBezTo>
                    <a:cubicBezTo>
                      <a:pt x="22911" y="5772"/>
                      <a:pt x="22922" y="5208"/>
                      <a:pt x="22755" y="4644"/>
                    </a:cubicBezTo>
                    <a:cubicBezTo>
                      <a:pt x="22650" y="4257"/>
                      <a:pt x="22441" y="3923"/>
                      <a:pt x="22211" y="3609"/>
                    </a:cubicBezTo>
                    <a:cubicBezTo>
                      <a:pt x="22117" y="3484"/>
                      <a:pt x="21992" y="3379"/>
                      <a:pt x="21845" y="3296"/>
                    </a:cubicBezTo>
                    <a:cubicBezTo>
                      <a:pt x="21616" y="3170"/>
                      <a:pt x="21365" y="3066"/>
                      <a:pt x="21114" y="2982"/>
                    </a:cubicBezTo>
                    <a:cubicBezTo>
                      <a:pt x="20902" y="2908"/>
                      <a:pt x="20683" y="2868"/>
                      <a:pt x="20462" y="2868"/>
                    </a:cubicBezTo>
                    <a:cubicBezTo>
                      <a:pt x="20280" y="2868"/>
                      <a:pt x="20096" y="2895"/>
                      <a:pt x="19913" y="2952"/>
                    </a:cubicBezTo>
                    <a:cubicBezTo>
                      <a:pt x="19463" y="3087"/>
                      <a:pt x="19066" y="3307"/>
                      <a:pt x="18659" y="3547"/>
                    </a:cubicBezTo>
                    <a:cubicBezTo>
                      <a:pt x="18471" y="3651"/>
                      <a:pt x="18283" y="3787"/>
                      <a:pt x="18095" y="3913"/>
                    </a:cubicBezTo>
                    <a:cubicBezTo>
                      <a:pt x="18053" y="3860"/>
                      <a:pt x="18012" y="3808"/>
                      <a:pt x="17980" y="3746"/>
                    </a:cubicBezTo>
                    <a:cubicBezTo>
                      <a:pt x="17782" y="3390"/>
                      <a:pt x="17677" y="2993"/>
                      <a:pt x="17520" y="2617"/>
                    </a:cubicBezTo>
                    <a:cubicBezTo>
                      <a:pt x="17364" y="2209"/>
                      <a:pt x="17144" y="1854"/>
                      <a:pt x="16821" y="1562"/>
                    </a:cubicBezTo>
                    <a:cubicBezTo>
                      <a:pt x="16664" y="1415"/>
                      <a:pt x="16507" y="1259"/>
                      <a:pt x="16329" y="1134"/>
                    </a:cubicBezTo>
                    <a:cubicBezTo>
                      <a:pt x="16099" y="946"/>
                      <a:pt x="15839" y="788"/>
                      <a:pt x="15567" y="674"/>
                    </a:cubicBezTo>
                    <a:cubicBezTo>
                      <a:pt x="15096" y="486"/>
                      <a:pt x="14616" y="350"/>
                      <a:pt x="14125" y="266"/>
                    </a:cubicBezTo>
                    <a:cubicBezTo>
                      <a:pt x="13791" y="203"/>
                      <a:pt x="13457" y="131"/>
                      <a:pt x="13101" y="99"/>
                    </a:cubicBezTo>
                    <a:cubicBezTo>
                      <a:pt x="12694" y="57"/>
                      <a:pt x="12286" y="47"/>
                      <a:pt x="11879" y="26"/>
                    </a:cubicBezTo>
                    <a:cubicBezTo>
                      <a:pt x="11594" y="9"/>
                      <a:pt x="11310" y="0"/>
                      <a:pt x="1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1"/>
              <p:cNvSpPr/>
              <p:nvPr/>
            </p:nvSpPr>
            <p:spPr>
              <a:xfrm>
                <a:off x="3799502" y="2544408"/>
                <a:ext cx="754016" cy="455600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7368" extrusionOk="0">
                    <a:moveTo>
                      <a:pt x="6026" y="0"/>
                    </a:moveTo>
                    <a:cubicBezTo>
                      <a:pt x="6013" y="0"/>
                      <a:pt x="6000" y="1"/>
                      <a:pt x="5987" y="3"/>
                    </a:cubicBezTo>
                    <a:cubicBezTo>
                      <a:pt x="5955" y="3"/>
                      <a:pt x="5921" y="1"/>
                      <a:pt x="5887" y="1"/>
                    </a:cubicBezTo>
                    <a:cubicBezTo>
                      <a:pt x="5855" y="1"/>
                      <a:pt x="5825" y="3"/>
                      <a:pt x="5799" y="13"/>
                    </a:cubicBezTo>
                    <a:cubicBezTo>
                      <a:pt x="5729" y="42"/>
                      <a:pt x="5653" y="46"/>
                      <a:pt x="5579" y="46"/>
                    </a:cubicBezTo>
                    <a:cubicBezTo>
                      <a:pt x="5544" y="46"/>
                      <a:pt x="5509" y="45"/>
                      <a:pt x="5475" y="45"/>
                    </a:cubicBezTo>
                    <a:cubicBezTo>
                      <a:pt x="5412" y="45"/>
                      <a:pt x="5348" y="43"/>
                      <a:pt x="5285" y="43"/>
                    </a:cubicBezTo>
                    <a:cubicBezTo>
                      <a:pt x="5193" y="43"/>
                      <a:pt x="5102" y="47"/>
                      <a:pt x="5015" y="66"/>
                    </a:cubicBezTo>
                    <a:cubicBezTo>
                      <a:pt x="4884" y="83"/>
                      <a:pt x="4772" y="144"/>
                      <a:pt x="4643" y="144"/>
                    </a:cubicBezTo>
                    <a:cubicBezTo>
                      <a:pt x="4608" y="144"/>
                      <a:pt x="4572" y="140"/>
                      <a:pt x="4535" y="129"/>
                    </a:cubicBezTo>
                    <a:cubicBezTo>
                      <a:pt x="4530" y="127"/>
                      <a:pt x="4526" y="127"/>
                      <a:pt x="4521" y="127"/>
                    </a:cubicBezTo>
                    <a:cubicBezTo>
                      <a:pt x="4495" y="127"/>
                      <a:pt x="4466" y="151"/>
                      <a:pt x="4430" y="160"/>
                    </a:cubicBezTo>
                    <a:cubicBezTo>
                      <a:pt x="4368" y="181"/>
                      <a:pt x="4295" y="201"/>
                      <a:pt x="4221" y="212"/>
                    </a:cubicBezTo>
                    <a:cubicBezTo>
                      <a:pt x="3866" y="317"/>
                      <a:pt x="3511" y="442"/>
                      <a:pt x="3177" y="588"/>
                    </a:cubicBezTo>
                    <a:cubicBezTo>
                      <a:pt x="2884" y="724"/>
                      <a:pt x="2592" y="849"/>
                      <a:pt x="2331" y="1027"/>
                    </a:cubicBezTo>
                    <a:cubicBezTo>
                      <a:pt x="2153" y="1153"/>
                      <a:pt x="1944" y="1236"/>
                      <a:pt x="1788" y="1392"/>
                    </a:cubicBezTo>
                    <a:cubicBezTo>
                      <a:pt x="1411" y="1748"/>
                      <a:pt x="1045" y="2114"/>
                      <a:pt x="711" y="2500"/>
                    </a:cubicBezTo>
                    <a:cubicBezTo>
                      <a:pt x="325" y="2960"/>
                      <a:pt x="147" y="3493"/>
                      <a:pt x="32" y="4057"/>
                    </a:cubicBezTo>
                    <a:lnTo>
                      <a:pt x="32" y="4171"/>
                    </a:lnTo>
                    <a:cubicBezTo>
                      <a:pt x="32" y="4234"/>
                      <a:pt x="42" y="4297"/>
                      <a:pt x="105" y="4339"/>
                    </a:cubicBezTo>
                    <a:cubicBezTo>
                      <a:pt x="210" y="4401"/>
                      <a:pt x="210" y="4496"/>
                      <a:pt x="179" y="4600"/>
                    </a:cubicBezTo>
                    <a:cubicBezTo>
                      <a:pt x="53" y="5060"/>
                      <a:pt x="74" y="5530"/>
                      <a:pt x="32" y="6000"/>
                    </a:cubicBezTo>
                    <a:cubicBezTo>
                      <a:pt x="1" y="6230"/>
                      <a:pt x="74" y="6449"/>
                      <a:pt x="84" y="6679"/>
                    </a:cubicBezTo>
                    <a:cubicBezTo>
                      <a:pt x="95" y="6700"/>
                      <a:pt x="105" y="6732"/>
                      <a:pt x="116" y="6752"/>
                    </a:cubicBezTo>
                    <a:cubicBezTo>
                      <a:pt x="132" y="6780"/>
                      <a:pt x="160" y="6793"/>
                      <a:pt x="188" y="6793"/>
                    </a:cubicBezTo>
                    <a:cubicBezTo>
                      <a:pt x="213" y="6793"/>
                      <a:pt x="237" y="6782"/>
                      <a:pt x="251" y="6762"/>
                    </a:cubicBezTo>
                    <a:cubicBezTo>
                      <a:pt x="262" y="6752"/>
                      <a:pt x="272" y="6732"/>
                      <a:pt x="283" y="6721"/>
                    </a:cubicBezTo>
                    <a:cubicBezTo>
                      <a:pt x="304" y="6658"/>
                      <a:pt x="283" y="6585"/>
                      <a:pt x="356" y="6553"/>
                    </a:cubicBezTo>
                    <a:cubicBezTo>
                      <a:pt x="370" y="6550"/>
                      <a:pt x="383" y="6548"/>
                      <a:pt x="396" y="6548"/>
                    </a:cubicBezTo>
                    <a:cubicBezTo>
                      <a:pt x="450" y="6548"/>
                      <a:pt x="493" y="6578"/>
                      <a:pt x="544" y="6595"/>
                    </a:cubicBezTo>
                    <a:cubicBezTo>
                      <a:pt x="669" y="6637"/>
                      <a:pt x="795" y="6679"/>
                      <a:pt x="931" y="6721"/>
                    </a:cubicBezTo>
                    <a:cubicBezTo>
                      <a:pt x="983" y="6742"/>
                      <a:pt x="1035" y="6762"/>
                      <a:pt x="1087" y="6762"/>
                    </a:cubicBezTo>
                    <a:cubicBezTo>
                      <a:pt x="1233" y="6762"/>
                      <a:pt x="1370" y="6773"/>
                      <a:pt x="1505" y="6857"/>
                    </a:cubicBezTo>
                    <a:cubicBezTo>
                      <a:pt x="1599" y="6909"/>
                      <a:pt x="1725" y="6909"/>
                      <a:pt x="1839" y="6930"/>
                    </a:cubicBezTo>
                    <a:cubicBezTo>
                      <a:pt x="1861" y="6933"/>
                      <a:pt x="1883" y="6935"/>
                      <a:pt x="1906" y="6935"/>
                    </a:cubicBezTo>
                    <a:cubicBezTo>
                      <a:pt x="1959" y="6935"/>
                      <a:pt x="2012" y="6922"/>
                      <a:pt x="2048" y="6878"/>
                    </a:cubicBezTo>
                    <a:cubicBezTo>
                      <a:pt x="2084" y="6848"/>
                      <a:pt x="2118" y="6834"/>
                      <a:pt x="2155" y="6834"/>
                    </a:cubicBezTo>
                    <a:cubicBezTo>
                      <a:pt x="2194" y="6834"/>
                      <a:pt x="2235" y="6850"/>
                      <a:pt x="2278" y="6878"/>
                    </a:cubicBezTo>
                    <a:cubicBezTo>
                      <a:pt x="2325" y="6901"/>
                      <a:pt x="2372" y="6930"/>
                      <a:pt x="2424" y="6930"/>
                    </a:cubicBezTo>
                    <a:cubicBezTo>
                      <a:pt x="2441" y="6930"/>
                      <a:pt x="2459" y="6927"/>
                      <a:pt x="2477" y="6920"/>
                    </a:cubicBezTo>
                    <a:cubicBezTo>
                      <a:pt x="2504" y="6908"/>
                      <a:pt x="2527" y="6903"/>
                      <a:pt x="2548" y="6903"/>
                    </a:cubicBezTo>
                    <a:cubicBezTo>
                      <a:pt x="2600" y="6903"/>
                      <a:pt x="2635" y="6934"/>
                      <a:pt x="2665" y="6971"/>
                    </a:cubicBezTo>
                    <a:cubicBezTo>
                      <a:pt x="2770" y="7097"/>
                      <a:pt x="2884" y="7139"/>
                      <a:pt x="3041" y="7159"/>
                    </a:cubicBezTo>
                    <a:cubicBezTo>
                      <a:pt x="3218" y="7180"/>
                      <a:pt x="3386" y="7201"/>
                      <a:pt x="3553" y="7222"/>
                    </a:cubicBezTo>
                    <a:cubicBezTo>
                      <a:pt x="3824" y="7254"/>
                      <a:pt x="4096" y="7285"/>
                      <a:pt x="4368" y="7306"/>
                    </a:cubicBezTo>
                    <a:cubicBezTo>
                      <a:pt x="4525" y="7327"/>
                      <a:pt x="4692" y="7317"/>
                      <a:pt x="4859" y="7347"/>
                    </a:cubicBezTo>
                    <a:cubicBezTo>
                      <a:pt x="4934" y="7359"/>
                      <a:pt x="5015" y="7367"/>
                      <a:pt x="5095" y="7367"/>
                    </a:cubicBezTo>
                    <a:cubicBezTo>
                      <a:pt x="5161" y="7367"/>
                      <a:pt x="5226" y="7362"/>
                      <a:pt x="5287" y="7347"/>
                    </a:cubicBezTo>
                    <a:cubicBezTo>
                      <a:pt x="5507" y="7306"/>
                      <a:pt x="5726" y="7327"/>
                      <a:pt x="5935" y="7306"/>
                    </a:cubicBezTo>
                    <a:cubicBezTo>
                      <a:pt x="6175" y="7285"/>
                      <a:pt x="6415" y="7275"/>
                      <a:pt x="6645" y="7233"/>
                    </a:cubicBezTo>
                    <a:cubicBezTo>
                      <a:pt x="7021" y="7180"/>
                      <a:pt x="7387" y="7108"/>
                      <a:pt x="7763" y="7034"/>
                    </a:cubicBezTo>
                    <a:cubicBezTo>
                      <a:pt x="8150" y="6961"/>
                      <a:pt x="8526" y="6867"/>
                      <a:pt x="8902" y="6742"/>
                    </a:cubicBezTo>
                    <a:cubicBezTo>
                      <a:pt x="9194" y="6637"/>
                      <a:pt x="9498" y="6523"/>
                      <a:pt x="9790" y="6407"/>
                    </a:cubicBezTo>
                    <a:cubicBezTo>
                      <a:pt x="10135" y="6282"/>
                      <a:pt x="10469" y="6146"/>
                      <a:pt x="10782" y="5968"/>
                    </a:cubicBezTo>
                    <a:cubicBezTo>
                      <a:pt x="11033" y="5833"/>
                      <a:pt x="11274" y="5687"/>
                      <a:pt x="11535" y="5582"/>
                    </a:cubicBezTo>
                    <a:cubicBezTo>
                      <a:pt x="11702" y="5520"/>
                      <a:pt x="11848" y="5404"/>
                      <a:pt x="11973" y="5269"/>
                    </a:cubicBezTo>
                    <a:cubicBezTo>
                      <a:pt x="12172" y="5049"/>
                      <a:pt x="12193" y="4819"/>
                      <a:pt x="12078" y="4568"/>
                    </a:cubicBezTo>
                    <a:cubicBezTo>
                      <a:pt x="12057" y="4527"/>
                      <a:pt x="12026" y="4496"/>
                      <a:pt x="12005" y="4454"/>
                    </a:cubicBezTo>
                    <a:cubicBezTo>
                      <a:pt x="11963" y="4308"/>
                      <a:pt x="11838" y="4192"/>
                      <a:pt x="11869" y="4015"/>
                    </a:cubicBezTo>
                    <a:cubicBezTo>
                      <a:pt x="11880" y="3942"/>
                      <a:pt x="11838" y="3879"/>
                      <a:pt x="11775" y="3827"/>
                    </a:cubicBezTo>
                    <a:cubicBezTo>
                      <a:pt x="11483" y="3597"/>
                      <a:pt x="11242" y="3305"/>
                      <a:pt x="10970" y="3054"/>
                    </a:cubicBezTo>
                    <a:cubicBezTo>
                      <a:pt x="10929" y="3012"/>
                      <a:pt x="10887" y="2960"/>
                      <a:pt x="10845" y="2908"/>
                    </a:cubicBezTo>
                    <a:cubicBezTo>
                      <a:pt x="10522" y="2437"/>
                      <a:pt x="10114" y="2030"/>
                      <a:pt x="9738" y="1601"/>
                    </a:cubicBezTo>
                    <a:cubicBezTo>
                      <a:pt x="9591" y="1434"/>
                      <a:pt x="9424" y="1299"/>
                      <a:pt x="9278" y="1142"/>
                    </a:cubicBezTo>
                    <a:cubicBezTo>
                      <a:pt x="9027" y="870"/>
                      <a:pt x="8714" y="682"/>
                      <a:pt x="8379" y="536"/>
                    </a:cubicBezTo>
                    <a:cubicBezTo>
                      <a:pt x="8024" y="380"/>
                      <a:pt x="7680" y="212"/>
                      <a:pt x="7293" y="139"/>
                    </a:cubicBezTo>
                    <a:cubicBezTo>
                      <a:pt x="7190" y="62"/>
                      <a:pt x="7072" y="55"/>
                      <a:pt x="6952" y="55"/>
                    </a:cubicBezTo>
                    <a:cubicBezTo>
                      <a:pt x="6927" y="55"/>
                      <a:pt x="6901" y="55"/>
                      <a:pt x="6875" y="55"/>
                    </a:cubicBezTo>
                    <a:cubicBezTo>
                      <a:pt x="6791" y="55"/>
                      <a:pt x="6708" y="55"/>
                      <a:pt x="6624" y="45"/>
                    </a:cubicBezTo>
                    <a:cubicBezTo>
                      <a:pt x="6553" y="38"/>
                      <a:pt x="6487" y="16"/>
                      <a:pt x="6416" y="16"/>
                    </a:cubicBezTo>
                    <a:cubicBezTo>
                      <a:pt x="6382" y="16"/>
                      <a:pt x="6348" y="21"/>
                      <a:pt x="6311" y="34"/>
                    </a:cubicBezTo>
                    <a:cubicBezTo>
                      <a:pt x="6294" y="40"/>
                      <a:pt x="6277" y="42"/>
                      <a:pt x="6260" y="42"/>
                    </a:cubicBezTo>
                    <a:cubicBezTo>
                      <a:pt x="6184" y="42"/>
                      <a:pt x="6107" y="0"/>
                      <a:pt x="6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1"/>
              <p:cNvSpPr/>
              <p:nvPr/>
            </p:nvSpPr>
            <p:spPr>
              <a:xfrm>
                <a:off x="3433250" y="2821307"/>
                <a:ext cx="388262" cy="33953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5491" extrusionOk="0">
                    <a:moveTo>
                      <a:pt x="4628" y="0"/>
                    </a:moveTo>
                    <a:cubicBezTo>
                      <a:pt x="4377" y="0"/>
                      <a:pt x="4133" y="80"/>
                      <a:pt x="3929" y="269"/>
                    </a:cubicBezTo>
                    <a:cubicBezTo>
                      <a:pt x="3678" y="498"/>
                      <a:pt x="3416" y="728"/>
                      <a:pt x="3166" y="958"/>
                    </a:cubicBezTo>
                    <a:cubicBezTo>
                      <a:pt x="3093" y="1031"/>
                      <a:pt x="3019" y="1093"/>
                      <a:pt x="2947" y="1167"/>
                    </a:cubicBezTo>
                    <a:cubicBezTo>
                      <a:pt x="2873" y="1240"/>
                      <a:pt x="2800" y="1302"/>
                      <a:pt x="2717" y="1355"/>
                    </a:cubicBezTo>
                    <a:cubicBezTo>
                      <a:pt x="2278" y="1616"/>
                      <a:pt x="1849" y="1887"/>
                      <a:pt x="1442" y="2201"/>
                    </a:cubicBezTo>
                    <a:cubicBezTo>
                      <a:pt x="1324" y="2285"/>
                      <a:pt x="1213" y="2349"/>
                      <a:pt x="1076" y="2349"/>
                    </a:cubicBezTo>
                    <a:cubicBezTo>
                      <a:pt x="1043" y="2349"/>
                      <a:pt x="1008" y="2345"/>
                      <a:pt x="972" y="2337"/>
                    </a:cubicBezTo>
                    <a:cubicBezTo>
                      <a:pt x="954" y="2333"/>
                      <a:pt x="936" y="2332"/>
                      <a:pt x="917" y="2332"/>
                    </a:cubicBezTo>
                    <a:cubicBezTo>
                      <a:pt x="879" y="2332"/>
                      <a:pt x="840" y="2337"/>
                      <a:pt x="804" y="2337"/>
                    </a:cubicBezTo>
                    <a:cubicBezTo>
                      <a:pt x="794" y="2337"/>
                      <a:pt x="784" y="2336"/>
                      <a:pt x="774" y="2336"/>
                    </a:cubicBezTo>
                    <a:cubicBezTo>
                      <a:pt x="591" y="2336"/>
                      <a:pt x="454" y="2428"/>
                      <a:pt x="335" y="2556"/>
                    </a:cubicBezTo>
                    <a:cubicBezTo>
                      <a:pt x="230" y="2671"/>
                      <a:pt x="157" y="2797"/>
                      <a:pt x="115" y="2932"/>
                    </a:cubicBezTo>
                    <a:cubicBezTo>
                      <a:pt x="0" y="3246"/>
                      <a:pt x="105" y="3580"/>
                      <a:pt x="376" y="3779"/>
                    </a:cubicBezTo>
                    <a:cubicBezTo>
                      <a:pt x="418" y="3800"/>
                      <a:pt x="449" y="3831"/>
                      <a:pt x="491" y="3852"/>
                    </a:cubicBezTo>
                    <a:cubicBezTo>
                      <a:pt x="629" y="3932"/>
                      <a:pt x="770" y="3971"/>
                      <a:pt x="911" y="3971"/>
                    </a:cubicBezTo>
                    <a:cubicBezTo>
                      <a:pt x="1047" y="3971"/>
                      <a:pt x="1183" y="3934"/>
                      <a:pt x="1317" y="3862"/>
                    </a:cubicBezTo>
                    <a:cubicBezTo>
                      <a:pt x="1505" y="3758"/>
                      <a:pt x="1630" y="3580"/>
                      <a:pt x="1724" y="3392"/>
                    </a:cubicBezTo>
                    <a:cubicBezTo>
                      <a:pt x="1766" y="3298"/>
                      <a:pt x="1828" y="3236"/>
                      <a:pt x="1933" y="3194"/>
                    </a:cubicBezTo>
                    <a:cubicBezTo>
                      <a:pt x="2215" y="3058"/>
                      <a:pt x="2497" y="2911"/>
                      <a:pt x="2769" y="2744"/>
                    </a:cubicBezTo>
                    <a:cubicBezTo>
                      <a:pt x="2852" y="2692"/>
                      <a:pt x="2947" y="2651"/>
                      <a:pt x="3040" y="2609"/>
                    </a:cubicBezTo>
                    <a:cubicBezTo>
                      <a:pt x="3051" y="2598"/>
                      <a:pt x="3072" y="2588"/>
                      <a:pt x="3082" y="2567"/>
                    </a:cubicBezTo>
                    <a:cubicBezTo>
                      <a:pt x="3096" y="2559"/>
                      <a:pt x="3111" y="2547"/>
                      <a:pt x="3129" y="2547"/>
                    </a:cubicBezTo>
                    <a:cubicBezTo>
                      <a:pt x="3137" y="2547"/>
                      <a:pt x="3146" y="2550"/>
                      <a:pt x="3155" y="2556"/>
                    </a:cubicBezTo>
                    <a:cubicBezTo>
                      <a:pt x="3176" y="2577"/>
                      <a:pt x="3155" y="2598"/>
                      <a:pt x="3135" y="2619"/>
                    </a:cubicBezTo>
                    <a:cubicBezTo>
                      <a:pt x="3114" y="2640"/>
                      <a:pt x="3103" y="2661"/>
                      <a:pt x="3093" y="2681"/>
                    </a:cubicBezTo>
                    <a:cubicBezTo>
                      <a:pt x="2977" y="2849"/>
                      <a:pt x="2873" y="3016"/>
                      <a:pt x="2758" y="3183"/>
                    </a:cubicBezTo>
                    <a:cubicBezTo>
                      <a:pt x="2717" y="3246"/>
                      <a:pt x="2675" y="3298"/>
                      <a:pt x="2591" y="3308"/>
                    </a:cubicBezTo>
                    <a:cubicBezTo>
                      <a:pt x="2320" y="3371"/>
                      <a:pt x="2132" y="3580"/>
                      <a:pt x="2006" y="3800"/>
                    </a:cubicBezTo>
                    <a:cubicBezTo>
                      <a:pt x="1776" y="4197"/>
                      <a:pt x="1797" y="4468"/>
                      <a:pt x="2111" y="4803"/>
                    </a:cubicBezTo>
                    <a:cubicBezTo>
                      <a:pt x="2331" y="5043"/>
                      <a:pt x="2638" y="5158"/>
                      <a:pt x="2977" y="5158"/>
                    </a:cubicBezTo>
                    <a:cubicBezTo>
                      <a:pt x="2991" y="5158"/>
                      <a:pt x="3005" y="5158"/>
                      <a:pt x="3019" y="5158"/>
                    </a:cubicBezTo>
                    <a:cubicBezTo>
                      <a:pt x="3114" y="5147"/>
                      <a:pt x="3186" y="5126"/>
                      <a:pt x="3281" y="5084"/>
                    </a:cubicBezTo>
                    <a:cubicBezTo>
                      <a:pt x="3730" y="4886"/>
                      <a:pt x="3939" y="4374"/>
                      <a:pt x="3897" y="3967"/>
                    </a:cubicBezTo>
                    <a:cubicBezTo>
                      <a:pt x="3887" y="3821"/>
                      <a:pt x="3918" y="3726"/>
                      <a:pt x="3991" y="3612"/>
                    </a:cubicBezTo>
                    <a:cubicBezTo>
                      <a:pt x="4210" y="3308"/>
                      <a:pt x="4409" y="2974"/>
                      <a:pt x="4576" y="2630"/>
                    </a:cubicBezTo>
                    <a:cubicBezTo>
                      <a:pt x="4597" y="2609"/>
                      <a:pt x="4607" y="2588"/>
                      <a:pt x="4618" y="2567"/>
                    </a:cubicBezTo>
                    <a:cubicBezTo>
                      <a:pt x="4637" y="2539"/>
                      <a:pt x="4655" y="2502"/>
                      <a:pt x="4689" y="2502"/>
                    </a:cubicBezTo>
                    <a:cubicBezTo>
                      <a:pt x="4693" y="2502"/>
                      <a:pt x="4697" y="2503"/>
                      <a:pt x="4702" y="2504"/>
                    </a:cubicBezTo>
                    <a:cubicBezTo>
                      <a:pt x="4712" y="2514"/>
                      <a:pt x="4733" y="2546"/>
                      <a:pt x="4733" y="2577"/>
                    </a:cubicBezTo>
                    <a:cubicBezTo>
                      <a:pt x="4795" y="2880"/>
                      <a:pt x="4837" y="3183"/>
                      <a:pt x="4900" y="3486"/>
                    </a:cubicBezTo>
                    <a:cubicBezTo>
                      <a:pt x="4932" y="3674"/>
                      <a:pt x="4900" y="3821"/>
                      <a:pt x="4743" y="3946"/>
                    </a:cubicBezTo>
                    <a:cubicBezTo>
                      <a:pt x="4702" y="3977"/>
                      <a:pt x="4670" y="4030"/>
                      <a:pt x="4639" y="4071"/>
                    </a:cubicBezTo>
                    <a:cubicBezTo>
                      <a:pt x="4461" y="4290"/>
                      <a:pt x="4398" y="4552"/>
                      <a:pt x="4430" y="4834"/>
                    </a:cubicBezTo>
                    <a:cubicBezTo>
                      <a:pt x="4472" y="5126"/>
                      <a:pt x="4628" y="5346"/>
                      <a:pt x="4911" y="5450"/>
                    </a:cubicBezTo>
                    <a:cubicBezTo>
                      <a:pt x="4991" y="5481"/>
                      <a:pt x="5075" y="5490"/>
                      <a:pt x="5160" y="5490"/>
                    </a:cubicBezTo>
                    <a:cubicBezTo>
                      <a:pt x="5219" y="5490"/>
                      <a:pt x="5279" y="5486"/>
                      <a:pt x="5339" y="5481"/>
                    </a:cubicBezTo>
                    <a:cubicBezTo>
                      <a:pt x="5610" y="5460"/>
                      <a:pt x="5809" y="5325"/>
                      <a:pt x="5965" y="5105"/>
                    </a:cubicBezTo>
                    <a:cubicBezTo>
                      <a:pt x="6153" y="4824"/>
                      <a:pt x="6216" y="4499"/>
                      <a:pt x="6216" y="4165"/>
                    </a:cubicBezTo>
                    <a:cubicBezTo>
                      <a:pt x="6227" y="4092"/>
                      <a:pt x="6206" y="4009"/>
                      <a:pt x="6164" y="3935"/>
                    </a:cubicBezTo>
                    <a:cubicBezTo>
                      <a:pt x="6102" y="3842"/>
                      <a:pt x="6112" y="3747"/>
                      <a:pt x="6112" y="3643"/>
                    </a:cubicBezTo>
                    <a:cubicBezTo>
                      <a:pt x="6133" y="3308"/>
                      <a:pt x="6164" y="2974"/>
                      <a:pt x="6174" y="2640"/>
                    </a:cubicBezTo>
                    <a:cubicBezTo>
                      <a:pt x="6185" y="2410"/>
                      <a:pt x="6185" y="2191"/>
                      <a:pt x="6258" y="1971"/>
                    </a:cubicBezTo>
                    <a:cubicBezTo>
                      <a:pt x="6279" y="1929"/>
                      <a:pt x="6269" y="1877"/>
                      <a:pt x="6258" y="1836"/>
                    </a:cubicBezTo>
                    <a:cubicBezTo>
                      <a:pt x="6216" y="1407"/>
                      <a:pt x="6070" y="1010"/>
                      <a:pt x="5809" y="655"/>
                    </a:cubicBezTo>
                    <a:cubicBezTo>
                      <a:pt x="5568" y="320"/>
                      <a:pt x="5255" y="70"/>
                      <a:pt x="4837" y="18"/>
                    </a:cubicBezTo>
                    <a:cubicBezTo>
                      <a:pt x="4767" y="6"/>
                      <a:pt x="4698" y="0"/>
                      <a:pt x="4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4415197" y="2792244"/>
                <a:ext cx="483302" cy="315853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5108" extrusionOk="0">
                    <a:moveTo>
                      <a:pt x="3528" y="0"/>
                    </a:moveTo>
                    <a:cubicBezTo>
                      <a:pt x="3489" y="0"/>
                      <a:pt x="3451" y="9"/>
                      <a:pt x="3416" y="28"/>
                    </a:cubicBezTo>
                    <a:cubicBezTo>
                      <a:pt x="3239" y="122"/>
                      <a:pt x="3051" y="195"/>
                      <a:pt x="2894" y="331"/>
                    </a:cubicBezTo>
                    <a:cubicBezTo>
                      <a:pt x="2779" y="435"/>
                      <a:pt x="2664" y="530"/>
                      <a:pt x="2550" y="644"/>
                    </a:cubicBezTo>
                    <a:cubicBezTo>
                      <a:pt x="2392" y="801"/>
                      <a:pt x="2246" y="978"/>
                      <a:pt x="2069" y="1125"/>
                    </a:cubicBezTo>
                    <a:cubicBezTo>
                      <a:pt x="1891" y="1271"/>
                      <a:pt x="1745" y="1438"/>
                      <a:pt x="1588" y="1616"/>
                    </a:cubicBezTo>
                    <a:cubicBezTo>
                      <a:pt x="1327" y="1919"/>
                      <a:pt x="1139" y="2274"/>
                      <a:pt x="1066" y="2682"/>
                    </a:cubicBezTo>
                    <a:cubicBezTo>
                      <a:pt x="1045" y="2754"/>
                      <a:pt x="1034" y="2828"/>
                      <a:pt x="1003" y="2891"/>
                    </a:cubicBezTo>
                    <a:cubicBezTo>
                      <a:pt x="962" y="3016"/>
                      <a:pt x="899" y="3089"/>
                      <a:pt x="763" y="3121"/>
                    </a:cubicBezTo>
                    <a:cubicBezTo>
                      <a:pt x="565" y="3162"/>
                      <a:pt x="387" y="3267"/>
                      <a:pt x="272" y="3444"/>
                    </a:cubicBezTo>
                    <a:cubicBezTo>
                      <a:pt x="52" y="3778"/>
                      <a:pt x="0" y="4133"/>
                      <a:pt x="105" y="4520"/>
                    </a:cubicBezTo>
                    <a:cubicBezTo>
                      <a:pt x="136" y="4635"/>
                      <a:pt x="198" y="4739"/>
                      <a:pt x="293" y="4813"/>
                    </a:cubicBezTo>
                    <a:cubicBezTo>
                      <a:pt x="485" y="4957"/>
                      <a:pt x="694" y="5033"/>
                      <a:pt x="913" y="5033"/>
                    </a:cubicBezTo>
                    <a:cubicBezTo>
                      <a:pt x="981" y="5033"/>
                      <a:pt x="1049" y="5026"/>
                      <a:pt x="1118" y="5011"/>
                    </a:cubicBezTo>
                    <a:cubicBezTo>
                      <a:pt x="1714" y="4897"/>
                      <a:pt x="2058" y="4489"/>
                      <a:pt x="2153" y="3883"/>
                    </a:cubicBezTo>
                    <a:cubicBezTo>
                      <a:pt x="2163" y="3778"/>
                      <a:pt x="2173" y="3674"/>
                      <a:pt x="2121" y="3580"/>
                    </a:cubicBezTo>
                    <a:cubicBezTo>
                      <a:pt x="2079" y="3497"/>
                      <a:pt x="2100" y="3434"/>
                      <a:pt x="2153" y="3360"/>
                    </a:cubicBezTo>
                    <a:cubicBezTo>
                      <a:pt x="2413" y="2953"/>
                      <a:pt x="2675" y="2535"/>
                      <a:pt x="2926" y="2128"/>
                    </a:cubicBezTo>
                    <a:lnTo>
                      <a:pt x="2988" y="2034"/>
                    </a:lnTo>
                    <a:cubicBezTo>
                      <a:pt x="3093" y="2128"/>
                      <a:pt x="3124" y="2222"/>
                      <a:pt x="3166" y="2306"/>
                    </a:cubicBezTo>
                    <a:cubicBezTo>
                      <a:pt x="3302" y="2566"/>
                      <a:pt x="3416" y="2817"/>
                      <a:pt x="3542" y="3068"/>
                    </a:cubicBezTo>
                    <a:cubicBezTo>
                      <a:pt x="3583" y="3151"/>
                      <a:pt x="3604" y="3225"/>
                      <a:pt x="3646" y="3298"/>
                    </a:cubicBezTo>
                    <a:cubicBezTo>
                      <a:pt x="3688" y="3371"/>
                      <a:pt x="3657" y="3434"/>
                      <a:pt x="3594" y="3486"/>
                    </a:cubicBezTo>
                    <a:cubicBezTo>
                      <a:pt x="3302" y="3768"/>
                      <a:pt x="3207" y="4228"/>
                      <a:pt x="3364" y="4593"/>
                    </a:cubicBezTo>
                    <a:cubicBezTo>
                      <a:pt x="3406" y="4688"/>
                      <a:pt x="3469" y="4771"/>
                      <a:pt x="3542" y="4844"/>
                    </a:cubicBezTo>
                    <a:cubicBezTo>
                      <a:pt x="3716" y="5018"/>
                      <a:pt x="3942" y="5108"/>
                      <a:pt x="4170" y="5108"/>
                    </a:cubicBezTo>
                    <a:cubicBezTo>
                      <a:pt x="4366" y="5108"/>
                      <a:pt x="4564" y="5042"/>
                      <a:pt x="4733" y="4907"/>
                    </a:cubicBezTo>
                    <a:cubicBezTo>
                      <a:pt x="4764" y="4876"/>
                      <a:pt x="4806" y="4855"/>
                      <a:pt x="4848" y="4823"/>
                    </a:cubicBezTo>
                    <a:cubicBezTo>
                      <a:pt x="5151" y="4614"/>
                      <a:pt x="5349" y="4322"/>
                      <a:pt x="5475" y="3977"/>
                    </a:cubicBezTo>
                    <a:cubicBezTo>
                      <a:pt x="5600" y="3653"/>
                      <a:pt x="5537" y="3360"/>
                      <a:pt x="5297" y="3151"/>
                    </a:cubicBezTo>
                    <a:cubicBezTo>
                      <a:pt x="5203" y="3068"/>
                      <a:pt x="5088" y="3047"/>
                      <a:pt x="4973" y="3026"/>
                    </a:cubicBezTo>
                    <a:cubicBezTo>
                      <a:pt x="4858" y="3016"/>
                      <a:pt x="4795" y="2953"/>
                      <a:pt x="4754" y="2849"/>
                    </a:cubicBezTo>
                    <a:cubicBezTo>
                      <a:pt x="4628" y="2535"/>
                      <a:pt x="4493" y="2232"/>
                      <a:pt x="4367" y="1919"/>
                    </a:cubicBezTo>
                    <a:cubicBezTo>
                      <a:pt x="4346" y="1898"/>
                      <a:pt x="4336" y="1877"/>
                      <a:pt x="4357" y="1856"/>
                    </a:cubicBezTo>
                    <a:cubicBezTo>
                      <a:pt x="4363" y="1850"/>
                      <a:pt x="4369" y="1847"/>
                      <a:pt x="4376" y="1847"/>
                    </a:cubicBezTo>
                    <a:cubicBezTo>
                      <a:pt x="4390" y="1847"/>
                      <a:pt x="4405" y="1859"/>
                      <a:pt x="4419" y="1867"/>
                    </a:cubicBezTo>
                    <a:cubicBezTo>
                      <a:pt x="4816" y="1981"/>
                      <a:pt x="5203" y="2128"/>
                      <a:pt x="5579" y="2285"/>
                    </a:cubicBezTo>
                    <a:cubicBezTo>
                      <a:pt x="5840" y="2389"/>
                      <a:pt x="5798" y="2399"/>
                      <a:pt x="5736" y="2608"/>
                    </a:cubicBezTo>
                    <a:cubicBezTo>
                      <a:pt x="5579" y="3214"/>
                      <a:pt x="5997" y="3685"/>
                      <a:pt x="6415" y="3831"/>
                    </a:cubicBezTo>
                    <a:cubicBezTo>
                      <a:pt x="6495" y="3858"/>
                      <a:pt x="6575" y="3873"/>
                      <a:pt x="6654" y="3873"/>
                    </a:cubicBezTo>
                    <a:cubicBezTo>
                      <a:pt x="6761" y="3873"/>
                      <a:pt x="6866" y="3845"/>
                      <a:pt x="6968" y="3778"/>
                    </a:cubicBezTo>
                    <a:cubicBezTo>
                      <a:pt x="7209" y="3632"/>
                      <a:pt x="7407" y="3423"/>
                      <a:pt x="7553" y="3172"/>
                    </a:cubicBezTo>
                    <a:cubicBezTo>
                      <a:pt x="7815" y="2744"/>
                      <a:pt x="7773" y="2285"/>
                      <a:pt x="7470" y="1898"/>
                    </a:cubicBezTo>
                    <a:cubicBezTo>
                      <a:pt x="7326" y="1723"/>
                      <a:pt x="7143" y="1626"/>
                      <a:pt x="6953" y="1626"/>
                    </a:cubicBezTo>
                    <a:cubicBezTo>
                      <a:pt x="6882" y="1626"/>
                      <a:pt x="6810" y="1639"/>
                      <a:pt x="6739" y="1668"/>
                    </a:cubicBezTo>
                    <a:cubicBezTo>
                      <a:pt x="6669" y="1698"/>
                      <a:pt x="6606" y="1711"/>
                      <a:pt x="6545" y="1711"/>
                    </a:cubicBezTo>
                    <a:cubicBezTo>
                      <a:pt x="6478" y="1711"/>
                      <a:pt x="6413" y="1695"/>
                      <a:pt x="6342" y="1668"/>
                    </a:cubicBezTo>
                    <a:cubicBezTo>
                      <a:pt x="5851" y="1480"/>
                      <a:pt x="5370" y="1250"/>
                      <a:pt x="4869" y="1083"/>
                    </a:cubicBezTo>
                    <a:cubicBezTo>
                      <a:pt x="4774" y="1062"/>
                      <a:pt x="4733" y="1031"/>
                      <a:pt x="4785" y="927"/>
                    </a:cubicBezTo>
                    <a:cubicBezTo>
                      <a:pt x="4795" y="885"/>
                      <a:pt x="4816" y="843"/>
                      <a:pt x="4785" y="801"/>
                    </a:cubicBezTo>
                    <a:cubicBezTo>
                      <a:pt x="4712" y="718"/>
                      <a:pt x="4660" y="613"/>
                      <a:pt x="4576" y="540"/>
                    </a:cubicBezTo>
                    <a:cubicBezTo>
                      <a:pt x="4388" y="362"/>
                      <a:pt x="3918" y="91"/>
                      <a:pt x="3657" y="28"/>
                    </a:cubicBezTo>
                    <a:cubicBezTo>
                      <a:pt x="3618" y="11"/>
                      <a:pt x="3573" y="0"/>
                      <a:pt x="3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4064404" y="2371332"/>
                <a:ext cx="590462" cy="945828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5296" extrusionOk="0">
                    <a:moveTo>
                      <a:pt x="6551" y="1"/>
                    </a:moveTo>
                    <a:cubicBezTo>
                      <a:pt x="6420" y="1"/>
                      <a:pt x="6296" y="64"/>
                      <a:pt x="6154" y="180"/>
                    </a:cubicBezTo>
                    <a:cubicBezTo>
                      <a:pt x="5882" y="400"/>
                      <a:pt x="5632" y="629"/>
                      <a:pt x="5391" y="890"/>
                    </a:cubicBezTo>
                    <a:cubicBezTo>
                      <a:pt x="5161" y="1152"/>
                      <a:pt x="5057" y="1444"/>
                      <a:pt x="5109" y="1789"/>
                    </a:cubicBezTo>
                    <a:cubicBezTo>
                      <a:pt x="5161" y="2155"/>
                      <a:pt x="5286" y="2489"/>
                      <a:pt x="5527" y="2792"/>
                    </a:cubicBezTo>
                    <a:cubicBezTo>
                      <a:pt x="5704" y="3021"/>
                      <a:pt x="5892" y="3262"/>
                      <a:pt x="6080" y="3492"/>
                    </a:cubicBezTo>
                    <a:cubicBezTo>
                      <a:pt x="6154" y="3596"/>
                      <a:pt x="6227" y="3701"/>
                      <a:pt x="6289" y="3805"/>
                    </a:cubicBezTo>
                    <a:cubicBezTo>
                      <a:pt x="6477" y="4119"/>
                      <a:pt x="6655" y="4421"/>
                      <a:pt x="6864" y="4704"/>
                    </a:cubicBezTo>
                    <a:cubicBezTo>
                      <a:pt x="7032" y="4934"/>
                      <a:pt x="7167" y="5184"/>
                      <a:pt x="7313" y="5424"/>
                    </a:cubicBezTo>
                    <a:cubicBezTo>
                      <a:pt x="7376" y="5529"/>
                      <a:pt x="7376" y="5550"/>
                      <a:pt x="7292" y="5633"/>
                    </a:cubicBezTo>
                    <a:cubicBezTo>
                      <a:pt x="7167" y="5769"/>
                      <a:pt x="7032" y="5895"/>
                      <a:pt x="6906" y="6020"/>
                    </a:cubicBezTo>
                    <a:lnTo>
                      <a:pt x="5767" y="7159"/>
                    </a:lnTo>
                    <a:cubicBezTo>
                      <a:pt x="5454" y="7483"/>
                      <a:pt x="5130" y="7785"/>
                      <a:pt x="4806" y="8099"/>
                    </a:cubicBezTo>
                    <a:cubicBezTo>
                      <a:pt x="4325" y="8558"/>
                      <a:pt x="3845" y="9029"/>
                      <a:pt x="3364" y="9499"/>
                    </a:cubicBezTo>
                    <a:cubicBezTo>
                      <a:pt x="3187" y="9666"/>
                      <a:pt x="3009" y="9833"/>
                      <a:pt x="2832" y="10011"/>
                    </a:cubicBezTo>
                    <a:cubicBezTo>
                      <a:pt x="2393" y="10450"/>
                      <a:pt x="1964" y="10889"/>
                      <a:pt x="1536" y="11337"/>
                    </a:cubicBezTo>
                    <a:cubicBezTo>
                      <a:pt x="1484" y="11390"/>
                      <a:pt x="1421" y="11411"/>
                      <a:pt x="1348" y="11421"/>
                    </a:cubicBezTo>
                    <a:cubicBezTo>
                      <a:pt x="1160" y="11432"/>
                      <a:pt x="961" y="11432"/>
                      <a:pt x="773" y="11474"/>
                    </a:cubicBezTo>
                    <a:cubicBezTo>
                      <a:pt x="700" y="11495"/>
                      <a:pt x="638" y="11505"/>
                      <a:pt x="575" y="11546"/>
                    </a:cubicBezTo>
                    <a:cubicBezTo>
                      <a:pt x="303" y="11734"/>
                      <a:pt x="115" y="11985"/>
                      <a:pt x="32" y="12310"/>
                    </a:cubicBezTo>
                    <a:cubicBezTo>
                      <a:pt x="0" y="12414"/>
                      <a:pt x="0" y="12528"/>
                      <a:pt x="32" y="12633"/>
                    </a:cubicBezTo>
                    <a:cubicBezTo>
                      <a:pt x="84" y="12821"/>
                      <a:pt x="167" y="13009"/>
                      <a:pt x="272" y="13176"/>
                    </a:cubicBezTo>
                    <a:cubicBezTo>
                      <a:pt x="366" y="13312"/>
                      <a:pt x="491" y="13364"/>
                      <a:pt x="648" y="13364"/>
                    </a:cubicBezTo>
                    <a:cubicBezTo>
                      <a:pt x="654" y="13364"/>
                      <a:pt x="661" y="13365"/>
                      <a:pt x="668" y="13365"/>
                    </a:cubicBezTo>
                    <a:cubicBezTo>
                      <a:pt x="1069" y="13365"/>
                      <a:pt x="1475" y="13046"/>
                      <a:pt x="1567" y="12748"/>
                    </a:cubicBezTo>
                    <a:cubicBezTo>
                      <a:pt x="1588" y="12665"/>
                      <a:pt x="1630" y="12591"/>
                      <a:pt x="1641" y="12518"/>
                    </a:cubicBezTo>
                    <a:cubicBezTo>
                      <a:pt x="1693" y="12226"/>
                      <a:pt x="1871" y="12027"/>
                      <a:pt x="2100" y="11860"/>
                    </a:cubicBezTo>
                    <a:cubicBezTo>
                      <a:pt x="2121" y="11850"/>
                      <a:pt x="2142" y="11829"/>
                      <a:pt x="2163" y="11818"/>
                    </a:cubicBezTo>
                    <a:cubicBezTo>
                      <a:pt x="2382" y="11672"/>
                      <a:pt x="2581" y="11495"/>
                      <a:pt x="2769" y="11307"/>
                    </a:cubicBezTo>
                    <a:cubicBezTo>
                      <a:pt x="2863" y="11212"/>
                      <a:pt x="2957" y="11119"/>
                      <a:pt x="3082" y="11056"/>
                    </a:cubicBezTo>
                    <a:cubicBezTo>
                      <a:pt x="3090" y="11040"/>
                      <a:pt x="3098" y="11017"/>
                      <a:pt x="3116" y="11017"/>
                    </a:cubicBezTo>
                    <a:cubicBezTo>
                      <a:pt x="3121" y="11017"/>
                      <a:pt x="3127" y="11019"/>
                      <a:pt x="3134" y="11024"/>
                    </a:cubicBezTo>
                    <a:cubicBezTo>
                      <a:pt x="3155" y="11045"/>
                      <a:pt x="3134" y="11077"/>
                      <a:pt x="3124" y="11098"/>
                    </a:cubicBezTo>
                    <a:cubicBezTo>
                      <a:pt x="3124" y="11223"/>
                      <a:pt x="3072" y="11337"/>
                      <a:pt x="3041" y="11463"/>
                    </a:cubicBezTo>
                    <a:cubicBezTo>
                      <a:pt x="2873" y="11975"/>
                      <a:pt x="2685" y="12477"/>
                      <a:pt x="2518" y="12978"/>
                    </a:cubicBezTo>
                    <a:cubicBezTo>
                      <a:pt x="2466" y="13155"/>
                      <a:pt x="2424" y="13333"/>
                      <a:pt x="2278" y="13459"/>
                    </a:cubicBezTo>
                    <a:cubicBezTo>
                      <a:pt x="2247" y="13480"/>
                      <a:pt x="2236" y="13521"/>
                      <a:pt x="2215" y="13552"/>
                    </a:cubicBezTo>
                    <a:cubicBezTo>
                      <a:pt x="2006" y="13887"/>
                      <a:pt x="1996" y="14253"/>
                      <a:pt x="2079" y="14629"/>
                    </a:cubicBezTo>
                    <a:cubicBezTo>
                      <a:pt x="2110" y="14785"/>
                      <a:pt x="2173" y="14942"/>
                      <a:pt x="2278" y="15078"/>
                    </a:cubicBezTo>
                    <a:cubicBezTo>
                      <a:pt x="2397" y="15229"/>
                      <a:pt x="2541" y="15295"/>
                      <a:pt x="2713" y="15295"/>
                    </a:cubicBezTo>
                    <a:cubicBezTo>
                      <a:pt x="2767" y="15295"/>
                      <a:pt x="2824" y="15289"/>
                      <a:pt x="2884" y="15277"/>
                    </a:cubicBezTo>
                    <a:cubicBezTo>
                      <a:pt x="3051" y="15235"/>
                      <a:pt x="3187" y="15140"/>
                      <a:pt x="3301" y="15026"/>
                    </a:cubicBezTo>
                    <a:cubicBezTo>
                      <a:pt x="3605" y="14733"/>
                      <a:pt x="3803" y="14388"/>
                      <a:pt x="3719" y="13939"/>
                    </a:cubicBezTo>
                    <a:cubicBezTo>
                      <a:pt x="3688" y="13782"/>
                      <a:pt x="3647" y="13636"/>
                      <a:pt x="3594" y="13490"/>
                    </a:cubicBezTo>
                    <a:cubicBezTo>
                      <a:pt x="3521" y="13333"/>
                      <a:pt x="3510" y="13176"/>
                      <a:pt x="3573" y="13009"/>
                    </a:cubicBezTo>
                    <a:cubicBezTo>
                      <a:pt x="3647" y="12842"/>
                      <a:pt x="3698" y="12654"/>
                      <a:pt x="3761" y="12477"/>
                    </a:cubicBezTo>
                    <a:cubicBezTo>
                      <a:pt x="3866" y="12111"/>
                      <a:pt x="3981" y="11745"/>
                      <a:pt x="4095" y="11379"/>
                    </a:cubicBezTo>
                    <a:cubicBezTo>
                      <a:pt x="4106" y="11337"/>
                      <a:pt x="4106" y="11286"/>
                      <a:pt x="4169" y="11286"/>
                    </a:cubicBezTo>
                    <a:cubicBezTo>
                      <a:pt x="4263" y="11755"/>
                      <a:pt x="4357" y="12215"/>
                      <a:pt x="4451" y="12675"/>
                    </a:cubicBezTo>
                    <a:cubicBezTo>
                      <a:pt x="4461" y="12748"/>
                      <a:pt x="4461" y="12821"/>
                      <a:pt x="4430" y="12895"/>
                    </a:cubicBezTo>
                    <a:cubicBezTo>
                      <a:pt x="4388" y="13030"/>
                      <a:pt x="4399" y="13176"/>
                      <a:pt x="4409" y="13322"/>
                    </a:cubicBezTo>
                    <a:cubicBezTo>
                      <a:pt x="4409" y="13490"/>
                      <a:pt x="4482" y="13626"/>
                      <a:pt x="4587" y="13740"/>
                    </a:cubicBezTo>
                    <a:cubicBezTo>
                      <a:pt x="4717" y="13871"/>
                      <a:pt x="4857" y="13992"/>
                      <a:pt x="5052" y="13992"/>
                    </a:cubicBezTo>
                    <a:cubicBezTo>
                      <a:pt x="5061" y="13992"/>
                      <a:pt x="5069" y="13992"/>
                      <a:pt x="5077" y="13991"/>
                    </a:cubicBezTo>
                    <a:cubicBezTo>
                      <a:pt x="5224" y="13981"/>
                      <a:pt x="5339" y="13918"/>
                      <a:pt x="5464" y="13856"/>
                    </a:cubicBezTo>
                    <a:cubicBezTo>
                      <a:pt x="5757" y="13709"/>
                      <a:pt x="5882" y="13459"/>
                      <a:pt x="5924" y="13155"/>
                    </a:cubicBezTo>
                    <a:cubicBezTo>
                      <a:pt x="5945" y="12946"/>
                      <a:pt x="5903" y="12737"/>
                      <a:pt x="5861" y="12539"/>
                    </a:cubicBezTo>
                    <a:cubicBezTo>
                      <a:pt x="5841" y="12424"/>
                      <a:pt x="5788" y="12310"/>
                      <a:pt x="5704" y="12226"/>
                    </a:cubicBezTo>
                    <a:cubicBezTo>
                      <a:pt x="5621" y="12142"/>
                      <a:pt x="5548" y="12038"/>
                      <a:pt x="5444" y="11985"/>
                    </a:cubicBezTo>
                    <a:cubicBezTo>
                      <a:pt x="5349" y="11933"/>
                      <a:pt x="5297" y="11850"/>
                      <a:pt x="5276" y="11745"/>
                    </a:cubicBezTo>
                    <a:cubicBezTo>
                      <a:pt x="5224" y="11505"/>
                      <a:pt x="5161" y="11275"/>
                      <a:pt x="5098" y="11035"/>
                    </a:cubicBezTo>
                    <a:cubicBezTo>
                      <a:pt x="5026" y="10763"/>
                      <a:pt x="5015" y="10481"/>
                      <a:pt x="5026" y="10199"/>
                    </a:cubicBezTo>
                    <a:cubicBezTo>
                      <a:pt x="5036" y="10000"/>
                      <a:pt x="5109" y="9844"/>
                      <a:pt x="5245" y="9708"/>
                    </a:cubicBezTo>
                    <a:cubicBezTo>
                      <a:pt x="5349" y="9624"/>
                      <a:pt x="5444" y="9531"/>
                      <a:pt x="5548" y="9436"/>
                    </a:cubicBezTo>
                    <a:cubicBezTo>
                      <a:pt x="5861" y="9185"/>
                      <a:pt x="6154" y="8925"/>
                      <a:pt x="6467" y="8663"/>
                    </a:cubicBezTo>
                    <a:cubicBezTo>
                      <a:pt x="7021" y="8214"/>
                      <a:pt x="7512" y="7681"/>
                      <a:pt x="7982" y="7138"/>
                    </a:cubicBezTo>
                    <a:cubicBezTo>
                      <a:pt x="8264" y="6814"/>
                      <a:pt x="8525" y="6480"/>
                      <a:pt x="8818" y="6176"/>
                    </a:cubicBezTo>
                    <a:cubicBezTo>
                      <a:pt x="9047" y="5926"/>
                      <a:pt x="9236" y="5654"/>
                      <a:pt x="9414" y="5362"/>
                    </a:cubicBezTo>
                    <a:cubicBezTo>
                      <a:pt x="9539" y="5153"/>
                      <a:pt x="9549" y="4934"/>
                      <a:pt x="9476" y="4704"/>
                    </a:cubicBezTo>
                    <a:cubicBezTo>
                      <a:pt x="9444" y="4620"/>
                      <a:pt x="9414" y="4547"/>
                      <a:pt x="9382" y="4474"/>
                    </a:cubicBezTo>
                    <a:cubicBezTo>
                      <a:pt x="9131" y="4014"/>
                      <a:pt x="8880" y="3544"/>
                      <a:pt x="8620" y="3084"/>
                    </a:cubicBezTo>
                    <a:cubicBezTo>
                      <a:pt x="8494" y="2844"/>
                      <a:pt x="8358" y="2614"/>
                      <a:pt x="8243" y="2364"/>
                    </a:cubicBezTo>
                    <a:cubicBezTo>
                      <a:pt x="8139" y="2134"/>
                      <a:pt x="8014" y="1904"/>
                      <a:pt x="7867" y="1705"/>
                    </a:cubicBezTo>
                    <a:cubicBezTo>
                      <a:pt x="7742" y="1538"/>
                      <a:pt x="7658" y="1371"/>
                      <a:pt x="7596" y="1173"/>
                    </a:cubicBezTo>
                    <a:cubicBezTo>
                      <a:pt x="7480" y="797"/>
                      <a:pt x="7303" y="441"/>
                      <a:pt x="6979" y="191"/>
                    </a:cubicBezTo>
                    <a:cubicBezTo>
                      <a:pt x="6813" y="61"/>
                      <a:pt x="6679" y="1"/>
                      <a:pt x="6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4064404" y="2518252"/>
                <a:ext cx="491032" cy="79897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921" extrusionOk="0">
                    <a:moveTo>
                      <a:pt x="5609" y="0"/>
                    </a:moveTo>
                    <a:cubicBezTo>
                      <a:pt x="5563" y="0"/>
                      <a:pt x="5534" y="36"/>
                      <a:pt x="5527" y="102"/>
                    </a:cubicBezTo>
                    <a:cubicBezTo>
                      <a:pt x="5516" y="217"/>
                      <a:pt x="5537" y="322"/>
                      <a:pt x="5600" y="416"/>
                    </a:cubicBezTo>
                    <a:cubicBezTo>
                      <a:pt x="5683" y="552"/>
                      <a:pt x="5767" y="677"/>
                      <a:pt x="5861" y="803"/>
                    </a:cubicBezTo>
                    <a:cubicBezTo>
                      <a:pt x="6080" y="1063"/>
                      <a:pt x="6289" y="1346"/>
                      <a:pt x="6446" y="1648"/>
                    </a:cubicBezTo>
                    <a:cubicBezTo>
                      <a:pt x="6530" y="1805"/>
                      <a:pt x="6624" y="1952"/>
                      <a:pt x="6728" y="2087"/>
                    </a:cubicBezTo>
                    <a:cubicBezTo>
                      <a:pt x="6927" y="2349"/>
                      <a:pt x="7094" y="2630"/>
                      <a:pt x="7261" y="2913"/>
                    </a:cubicBezTo>
                    <a:cubicBezTo>
                      <a:pt x="7292" y="2955"/>
                      <a:pt x="7324" y="3006"/>
                      <a:pt x="7345" y="3048"/>
                    </a:cubicBezTo>
                    <a:cubicBezTo>
                      <a:pt x="7366" y="3090"/>
                      <a:pt x="7366" y="3122"/>
                      <a:pt x="7334" y="3153"/>
                    </a:cubicBezTo>
                    <a:cubicBezTo>
                      <a:pt x="7313" y="3185"/>
                      <a:pt x="7282" y="3226"/>
                      <a:pt x="7251" y="3257"/>
                    </a:cubicBezTo>
                    <a:cubicBezTo>
                      <a:pt x="6718" y="3780"/>
                      <a:pt x="6196" y="4313"/>
                      <a:pt x="5663" y="4835"/>
                    </a:cubicBezTo>
                    <a:cubicBezTo>
                      <a:pt x="5172" y="5326"/>
                      <a:pt x="4670" y="5806"/>
                      <a:pt x="4179" y="6287"/>
                    </a:cubicBezTo>
                    <a:lnTo>
                      <a:pt x="2644" y="7760"/>
                    </a:lnTo>
                    <a:lnTo>
                      <a:pt x="1578" y="8857"/>
                    </a:lnTo>
                    <a:cubicBezTo>
                      <a:pt x="1504" y="8941"/>
                      <a:pt x="1432" y="8972"/>
                      <a:pt x="1327" y="8982"/>
                    </a:cubicBezTo>
                    <a:cubicBezTo>
                      <a:pt x="1149" y="8982"/>
                      <a:pt x="982" y="8982"/>
                      <a:pt x="805" y="9014"/>
                    </a:cubicBezTo>
                    <a:cubicBezTo>
                      <a:pt x="669" y="9045"/>
                      <a:pt x="554" y="9098"/>
                      <a:pt x="450" y="9202"/>
                    </a:cubicBezTo>
                    <a:cubicBezTo>
                      <a:pt x="283" y="9358"/>
                      <a:pt x="157" y="9547"/>
                      <a:pt x="63" y="9755"/>
                    </a:cubicBezTo>
                    <a:cubicBezTo>
                      <a:pt x="21" y="9881"/>
                      <a:pt x="0" y="10006"/>
                      <a:pt x="21" y="10132"/>
                    </a:cubicBezTo>
                    <a:cubicBezTo>
                      <a:pt x="74" y="10372"/>
                      <a:pt x="167" y="10602"/>
                      <a:pt x="303" y="10800"/>
                    </a:cubicBezTo>
                    <a:cubicBezTo>
                      <a:pt x="395" y="10928"/>
                      <a:pt x="510" y="10992"/>
                      <a:pt x="649" y="10992"/>
                    </a:cubicBezTo>
                    <a:cubicBezTo>
                      <a:pt x="669" y="10992"/>
                      <a:pt x="690" y="10991"/>
                      <a:pt x="710" y="10988"/>
                    </a:cubicBezTo>
                    <a:cubicBezTo>
                      <a:pt x="1107" y="10936"/>
                      <a:pt x="1411" y="10748"/>
                      <a:pt x="1588" y="10372"/>
                    </a:cubicBezTo>
                    <a:cubicBezTo>
                      <a:pt x="1641" y="10247"/>
                      <a:pt x="1693" y="10111"/>
                      <a:pt x="1724" y="9964"/>
                    </a:cubicBezTo>
                    <a:cubicBezTo>
                      <a:pt x="1766" y="9808"/>
                      <a:pt x="1860" y="9693"/>
                      <a:pt x="1985" y="9599"/>
                    </a:cubicBezTo>
                    <a:cubicBezTo>
                      <a:pt x="2298" y="9358"/>
                      <a:pt x="2612" y="9129"/>
                      <a:pt x="2884" y="8836"/>
                    </a:cubicBezTo>
                    <a:cubicBezTo>
                      <a:pt x="2925" y="8794"/>
                      <a:pt x="2988" y="8763"/>
                      <a:pt x="3041" y="8732"/>
                    </a:cubicBezTo>
                    <a:cubicBezTo>
                      <a:pt x="3049" y="8723"/>
                      <a:pt x="3074" y="8698"/>
                      <a:pt x="3087" y="8698"/>
                    </a:cubicBezTo>
                    <a:cubicBezTo>
                      <a:pt x="3089" y="8698"/>
                      <a:pt x="3091" y="8699"/>
                      <a:pt x="3092" y="8701"/>
                    </a:cubicBezTo>
                    <a:cubicBezTo>
                      <a:pt x="3124" y="8722"/>
                      <a:pt x="3113" y="8753"/>
                      <a:pt x="3103" y="8784"/>
                    </a:cubicBezTo>
                    <a:cubicBezTo>
                      <a:pt x="3072" y="8868"/>
                      <a:pt x="3051" y="8961"/>
                      <a:pt x="3030" y="9045"/>
                    </a:cubicBezTo>
                    <a:cubicBezTo>
                      <a:pt x="2863" y="9557"/>
                      <a:pt x="2685" y="10080"/>
                      <a:pt x="2518" y="10602"/>
                    </a:cubicBezTo>
                    <a:cubicBezTo>
                      <a:pt x="2476" y="10738"/>
                      <a:pt x="2435" y="10874"/>
                      <a:pt x="2309" y="10978"/>
                    </a:cubicBezTo>
                    <a:cubicBezTo>
                      <a:pt x="2278" y="11009"/>
                      <a:pt x="2247" y="11062"/>
                      <a:pt x="2226" y="11114"/>
                    </a:cubicBezTo>
                    <a:cubicBezTo>
                      <a:pt x="1975" y="11532"/>
                      <a:pt x="1996" y="11981"/>
                      <a:pt x="2152" y="12430"/>
                    </a:cubicBezTo>
                    <a:cubicBezTo>
                      <a:pt x="2226" y="12618"/>
                      <a:pt x="2351" y="12764"/>
                      <a:pt x="2539" y="12869"/>
                    </a:cubicBezTo>
                    <a:cubicBezTo>
                      <a:pt x="2603" y="12905"/>
                      <a:pt x="2667" y="12921"/>
                      <a:pt x="2735" y="12921"/>
                    </a:cubicBezTo>
                    <a:cubicBezTo>
                      <a:pt x="2766" y="12921"/>
                      <a:pt x="2798" y="12917"/>
                      <a:pt x="2832" y="12911"/>
                    </a:cubicBezTo>
                    <a:cubicBezTo>
                      <a:pt x="3030" y="12880"/>
                      <a:pt x="3187" y="12764"/>
                      <a:pt x="3322" y="12639"/>
                    </a:cubicBezTo>
                    <a:cubicBezTo>
                      <a:pt x="3605" y="12388"/>
                      <a:pt x="3793" y="12086"/>
                      <a:pt x="3772" y="11689"/>
                    </a:cubicBezTo>
                    <a:cubicBezTo>
                      <a:pt x="3761" y="11511"/>
                      <a:pt x="3740" y="11323"/>
                      <a:pt x="3667" y="11155"/>
                    </a:cubicBezTo>
                    <a:cubicBezTo>
                      <a:pt x="3573" y="10946"/>
                      <a:pt x="3563" y="10748"/>
                      <a:pt x="3647" y="10529"/>
                    </a:cubicBezTo>
                    <a:cubicBezTo>
                      <a:pt x="3824" y="10017"/>
                      <a:pt x="3991" y="9516"/>
                      <a:pt x="4127" y="8993"/>
                    </a:cubicBezTo>
                    <a:cubicBezTo>
                      <a:pt x="4136" y="8964"/>
                      <a:pt x="4137" y="8908"/>
                      <a:pt x="4178" y="8908"/>
                    </a:cubicBezTo>
                    <a:cubicBezTo>
                      <a:pt x="4182" y="8908"/>
                      <a:pt x="4186" y="8909"/>
                      <a:pt x="4190" y="8910"/>
                    </a:cubicBezTo>
                    <a:cubicBezTo>
                      <a:pt x="4273" y="9328"/>
                      <a:pt x="4346" y="9735"/>
                      <a:pt x="4430" y="10142"/>
                    </a:cubicBezTo>
                    <a:cubicBezTo>
                      <a:pt x="4451" y="10257"/>
                      <a:pt x="4461" y="10372"/>
                      <a:pt x="4430" y="10498"/>
                    </a:cubicBezTo>
                    <a:cubicBezTo>
                      <a:pt x="4399" y="10665"/>
                      <a:pt x="4388" y="10842"/>
                      <a:pt x="4430" y="11009"/>
                    </a:cubicBezTo>
                    <a:cubicBezTo>
                      <a:pt x="4492" y="11302"/>
                      <a:pt x="4712" y="11469"/>
                      <a:pt x="4963" y="11584"/>
                    </a:cubicBezTo>
                    <a:cubicBezTo>
                      <a:pt x="4989" y="11593"/>
                      <a:pt x="5019" y="11596"/>
                      <a:pt x="5050" y="11596"/>
                    </a:cubicBezTo>
                    <a:cubicBezTo>
                      <a:pt x="5094" y="11596"/>
                      <a:pt x="5140" y="11590"/>
                      <a:pt x="5182" y="11584"/>
                    </a:cubicBezTo>
                    <a:cubicBezTo>
                      <a:pt x="5255" y="11573"/>
                      <a:pt x="5339" y="11542"/>
                      <a:pt x="5412" y="11511"/>
                    </a:cubicBezTo>
                    <a:cubicBezTo>
                      <a:pt x="5767" y="11354"/>
                      <a:pt x="5955" y="11072"/>
                      <a:pt x="5966" y="10675"/>
                    </a:cubicBezTo>
                    <a:cubicBezTo>
                      <a:pt x="5966" y="10549"/>
                      <a:pt x="5955" y="10424"/>
                      <a:pt x="5945" y="10299"/>
                    </a:cubicBezTo>
                    <a:cubicBezTo>
                      <a:pt x="5913" y="10048"/>
                      <a:pt x="5820" y="9839"/>
                      <a:pt x="5632" y="9672"/>
                    </a:cubicBezTo>
                    <a:cubicBezTo>
                      <a:pt x="5579" y="9630"/>
                      <a:pt x="5527" y="9578"/>
                      <a:pt x="5464" y="9537"/>
                    </a:cubicBezTo>
                    <a:cubicBezTo>
                      <a:pt x="5381" y="9484"/>
                      <a:pt x="5339" y="9411"/>
                      <a:pt x="5318" y="9317"/>
                    </a:cubicBezTo>
                    <a:cubicBezTo>
                      <a:pt x="5276" y="9140"/>
                      <a:pt x="5235" y="8941"/>
                      <a:pt x="5182" y="8763"/>
                    </a:cubicBezTo>
                    <a:cubicBezTo>
                      <a:pt x="5077" y="8450"/>
                      <a:pt x="5057" y="8126"/>
                      <a:pt x="5067" y="7791"/>
                    </a:cubicBezTo>
                    <a:cubicBezTo>
                      <a:pt x="5077" y="7687"/>
                      <a:pt x="5088" y="7582"/>
                      <a:pt x="5140" y="7478"/>
                    </a:cubicBezTo>
                    <a:cubicBezTo>
                      <a:pt x="5193" y="7394"/>
                      <a:pt x="5214" y="7290"/>
                      <a:pt x="5235" y="7196"/>
                    </a:cubicBezTo>
                    <a:cubicBezTo>
                      <a:pt x="5255" y="7050"/>
                      <a:pt x="5286" y="6914"/>
                      <a:pt x="5318" y="6768"/>
                    </a:cubicBezTo>
                    <a:cubicBezTo>
                      <a:pt x="5339" y="6611"/>
                      <a:pt x="5412" y="6475"/>
                      <a:pt x="5516" y="6361"/>
                    </a:cubicBezTo>
                    <a:cubicBezTo>
                      <a:pt x="5799" y="6047"/>
                      <a:pt x="6070" y="5734"/>
                      <a:pt x="6352" y="5420"/>
                    </a:cubicBezTo>
                    <a:cubicBezTo>
                      <a:pt x="6624" y="5128"/>
                      <a:pt x="6874" y="4814"/>
                      <a:pt x="7136" y="4511"/>
                    </a:cubicBezTo>
                    <a:cubicBezTo>
                      <a:pt x="7429" y="4187"/>
                      <a:pt x="7658" y="3811"/>
                      <a:pt x="7836" y="3414"/>
                    </a:cubicBezTo>
                    <a:cubicBezTo>
                      <a:pt x="7940" y="3185"/>
                      <a:pt x="7930" y="2976"/>
                      <a:pt x="7805" y="2767"/>
                    </a:cubicBezTo>
                    <a:cubicBezTo>
                      <a:pt x="7721" y="2620"/>
                      <a:pt x="7627" y="2474"/>
                      <a:pt x="7533" y="2328"/>
                    </a:cubicBezTo>
                    <a:cubicBezTo>
                      <a:pt x="7345" y="2014"/>
                      <a:pt x="7104" y="1743"/>
                      <a:pt x="6895" y="1439"/>
                    </a:cubicBezTo>
                    <a:cubicBezTo>
                      <a:pt x="6582" y="1001"/>
                      <a:pt x="6227" y="604"/>
                      <a:pt x="5882" y="197"/>
                    </a:cubicBezTo>
                    <a:cubicBezTo>
                      <a:pt x="5820" y="123"/>
                      <a:pt x="5757" y="60"/>
                      <a:pt x="5673" y="19"/>
                    </a:cubicBezTo>
                    <a:cubicBezTo>
                      <a:pt x="5649" y="6"/>
                      <a:pt x="5627" y="0"/>
                      <a:pt x="5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650293" y="2369662"/>
                <a:ext cx="514900" cy="85103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13763" extrusionOk="0">
                    <a:moveTo>
                      <a:pt x="4004" y="0"/>
                    </a:moveTo>
                    <a:cubicBezTo>
                      <a:pt x="3805" y="0"/>
                      <a:pt x="3628" y="93"/>
                      <a:pt x="3469" y="228"/>
                    </a:cubicBezTo>
                    <a:cubicBezTo>
                      <a:pt x="3354" y="332"/>
                      <a:pt x="3260" y="457"/>
                      <a:pt x="3145" y="562"/>
                    </a:cubicBezTo>
                    <a:cubicBezTo>
                      <a:pt x="2873" y="813"/>
                      <a:pt x="2696" y="1137"/>
                      <a:pt x="2560" y="1471"/>
                    </a:cubicBezTo>
                    <a:cubicBezTo>
                      <a:pt x="2518" y="1565"/>
                      <a:pt x="2466" y="1648"/>
                      <a:pt x="2414" y="1732"/>
                    </a:cubicBezTo>
                    <a:cubicBezTo>
                      <a:pt x="2142" y="2192"/>
                      <a:pt x="1829" y="2630"/>
                      <a:pt x="1515" y="3059"/>
                    </a:cubicBezTo>
                    <a:cubicBezTo>
                      <a:pt x="1213" y="3477"/>
                      <a:pt x="888" y="3884"/>
                      <a:pt x="575" y="4302"/>
                    </a:cubicBezTo>
                    <a:cubicBezTo>
                      <a:pt x="450" y="4469"/>
                      <a:pt x="324" y="4626"/>
                      <a:pt x="168" y="4773"/>
                    </a:cubicBezTo>
                    <a:cubicBezTo>
                      <a:pt x="11" y="4919"/>
                      <a:pt x="1" y="5023"/>
                      <a:pt x="94" y="5242"/>
                    </a:cubicBezTo>
                    <a:cubicBezTo>
                      <a:pt x="220" y="5525"/>
                      <a:pt x="408" y="5776"/>
                      <a:pt x="607" y="6005"/>
                    </a:cubicBezTo>
                    <a:cubicBezTo>
                      <a:pt x="1004" y="6486"/>
                      <a:pt x="1359" y="6987"/>
                      <a:pt x="1672" y="7520"/>
                    </a:cubicBezTo>
                    <a:cubicBezTo>
                      <a:pt x="1860" y="7833"/>
                      <a:pt x="2048" y="8147"/>
                      <a:pt x="2257" y="8450"/>
                    </a:cubicBezTo>
                    <a:cubicBezTo>
                      <a:pt x="2435" y="8711"/>
                      <a:pt x="2613" y="8972"/>
                      <a:pt x="2759" y="9254"/>
                    </a:cubicBezTo>
                    <a:cubicBezTo>
                      <a:pt x="2821" y="9390"/>
                      <a:pt x="2905" y="9526"/>
                      <a:pt x="2989" y="9651"/>
                    </a:cubicBezTo>
                    <a:cubicBezTo>
                      <a:pt x="3072" y="9776"/>
                      <a:pt x="3124" y="9892"/>
                      <a:pt x="3145" y="10027"/>
                    </a:cubicBezTo>
                    <a:cubicBezTo>
                      <a:pt x="3187" y="10320"/>
                      <a:pt x="3229" y="10602"/>
                      <a:pt x="3249" y="10895"/>
                    </a:cubicBezTo>
                    <a:cubicBezTo>
                      <a:pt x="3260" y="11239"/>
                      <a:pt x="3281" y="11584"/>
                      <a:pt x="3312" y="11929"/>
                    </a:cubicBezTo>
                    <a:cubicBezTo>
                      <a:pt x="3323" y="12054"/>
                      <a:pt x="3302" y="12128"/>
                      <a:pt x="3208" y="12221"/>
                    </a:cubicBezTo>
                    <a:cubicBezTo>
                      <a:pt x="3082" y="12337"/>
                      <a:pt x="2978" y="12472"/>
                      <a:pt x="2936" y="12650"/>
                    </a:cubicBezTo>
                    <a:cubicBezTo>
                      <a:pt x="2852" y="13026"/>
                      <a:pt x="2989" y="13319"/>
                      <a:pt x="3249" y="13558"/>
                    </a:cubicBezTo>
                    <a:cubicBezTo>
                      <a:pt x="3369" y="13669"/>
                      <a:pt x="3513" y="13763"/>
                      <a:pt x="3681" y="13763"/>
                    </a:cubicBezTo>
                    <a:cubicBezTo>
                      <a:pt x="3704" y="13763"/>
                      <a:pt x="3727" y="13761"/>
                      <a:pt x="3751" y="13757"/>
                    </a:cubicBezTo>
                    <a:cubicBezTo>
                      <a:pt x="3992" y="13705"/>
                      <a:pt x="4242" y="13642"/>
                      <a:pt x="4409" y="13412"/>
                    </a:cubicBezTo>
                    <a:cubicBezTo>
                      <a:pt x="4482" y="13308"/>
                      <a:pt x="4524" y="13193"/>
                      <a:pt x="4556" y="13068"/>
                    </a:cubicBezTo>
                    <a:cubicBezTo>
                      <a:pt x="4639" y="12806"/>
                      <a:pt x="4587" y="12566"/>
                      <a:pt x="4420" y="12357"/>
                    </a:cubicBezTo>
                    <a:cubicBezTo>
                      <a:pt x="4357" y="12274"/>
                      <a:pt x="4326" y="12200"/>
                      <a:pt x="4336" y="12107"/>
                    </a:cubicBezTo>
                    <a:cubicBezTo>
                      <a:pt x="4347" y="11835"/>
                      <a:pt x="4326" y="11573"/>
                      <a:pt x="4305" y="11313"/>
                    </a:cubicBezTo>
                    <a:cubicBezTo>
                      <a:pt x="4294" y="11062"/>
                      <a:pt x="4273" y="10800"/>
                      <a:pt x="4263" y="10550"/>
                    </a:cubicBezTo>
                    <a:cubicBezTo>
                      <a:pt x="4263" y="10508"/>
                      <a:pt x="4242" y="10456"/>
                      <a:pt x="4326" y="10445"/>
                    </a:cubicBezTo>
                    <a:cubicBezTo>
                      <a:pt x="4347" y="10477"/>
                      <a:pt x="4378" y="10508"/>
                      <a:pt x="4399" y="10550"/>
                    </a:cubicBezTo>
                    <a:cubicBezTo>
                      <a:pt x="4514" y="10738"/>
                      <a:pt x="4628" y="10916"/>
                      <a:pt x="4775" y="11083"/>
                    </a:cubicBezTo>
                    <a:cubicBezTo>
                      <a:pt x="4817" y="11146"/>
                      <a:pt x="4858" y="11218"/>
                      <a:pt x="4911" y="11292"/>
                    </a:cubicBezTo>
                    <a:cubicBezTo>
                      <a:pt x="4995" y="11406"/>
                      <a:pt x="5025" y="11532"/>
                      <a:pt x="4984" y="11678"/>
                    </a:cubicBezTo>
                    <a:cubicBezTo>
                      <a:pt x="4921" y="11866"/>
                      <a:pt x="4942" y="12075"/>
                      <a:pt x="4984" y="12274"/>
                    </a:cubicBezTo>
                    <a:cubicBezTo>
                      <a:pt x="5005" y="12399"/>
                      <a:pt x="5057" y="12514"/>
                      <a:pt x="5141" y="12608"/>
                    </a:cubicBezTo>
                    <a:cubicBezTo>
                      <a:pt x="5252" y="12735"/>
                      <a:pt x="5387" y="12808"/>
                      <a:pt x="5537" y="12808"/>
                    </a:cubicBezTo>
                    <a:cubicBezTo>
                      <a:pt x="5585" y="12808"/>
                      <a:pt x="5634" y="12800"/>
                      <a:pt x="5684" y="12785"/>
                    </a:cubicBezTo>
                    <a:cubicBezTo>
                      <a:pt x="5861" y="12734"/>
                      <a:pt x="6008" y="12639"/>
                      <a:pt x="6112" y="12472"/>
                    </a:cubicBezTo>
                    <a:cubicBezTo>
                      <a:pt x="6227" y="12305"/>
                      <a:pt x="6321" y="12128"/>
                      <a:pt x="6394" y="11940"/>
                    </a:cubicBezTo>
                    <a:cubicBezTo>
                      <a:pt x="6509" y="11594"/>
                      <a:pt x="6457" y="11281"/>
                      <a:pt x="6227" y="10988"/>
                    </a:cubicBezTo>
                    <a:cubicBezTo>
                      <a:pt x="6154" y="10895"/>
                      <a:pt x="6070" y="10800"/>
                      <a:pt x="5945" y="10800"/>
                    </a:cubicBezTo>
                    <a:cubicBezTo>
                      <a:pt x="5840" y="10800"/>
                      <a:pt x="5799" y="10749"/>
                      <a:pt x="5757" y="10675"/>
                    </a:cubicBezTo>
                    <a:cubicBezTo>
                      <a:pt x="5580" y="10372"/>
                      <a:pt x="5402" y="10059"/>
                      <a:pt x="5214" y="9756"/>
                    </a:cubicBezTo>
                    <a:cubicBezTo>
                      <a:pt x="5214" y="9735"/>
                      <a:pt x="5183" y="9704"/>
                      <a:pt x="5193" y="9693"/>
                    </a:cubicBezTo>
                    <a:cubicBezTo>
                      <a:pt x="5203" y="9672"/>
                      <a:pt x="5219" y="9664"/>
                      <a:pt x="5235" y="9664"/>
                    </a:cubicBezTo>
                    <a:cubicBezTo>
                      <a:pt x="5253" y="9664"/>
                      <a:pt x="5271" y="9672"/>
                      <a:pt x="5287" y="9683"/>
                    </a:cubicBezTo>
                    <a:cubicBezTo>
                      <a:pt x="5517" y="9683"/>
                      <a:pt x="5747" y="9756"/>
                      <a:pt x="5987" y="9776"/>
                    </a:cubicBezTo>
                    <a:cubicBezTo>
                      <a:pt x="6123" y="9787"/>
                      <a:pt x="6258" y="9808"/>
                      <a:pt x="6394" y="9818"/>
                    </a:cubicBezTo>
                    <a:cubicBezTo>
                      <a:pt x="6488" y="9829"/>
                      <a:pt x="6562" y="9881"/>
                      <a:pt x="6583" y="9985"/>
                    </a:cubicBezTo>
                    <a:cubicBezTo>
                      <a:pt x="6583" y="10017"/>
                      <a:pt x="6603" y="10048"/>
                      <a:pt x="6613" y="10080"/>
                    </a:cubicBezTo>
                    <a:cubicBezTo>
                      <a:pt x="6708" y="10352"/>
                      <a:pt x="6875" y="10570"/>
                      <a:pt x="7084" y="10749"/>
                    </a:cubicBezTo>
                    <a:cubicBezTo>
                      <a:pt x="7214" y="10851"/>
                      <a:pt x="7329" y="10892"/>
                      <a:pt x="7439" y="10892"/>
                    </a:cubicBezTo>
                    <a:cubicBezTo>
                      <a:pt x="7542" y="10892"/>
                      <a:pt x="7641" y="10856"/>
                      <a:pt x="7742" y="10800"/>
                    </a:cubicBezTo>
                    <a:cubicBezTo>
                      <a:pt x="7867" y="10728"/>
                      <a:pt x="7982" y="10633"/>
                      <a:pt x="8055" y="10498"/>
                    </a:cubicBezTo>
                    <a:cubicBezTo>
                      <a:pt x="8296" y="10027"/>
                      <a:pt x="8327" y="9558"/>
                      <a:pt x="8097" y="9087"/>
                    </a:cubicBezTo>
                    <a:cubicBezTo>
                      <a:pt x="7972" y="8826"/>
                      <a:pt x="7732" y="8701"/>
                      <a:pt x="7460" y="8648"/>
                    </a:cubicBezTo>
                    <a:cubicBezTo>
                      <a:pt x="7436" y="8645"/>
                      <a:pt x="7411" y="8643"/>
                      <a:pt x="7385" y="8643"/>
                    </a:cubicBezTo>
                    <a:cubicBezTo>
                      <a:pt x="7332" y="8643"/>
                      <a:pt x="7276" y="8652"/>
                      <a:pt x="7219" y="8680"/>
                    </a:cubicBezTo>
                    <a:cubicBezTo>
                      <a:pt x="7094" y="8743"/>
                      <a:pt x="6948" y="8784"/>
                      <a:pt x="6843" y="8889"/>
                    </a:cubicBezTo>
                    <a:cubicBezTo>
                      <a:pt x="6795" y="8945"/>
                      <a:pt x="6742" y="8968"/>
                      <a:pt x="6683" y="8968"/>
                    </a:cubicBezTo>
                    <a:cubicBezTo>
                      <a:pt x="6654" y="8968"/>
                      <a:pt x="6624" y="8962"/>
                      <a:pt x="6593" y="8952"/>
                    </a:cubicBezTo>
                    <a:cubicBezTo>
                      <a:pt x="6425" y="8910"/>
                      <a:pt x="6237" y="8878"/>
                      <a:pt x="6070" y="8815"/>
                    </a:cubicBezTo>
                    <a:cubicBezTo>
                      <a:pt x="5694" y="8690"/>
                      <a:pt x="5318" y="8565"/>
                      <a:pt x="4911" y="8513"/>
                    </a:cubicBezTo>
                    <a:cubicBezTo>
                      <a:pt x="4848" y="8502"/>
                      <a:pt x="4806" y="8471"/>
                      <a:pt x="4754" y="8429"/>
                    </a:cubicBezTo>
                    <a:cubicBezTo>
                      <a:pt x="4566" y="8293"/>
                      <a:pt x="4451" y="8105"/>
                      <a:pt x="4294" y="7959"/>
                    </a:cubicBezTo>
                    <a:cubicBezTo>
                      <a:pt x="4159" y="7844"/>
                      <a:pt x="4043" y="7719"/>
                      <a:pt x="3929" y="7593"/>
                    </a:cubicBezTo>
                    <a:lnTo>
                      <a:pt x="2675" y="6120"/>
                    </a:lnTo>
                    <a:cubicBezTo>
                      <a:pt x="2466" y="5869"/>
                      <a:pt x="2267" y="5608"/>
                      <a:pt x="2058" y="5347"/>
                    </a:cubicBezTo>
                    <a:cubicBezTo>
                      <a:pt x="1975" y="5232"/>
                      <a:pt x="1965" y="5201"/>
                      <a:pt x="2058" y="5086"/>
                    </a:cubicBezTo>
                    <a:cubicBezTo>
                      <a:pt x="2195" y="4919"/>
                      <a:pt x="2341" y="4752"/>
                      <a:pt x="2487" y="4585"/>
                    </a:cubicBezTo>
                    <a:cubicBezTo>
                      <a:pt x="2664" y="4397"/>
                      <a:pt x="2852" y="4208"/>
                      <a:pt x="3051" y="4030"/>
                    </a:cubicBezTo>
                    <a:cubicBezTo>
                      <a:pt x="3354" y="3749"/>
                      <a:pt x="3688" y="3487"/>
                      <a:pt x="4002" y="3226"/>
                    </a:cubicBezTo>
                    <a:cubicBezTo>
                      <a:pt x="4064" y="3174"/>
                      <a:pt x="4117" y="3122"/>
                      <a:pt x="4169" y="3069"/>
                    </a:cubicBezTo>
                    <a:cubicBezTo>
                      <a:pt x="4357" y="2871"/>
                      <a:pt x="4556" y="2672"/>
                      <a:pt x="4754" y="2463"/>
                    </a:cubicBezTo>
                    <a:cubicBezTo>
                      <a:pt x="4869" y="2338"/>
                      <a:pt x="4984" y="2203"/>
                      <a:pt x="5067" y="2056"/>
                    </a:cubicBezTo>
                    <a:cubicBezTo>
                      <a:pt x="5183" y="1857"/>
                      <a:pt x="5214" y="1648"/>
                      <a:pt x="5183" y="1419"/>
                    </a:cubicBezTo>
                    <a:cubicBezTo>
                      <a:pt x="5130" y="1032"/>
                      <a:pt x="4974" y="698"/>
                      <a:pt x="4733" y="385"/>
                    </a:cubicBezTo>
                    <a:cubicBezTo>
                      <a:pt x="4598" y="207"/>
                      <a:pt x="4409" y="92"/>
                      <a:pt x="4201" y="30"/>
                    </a:cubicBezTo>
                    <a:cubicBezTo>
                      <a:pt x="4133" y="9"/>
                      <a:pt x="4067" y="0"/>
                      <a:pt x="4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3746509" y="2527095"/>
                <a:ext cx="416150" cy="693541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1216" extrusionOk="0">
                    <a:moveTo>
                      <a:pt x="2728" y="7941"/>
                    </a:moveTo>
                    <a:cubicBezTo>
                      <a:pt x="2738" y="7941"/>
                      <a:pt x="2738" y="7952"/>
                      <a:pt x="2749" y="7952"/>
                    </a:cubicBezTo>
                    <a:cubicBezTo>
                      <a:pt x="2749" y="7962"/>
                      <a:pt x="2738" y="7962"/>
                      <a:pt x="2738" y="7973"/>
                    </a:cubicBezTo>
                    <a:lnTo>
                      <a:pt x="2717" y="7952"/>
                    </a:lnTo>
                    <a:lnTo>
                      <a:pt x="2728" y="7941"/>
                    </a:lnTo>
                    <a:close/>
                    <a:moveTo>
                      <a:pt x="2833" y="1"/>
                    </a:moveTo>
                    <a:lnTo>
                      <a:pt x="2833" y="1"/>
                    </a:lnTo>
                    <a:cubicBezTo>
                      <a:pt x="2675" y="12"/>
                      <a:pt x="2603" y="116"/>
                      <a:pt x="2498" y="168"/>
                    </a:cubicBezTo>
                    <a:cubicBezTo>
                      <a:pt x="2070" y="440"/>
                      <a:pt x="1652" y="743"/>
                      <a:pt x="1276" y="1087"/>
                    </a:cubicBezTo>
                    <a:cubicBezTo>
                      <a:pt x="973" y="1370"/>
                      <a:pt x="690" y="1672"/>
                      <a:pt x="388" y="1965"/>
                    </a:cubicBezTo>
                    <a:cubicBezTo>
                      <a:pt x="283" y="2069"/>
                      <a:pt x="210" y="2195"/>
                      <a:pt x="126" y="2320"/>
                    </a:cubicBezTo>
                    <a:cubicBezTo>
                      <a:pt x="22" y="2477"/>
                      <a:pt x="1" y="2655"/>
                      <a:pt x="33" y="2843"/>
                    </a:cubicBezTo>
                    <a:cubicBezTo>
                      <a:pt x="95" y="3177"/>
                      <a:pt x="168" y="3522"/>
                      <a:pt x="325" y="3836"/>
                    </a:cubicBezTo>
                    <a:cubicBezTo>
                      <a:pt x="597" y="4368"/>
                      <a:pt x="899" y="4880"/>
                      <a:pt x="1234" y="5382"/>
                    </a:cubicBezTo>
                    <a:cubicBezTo>
                      <a:pt x="1349" y="5570"/>
                      <a:pt x="1474" y="5747"/>
                      <a:pt x="1610" y="5925"/>
                    </a:cubicBezTo>
                    <a:cubicBezTo>
                      <a:pt x="1662" y="5998"/>
                      <a:pt x="1683" y="6081"/>
                      <a:pt x="1662" y="6176"/>
                    </a:cubicBezTo>
                    <a:cubicBezTo>
                      <a:pt x="1642" y="6228"/>
                      <a:pt x="1631" y="6280"/>
                      <a:pt x="1621" y="6332"/>
                    </a:cubicBezTo>
                    <a:cubicBezTo>
                      <a:pt x="1537" y="6573"/>
                      <a:pt x="1537" y="6823"/>
                      <a:pt x="1484" y="7053"/>
                    </a:cubicBezTo>
                    <a:cubicBezTo>
                      <a:pt x="1474" y="7116"/>
                      <a:pt x="1484" y="7189"/>
                      <a:pt x="1505" y="7241"/>
                    </a:cubicBezTo>
                    <a:cubicBezTo>
                      <a:pt x="1558" y="7429"/>
                      <a:pt x="1579" y="7617"/>
                      <a:pt x="1610" y="7806"/>
                    </a:cubicBezTo>
                    <a:cubicBezTo>
                      <a:pt x="1693" y="8338"/>
                      <a:pt x="1652" y="8881"/>
                      <a:pt x="1725" y="9414"/>
                    </a:cubicBezTo>
                    <a:cubicBezTo>
                      <a:pt x="1735" y="9508"/>
                      <a:pt x="1693" y="9561"/>
                      <a:pt x="1631" y="9623"/>
                    </a:cubicBezTo>
                    <a:cubicBezTo>
                      <a:pt x="1484" y="9759"/>
                      <a:pt x="1370" y="9916"/>
                      <a:pt x="1338" y="10125"/>
                    </a:cubicBezTo>
                    <a:cubicBezTo>
                      <a:pt x="1286" y="10480"/>
                      <a:pt x="1422" y="10762"/>
                      <a:pt x="1662" y="10982"/>
                    </a:cubicBezTo>
                    <a:cubicBezTo>
                      <a:pt x="1817" y="11136"/>
                      <a:pt x="2010" y="11216"/>
                      <a:pt x="2203" y="11216"/>
                    </a:cubicBezTo>
                    <a:cubicBezTo>
                      <a:pt x="2361" y="11216"/>
                      <a:pt x="2518" y="11163"/>
                      <a:pt x="2655" y="11054"/>
                    </a:cubicBezTo>
                    <a:cubicBezTo>
                      <a:pt x="3052" y="10752"/>
                      <a:pt x="3177" y="10229"/>
                      <a:pt x="2884" y="9801"/>
                    </a:cubicBezTo>
                    <a:cubicBezTo>
                      <a:pt x="2822" y="9707"/>
                      <a:pt x="2791" y="9633"/>
                      <a:pt x="2791" y="9529"/>
                    </a:cubicBezTo>
                    <a:cubicBezTo>
                      <a:pt x="2770" y="9122"/>
                      <a:pt x="2749" y="8725"/>
                      <a:pt x="2728" y="8328"/>
                    </a:cubicBezTo>
                    <a:cubicBezTo>
                      <a:pt x="2728" y="8244"/>
                      <a:pt x="2675" y="8119"/>
                      <a:pt x="2770" y="8077"/>
                    </a:cubicBezTo>
                    <a:cubicBezTo>
                      <a:pt x="2787" y="8069"/>
                      <a:pt x="2802" y="8066"/>
                      <a:pt x="2815" y="8066"/>
                    </a:cubicBezTo>
                    <a:cubicBezTo>
                      <a:pt x="2894" y="8066"/>
                      <a:pt x="2924" y="8182"/>
                      <a:pt x="2968" y="8244"/>
                    </a:cubicBezTo>
                    <a:cubicBezTo>
                      <a:pt x="3104" y="8411"/>
                      <a:pt x="3219" y="8579"/>
                      <a:pt x="3344" y="8756"/>
                    </a:cubicBezTo>
                    <a:cubicBezTo>
                      <a:pt x="3407" y="8850"/>
                      <a:pt x="3439" y="8944"/>
                      <a:pt x="3397" y="9069"/>
                    </a:cubicBezTo>
                    <a:cubicBezTo>
                      <a:pt x="3344" y="9215"/>
                      <a:pt x="3365" y="9373"/>
                      <a:pt x="3365" y="9529"/>
                    </a:cubicBezTo>
                    <a:cubicBezTo>
                      <a:pt x="3365" y="9665"/>
                      <a:pt x="3407" y="9791"/>
                      <a:pt x="3469" y="9916"/>
                    </a:cubicBezTo>
                    <a:cubicBezTo>
                      <a:pt x="3569" y="10130"/>
                      <a:pt x="3769" y="10244"/>
                      <a:pt x="3984" y="10244"/>
                    </a:cubicBezTo>
                    <a:cubicBezTo>
                      <a:pt x="4063" y="10244"/>
                      <a:pt x="4143" y="10228"/>
                      <a:pt x="4222" y="10198"/>
                    </a:cubicBezTo>
                    <a:cubicBezTo>
                      <a:pt x="4358" y="10146"/>
                      <a:pt x="4452" y="10062"/>
                      <a:pt x="4546" y="9958"/>
                    </a:cubicBezTo>
                    <a:cubicBezTo>
                      <a:pt x="4650" y="9821"/>
                      <a:pt x="4713" y="9675"/>
                      <a:pt x="4797" y="9529"/>
                    </a:cubicBezTo>
                    <a:cubicBezTo>
                      <a:pt x="4985" y="9153"/>
                      <a:pt x="4911" y="8651"/>
                      <a:pt x="4609" y="8338"/>
                    </a:cubicBezTo>
                    <a:cubicBezTo>
                      <a:pt x="4567" y="8286"/>
                      <a:pt x="4504" y="8223"/>
                      <a:pt x="4431" y="8223"/>
                    </a:cubicBezTo>
                    <a:cubicBezTo>
                      <a:pt x="4424" y="8224"/>
                      <a:pt x="4417" y="8224"/>
                      <a:pt x="4411" y="8224"/>
                    </a:cubicBezTo>
                    <a:cubicBezTo>
                      <a:pt x="4258" y="8224"/>
                      <a:pt x="4198" y="8114"/>
                      <a:pt x="4138" y="7994"/>
                    </a:cubicBezTo>
                    <a:cubicBezTo>
                      <a:pt x="4117" y="7962"/>
                      <a:pt x="4096" y="7941"/>
                      <a:pt x="4075" y="7910"/>
                    </a:cubicBezTo>
                    <a:cubicBezTo>
                      <a:pt x="3950" y="7690"/>
                      <a:pt x="3815" y="7471"/>
                      <a:pt x="3689" y="7241"/>
                    </a:cubicBezTo>
                    <a:cubicBezTo>
                      <a:pt x="3678" y="7220"/>
                      <a:pt x="3678" y="7189"/>
                      <a:pt x="3678" y="7168"/>
                    </a:cubicBezTo>
                    <a:cubicBezTo>
                      <a:pt x="3692" y="7140"/>
                      <a:pt x="3715" y="7131"/>
                      <a:pt x="3738" y="7131"/>
                    </a:cubicBezTo>
                    <a:cubicBezTo>
                      <a:pt x="3750" y="7131"/>
                      <a:pt x="3762" y="7133"/>
                      <a:pt x="3773" y="7137"/>
                    </a:cubicBezTo>
                    <a:cubicBezTo>
                      <a:pt x="3836" y="7137"/>
                      <a:pt x="3898" y="7147"/>
                      <a:pt x="3961" y="7158"/>
                    </a:cubicBezTo>
                    <a:cubicBezTo>
                      <a:pt x="4201" y="7220"/>
                      <a:pt x="4452" y="7230"/>
                      <a:pt x="4692" y="7262"/>
                    </a:cubicBezTo>
                    <a:cubicBezTo>
                      <a:pt x="4943" y="7283"/>
                      <a:pt x="4943" y="7283"/>
                      <a:pt x="5037" y="7523"/>
                    </a:cubicBezTo>
                    <a:cubicBezTo>
                      <a:pt x="5131" y="7806"/>
                      <a:pt x="5308" y="8035"/>
                      <a:pt x="5538" y="8223"/>
                    </a:cubicBezTo>
                    <a:cubicBezTo>
                      <a:pt x="5649" y="8312"/>
                      <a:pt x="5773" y="8357"/>
                      <a:pt x="5895" y="8357"/>
                    </a:cubicBezTo>
                    <a:cubicBezTo>
                      <a:pt x="6002" y="8357"/>
                      <a:pt x="6109" y="8323"/>
                      <a:pt x="6207" y="8254"/>
                    </a:cubicBezTo>
                    <a:cubicBezTo>
                      <a:pt x="6385" y="8129"/>
                      <a:pt x="6531" y="7962"/>
                      <a:pt x="6604" y="7743"/>
                    </a:cubicBezTo>
                    <a:cubicBezTo>
                      <a:pt x="6708" y="7419"/>
                      <a:pt x="6729" y="7084"/>
                      <a:pt x="6645" y="6750"/>
                    </a:cubicBezTo>
                    <a:cubicBezTo>
                      <a:pt x="6562" y="6426"/>
                      <a:pt x="6353" y="6207"/>
                      <a:pt x="6040" y="6092"/>
                    </a:cubicBezTo>
                    <a:cubicBezTo>
                      <a:pt x="5964" y="6064"/>
                      <a:pt x="5889" y="6048"/>
                      <a:pt x="5814" y="6048"/>
                    </a:cubicBezTo>
                    <a:cubicBezTo>
                      <a:pt x="5722" y="6048"/>
                      <a:pt x="5630" y="6072"/>
                      <a:pt x="5538" y="6123"/>
                    </a:cubicBezTo>
                    <a:cubicBezTo>
                      <a:pt x="5444" y="6176"/>
                      <a:pt x="5350" y="6228"/>
                      <a:pt x="5266" y="6301"/>
                    </a:cubicBezTo>
                    <a:cubicBezTo>
                      <a:pt x="5204" y="6348"/>
                      <a:pt x="5147" y="6372"/>
                      <a:pt x="5083" y="6372"/>
                    </a:cubicBezTo>
                    <a:cubicBezTo>
                      <a:pt x="5062" y="6372"/>
                      <a:pt x="5039" y="6369"/>
                      <a:pt x="5016" y="6364"/>
                    </a:cubicBezTo>
                    <a:cubicBezTo>
                      <a:pt x="4828" y="6332"/>
                      <a:pt x="4650" y="6301"/>
                      <a:pt x="4483" y="6228"/>
                    </a:cubicBezTo>
                    <a:cubicBezTo>
                      <a:pt x="4107" y="6081"/>
                      <a:pt x="3720" y="5988"/>
                      <a:pt x="3334" y="5914"/>
                    </a:cubicBezTo>
                    <a:cubicBezTo>
                      <a:pt x="3271" y="5904"/>
                      <a:pt x="3230" y="5883"/>
                      <a:pt x="3188" y="5841"/>
                    </a:cubicBezTo>
                    <a:cubicBezTo>
                      <a:pt x="2916" y="5570"/>
                      <a:pt x="2624" y="5308"/>
                      <a:pt x="2373" y="5006"/>
                    </a:cubicBezTo>
                    <a:cubicBezTo>
                      <a:pt x="2039" y="4619"/>
                      <a:pt x="1714" y="4222"/>
                      <a:pt x="1380" y="3846"/>
                    </a:cubicBezTo>
                    <a:cubicBezTo>
                      <a:pt x="1077" y="3501"/>
                      <a:pt x="806" y="3135"/>
                      <a:pt x="523" y="2791"/>
                    </a:cubicBezTo>
                    <a:cubicBezTo>
                      <a:pt x="430" y="2675"/>
                      <a:pt x="419" y="2645"/>
                      <a:pt x="513" y="2529"/>
                    </a:cubicBezTo>
                    <a:cubicBezTo>
                      <a:pt x="795" y="2174"/>
                      <a:pt x="1108" y="1840"/>
                      <a:pt x="1443" y="1537"/>
                    </a:cubicBezTo>
                    <a:cubicBezTo>
                      <a:pt x="1652" y="1359"/>
                      <a:pt x="1861" y="1182"/>
                      <a:pt x="2049" y="994"/>
                    </a:cubicBezTo>
                    <a:cubicBezTo>
                      <a:pt x="2174" y="868"/>
                      <a:pt x="2289" y="743"/>
                      <a:pt x="2425" y="628"/>
                    </a:cubicBezTo>
                    <a:cubicBezTo>
                      <a:pt x="2603" y="461"/>
                      <a:pt x="2759" y="273"/>
                      <a:pt x="2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3698091" y="1911339"/>
                <a:ext cx="922578" cy="544024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8798" extrusionOk="0">
                    <a:moveTo>
                      <a:pt x="11464" y="1"/>
                    </a:moveTo>
                    <a:cubicBezTo>
                      <a:pt x="10977" y="1"/>
                      <a:pt x="10517" y="117"/>
                      <a:pt x="10093" y="358"/>
                    </a:cubicBezTo>
                    <a:cubicBezTo>
                      <a:pt x="9748" y="546"/>
                      <a:pt x="9434" y="797"/>
                      <a:pt x="9142" y="1069"/>
                    </a:cubicBezTo>
                    <a:cubicBezTo>
                      <a:pt x="9037" y="1162"/>
                      <a:pt x="8933" y="1246"/>
                      <a:pt x="8828" y="1340"/>
                    </a:cubicBezTo>
                    <a:cubicBezTo>
                      <a:pt x="8766" y="1308"/>
                      <a:pt x="8703" y="1257"/>
                      <a:pt x="8640" y="1236"/>
                    </a:cubicBezTo>
                    <a:cubicBezTo>
                      <a:pt x="8359" y="1173"/>
                      <a:pt x="8076" y="1090"/>
                      <a:pt x="7784" y="1069"/>
                    </a:cubicBezTo>
                    <a:cubicBezTo>
                      <a:pt x="7580" y="1057"/>
                      <a:pt x="7376" y="1046"/>
                      <a:pt x="7174" y="1046"/>
                    </a:cubicBezTo>
                    <a:cubicBezTo>
                      <a:pt x="6815" y="1046"/>
                      <a:pt x="6459" y="1081"/>
                      <a:pt x="6112" y="1215"/>
                    </a:cubicBezTo>
                    <a:cubicBezTo>
                      <a:pt x="6097" y="1222"/>
                      <a:pt x="6081" y="1226"/>
                      <a:pt x="6066" y="1226"/>
                    </a:cubicBezTo>
                    <a:cubicBezTo>
                      <a:pt x="6036" y="1226"/>
                      <a:pt x="6007" y="1214"/>
                      <a:pt x="5987" y="1194"/>
                    </a:cubicBezTo>
                    <a:cubicBezTo>
                      <a:pt x="5945" y="1152"/>
                      <a:pt x="5903" y="1120"/>
                      <a:pt x="5872" y="1079"/>
                    </a:cubicBezTo>
                    <a:cubicBezTo>
                      <a:pt x="5590" y="755"/>
                      <a:pt x="5245" y="546"/>
                      <a:pt x="4858" y="400"/>
                    </a:cubicBezTo>
                    <a:cubicBezTo>
                      <a:pt x="4642" y="313"/>
                      <a:pt x="4416" y="267"/>
                      <a:pt x="4186" y="267"/>
                    </a:cubicBezTo>
                    <a:cubicBezTo>
                      <a:pt x="4083" y="267"/>
                      <a:pt x="3980" y="276"/>
                      <a:pt x="3876" y="296"/>
                    </a:cubicBezTo>
                    <a:cubicBezTo>
                      <a:pt x="3479" y="368"/>
                      <a:pt x="3114" y="525"/>
                      <a:pt x="2769" y="744"/>
                    </a:cubicBezTo>
                    <a:cubicBezTo>
                      <a:pt x="2153" y="1162"/>
                      <a:pt x="1756" y="1716"/>
                      <a:pt x="1589" y="2448"/>
                    </a:cubicBezTo>
                    <a:cubicBezTo>
                      <a:pt x="1484" y="2886"/>
                      <a:pt x="1463" y="3325"/>
                      <a:pt x="1557" y="3764"/>
                    </a:cubicBezTo>
                    <a:cubicBezTo>
                      <a:pt x="1620" y="4025"/>
                      <a:pt x="1724" y="4266"/>
                      <a:pt x="1850" y="4505"/>
                    </a:cubicBezTo>
                    <a:cubicBezTo>
                      <a:pt x="1887" y="4581"/>
                      <a:pt x="1874" y="4622"/>
                      <a:pt x="1802" y="4622"/>
                    </a:cubicBezTo>
                    <a:cubicBezTo>
                      <a:pt x="1794" y="4622"/>
                      <a:pt x="1786" y="4622"/>
                      <a:pt x="1777" y="4621"/>
                    </a:cubicBezTo>
                    <a:cubicBezTo>
                      <a:pt x="1761" y="4620"/>
                      <a:pt x="1746" y="4620"/>
                      <a:pt x="1731" y="4620"/>
                    </a:cubicBezTo>
                    <a:cubicBezTo>
                      <a:pt x="1425" y="4620"/>
                      <a:pt x="1147" y="4722"/>
                      <a:pt x="878" y="4871"/>
                    </a:cubicBezTo>
                    <a:cubicBezTo>
                      <a:pt x="805" y="4913"/>
                      <a:pt x="732" y="4955"/>
                      <a:pt x="659" y="4986"/>
                    </a:cubicBezTo>
                    <a:cubicBezTo>
                      <a:pt x="586" y="5028"/>
                      <a:pt x="523" y="5080"/>
                      <a:pt x="471" y="5143"/>
                    </a:cubicBezTo>
                    <a:cubicBezTo>
                      <a:pt x="63" y="5582"/>
                      <a:pt x="1" y="6209"/>
                      <a:pt x="241" y="6720"/>
                    </a:cubicBezTo>
                    <a:cubicBezTo>
                      <a:pt x="460" y="7170"/>
                      <a:pt x="805" y="7493"/>
                      <a:pt x="1275" y="7660"/>
                    </a:cubicBezTo>
                    <a:cubicBezTo>
                      <a:pt x="1662" y="7807"/>
                      <a:pt x="2048" y="7953"/>
                      <a:pt x="2435" y="8078"/>
                    </a:cubicBezTo>
                    <a:cubicBezTo>
                      <a:pt x="2832" y="8225"/>
                      <a:pt x="3239" y="8350"/>
                      <a:pt x="3667" y="8424"/>
                    </a:cubicBezTo>
                    <a:cubicBezTo>
                      <a:pt x="4054" y="8486"/>
                      <a:pt x="4430" y="8570"/>
                      <a:pt x="4817" y="8633"/>
                    </a:cubicBezTo>
                    <a:cubicBezTo>
                      <a:pt x="5151" y="8674"/>
                      <a:pt x="5485" y="8737"/>
                      <a:pt x="5820" y="8747"/>
                    </a:cubicBezTo>
                    <a:cubicBezTo>
                      <a:pt x="6290" y="8758"/>
                      <a:pt x="6760" y="8789"/>
                      <a:pt x="7240" y="8789"/>
                    </a:cubicBezTo>
                    <a:cubicBezTo>
                      <a:pt x="7492" y="8794"/>
                      <a:pt x="7744" y="8798"/>
                      <a:pt x="7996" y="8798"/>
                    </a:cubicBezTo>
                    <a:cubicBezTo>
                      <a:pt x="8813" y="8798"/>
                      <a:pt x="9631" y="8758"/>
                      <a:pt x="10437" y="8591"/>
                    </a:cubicBezTo>
                    <a:cubicBezTo>
                      <a:pt x="11117" y="8454"/>
                      <a:pt x="11785" y="8277"/>
                      <a:pt x="12422" y="8006"/>
                    </a:cubicBezTo>
                    <a:cubicBezTo>
                      <a:pt x="12490" y="7980"/>
                      <a:pt x="12552" y="7947"/>
                      <a:pt x="12628" y="7947"/>
                    </a:cubicBezTo>
                    <a:cubicBezTo>
                      <a:pt x="12646" y="7947"/>
                      <a:pt x="12664" y="7949"/>
                      <a:pt x="12684" y="7953"/>
                    </a:cubicBezTo>
                    <a:cubicBezTo>
                      <a:pt x="12701" y="7957"/>
                      <a:pt x="12718" y="7959"/>
                      <a:pt x="12735" y="7959"/>
                    </a:cubicBezTo>
                    <a:cubicBezTo>
                      <a:pt x="12815" y="7959"/>
                      <a:pt x="12897" y="7923"/>
                      <a:pt x="12966" y="7880"/>
                    </a:cubicBezTo>
                    <a:cubicBezTo>
                      <a:pt x="13269" y="7713"/>
                      <a:pt x="13561" y="7535"/>
                      <a:pt x="13812" y="7284"/>
                    </a:cubicBezTo>
                    <a:lnTo>
                      <a:pt x="14157" y="6940"/>
                    </a:lnTo>
                    <a:cubicBezTo>
                      <a:pt x="14303" y="6804"/>
                      <a:pt x="14439" y="6658"/>
                      <a:pt x="14544" y="6480"/>
                    </a:cubicBezTo>
                    <a:cubicBezTo>
                      <a:pt x="14836" y="6021"/>
                      <a:pt x="14920" y="5519"/>
                      <a:pt x="14690" y="5007"/>
                    </a:cubicBezTo>
                    <a:cubicBezTo>
                      <a:pt x="14606" y="4809"/>
                      <a:pt x="14460" y="4683"/>
                      <a:pt x="14272" y="4589"/>
                    </a:cubicBezTo>
                    <a:cubicBezTo>
                      <a:pt x="14043" y="4490"/>
                      <a:pt x="13814" y="4390"/>
                      <a:pt x="13559" y="4390"/>
                    </a:cubicBezTo>
                    <a:cubicBezTo>
                      <a:pt x="13546" y="4390"/>
                      <a:pt x="13533" y="4390"/>
                      <a:pt x="13520" y="4391"/>
                    </a:cubicBezTo>
                    <a:cubicBezTo>
                      <a:pt x="13478" y="4391"/>
                      <a:pt x="13446" y="4349"/>
                      <a:pt x="13467" y="4317"/>
                    </a:cubicBezTo>
                    <a:cubicBezTo>
                      <a:pt x="13499" y="4245"/>
                      <a:pt x="13530" y="4182"/>
                      <a:pt x="13561" y="4119"/>
                    </a:cubicBezTo>
                    <a:cubicBezTo>
                      <a:pt x="13822" y="3576"/>
                      <a:pt x="13958" y="3012"/>
                      <a:pt x="13864" y="2395"/>
                    </a:cubicBezTo>
                    <a:cubicBezTo>
                      <a:pt x="13791" y="1914"/>
                      <a:pt x="13592" y="1476"/>
                      <a:pt x="13363" y="1058"/>
                    </a:cubicBezTo>
                    <a:cubicBezTo>
                      <a:pt x="13321" y="985"/>
                      <a:pt x="13279" y="911"/>
                      <a:pt x="13227" y="849"/>
                    </a:cubicBezTo>
                    <a:cubicBezTo>
                      <a:pt x="12788" y="358"/>
                      <a:pt x="12266" y="34"/>
                      <a:pt x="11587" y="3"/>
                    </a:cubicBezTo>
                    <a:cubicBezTo>
                      <a:pt x="11546" y="1"/>
                      <a:pt x="11505" y="1"/>
                      <a:pt x="11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3703286" y="2216063"/>
                <a:ext cx="914107" cy="240724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3893" extrusionOk="0">
                    <a:moveTo>
                      <a:pt x="14072" y="0"/>
                    </a:moveTo>
                    <a:cubicBezTo>
                      <a:pt x="14027" y="0"/>
                      <a:pt x="13982" y="6"/>
                      <a:pt x="13937" y="16"/>
                    </a:cubicBezTo>
                    <a:cubicBezTo>
                      <a:pt x="13728" y="69"/>
                      <a:pt x="13529" y="152"/>
                      <a:pt x="13373" y="320"/>
                    </a:cubicBezTo>
                    <a:cubicBezTo>
                      <a:pt x="13258" y="434"/>
                      <a:pt x="13132" y="549"/>
                      <a:pt x="13060" y="696"/>
                    </a:cubicBezTo>
                    <a:cubicBezTo>
                      <a:pt x="12997" y="789"/>
                      <a:pt x="12934" y="873"/>
                      <a:pt x="12851" y="946"/>
                    </a:cubicBezTo>
                    <a:cubicBezTo>
                      <a:pt x="12746" y="1009"/>
                      <a:pt x="12663" y="1082"/>
                      <a:pt x="12579" y="1176"/>
                    </a:cubicBezTo>
                    <a:cubicBezTo>
                      <a:pt x="12516" y="1239"/>
                      <a:pt x="12433" y="1260"/>
                      <a:pt x="12328" y="1260"/>
                    </a:cubicBezTo>
                    <a:lnTo>
                      <a:pt x="11544" y="1260"/>
                    </a:lnTo>
                    <a:cubicBezTo>
                      <a:pt x="11498" y="1260"/>
                      <a:pt x="11452" y="1262"/>
                      <a:pt x="11408" y="1262"/>
                    </a:cubicBezTo>
                    <a:cubicBezTo>
                      <a:pt x="11361" y="1262"/>
                      <a:pt x="11315" y="1260"/>
                      <a:pt x="11273" y="1249"/>
                    </a:cubicBezTo>
                    <a:cubicBezTo>
                      <a:pt x="10928" y="1186"/>
                      <a:pt x="10594" y="1114"/>
                      <a:pt x="10249" y="1082"/>
                    </a:cubicBezTo>
                    <a:cubicBezTo>
                      <a:pt x="10062" y="1060"/>
                      <a:pt x="9880" y="1015"/>
                      <a:pt x="9695" y="1015"/>
                    </a:cubicBezTo>
                    <a:cubicBezTo>
                      <a:pt x="9623" y="1015"/>
                      <a:pt x="9550" y="1022"/>
                      <a:pt x="9476" y="1040"/>
                    </a:cubicBezTo>
                    <a:lnTo>
                      <a:pt x="9392" y="1040"/>
                    </a:lnTo>
                    <a:cubicBezTo>
                      <a:pt x="9037" y="1072"/>
                      <a:pt x="8693" y="1124"/>
                      <a:pt x="8358" y="1260"/>
                    </a:cubicBezTo>
                    <a:cubicBezTo>
                      <a:pt x="8159" y="1353"/>
                      <a:pt x="7950" y="1406"/>
                      <a:pt x="7741" y="1469"/>
                    </a:cubicBezTo>
                    <a:cubicBezTo>
                      <a:pt x="7706" y="1478"/>
                      <a:pt x="7671" y="1481"/>
                      <a:pt x="7636" y="1481"/>
                    </a:cubicBezTo>
                    <a:cubicBezTo>
                      <a:pt x="7588" y="1481"/>
                      <a:pt x="7539" y="1475"/>
                      <a:pt x="7491" y="1469"/>
                    </a:cubicBezTo>
                    <a:cubicBezTo>
                      <a:pt x="7282" y="1437"/>
                      <a:pt x="7073" y="1374"/>
                      <a:pt x="6854" y="1374"/>
                    </a:cubicBezTo>
                    <a:cubicBezTo>
                      <a:pt x="6603" y="1374"/>
                      <a:pt x="6362" y="1323"/>
                      <a:pt x="6133" y="1228"/>
                    </a:cubicBezTo>
                    <a:cubicBezTo>
                      <a:pt x="5955" y="1155"/>
                      <a:pt x="5756" y="1103"/>
                      <a:pt x="5558" y="1061"/>
                    </a:cubicBezTo>
                    <a:cubicBezTo>
                      <a:pt x="5433" y="1030"/>
                      <a:pt x="5297" y="1009"/>
                      <a:pt x="5161" y="998"/>
                    </a:cubicBezTo>
                    <a:cubicBezTo>
                      <a:pt x="5068" y="992"/>
                      <a:pt x="4975" y="989"/>
                      <a:pt x="4882" y="989"/>
                    </a:cubicBezTo>
                    <a:cubicBezTo>
                      <a:pt x="4656" y="989"/>
                      <a:pt x="4433" y="1009"/>
                      <a:pt x="4210" y="1061"/>
                    </a:cubicBezTo>
                    <a:cubicBezTo>
                      <a:pt x="3882" y="1132"/>
                      <a:pt x="3554" y="1158"/>
                      <a:pt x="3225" y="1158"/>
                    </a:cubicBezTo>
                    <a:cubicBezTo>
                      <a:pt x="3167" y="1158"/>
                      <a:pt x="3109" y="1157"/>
                      <a:pt x="3051" y="1155"/>
                    </a:cubicBezTo>
                    <a:cubicBezTo>
                      <a:pt x="3006" y="1155"/>
                      <a:pt x="2962" y="1157"/>
                      <a:pt x="2919" y="1157"/>
                    </a:cubicBezTo>
                    <a:cubicBezTo>
                      <a:pt x="2853" y="1157"/>
                      <a:pt x="2790" y="1153"/>
                      <a:pt x="2727" y="1134"/>
                    </a:cubicBezTo>
                    <a:cubicBezTo>
                      <a:pt x="2601" y="1114"/>
                      <a:pt x="2487" y="1103"/>
                      <a:pt x="2372" y="1103"/>
                    </a:cubicBezTo>
                    <a:cubicBezTo>
                      <a:pt x="2267" y="1103"/>
                      <a:pt x="2173" y="1061"/>
                      <a:pt x="2079" y="1061"/>
                    </a:cubicBezTo>
                    <a:cubicBezTo>
                      <a:pt x="2072" y="1061"/>
                      <a:pt x="2065" y="1061"/>
                      <a:pt x="2059" y="1061"/>
                    </a:cubicBezTo>
                    <a:cubicBezTo>
                      <a:pt x="1866" y="1061"/>
                      <a:pt x="1804" y="911"/>
                      <a:pt x="1703" y="800"/>
                    </a:cubicBezTo>
                    <a:cubicBezTo>
                      <a:pt x="1693" y="779"/>
                      <a:pt x="1682" y="758"/>
                      <a:pt x="1682" y="747"/>
                    </a:cubicBezTo>
                    <a:cubicBezTo>
                      <a:pt x="1651" y="601"/>
                      <a:pt x="1547" y="487"/>
                      <a:pt x="1484" y="361"/>
                    </a:cubicBezTo>
                    <a:cubicBezTo>
                      <a:pt x="1463" y="320"/>
                      <a:pt x="1421" y="288"/>
                      <a:pt x="1379" y="278"/>
                    </a:cubicBezTo>
                    <a:cubicBezTo>
                      <a:pt x="1318" y="257"/>
                      <a:pt x="1257" y="241"/>
                      <a:pt x="1193" y="241"/>
                    </a:cubicBezTo>
                    <a:cubicBezTo>
                      <a:pt x="1159" y="241"/>
                      <a:pt x="1124" y="246"/>
                      <a:pt x="1087" y="257"/>
                    </a:cubicBezTo>
                    <a:cubicBezTo>
                      <a:pt x="867" y="309"/>
                      <a:pt x="679" y="403"/>
                      <a:pt x="491" y="518"/>
                    </a:cubicBezTo>
                    <a:cubicBezTo>
                      <a:pt x="272" y="633"/>
                      <a:pt x="219" y="873"/>
                      <a:pt x="73" y="1040"/>
                    </a:cubicBezTo>
                    <a:cubicBezTo>
                      <a:pt x="10" y="1270"/>
                      <a:pt x="0" y="1500"/>
                      <a:pt x="94" y="1730"/>
                    </a:cubicBezTo>
                    <a:cubicBezTo>
                      <a:pt x="345" y="2284"/>
                      <a:pt x="763" y="2649"/>
                      <a:pt x="1348" y="2816"/>
                    </a:cubicBezTo>
                    <a:cubicBezTo>
                      <a:pt x="1463" y="2858"/>
                      <a:pt x="1588" y="2900"/>
                      <a:pt x="1703" y="2952"/>
                    </a:cubicBezTo>
                    <a:cubicBezTo>
                      <a:pt x="2111" y="3119"/>
                      <a:pt x="2529" y="3266"/>
                      <a:pt x="2957" y="3391"/>
                    </a:cubicBezTo>
                    <a:cubicBezTo>
                      <a:pt x="3604" y="3568"/>
                      <a:pt x="4273" y="3663"/>
                      <a:pt x="4932" y="3767"/>
                    </a:cubicBezTo>
                    <a:cubicBezTo>
                      <a:pt x="5057" y="3788"/>
                      <a:pt x="5171" y="3809"/>
                      <a:pt x="5287" y="3819"/>
                    </a:cubicBezTo>
                    <a:cubicBezTo>
                      <a:pt x="5691" y="3829"/>
                      <a:pt x="6103" y="3883"/>
                      <a:pt x="6509" y="3883"/>
                    </a:cubicBezTo>
                    <a:cubicBezTo>
                      <a:pt x="6544" y="3883"/>
                      <a:pt x="6578" y="3883"/>
                      <a:pt x="6613" y="3882"/>
                    </a:cubicBezTo>
                    <a:cubicBezTo>
                      <a:pt x="6718" y="3878"/>
                      <a:pt x="6822" y="3877"/>
                      <a:pt x="6926" y="3877"/>
                    </a:cubicBezTo>
                    <a:cubicBezTo>
                      <a:pt x="7134" y="3877"/>
                      <a:pt x="7341" y="3882"/>
                      <a:pt x="7543" y="3882"/>
                    </a:cubicBezTo>
                    <a:lnTo>
                      <a:pt x="7543" y="3893"/>
                    </a:lnTo>
                    <a:cubicBezTo>
                      <a:pt x="8087" y="3882"/>
                      <a:pt x="8619" y="3882"/>
                      <a:pt x="9152" y="3872"/>
                    </a:cubicBezTo>
                    <a:lnTo>
                      <a:pt x="9236" y="3872"/>
                    </a:lnTo>
                    <a:cubicBezTo>
                      <a:pt x="9580" y="3819"/>
                      <a:pt x="9915" y="3767"/>
                      <a:pt x="10260" y="3715"/>
                    </a:cubicBezTo>
                    <a:cubicBezTo>
                      <a:pt x="10771" y="3631"/>
                      <a:pt x="11263" y="3485"/>
                      <a:pt x="11764" y="3328"/>
                    </a:cubicBezTo>
                    <a:cubicBezTo>
                      <a:pt x="12088" y="3234"/>
                      <a:pt x="12391" y="3067"/>
                      <a:pt x="12735" y="3025"/>
                    </a:cubicBezTo>
                    <a:cubicBezTo>
                      <a:pt x="13060" y="2973"/>
                      <a:pt x="13320" y="2774"/>
                      <a:pt x="13561" y="2565"/>
                    </a:cubicBezTo>
                    <a:cubicBezTo>
                      <a:pt x="13822" y="2335"/>
                      <a:pt x="14073" y="2075"/>
                      <a:pt x="14313" y="1813"/>
                    </a:cubicBezTo>
                    <a:cubicBezTo>
                      <a:pt x="14637" y="1448"/>
                      <a:pt x="14783" y="1019"/>
                      <a:pt x="14741" y="529"/>
                    </a:cubicBezTo>
                    <a:cubicBezTo>
                      <a:pt x="14741" y="487"/>
                      <a:pt x="14731" y="445"/>
                      <a:pt x="14710" y="403"/>
                    </a:cubicBezTo>
                    <a:cubicBezTo>
                      <a:pt x="14603" y="171"/>
                      <a:pt x="14336" y="0"/>
                      <a:pt x="14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1"/>
              <p:cNvSpPr/>
              <p:nvPr/>
            </p:nvSpPr>
            <p:spPr>
              <a:xfrm>
                <a:off x="3829244" y="1959818"/>
                <a:ext cx="235839" cy="281906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4559" extrusionOk="0">
                    <a:moveTo>
                      <a:pt x="2179" y="1"/>
                    </a:moveTo>
                    <a:cubicBezTo>
                      <a:pt x="2028" y="1"/>
                      <a:pt x="1876" y="31"/>
                      <a:pt x="1724" y="107"/>
                    </a:cubicBezTo>
                    <a:cubicBezTo>
                      <a:pt x="1474" y="243"/>
                      <a:pt x="1233" y="368"/>
                      <a:pt x="982" y="514"/>
                    </a:cubicBezTo>
                    <a:cubicBezTo>
                      <a:pt x="784" y="640"/>
                      <a:pt x="627" y="786"/>
                      <a:pt x="502" y="984"/>
                    </a:cubicBezTo>
                    <a:cubicBezTo>
                      <a:pt x="345" y="1235"/>
                      <a:pt x="251" y="1507"/>
                      <a:pt x="167" y="1789"/>
                    </a:cubicBezTo>
                    <a:cubicBezTo>
                      <a:pt x="53" y="2186"/>
                      <a:pt x="0" y="2583"/>
                      <a:pt x="105" y="3001"/>
                    </a:cubicBezTo>
                    <a:cubicBezTo>
                      <a:pt x="209" y="3387"/>
                      <a:pt x="387" y="3742"/>
                      <a:pt x="680" y="4035"/>
                    </a:cubicBezTo>
                    <a:cubicBezTo>
                      <a:pt x="920" y="4276"/>
                      <a:pt x="1223" y="4422"/>
                      <a:pt x="1546" y="4505"/>
                    </a:cubicBezTo>
                    <a:cubicBezTo>
                      <a:pt x="1646" y="4538"/>
                      <a:pt x="1745" y="4559"/>
                      <a:pt x="1847" y="4559"/>
                    </a:cubicBezTo>
                    <a:cubicBezTo>
                      <a:pt x="1906" y="4559"/>
                      <a:pt x="1966" y="4552"/>
                      <a:pt x="2027" y="4536"/>
                    </a:cubicBezTo>
                    <a:cubicBezTo>
                      <a:pt x="2539" y="4422"/>
                      <a:pt x="2957" y="4160"/>
                      <a:pt x="3271" y="3753"/>
                    </a:cubicBezTo>
                    <a:cubicBezTo>
                      <a:pt x="3469" y="3482"/>
                      <a:pt x="3647" y="3199"/>
                      <a:pt x="3719" y="2865"/>
                    </a:cubicBezTo>
                    <a:cubicBezTo>
                      <a:pt x="3803" y="2530"/>
                      <a:pt x="3814" y="2196"/>
                      <a:pt x="3803" y="1862"/>
                    </a:cubicBezTo>
                    <a:cubicBezTo>
                      <a:pt x="3803" y="1674"/>
                      <a:pt x="3782" y="1486"/>
                      <a:pt x="3740" y="1298"/>
                    </a:cubicBezTo>
                    <a:cubicBezTo>
                      <a:pt x="3668" y="1005"/>
                      <a:pt x="3542" y="733"/>
                      <a:pt x="3343" y="504"/>
                    </a:cubicBezTo>
                    <a:cubicBezTo>
                      <a:pt x="3093" y="222"/>
                      <a:pt x="2769" y="86"/>
                      <a:pt x="2414" y="23"/>
                    </a:cubicBezTo>
                    <a:cubicBezTo>
                      <a:pt x="2336" y="9"/>
                      <a:pt x="2257" y="1"/>
                      <a:pt x="2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4278850" y="1968970"/>
                <a:ext cx="236519" cy="25686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154" extrusionOk="0">
                    <a:moveTo>
                      <a:pt x="2059" y="11"/>
                    </a:moveTo>
                    <a:cubicBezTo>
                      <a:pt x="1976" y="21"/>
                      <a:pt x="1798" y="0"/>
                      <a:pt x="1651" y="53"/>
                    </a:cubicBezTo>
                    <a:cubicBezTo>
                      <a:pt x="1244" y="178"/>
                      <a:pt x="910" y="408"/>
                      <a:pt x="638" y="722"/>
                    </a:cubicBezTo>
                    <a:cubicBezTo>
                      <a:pt x="314" y="1098"/>
                      <a:pt x="137" y="1537"/>
                      <a:pt x="53" y="2027"/>
                    </a:cubicBezTo>
                    <a:cubicBezTo>
                      <a:pt x="32" y="2143"/>
                      <a:pt x="32" y="2278"/>
                      <a:pt x="21" y="2403"/>
                    </a:cubicBezTo>
                    <a:cubicBezTo>
                      <a:pt x="1" y="2508"/>
                      <a:pt x="1" y="2602"/>
                      <a:pt x="21" y="2696"/>
                    </a:cubicBezTo>
                    <a:cubicBezTo>
                      <a:pt x="53" y="2999"/>
                      <a:pt x="179" y="3260"/>
                      <a:pt x="293" y="3522"/>
                    </a:cubicBezTo>
                    <a:cubicBezTo>
                      <a:pt x="335" y="3594"/>
                      <a:pt x="388" y="3657"/>
                      <a:pt x="439" y="3720"/>
                    </a:cubicBezTo>
                    <a:cubicBezTo>
                      <a:pt x="711" y="4023"/>
                      <a:pt x="1077" y="4128"/>
                      <a:pt x="1463" y="4148"/>
                    </a:cubicBezTo>
                    <a:cubicBezTo>
                      <a:pt x="1504" y="4152"/>
                      <a:pt x="1543" y="4153"/>
                      <a:pt x="1583" y="4153"/>
                    </a:cubicBezTo>
                    <a:cubicBezTo>
                      <a:pt x="1799" y="4153"/>
                      <a:pt x="2003" y="4109"/>
                      <a:pt x="2215" y="4065"/>
                    </a:cubicBezTo>
                    <a:cubicBezTo>
                      <a:pt x="2424" y="4033"/>
                      <a:pt x="2602" y="3949"/>
                      <a:pt x="2780" y="3856"/>
                    </a:cubicBezTo>
                    <a:cubicBezTo>
                      <a:pt x="2968" y="3751"/>
                      <a:pt x="3114" y="3573"/>
                      <a:pt x="3239" y="3396"/>
                    </a:cubicBezTo>
                    <a:cubicBezTo>
                      <a:pt x="3490" y="3041"/>
                      <a:pt x="3647" y="2654"/>
                      <a:pt x="3720" y="2226"/>
                    </a:cubicBezTo>
                    <a:cubicBezTo>
                      <a:pt x="3783" y="1881"/>
                      <a:pt x="3824" y="1547"/>
                      <a:pt x="3741" y="1202"/>
                    </a:cubicBezTo>
                    <a:cubicBezTo>
                      <a:pt x="3615" y="690"/>
                      <a:pt x="3313" y="325"/>
                      <a:pt x="2832" y="116"/>
                    </a:cubicBezTo>
                    <a:cubicBezTo>
                      <a:pt x="2602" y="11"/>
                      <a:pt x="2373" y="21"/>
                      <a:pt x="2059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3794369" y="2239004"/>
                <a:ext cx="749378" cy="81499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1318" extrusionOk="0">
                    <a:moveTo>
                      <a:pt x="11973" y="0"/>
                    </a:moveTo>
                    <a:cubicBezTo>
                      <a:pt x="11921" y="53"/>
                      <a:pt x="11868" y="84"/>
                      <a:pt x="11826" y="137"/>
                    </a:cubicBezTo>
                    <a:cubicBezTo>
                      <a:pt x="11722" y="230"/>
                      <a:pt x="11638" y="325"/>
                      <a:pt x="11534" y="418"/>
                    </a:cubicBezTo>
                    <a:cubicBezTo>
                      <a:pt x="11304" y="629"/>
                      <a:pt x="11048" y="734"/>
                      <a:pt x="10741" y="734"/>
                    </a:cubicBezTo>
                    <a:cubicBezTo>
                      <a:pt x="10713" y="734"/>
                      <a:pt x="10685" y="733"/>
                      <a:pt x="10656" y="732"/>
                    </a:cubicBezTo>
                    <a:cubicBezTo>
                      <a:pt x="10354" y="701"/>
                      <a:pt x="10040" y="680"/>
                      <a:pt x="9737" y="638"/>
                    </a:cubicBezTo>
                    <a:cubicBezTo>
                      <a:pt x="9279" y="565"/>
                      <a:pt x="8820" y="536"/>
                      <a:pt x="8357" y="536"/>
                    </a:cubicBezTo>
                    <a:cubicBezTo>
                      <a:pt x="8218" y="536"/>
                      <a:pt x="8079" y="539"/>
                      <a:pt x="7940" y="544"/>
                    </a:cubicBezTo>
                    <a:cubicBezTo>
                      <a:pt x="7856" y="544"/>
                      <a:pt x="7763" y="565"/>
                      <a:pt x="7679" y="585"/>
                    </a:cubicBezTo>
                    <a:cubicBezTo>
                      <a:pt x="7261" y="659"/>
                      <a:pt x="6874" y="836"/>
                      <a:pt x="6488" y="972"/>
                    </a:cubicBezTo>
                    <a:cubicBezTo>
                      <a:pt x="6313" y="1039"/>
                      <a:pt x="6138" y="1072"/>
                      <a:pt x="5957" y="1072"/>
                    </a:cubicBezTo>
                    <a:cubicBezTo>
                      <a:pt x="5912" y="1072"/>
                      <a:pt x="5866" y="1070"/>
                      <a:pt x="5820" y="1066"/>
                    </a:cubicBezTo>
                    <a:cubicBezTo>
                      <a:pt x="5537" y="1035"/>
                      <a:pt x="5266" y="962"/>
                      <a:pt x="5005" y="847"/>
                    </a:cubicBezTo>
                    <a:cubicBezTo>
                      <a:pt x="4638" y="667"/>
                      <a:pt x="4248" y="593"/>
                      <a:pt x="3847" y="593"/>
                    </a:cubicBezTo>
                    <a:cubicBezTo>
                      <a:pt x="3712" y="593"/>
                      <a:pt x="3575" y="601"/>
                      <a:pt x="3438" y="617"/>
                    </a:cubicBezTo>
                    <a:cubicBezTo>
                      <a:pt x="3270" y="638"/>
                      <a:pt x="3113" y="648"/>
                      <a:pt x="2946" y="659"/>
                    </a:cubicBezTo>
                    <a:cubicBezTo>
                      <a:pt x="2873" y="664"/>
                      <a:pt x="2797" y="664"/>
                      <a:pt x="2720" y="664"/>
                    </a:cubicBezTo>
                    <a:cubicBezTo>
                      <a:pt x="2643" y="664"/>
                      <a:pt x="2565" y="664"/>
                      <a:pt x="2487" y="669"/>
                    </a:cubicBezTo>
                    <a:cubicBezTo>
                      <a:pt x="2360" y="682"/>
                      <a:pt x="2235" y="687"/>
                      <a:pt x="2109" y="687"/>
                    </a:cubicBezTo>
                    <a:cubicBezTo>
                      <a:pt x="1727" y="687"/>
                      <a:pt x="1347" y="638"/>
                      <a:pt x="961" y="606"/>
                    </a:cubicBezTo>
                    <a:cubicBezTo>
                      <a:pt x="669" y="575"/>
                      <a:pt x="429" y="450"/>
                      <a:pt x="272" y="188"/>
                    </a:cubicBezTo>
                    <a:cubicBezTo>
                      <a:pt x="230" y="126"/>
                      <a:pt x="178" y="84"/>
                      <a:pt x="115" y="32"/>
                    </a:cubicBezTo>
                    <a:cubicBezTo>
                      <a:pt x="110" y="27"/>
                      <a:pt x="97" y="24"/>
                      <a:pt x="82" y="24"/>
                    </a:cubicBezTo>
                    <a:cubicBezTo>
                      <a:pt x="68" y="24"/>
                      <a:pt x="52" y="27"/>
                      <a:pt x="42" y="32"/>
                    </a:cubicBezTo>
                    <a:cubicBezTo>
                      <a:pt x="21" y="53"/>
                      <a:pt x="0" y="95"/>
                      <a:pt x="0" y="126"/>
                    </a:cubicBezTo>
                    <a:cubicBezTo>
                      <a:pt x="11" y="230"/>
                      <a:pt x="63" y="325"/>
                      <a:pt x="146" y="408"/>
                    </a:cubicBezTo>
                    <a:cubicBezTo>
                      <a:pt x="429" y="680"/>
                      <a:pt x="763" y="836"/>
                      <a:pt x="1170" y="857"/>
                    </a:cubicBezTo>
                    <a:cubicBezTo>
                      <a:pt x="1494" y="868"/>
                      <a:pt x="1818" y="899"/>
                      <a:pt x="2142" y="910"/>
                    </a:cubicBezTo>
                    <a:cubicBezTo>
                      <a:pt x="2231" y="915"/>
                      <a:pt x="2317" y="917"/>
                      <a:pt x="2403" y="917"/>
                    </a:cubicBezTo>
                    <a:cubicBezTo>
                      <a:pt x="2489" y="917"/>
                      <a:pt x="2576" y="915"/>
                      <a:pt x="2665" y="910"/>
                    </a:cubicBezTo>
                    <a:cubicBezTo>
                      <a:pt x="3030" y="889"/>
                      <a:pt x="3385" y="857"/>
                      <a:pt x="3751" y="836"/>
                    </a:cubicBezTo>
                    <a:cubicBezTo>
                      <a:pt x="3825" y="834"/>
                      <a:pt x="3898" y="832"/>
                      <a:pt x="3971" y="832"/>
                    </a:cubicBezTo>
                    <a:cubicBezTo>
                      <a:pt x="4217" y="832"/>
                      <a:pt x="4457" y="852"/>
                      <a:pt x="4691" y="941"/>
                    </a:cubicBezTo>
                    <a:cubicBezTo>
                      <a:pt x="4973" y="1045"/>
                      <a:pt x="5255" y="1140"/>
                      <a:pt x="5548" y="1233"/>
                    </a:cubicBezTo>
                    <a:cubicBezTo>
                      <a:pt x="5713" y="1288"/>
                      <a:pt x="5880" y="1317"/>
                      <a:pt x="6050" y="1317"/>
                    </a:cubicBezTo>
                    <a:cubicBezTo>
                      <a:pt x="6202" y="1317"/>
                      <a:pt x="6355" y="1294"/>
                      <a:pt x="6509" y="1244"/>
                    </a:cubicBezTo>
                    <a:cubicBezTo>
                      <a:pt x="6770" y="1170"/>
                      <a:pt x="7021" y="1066"/>
                      <a:pt x="7282" y="972"/>
                    </a:cubicBezTo>
                    <a:cubicBezTo>
                      <a:pt x="7543" y="868"/>
                      <a:pt x="7826" y="805"/>
                      <a:pt x="8097" y="794"/>
                    </a:cubicBezTo>
                    <a:cubicBezTo>
                      <a:pt x="8158" y="793"/>
                      <a:pt x="8219" y="792"/>
                      <a:pt x="8281" y="792"/>
                    </a:cubicBezTo>
                    <a:cubicBezTo>
                      <a:pt x="8575" y="792"/>
                      <a:pt x="8869" y="811"/>
                      <a:pt x="9163" y="836"/>
                    </a:cubicBezTo>
                    <a:cubicBezTo>
                      <a:pt x="9602" y="878"/>
                      <a:pt x="10050" y="941"/>
                      <a:pt x="10489" y="993"/>
                    </a:cubicBezTo>
                    <a:cubicBezTo>
                      <a:pt x="10570" y="1002"/>
                      <a:pt x="10651" y="1006"/>
                      <a:pt x="10729" y="1006"/>
                    </a:cubicBezTo>
                    <a:cubicBezTo>
                      <a:pt x="11126" y="1006"/>
                      <a:pt x="11488" y="889"/>
                      <a:pt x="11785" y="575"/>
                    </a:cubicBezTo>
                    <a:cubicBezTo>
                      <a:pt x="11879" y="471"/>
                      <a:pt x="11963" y="366"/>
                      <a:pt x="12046" y="262"/>
                    </a:cubicBezTo>
                    <a:cubicBezTo>
                      <a:pt x="12119" y="168"/>
                      <a:pt x="12088" y="84"/>
                      <a:pt x="1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3902890" y="2020108"/>
                <a:ext cx="69812" cy="18241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950" extrusionOk="0">
                    <a:moveTo>
                      <a:pt x="567" y="0"/>
                    </a:moveTo>
                    <a:cubicBezTo>
                      <a:pt x="524" y="0"/>
                      <a:pt x="478" y="14"/>
                      <a:pt x="429" y="41"/>
                    </a:cubicBezTo>
                    <a:cubicBezTo>
                      <a:pt x="355" y="83"/>
                      <a:pt x="304" y="155"/>
                      <a:pt x="251" y="239"/>
                    </a:cubicBezTo>
                    <a:cubicBezTo>
                      <a:pt x="21" y="636"/>
                      <a:pt x="0" y="1075"/>
                      <a:pt x="0" y="1524"/>
                    </a:cubicBezTo>
                    <a:cubicBezTo>
                      <a:pt x="11" y="1608"/>
                      <a:pt x="21" y="1692"/>
                      <a:pt x="21" y="1775"/>
                    </a:cubicBezTo>
                    <a:cubicBezTo>
                      <a:pt x="32" y="2078"/>
                      <a:pt x="116" y="2360"/>
                      <a:pt x="241" y="2642"/>
                    </a:cubicBezTo>
                    <a:cubicBezTo>
                      <a:pt x="272" y="2725"/>
                      <a:pt x="335" y="2809"/>
                      <a:pt x="397" y="2893"/>
                    </a:cubicBezTo>
                    <a:cubicBezTo>
                      <a:pt x="429" y="2930"/>
                      <a:pt x="460" y="2949"/>
                      <a:pt x="498" y="2949"/>
                    </a:cubicBezTo>
                    <a:cubicBezTo>
                      <a:pt x="524" y="2949"/>
                      <a:pt x="552" y="2941"/>
                      <a:pt x="585" y="2924"/>
                    </a:cubicBezTo>
                    <a:cubicBezTo>
                      <a:pt x="711" y="2872"/>
                      <a:pt x="815" y="2788"/>
                      <a:pt x="868" y="2642"/>
                    </a:cubicBezTo>
                    <a:cubicBezTo>
                      <a:pt x="899" y="2517"/>
                      <a:pt x="961" y="2391"/>
                      <a:pt x="982" y="2256"/>
                    </a:cubicBezTo>
                    <a:cubicBezTo>
                      <a:pt x="1035" y="2005"/>
                      <a:pt x="1066" y="1754"/>
                      <a:pt x="1098" y="1504"/>
                    </a:cubicBezTo>
                    <a:cubicBezTo>
                      <a:pt x="1129" y="1211"/>
                      <a:pt x="1077" y="929"/>
                      <a:pt x="1035" y="636"/>
                    </a:cubicBezTo>
                    <a:cubicBezTo>
                      <a:pt x="993" y="417"/>
                      <a:pt x="899" y="218"/>
                      <a:pt x="732" y="72"/>
                    </a:cubicBezTo>
                    <a:cubicBezTo>
                      <a:pt x="678" y="24"/>
                      <a:pt x="625" y="0"/>
                      <a:pt x="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1"/>
              <p:cNvSpPr/>
              <p:nvPr/>
            </p:nvSpPr>
            <p:spPr>
              <a:xfrm>
                <a:off x="4384155" y="2018438"/>
                <a:ext cx="61402" cy="171407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72" extrusionOk="0">
                    <a:moveTo>
                      <a:pt x="482" y="1"/>
                    </a:moveTo>
                    <a:cubicBezTo>
                      <a:pt x="371" y="1"/>
                      <a:pt x="266" y="59"/>
                      <a:pt x="199" y="172"/>
                    </a:cubicBezTo>
                    <a:cubicBezTo>
                      <a:pt x="157" y="256"/>
                      <a:pt x="115" y="360"/>
                      <a:pt x="105" y="454"/>
                    </a:cubicBezTo>
                    <a:cubicBezTo>
                      <a:pt x="1" y="1018"/>
                      <a:pt x="1" y="1593"/>
                      <a:pt x="64" y="2157"/>
                    </a:cubicBezTo>
                    <a:cubicBezTo>
                      <a:pt x="74" y="2262"/>
                      <a:pt x="105" y="2355"/>
                      <a:pt x="126" y="2450"/>
                    </a:cubicBezTo>
                    <a:cubicBezTo>
                      <a:pt x="157" y="2554"/>
                      <a:pt x="220" y="2627"/>
                      <a:pt x="293" y="2701"/>
                    </a:cubicBezTo>
                    <a:cubicBezTo>
                      <a:pt x="346" y="2746"/>
                      <a:pt x="398" y="2771"/>
                      <a:pt x="455" y="2771"/>
                    </a:cubicBezTo>
                    <a:cubicBezTo>
                      <a:pt x="489" y="2771"/>
                      <a:pt x="526" y="2762"/>
                      <a:pt x="565" y="2742"/>
                    </a:cubicBezTo>
                    <a:cubicBezTo>
                      <a:pt x="680" y="2680"/>
                      <a:pt x="763" y="2606"/>
                      <a:pt x="805" y="2492"/>
                    </a:cubicBezTo>
                    <a:cubicBezTo>
                      <a:pt x="826" y="2429"/>
                      <a:pt x="847" y="2366"/>
                      <a:pt x="858" y="2304"/>
                    </a:cubicBezTo>
                    <a:cubicBezTo>
                      <a:pt x="941" y="1907"/>
                      <a:pt x="972" y="1499"/>
                      <a:pt x="993" y="1092"/>
                    </a:cubicBezTo>
                    <a:cubicBezTo>
                      <a:pt x="983" y="904"/>
                      <a:pt x="972" y="705"/>
                      <a:pt x="962" y="517"/>
                    </a:cubicBezTo>
                    <a:cubicBezTo>
                      <a:pt x="951" y="308"/>
                      <a:pt x="847" y="162"/>
                      <a:pt x="670" y="57"/>
                    </a:cubicBezTo>
                    <a:cubicBezTo>
                      <a:pt x="609" y="19"/>
                      <a:pt x="544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1"/>
              <p:cNvSpPr/>
              <p:nvPr/>
            </p:nvSpPr>
            <p:spPr>
              <a:xfrm>
                <a:off x="4180037" y="2215692"/>
                <a:ext cx="3110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04" extrusionOk="0">
                    <a:moveTo>
                      <a:pt x="370" y="0"/>
                    </a:moveTo>
                    <a:cubicBezTo>
                      <a:pt x="354" y="0"/>
                      <a:pt x="339" y="4"/>
                      <a:pt x="324" y="12"/>
                    </a:cubicBezTo>
                    <a:cubicBezTo>
                      <a:pt x="230" y="75"/>
                      <a:pt x="136" y="148"/>
                      <a:pt x="42" y="221"/>
                    </a:cubicBezTo>
                    <a:cubicBezTo>
                      <a:pt x="1" y="252"/>
                      <a:pt x="21" y="315"/>
                      <a:pt x="63" y="356"/>
                    </a:cubicBezTo>
                    <a:cubicBezTo>
                      <a:pt x="100" y="387"/>
                      <a:pt x="132" y="403"/>
                      <a:pt x="166" y="403"/>
                    </a:cubicBezTo>
                    <a:cubicBezTo>
                      <a:pt x="190" y="403"/>
                      <a:pt x="214" y="395"/>
                      <a:pt x="240" y="377"/>
                    </a:cubicBezTo>
                    <a:cubicBezTo>
                      <a:pt x="314" y="326"/>
                      <a:pt x="387" y="273"/>
                      <a:pt x="460" y="210"/>
                    </a:cubicBezTo>
                    <a:cubicBezTo>
                      <a:pt x="481" y="189"/>
                      <a:pt x="491" y="158"/>
                      <a:pt x="502" y="138"/>
                    </a:cubicBezTo>
                    <a:cubicBezTo>
                      <a:pt x="502" y="62"/>
                      <a:pt x="435" y="0"/>
                      <a:pt x="370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1"/>
              <p:cNvSpPr/>
              <p:nvPr/>
            </p:nvSpPr>
            <p:spPr>
              <a:xfrm>
                <a:off x="4100578" y="2208148"/>
                <a:ext cx="29124" cy="27702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48" extrusionOk="0">
                    <a:moveTo>
                      <a:pt x="100" y="1"/>
                    </a:moveTo>
                    <a:cubicBezTo>
                      <a:pt x="81" y="1"/>
                      <a:pt x="63" y="3"/>
                      <a:pt x="53" y="9"/>
                    </a:cubicBezTo>
                    <a:cubicBezTo>
                      <a:pt x="21" y="40"/>
                      <a:pt x="0" y="81"/>
                      <a:pt x="0" y="123"/>
                    </a:cubicBezTo>
                    <a:cubicBezTo>
                      <a:pt x="0" y="155"/>
                      <a:pt x="11" y="197"/>
                      <a:pt x="32" y="218"/>
                    </a:cubicBezTo>
                    <a:cubicBezTo>
                      <a:pt x="115" y="290"/>
                      <a:pt x="199" y="364"/>
                      <a:pt x="283" y="427"/>
                    </a:cubicBezTo>
                    <a:cubicBezTo>
                      <a:pt x="303" y="448"/>
                      <a:pt x="334" y="448"/>
                      <a:pt x="345" y="448"/>
                    </a:cubicBezTo>
                    <a:cubicBezTo>
                      <a:pt x="418" y="448"/>
                      <a:pt x="471" y="374"/>
                      <a:pt x="450" y="311"/>
                    </a:cubicBezTo>
                    <a:cubicBezTo>
                      <a:pt x="387" y="176"/>
                      <a:pt x="272" y="92"/>
                      <a:pt x="146" y="9"/>
                    </a:cubicBezTo>
                    <a:cubicBezTo>
                      <a:pt x="136" y="3"/>
                      <a:pt x="118" y="1"/>
                      <a:pt x="100" y="1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1"/>
              <p:cNvSpPr/>
              <p:nvPr/>
            </p:nvSpPr>
            <p:spPr>
              <a:xfrm>
                <a:off x="3939064" y="2054241"/>
                <a:ext cx="62082" cy="7908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279" extrusionOk="0">
                    <a:moveTo>
                      <a:pt x="492" y="0"/>
                    </a:moveTo>
                    <a:cubicBezTo>
                      <a:pt x="272" y="0"/>
                      <a:pt x="136" y="95"/>
                      <a:pt x="63" y="304"/>
                    </a:cubicBezTo>
                    <a:cubicBezTo>
                      <a:pt x="21" y="418"/>
                      <a:pt x="0" y="544"/>
                      <a:pt x="11" y="627"/>
                    </a:cubicBezTo>
                    <a:cubicBezTo>
                      <a:pt x="0" y="784"/>
                      <a:pt x="11" y="889"/>
                      <a:pt x="53" y="993"/>
                    </a:cubicBezTo>
                    <a:cubicBezTo>
                      <a:pt x="116" y="1171"/>
                      <a:pt x="262" y="1265"/>
                      <a:pt x="418" y="1275"/>
                    </a:cubicBezTo>
                    <a:cubicBezTo>
                      <a:pt x="439" y="1278"/>
                      <a:pt x="459" y="1279"/>
                      <a:pt x="480" y="1279"/>
                    </a:cubicBezTo>
                    <a:cubicBezTo>
                      <a:pt x="623" y="1279"/>
                      <a:pt x="754" y="1214"/>
                      <a:pt x="836" y="1077"/>
                    </a:cubicBezTo>
                    <a:cubicBezTo>
                      <a:pt x="982" y="836"/>
                      <a:pt x="1003" y="585"/>
                      <a:pt x="982" y="314"/>
                    </a:cubicBezTo>
                    <a:cubicBezTo>
                      <a:pt x="972" y="209"/>
                      <a:pt x="899" y="126"/>
                      <a:pt x="805" y="84"/>
                    </a:cubicBezTo>
                    <a:cubicBezTo>
                      <a:pt x="711" y="42"/>
                      <a:pt x="606" y="11"/>
                      <a:pt x="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1"/>
              <p:cNvSpPr/>
              <p:nvPr/>
            </p:nvSpPr>
            <p:spPr>
              <a:xfrm>
                <a:off x="4412600" y="2057332"/>
                <a:ext cx="64679" cy="67462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091" extrusionOk="0">
                    <a:moveTo>
                      <a:pt x="586" y="0"/>
                    </a:moveTo>
                    <a:cubicBezTo>
                      <a:pt x="440" y="0"/>
                      <a:pt x="310" y="67"/>
                      <a:pt x="210" y="191"/>
                    </a:cubicBezTo>
                    <a:cubicBezTo>
                      <a:pt x="1" y="452"/>
                      <a:pt x="52" y="693"/>
                      <a:pt x="220" y="943"/>
                    </a:cubicBezTo>
                    <a:cubicBezTo>
                      <a:pt x="277" y="1039"/>
                      <a:pt x="370" y="1091"/>
                      <a:pt x="490" y="1091"/>
                    </a:cubicBezTo>
                    <a:cubicBezTo>
                      <a:pt x="501" y="1091"/>
                      <a:pt x="512" y="1090"/>
                      <a:pt x="523" y="1090"/>
                    </a:cubicBezTo>
                    <a:cubicBezTo>
                      <a:pt x="753" y="1079"/>
                      <a:pt x="899" y="995"/>
                      <a:pt x="972" y="765"/>
                    </a:cubicBezTo>
                    <a:cubicBezTo>
                      <a:pt x="1004" y="672"/>
                      <a:pt x="1045" y="577"/>
                      <a:pt x="1024" y="484"/>
                    </a:cubicBezTo>
                    <a:cubicBezTo>
                      <a:pt x="1045" y="264"/>
                      <a:pt x="920" y="87"/>
                      <a:pt x="742" y="24"/>
                    </a:cubicBezTo>
                    <a:cubicBezTo>
                      <a:pt x="689" y="8"/>
                      <a:pt x="637" y="0"/>
                      <a:pt x="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8" name="Google Shape;1478;p51"/>
          <p:cNvGrpSpPr/>
          <p:nvPr/>
        </p:nvGrpSpPr>
        <p:grpSpPr>
          <a:xfrm rot="-7429141" flipH="1">
            <a:off x="-839503" y="1123473"/>
            <a:ext cx="1819081" cy="1330949"/>
            <a:chOff x="1873750" y="854225"/>
            <a:chExt cx="838675" cy="613625"/>
          </a:xfrm>
        </p:grpSpPr>
        <p:sp>
          <p:nvSpPr>
            <p:cNvPr id="1479" name="Google Shape;1479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 rot="-7429141" flipH="1">
            <a:off x="7266835" y="1638698"/>
            <a:ext cx="1819081" cy="1330949"/>
            <a:chOff x="1873750" y="854225"/>
            <a:chExt cx="838675" cy="613625"/>
          </a:xfrm>
        </p:grpSpPr>
        <p:sp>
          <p:nvSpPr>
            <p:cNvPr id="1506" name="Google Shape;1506;p51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51"/>
          <p:cNvGrpSpPr/>
          <p:nvPr/>
        </p:nvGrpSpPr>
        <p:grpSpPr>
          <a:xfrm>
            <a:off x="294225" y="57843"/>
            <a:ext cx="488452" cy="475809"/>
            <a:chOff x="617548" y="3195989"/>
            <a:chExt cx="488452" cy="475809"/>
          </a:xfrm>
        </p:grpSpPr>
        <p:sp>
          <p:nvSpPr>
            <p:cNvPr id="1533" name="Google Shape;1533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4" name="Google Shape;1534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35" name="Google Shape;1535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51"/>
          <p:cNvGrpSpPr/>
          <p:nvPr/>
        </p:nvGrpSpPr>
        <p:grpSpPr>
          <a:xfrm flipH="1">
            <a:off x="8342016" y="4349025"/>
            <a:ext cx="379332" cy="369513"/>
            <a:chOff x="617548" y="3195989"/>
            <a:chExt cx="488452" cy="475809"/>
          </a:xfrm>
        </p:grpSpPr>
        <p:sp>
          <p:nvSpPr>
            <p:cNvPr id="1538" name="Google Shape;1538;p51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9" name="Google Shape;1539;p51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540" name="Google Shape;1540;p51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72D9F6-4CA0-43BA-B31B-E8C5E4FE3CC0}"/>
              </a:ext>
            </a:extLst>
          </p:cNvPr>
          <p:cNvSpPr txBox="1"/>
          <p:nvPr/>
        </p:nvSpPr>
        <p:spPr>
          <a:xfrm>
            <a:off x="737491" y="1465658"/>
            <a:ext cx="248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gạo</a:t>
            </a:r>
            <a:endParaRPr lang="en-US" sz="24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5966B0-7CB1-4833-803D-B2F9F592562F}"/>
              </a:ext>
            </a:extLst>
          </p:cNvPr>
          <p:cNvSpPr txBox="1"/>
          <p:nvPr/>
        </p:nvSpPr>
        <p:spPr>
          <a:xfrm>
            <a:off x="3987974" y="1511639"/>
            <a:ext cx="190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endParaRPr lang="en-US" sz="2400" dirty="0"/>
          </a:p>
        </p:txBody>
      </p:sp>
      <p:pic>
        <p:nvPicPr>
          <p:cNvPr id="5122" name="Picture 2" descr="Ký ức cây gạo cổng làng - Báo Hải Quân Việt Nam">
            <a:extLst>
              <a:ext uri="{FF2B5EF4-FFF2-40B4-BE49-F238E27FC236}">
                <a16:creationId xmlns:a16="http://schemas.microsoft.com/office/drawing/2014/main" id="{AAD01E60-4B03-47D2-936A-276CF3F9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6" y="2043170"/>
            <a:ext cx="2304121" cy="28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 sánh máy nước nóng năng lượng mặt trời Đại Thành và Thái Dương Năng Sơn  Hà">
            <a:extLst>
              <a:ext uri="{FF2B5EF4-FFF2-40B4-BE49-F238E27FC236}">
                <a16:creationId xmlns:a16="http://schemas.microsoft.com/office/drawing/2014/main" id="{1B6C5F87-1B10-43D2-8664-E996CD8D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87" y="2241950"/>
            <a:ext cx="2799005" cy="25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DB242A4-DBBB-4697-81B0-9CC1CE03B696}"/>
              </a:ext>
            </a:extLst>
          </p:cNvPr>
          <p:cNvSpPr txBox="1"/>
          <p:nvPr/>
        </p:nvSpPr>
        <p:spPr>
          <a:xfrm>
            <a:off x="7238617" y="1512637"/>
            <a:ext cx="116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endParaRPr lang="en-US" sz="2400" dirty="0"/>
          </a:p>
        </p:txBody>
      </p:sp>
      <p:pic>
        <p:nvPicPr>
          <p:cNvPr id="5126" name="Picture 6" descr="Ứng xử đẹp với lá cờ Tổ quốc | Tạp chí Tuyên giáo">
            <a:extLst>
              <a:ext uri="{FF2B5EF4-FFF2-40B4-BE49-F238E27FC236}">
                <a16:creationId xmlns:a16="http://schemas.microsoft.com/office/drawing/2014/main" id="{98CCE51B-CA28-4DAE-8149-56CC9D29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58" y="2259641"/>
            <a:ext cx="2586330" cy="25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0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2583;p60">
            <a:extLst>
              <a:ext uri="{FF2B5EF4-FFF2-40B4-BE49-F238E27FC236}">
                <a16:creationId xmlns:a16="http://schemas.microsoft.com/office/drawing/2014/main" id="{652C9948-7341-47A9-9548-47B18BE45122}"/>
              </a:ext>
            </a:extLst>
          </p:cNvPr>
          <p:cNvGrpSpPr/>
          <p:nvPr/>
        </p:nvGrpSpPr>
        <p:grpSpPr>
          <a:xfrm>
            <a:off x="3514984" y="1788160"/>
            <a:ext cx="1730689" cy="1736207"/>
            <a:chOff x="1422025" y="3309012"/>
            <a:chExt cx="678038" cy="680200"/>
          </a:xfrm>
        </p:grpSpPr>
        <p:sp>
          <p:nvSpPr>
            <p:cNvPr id="46" name="Google Shape;2584;p60">
              <a:extLst>
                <a:ext uri="{FF2B5EF4-FFF2-40B4-BE49-F238E27FC236}">
                  <a16:creationId xmlns:a16="http://schemas.microsoft.com/office/drawing/2014/main" id="{7E1B4F56-C820-4B48-9986-19D77B468EDC}"/>
                </a:ext>
              </a:extLst>
            </p:cNvPr>
            <p:cNvSpPr/>
            <p:nvPr/>
          </p:nvSpPr>
          <p:spPr>
            <a:xfrm>
              <a:off x="1422038" y="3309012"/>
              <a:ext cx="678025" cy="680200"/>
            </a:xfrm>
            <a:custGeom>
              <a:avLst/>
              <a:gdLst/>
              <a:ahLst/>
              <a:cxnLst/>
              <a:rect l="l" t="t" r="r" b="b"/>
              <a:pathLst>
                <a:path w="27121" h="27208" extrusionOk="0">
                  <a:moveTo>
                    <a:pt x="13801" y="1"/>
                  </a:moveTo>
                  <a:cubicBezTo>
                    <a:pt x="10410" y="1"/>
                    <a:pt x="6463" y="1247"/>
                    <a:pt x="3676" y="4394"/>
                  </a:cubicBezTo>
                  <a:cubicBezTo>
                    <a:pt x="1537" y="6697"/>
                    <a:pt x="190" y="9746"/>
                    <a:pt x="72" y="13114"/>
                  </a:cubicBezTo>
                  <a:lnTo>
                    <a:pt x="48" y="13114"/>
                  </a:lnTo>
                  <a:cubicBezTo>
                    <a:pt x="1" y="13787"/>
                    <a:pt x="37" y="14709"/>
                    <a:pt x="237" y="15761"/>
                  </a:cubicBezTo>
                  <a:cubicBezTo>
                    <a:pt x="887" y="19803"/>
                    <a:pt x="3333" y="23253"/>
                    <a:pt x="6736" y="25262"/>
                  </a:cubicBezTo>
                  <a:cubicBezTo>
                    <a:pt x="6972" y="25415"/>
                    <a:pt x="7209" y="25557"/>
                    <a:pt x="7469" y="25711"/>
                  </a:cubicBezTo>
                  <a:lnTo>
                    <a:pt x="7505" y="25675"/>
                  </a:lnTo>
                  <a:cubicBezTo>
                    <a:pt x="9336" y="26609"/>
                    <a:pt x="11404" y="27129"/>
                    <a:pt x="13590" y="27129"/>
                  </a:cubicBezTo>
                  <a:cubicBezTo>
                    <a:pt x="13768" y="27129"/>
                    <a:pt x="13944" y="27117"/>
                    <a:pt x="14122" y="27117"/>
                  </a:cubicBezTo>
                  <a:cubicBezTo>
                    <a:pt x="14178" y="27173"/>
                    <a:pt x="14264" y="27207"/>
                    <a:pt x="14380" y="27207"/>
                  </a:cubicBezTo>
                  <a:cubicBezTo>
                    <a:pt x="14410" y="27207"/>
                    <a:pt x="14442" y="27205"/>
                    <a:pt x="14477" y="27200"/>
                  </a:cubicBezTo>
                  <a:cubicBezTo>
                    <a:pt x="17667" y="26857"/>
                    <a:pt x="19700" y="25876"/>
                    <a:pt x="21129" y="24836"/>
                  </a:cubicBezTo>
                  <a:cubicBezTo>
                    <a:pt x="24745" y="22402"/>
                    <a:pt x="27120" y="18278"/>
                    <a:pt x="27120" y="13598"/>
                  </a:cubicBezTo>
                  <a:cubicBezTo>
                    <a:pt x="27120" y="12653"/>
                    <a:pt x="27026" y="11731"/>
                    <a:pt x="26848" y="10833"/>
                  </a:cubicBezTo>
                  <a:cubicBezTo>
                    <a:pt x="26860" y="10538"/>
                    <a:pt x="26671" y="9888"/>
                    <a:pt x="26375" y="9144"/>
                  </a:cubicBezTo>
                  <a:cubicBezTo>
                    <a:pt x="26092" y="8340"/>
                    <a:pt x="25737" y="7560"/>
                    <a:pt x="25312" y="6828"/>
                  </a:cubicBezTo>
                  <a:cubicBezTo>
                    <a:pt x="24922" y="6095"/>
                    <a:pt x="24521" y="5481"/>
                    <a:pt x="24225" y="5221"/>
                  </a:cubicBezTo>
                  <a:cubicBezTo>
                    <a:pt x="22760" y="3365"/>
                    <a:pt x="20822" y="1900"/>
                    <a:pt x="18589" y="1014"/>
                  </a:cubicBezTo>
                  <a:cubicBezTo>
                    <a:pt x="17347" y="374"/>
                    <a:pt x="15658" y="1"/>
                    <a:pt x="13801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85;p60">
              <a:extLst>
                <a:ext uri="{FF2B5EF4-FFF2-40B4-BE49-F238E27FC236}">
                  <a16:creationId xmlns:a16="http://schemas.microsoft.com/office/drawing/2014/main" id="{7656FB6C-7FC5-4FE7-A96F-B0CFC9F07128}"/>
                </a:ext>
              </a:extLst>
            </p:cNvPr>
            <p:cNvSpPr/>
            <p:nvPr/>
          </p:nvSpPr>
          <p:spPr>
            <a:xfrm>
              <a:off x="1422025" y="3309012"/>
              <a:ext cx="678025" cy="680200"/>
            </a:xfrm>
            <a:custGeom>
              <a:avLst/>
              <a:gdLst/>
              <a:ahLst/>
              <a:cxnLst/>
              <a:rect l="l" t="t" r="r" b="b"/>
              <a:pathLst>
                <a:path w="27121" h="27208" extrusionOk="0">
                  <a:moveTo>
                    <a:pt x="13801" y="1"/>
                  </a:moveTo>
                  <a:cubicBezTo>
                    <a:pt x="10410" y="1"/>
                    <a:pt x="6463" y="1247"/>
                    <a:pt x="3676" y="4394"/>
                  </a:cubicBezTo>
                  <a:cubicBezTo>
                    <a:pt x="1537" y="6697"/>
                    <a:pt x="190" y="9746"/>
                    <a:pt x="72" y="13114"/>
                  </a:cubicBezTo>
                  <a:lnTo>
                    <a:pt x="48" y="13114"/>
                  </a:lnTo>
                  <a:cubicBezTo>
                    <a:pt x="1" y="13787"/>
                    <a:pt x="37" y="14709"/>
                    <a:pt x="237" y="15761"/>
                  </a:cubicBezTo>
                  <a:cubicBezTo>
                    <a:pt x="887" y="19803"/>
                    <a:pt x="3333" y="23253"/>
                    <a:pt x="6736" y="25262"/>
                  </a:cubicBezTo>
                  <a:cubicBezTo>
                    <a:pt x="6972" y="25415"/>
                    <a:pt x="7209" y="25557"/>
                    <a:pt x="7469" y="25711"/>
                  </a:cubicBezTo>
                  <a:lnTo>
                    <a:pt x="7505" y="25675"/>
                  </a:lnTo>
                  <a:cubicBezTo>
                    <a:pt x="9336" y="26609"/>
                    <a:pt x="11404" y="27129"/>
                    <a:pt x="13590" y="27129"/>
                  </a:cubicBezTo>
                  <a:cubicBezTo>
                    <a:pt x="13768" y="27129"/>
                    <a:pt x="13944" y="27117"/>
                    <a:pt x="14122" y="27117"/>
                  </a:cubicBezTo>
                  <a:cubicBezTo>
                    <a:pt x="14178" y="27173"/>
                    <a:pt x="14264" y="27207"/>
                    <a:pt x="14380" y="27207"/>
                  </a:cubicBezTo>
                  <a:cubicBezTo>
                    <a:pt x="14410" y="27207"/>
                    <a:pt x="14442" y="27205"/>
                    <a:pt x="14477" y="27200"/>
                  </a:cubicBezTo>
                  <a:cubicBezTo>
                    <a:pt x="17667" y="26857"/>
                    <a:pt x="19700" y="25876"/>
                    <a:pt x="21129" y="24836"/>
                  </a:cubicBezTo>
                  <a:cubicBezTo>
                    <a:pt x="24745" y="22402"/>
                    <a:pt x="27120" y="18278"/>
                    <a:pt x="27120" y="13598"/>
                  </a:cubicBezTo>
                  <a:cubicBezTo>
                    <a:pt x="27120" y="12653"/>
                    <a:pt x="27026" y="11731"/>
                    <a:pt x="26848" y="10833"/>
                  </a:cubicBezTo>
                  <a:cubicBezTo>
                    <a:pt x="26860" y="10538"/>
                    <a:pt x="26671" y="9888"/>
                    <a:pt x="26375" y="9144"/>
                  </a:cubicBezTo>
                  <a:cubicBezTo>
                    <a:pt x="26092" y="8340"/>
                    <a:pt x="25737" y="7560"/>
                    <a:pt x="25312" y="6828"/>
                  </a:cubicBezTo>
                  <a:cubicBezTo>
                    <a:pt x="24922" y="6095"/>
                    <a:pt x="24521" y="5481"/>
                    <a:pt x="24225" y="5221"/>
                  </a:cubicBezTo>
                  <a:cubicBezTo>
                    <a:pt x="22760" y="3365"/>
                    <a:pt x="20822" y="1900"/>
                    <a:pt x="18589" y="1014"/>
                  </a:cubicBezTo>
                  <a:cubicBezTo>
                    <a:pt x="17347" y="374"/>
                    <a:pt x="15658" y="1"/>
                    <a:pt x="13801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2586;p60">
              <a:extLst>
                <a:ext uri="{FF2B5EF4-FFF2-40B4-BE49-F238E27FC236}">
                  <a16:creationId xmlns:a16="http://schemas.microsoft.com/office/drawing/2014/main" id="{98DB176A-412E-477B-9F12-E95B1EB0CAD5}"/>
                </a:ext>
              </a:extLst>
            </p:cNvPr>
            <p:cNvSpPr/>
            <p:nvPr/>
          </p:nvSpPr>
          <p:spPr>
            <a:xfrm>
              <a:off x="1422038" y="3310112"/>
              <a:ext cx="678000" cy="678000"/>
            </a:xfrm>
            <a:prstGeom prst="pie">
              <a:avLst>
                <a:gd name="adj1" fmla="val 5472777"/>
                <a:gd name="adj2" fmla="val 16200000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" name="Google Shape;2220;p57">
            <a:extLst>
              <a:ext uri="{FF2B5EF4-FFF2-40B4-BE49-F238E27FC236}">
                <a16:creationId xmlns:a16="http://schemas.microsoft.com/office/drawing/2014/main" id="{12AE6216-8BF6-419C-8165-4C5A9047AB00}"/>
              </a:ext>
            </a:extLst>
          </p:cNvPr>
          <p:cNvGrpSpPr/>
          <p:nvPr/>
        </p:nvGrpSpPr>
        <p:grpSpPr>
          <a:xfrm>
            <a:off x="557347" y="4043680"/>
            <a:ext cx="885374" cy="728993"/>
            <a:chOff x="1288866" y="3153444"/>
            <a:chExt cx="1500643" cy="1476989"/>
          </a:xfrm>
        </p:grpSpPr>
        <p:sp>
          <p:nvSpPr>
            <p:cNvPr id="50" name="Google Shape;2221;p57">
              <a:extLst>
                <a:ext uri="{FF2B5EF4-FFF2-40B4-BE49-F238E27FC236}">
                  <a16:creationId xmlns:a16="http://schemas.microsoft.com/office/drawing/2014/main" id="{EA75F86C-5170-498E-A163-267B3BB00080}"/>
                </a:ext>
              </a:extLst>
            </p:cNvPr>
            <p:cNvSpPr/>
            <p:nvPr/>
          </p:nvSpPr>
          <p:spPr>
            <a:xfrm rot="-1535229">
              <a:off x="1496957" y="3375341"/>
              <a:ext cx="1084462" cy="1033186"/>
            </a:xfrm>
            <a:custGeom>
              <a:avLst/>
              <a:gdLst/>
              <a:ahLst/>
              <a:cxnLst/>
              <a:rect l="l" t="t" r="r" b="b"/>
              <a:pathLst>
                <a:path w="24745" h="23575" extrusionOk="0">
                  <a:moveTo>
                    <a:pt x="24721" y="9323"/>
                  </a:moveTo>
                  <a:cubicBezTo>
                    <a:pt x="24638" y="8661"/>
                    <a:pt x="24319" y="7988"/>
                    <a:pt x="24083" y="7397"/>
                  </a:cubicBezTo>
                  <a:cubicBezTo>
                    <a:pt x="24070" y="7385"/>
                    <a:pt x="24070" y="7374"/>
                    <a:pt x="24070" y="7374"/>
                  </a:cubicBezTo>
                  <a:cubicBezTo>
                    <a:pt x="24059" y="7362"/>
                    <a:pt x="24059" y="7350"/>
                    <a:pt x="24047" y="7338"/>
                  </a:cubicBezTo>
                  <a:cubicBezTo>
                    <a:pt x="24035" y="7291"/>
                    <a:pt x="24023" y="7256"/>
                    <a:pt x="24012" y="7220"/>
                  </a:cubicBezTo>
                  <a:lnTo>
                    <a:pt x="23976" y="7149"/>
                  </a:lnTo>
                  <a:lnTo>
                    <a:pt x="23941" y="7043"/>
                  </a:lnTo>
                  <a:lnTo>
                    <a:pt x="23905" y="6972"/>
                  </a:lnTo>
                  <a:cubicBezTo>
                    <a:pt x="23409" y="5707"/>
                    <a:pt x="22960" y="4467"/>
                    <a:pt x="22251" y="3462"/>
                  </a:cubicBezTo>
                  <a:cubicBezTo>
                    <a:pt x="21956" y="3037"/>
                    <a:pt x="21613" y="2671"/>
                    <a:pt x="21199" y="2340"/>
                  </a:cubicBezTo>
                  <a:cubicBezTo>
                    <a:pt x="20207" y="1560"/>
                    <a:pt x="18989" y="1064"/>
                    <a:pt x="17584" y="709"/>
                  </a:cubicBezTo>
                  <a:cubicBezTo>
                    <a:pt x="17371" y="662"/>
                    <a:pt x="17146" y="602"/>
                    <a:pt x="16922" y="555"/>
                  </a:cubicBezTo>
                  <a:cubicBezTo>
                    <a:pt x="16851" y="331"/>
                    <a:pt x="16626" y="224"/>
                    <a:pt x="16402" y="130"/>
                  </a:cubicBezTo>
                  <a:cubicBezTo>
                    <a:pt x="16201" y="59"/>
                    <a:pt x="16024" y="0"/>
                    <a:pt x="15870" y="12"/>
                  </a:cubicBezTo>
                  <a:cubicBezTo>
                    <a:pt x="15610" y="24"/>
                    <a:pt x="15409" y="130"/>
                    <a:pt x="15279" y="295"/>
                  </a:cubicBezTo>
                  <a:cubicBezTo>
                    <a:pt x="14700" y="224"/>
                    <a:pt x="14086" y="189"/>
                    <a:pt x="13459" y="189"/>
                  </a:cubicBezTo>
                  <a:cubicBezTo>
                    <a:pt x="13246" y="189"/>
                    <a:pt x="13034" y="201"/>
                    <a:pt x="12810" y="213"/>
                  </a:cubicBezTo>
                  <a:lnTo>
                    <a:pt x="12810" y="213"/>
                  </a:lnTo>
                  <a:lnTo>
                    <a:pt x="12668" y="213"/>
                  </a:lnTo>
                  <a:cubicBezTo>
                    <a:pt x="12644" y="213"/>
                    <a:pt x="12608" y="224"/>
                    <a:pt x="12585" y="224"/>
                  </a:cubicBezTo>
                  <a:lnTo>
                    <a:pt x="12537" y="224"/>
                  </a:lnTo>
                  <a:cubicBezTo>
                    <a:pt x="12030" y="260"/>
                    <a:pt x="11533" y="331"/>
                    <a:pt x="11048" y="426"/>
                  </a:cubicBezTo>
                  <a:cubicBezTo>
                    <a:pt x="10848" y="248"/>
                    <a:pt x="10517" y="177"/>
                    <a:pt x="10163" y="237"/>
                  </a:cubicBezTo>
                  <a:cubicBezTo>
                    <a:pt x="9961" y="271"/>
                    <a:pt x="9867" y="307"/>
                    <a:pt x="9737" y="413"/>
                  </a:cubicBezTo>
                  <a:cubicBezTo>
                    <a:pt x="9560" y="555"/>
                    <a:pt x="9347" y="709"/>
                    <a:pt x="9265" y="910"/>
                  </a:cubicBezTo>
                  <a:cubicBezTo>
                    <a:pt x="8910" y="1016"/>
                    <a:pt x="8567" y="1135"/>
                    <a:pt x="8236" y="1264"/>
                  </a:cubicBezTo>
                  <a:cubicBezTo>
                    <a:pt x="6949" y="1749"/>
                    <a:pt x="5838" y="2411"/>
                    <a:pt x="4798" y="3131"/>
                  </a:cubicBezTo>
                  <a:cubicBezTo>
                    <a:pt x="4738" y="3131"/>
                    <a:pt x="4667" y="3143"/>
                    <a:pt x="4609" y="3155"/>
                  </a:cubicBezTo>
                  <a:cubicBezTo>
                    <a:pt x="4231" y="3214"/>
                    <a:pt x="4006" y="3415"/>
                    <a:pt x="3935" y="3604"/>
                  </a:cubicBezTo>
                  <a:cubicBezTo>
                    <a:pt x="3900" y="3675"/>
                    <a:pt x="3888" y="3746"/>
                    <a:pt x="3876" y="3829"/>
                  </a:cubicBezTo>
                  <a:cubicBezTo>
                    <a:pt x="3108" y="4455"/>
                    <a:pt x="2435" y="5140"/>
                    <a:pt x="1879" y="5967"/>
                  </a:cubicBezTo>
                  <a:cubicBezTo>
                    <a:pt x="1548" y="6463"/>
                    <a:pt x="1277" y="7031"/>
                    <a:pt x="1017" y="7598"/>
                  </a:cubicBezTo>
                  <a:cubicBezTo>
                    <a:pt x="626" y="7574"/>
                    <a:pt x="484" y="7965"/>
                    <a:pt x="615" y="8248"/>
                  </a:cubicBezTo>
                  <a:cubicBezTo>
                    <a:pt x="626" y="8272"/>
                    <a:pt x="650" y="8296"/>
                    <a:pt x="662" y="8319"/>
                  </a:cubicBezTo>
                  <a:cubicBezTo>
                    <a:pt x="413" y="8803"/>
                    <a:pt x="154" y="9312"/>
                    <a:pt x="0" y="9796"/>
                  </a:cubicBezTo>
                  <a:cubicBezTo>
                    <a:pt x="177" y="9997"/>
                    <a:pt x="426" y="10186"/>
                    <a:pt x="662" y="10375"/>
                  </a:cubicBezTo>
                  <a:cubicBezTo>
                    <a:pt x="910" y="10552"/>
                    <a:pt x="1158" y="10765"/>
                    <a:pt x="1430" y="10895"/>
                  </a:cubicBezTo>
                  <a:cubicBezTo>
                    <a:pt x="2127" y="11226"/>
                    <a:pt x="3285" y="11226"/>
                    <a:pt x="4289" y="11321"/>
                  </a:cubicBezTo>
                  <a:cubicBezTo>
                    <a:pt x="5342" y="11426"/>
                    <a:pt x="6334" y="11533"/>
                    <a:pt x="7279" y="11651"/>
                  </a:cubicBezTo>
                  <a:cubicBezTo>
                    <a:pt x="8520" y="11805"/>
                    <a:pt x="9903" y="11923"/>
                    <a:pt x="11250" y="12006"/>
                  </a:cubicBezTo>
                  <a:cubicBezTo>
                    <a:pt x="11155" y="12833"/>
                    <a:pt x="11048" y="13648"/>
                    <a:pt x="10943" y="14440"/>
                  </a:cubicBezTo>
                  <a:cubicBezTo>
                    <a:pt x="10930" y="14452"/>
                    <a:pt x="10907" y="14452"/>
                    <a:pt x="10895" y="14452"/>
                  </a:cubicBezTo>
                  <a:cubicBezTo>
                    <a:pt x="10706" y="14499"/>
                    <a:pt x="10517" y="14877"/>
                    <a:pt x="10375" y="15184"/>
                  </a:cubicBezTo>
                  <a:cubicBezTo>
                    <a:pt x="10221" y="15504"/>
                    <a:pt x="10009" y="16082"/>
                    <a:pt x="10328" y="16165"/>
                  </a:cubicBezTo>
                  <a:cubicBezTo>
                    <a:pt x="10470" y="16200"/>
                    <a:pt x="10612" y="16106"/>
                    <a:pt x="10730" y="16000"/>
                  </a:cubicBezTo>
                  <a:cubicBezTo>
                    <a:pt x="10659" y="16449"/>
                    <a:pt x="10599" y="16898"/>
                    <a:pt x="10529" y="17347"/>
                  </a:cubicBezTo>
                  <a:cubicBezTo>
                    <a:pt x="10210" y="19320"/>
                    <a:pt x="9820" y="21294"/>
                    <a:pt x="9867" y="23574"/>
                  </a:cubicBezTo>
                  <a:cubicBezTo>
                    <a:pt x="11214" y="23503"/>
                    <a:pt x="12679" y="23550"/>
                    <a:pt x="13991" y="23445"/>
                  </a:cubicBezTo>
                  <a:cubicBezTo>
                    <a:pt x="13991" y="22298"/>
                    <a:pt x="14015" y="21211"/>
                    <a:pt x="14015" y="20159"/>
                  </a:cubicBezTo>
                  <a:cubicBezTo>
                    <a:pt x="14015" y="19107"/>
                    <a:pt x="13826" y="18151"/>
                    <a:pt x="13637" y="17217"/>
                  </a:cubicBezTo>
                  <a:cubicBezTo>
                    <a:pt x="13566" y="16815"/>
                    <a:pt x="13483" y="16413"/>
                    <a:pt x="13412" y="15988"/>
                  </a:cubicBezTo>
                  <a:cubicBezTo>
                    <a:pt x="13566" y="16106"/>
                    <a:pt x="14204" y="16579"/>
                    <a:pt x="14251" y="16011"/>
                  </a:cubicBezTo>
                  <a:cubicBezTo>
                    <a:pt x="14286" y="15657"/>
                    <a:pt x="13955" y="15350"/>
                    <a:pt x="13814" y="15184"/>
                  </a:cubicBezTo>
                  <a:cubicBezTo>
                    <a:pt x="13660" y="15019"/>
                    <a:pt x="13424" y="14712"/>
                    <a:pt x="13223" y="14606"/>
                  </a:cubicBezTo>
                  <a:cubicBezTo>
                    <a:pt x="13141" y="13802"/>
                    <a:pt x="13105" y="12975"/>
                    <a:pt x="13152" y="12112"/>
                  </a:cubicBezTo>
                  <a:cubicBezTo>
                    <a:pt x="13246" y="12124"/>
                    <a:pt x="13330" y="12124"/>
                    <a:pt x="13424" y="12124"/>
                  </a:cubicBezTo>
                  <a:cubicBezTo>
                    <a:pt x="15669" y="12230"/>
                    <a:pt x="17855" y="12337"/>
                    <a:pt x="19675" y="11923"/>
                  </a:cubicBezTo>
                  <a:cubicBezTo>
                    <a:pt x="20573" y="11722"/>
                    <a:pt x="21400" y="11415"/>
                    <a:pt x="22203" y="11143"/>
                  </a:cubicBezTo>
                  <a:cubicBezTo>
                    <a:pt x="23043" y="10872"/>
                    <a:pt x="23858" y="10612"/>
                    <a:pt x="24603" y="10245"/>
                  </a:cubicBezTo>
                  <a:lnTo>
                    <a:pt x="24603" y="10245"/>
                  </a:lnTo>
                  <a:cubicBezTo>
                    <a:pt x="24650" y="10150"/>
                    <a:pt x="24685" y="10068"/>
                    <a:pt x="24709" y="9973"/>
                  </a:cubicBezTo>
                  <a:cubicBezTo>
                    <a:pt x="24709" y="9961"/>
                    <a:pt x="24709" y="9950"/>
                    <a:pt x="24721" y="9938"/>
                  </a:cubicBezTo>
                  <a:lnTo>
                    <a:pt x="24721" y="9879"/>
                  </a:lnTo>
                  <a:cubicBezTo>
                    <a:pt x="24732" y="9879"/>
                    <a:pt x="24732" y="9867"/>
                    <a:pt x="24732" y="9855"/>
                  </a:cubicBezTo>
                  <a:cubicBezTo>
                    <a:pt x="24732" y="9819"/>
                    <a:pt x="24744" y="9784"/>
                    <a:pt x="24744" y="9737"/>
                  </a:cubicBezTo>
                  <a:lnTo>
                    <a:pt x="24744" y="9678"/>
                  </a:lnTo>
                  <a:lnTo>
                    <a:pt x="24744" y="9654"/>
                  </a:lnTo>
                  <a:cubicBezTo>
                    <a:pt x="24744" y="9548"/>
                    <a:pt x="24732" y="9441"/>
                    <a:pt x="24721" y="9323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222;p57">
              <a:extLst>
                <a:ext uri="{FF2B5EF4-FFF2-40B4-BE49-F238E27FC236}">
                  <a16:creationId xmlns:a16="http://schemas.microsoft.com/office/drawing/2014/main" id="{9B4EBA48-840A-4706-8A29-69C1F8397FBB}"/>
                </a:ext>
              </a:extLst>
            </p:cNvPr>
            <p:cNvGrpSpPr/>
            <p:nvPr/>
          </p:nvGrpSpPr>
          <p:grpSpPr>
            <a:xfrm rot="-1619657">
              <a:off x="1472177" y="3351983"/>
              <a:ext cx="1134020" cy="1079910"/>
              <a:chOff x="7071270" y="3276873"/>
              <a:chExt cx="1531945" cy="1458847"/>
            </a:xfrm>
          </p:grpSpPr>
          <p:sp>
            <p:nvSpPr>
              <p:cNvPr id="52" name="Google Shape;2223;p57">
                <a:extLst>
                  <a:ext uri="{FF2B5EF4-FFF2-40B4-BE49-F238E27FC236}">
                    <a16:creationId xmlns:a16="http://schemas.microsoft.com/office/drawing/2014/main" id="{27666395-9FD0-465A-96AE-A2616BA6AEA8}"/>
                  </a:ext>
                </a:extLst>
              </p:cNvPr>
              <p:cNvSpPr/>
              <p:nvPr/>
            </p:nvSpPr>
            <p:spPr>
              <a:xfrm>
                <a:off x="7734172" y="4239461"/>
                <a:ext cx="146975" cy="31941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66" extrusionOk="0">
                    <a:moveTo>
                      <a:pt x="899" y="1473"/>
                    </a:moveTo>
                    <a:cubicBezTo>
                      <a:pt x="1149" y="1254"/>
                      <a:pt x="1348" y="502"/>
                      <a:pt x="1912" y="679"/>
                    </a:cubicBezTo>
                    <a:cubicBezTo>
                      <a:pt x="2100" y="1410"/>
                      <a:pt x="1400" y="1714"/>
                      <a:pt x="1035" y="2079"/>
                    </a:cubicBezTo>
                    <a:cubicBezTo>
                      <a:pt x="930" y="2737"/>
                      <a:pt x="784" y="3458"/>
                      <a:pt x="596" y="4106"/>
                    </a:cubicBezTo>
                    <a:cubicBezTo>
                      <a:pt x="533" y="4284"/>
                      <a:pt x="502" y="4544"/>
                      <a:pt x="262" y="4565"/>
                    </a:cubicBezTo>
                    <a:cubicBezTo>
                      <a:pt x="0" y="4346"/>
                      <a:pt x="157" y="3771"/>
                      <a:pt x="241" y="3364"/>
                    </a:cubicBezTo>
                    <a:cubicBezTo>
                      <a:pt x="272" y="3176"/>
                      <a:pt x="314" y="2988"/>
                      <a:pt x="376" y="2789"/>
                    </a:cubicBezTo>
                    <a:cubicBezTo>
                      <a:pt x="429" y="2601"/>
                      <a:pt x="523" y="2403"/>
                      <a:pt x="533" y="2236"/>
                    </a:cubicBezTo>
                    <a:cubicBezTo>
                      <a:pt x="564" y="1912"/>
                      <a:pt x="408" y="1389"/>
                      <a:pt x="397" y="920"/>
                    </a:cubicBezTo>
                    <a:cubicBezTo>
                      <a:pt x="397" y="606"/>
                      <a:pt x="397" y="31"/>
                      <a:pt x="648" y="21"/>
                    </a:cubicBezTo>
                    <a:cubicBezTo>
                      <a:pt x="899" y="0"/>
                      <a:pt x="909" y="418"/>
                      <a:pt x="920" y="543"/>
                    </a:cubicBezTo>
                    <a:cubicBezTo>
                      <a:pt x="951" y="888"/>
                      <a:pt x="909" y="1212"/>
                      <a:pt x="899" y="1473"/>
                    </a:cubicBezTo>
                    <a:close/>
                  </a:path>
                </a:pathLst>
              </a:custGeom>
              <a:solidFill>
                <a:srgbClr val="D9D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224;p57">
                <a:extLst>
                  <a:ext uri="{FF2B5EF4-FFF2-40B4-BE49-F238E27FC236}">
                    <a16:creationId xmlns:a16="http://schemas.microsoft.com/office/drawing/2014/main" id="{EFF52F6A-2FD3-40A9-B794-566D2B8EA352}"/>
                  </a:ext>
                </a:extLst>
              </p:cNvPr>
              <p:cNvSpPr/>
              <p:nvPr/>
            </p:nvSpPr>
            <p:spPr>
              <a:xfrm>
                <a:off x="7071270" y="3284918"/>
                <a:ext cx="1531945" cy="626377"/>
              </a:xfrm>
              <a:custGeom>
                <a:avLst/>
                <a:gdLst/>
                <a:ahLst/>
                <a:cxnLst/>
                <a:rect l="l" t="t" r="r" b="b"/>
                <a:pathLst>
                  <a:path w="21899" h="8954" extrusionOk="0">
                    <a:moveTo>
                      <a:pt x="21752" y="8954"/>
                    </a:moveTo>
                    <a:cubicBezTo>
                      <a:pt x="19955" y="8912"/>
                      <a:pt x="18158" y="8839"/>
                      <a:pt x="16351" y="8693"/>
                    </a:cubicBezTo>
                    <a:cubicBezTo>
                      <a:pt x="12830" y="8411"/>
                      <a:pt x="9246" y="8160"/>
                      <a:pt x="5443" y="8160"/>
                    </a:cubicBezTo>
                    <a:cubicBezTo>
                      <a:pt x="3616" y="8160"/>
                      <a:pt x="1724" y="8484"/>
                      <a:pt x="1" y="8547"/>
                    </a:cubicBezTo>
                    <a:cubicBezTo>
                      <a:pt x="199" y="7962"/>
                      <a:pt x="565" y="7314"/>
                      <a:pt x="826" y="6760"/>
                    </a:cubicBezTo>
                    <a:cubicBezTo>
                      <a:pt x="1076" y="6217"/>
                      <a:pt x="1338" y="5653"/>
                      <a:pt x="1672" y="5162"/>
                    </a:cubicBezTo>
                    <a:cubicBezTo>
                      <a:pt x="2320" y="4201"/>
                      <a:pt x="3156" y="3438"/>
                      <a:pt x="4138" y="2738"/>
                    </a:cubicBezTo>
                    <a:cubicBezTo>
                      <a:pt x="5088" y="2070"/>
                      <a:pt x="6102" y="1464"/>
                      <a:pt x="7293" y="1014"/>
                    </a:cubicBezTo>
                    <a:cubicBezTo>
                      <a:pt x="8494" y="554"/>
                      <a:pt x="9863" y="147"/>
                      <a:pt x="11336" y="74"/>
                    </a:cubicBezTo>
                    <a:cubicBezTo>
                      <a:pt x="12882" y="1"/>
                      <a:pt x="14282" y="210"/>
                      <a:pt x="15557" y="523"/>
                    </a:cubicBezTo>
                    <a:cubicBezTo>
                      <a:pt x="16789" y="826"/>
                      <a:pt x="17866" y="1276"/>
                      <a:pt x="18753" y="1965"/>
                    </a:cubicBezTo>
                    <a:cubicBezTo>
                      <a:pt x="20091" y="3010"/>
                      <a:pt x="20592" y="4712"/>
                      <a:pt x="21282" y="6405"/>
                    </a:cubicBezTo>
                    <a:cubicBezTo>
                      <a:pt x="21501" y="6938"/>
                      <a:pt x="21783" y="7544"/>
                      <a:pt x="21857" y="8139"/>
                    </a:cubicBezTo>
                    <a:cubicBezTo>
                      <a:pt x="21898" y="8422"/>
                      <a:pt x="21898" y="8693"/>
                      <a:pt x="21752" y="8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225;p57">
                <a:extLst>
                  <a:ext uri="{FF2B5EF4-FFF2-40B4-BE49-F238E27FC236}">
                    <a16:creationId xmlns:a16="http://schemas.microsoft.com/office/drawing/2014/main" id="{4EA0CB1E-7005-4E57-8C36-4D8AE70E9A91}"/>
                  </a:ext>
                </a:extLst>
              </p:cNvPr>
              <p:cNvSpPr/>
              <p:nvPr/>
            </p:nvSpPr>
            <p:spPr>
              <a:xfrm>
                <a:off x="7862051" y="3289325"/>
                <a:ext cx="739704" cy="584754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8359" extrusionOk="0">
                    <a:moveTo>
                      <a:pt x="4159" y="439"/>
                    </a:moveTo>
                    <a:cubicBezTo>
                      <a:pt x="4190" y="439"/>
                      <a:pt x="4222" y="449"/>
                      <a:pt x="4253" y="460"/>
                    </a:cubicBezTo>
                    <a:cubicBezTo>
                      <a:pt x="5485" y="763"/>
                      <a:pt x="6562" y="1213"/>
                      <a:pt x="7449" y="1902"/>
                    </a:cubicBezTo>
                    <a:cubicBezTo>
                      <a:pt x="8787" y="2947"/>
                      <a:pt x="9288" y="4649"/>
                      <a:pt x="9978" y="6342"/>
                    </a:cubicBezTo>
                    <a:cubicBezTo>
                      <a:pt x="10197" y="6875"/>
                      <a:pt x="10479" y="7481"/>
                      <a:pt x="10553" y="8076"/>
                    </a:cubicBezTo>
                    <a:cubicBezTo>
                      <a:pt x="10574" y="8170"/>
                      <a:pt x="10574" y="8264"/>
                      <a:pt x="10574" y="8359"/>
                    </a:cubicBezTo>
                    <a:cubicBezTo>
                      <a:pt x="10574" y="8264"/>
                      <a:pt x="10574" y="8170"/>
                      <a:pt x="10553" y="8076"/>
                    </a:cubicBezTo>
                    <a:cubicBezTo>
                      <a:pt x="10479" y="7481"/>
                      <a:pt x="10197" y="6875"/>
                      <a:pt x="9978" y="6342"/>
                    </a:cubicBezTo>
                    <a:cubicBezTo>
                      <a:pt x="9288" y="4649"/>
                      <a:pt x="8787" y="2947"/>
                      <a:pt x="7449" y="1902"/>
                    </a:cubicBezTo>
                    <a:cubicBezTo>
                      <a:pt x="6562" y="1213"/>
                      <a:pt x="5485" y="763"/>
                      <a:pt x="4253" y="460"/>
                    </a:cubicBezTo>
                    <a:cubicBezTo>
                      <a:pt x="4222" y="449"/>
                      <a:pt x="4190" y="439"/>
                      <a:pt x="4159" y="439"/>
                    </a:cubicBezTo>
                    <a:close/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close/>
                    <a:moveTo>
                      <a:pt x="11" y="11"/>
                    </a:moveTo>
                    <a:lnTo>
                      <a:pt x="11" y="11"/>
                    </a:lnTo>
                    <a:lnTo>
                      <a:pt x="11" y="11"/>
                    </a:lnTo>
                    <a:close/>
                    <a:moveTo>
                      <a:pt x="659" y="1"/>
                    </a:moveTo>
                    <a:cubicBezTo>
                      <a:pt x="450" y="1"/>
                      <a:pt x="241" y="1"/>
                      <a:pt x="32" y="11"/>
                    </a:cubicBezTo>
                    <a:lnTo>
                      <a:pt x="32" y="11"/>
                    </a:lnTo>
                    <a:lnTo>
                      <a:pt x="32" y="11"/>
                    </a:lnTo>
                    <a:cubicBezTo>
                      <a:pt x="241" y="1"/>
                      <a:pt x="450" y="1"/>
                      <a:pt x="659" y="1"/>
                    </a:cubicBezTo>
                    <a:close/>
                    <a:moveTo>
                      <a:pt x="659" y="1"/>
                    </a:moveTo>
                    <a:lnTo>
                      <a:pt x="659" y="1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226;p57">
                <a:extLst>
                  <a:ext uri="{FF2B5EF4-FFF2-40B4-BE49-F238E27FC236}">
                    <a16:creationId xmlns:a16="http://schemas.microsoft.com/office/drawing/2014/main" id="{9966E024-9218-49EE-B656-766F01450011}"/>
                  </a:ext>
                </a:extLst>
              </p:cNvPr>
              <p:cNvSpPr/>
              <p:nvPr/>
            </p:nvSpPr>
            <p:spPr>
              <a:xfrm>
                <a:off x="7734172" y="3289325"/>
                <a:ext cx="867582" cy="621970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8891" extrusionOk="0">
                    <a:moveTo>
                      <a:pt x="2487" y="1"/>
                    </a:moveTo>
                    <a:cubicBezTo>
                      <a:pt x="2278" y="1"/>
                      <a:pt x="2069" y="1"/>
                      <a:pt x="1860" y="11"/>
                    </a:cubicBezTo>
                    <a:lnTo>
                      <a:pt x="1829" y="11"/>
                    </a:lnTo>
                    <a:cubicBezTo>
                      <a:pt x="1202" y="42"/>
                      <a:pt x="585" y="147"/>
                      <a:pt x="0" y="272"/>
                    </a:cubicBezTo>
                    <a:cubicBezTo>
                      <a:pt x="199" y="272"/>
                      <a:pt x="408" y="261"/>
                      <a:pt x="606" y="261"/>
                    </a:cubicBezTo>
                    <a:cubicBezTo>
                      <a:pt x="1902" y="261"/>
                      <a:pt x="3103" y="449"/>
                      <a:pt x="4190" y="721"/>
                    </a:cubicBezTo>
                    <a:cubicBezTo>
                      <a:pt x="5433" y="1035"/>
                      <a:pt x="6509" y="1473"/>
                      <a:pt x="7387" y="2163"/>
                    </a:cubicBezTo>
                    <a:cubicBezTo>
                      <a:pt x="8724" y="3208"/>
                      <a:pt x="9226" y="4911"/>
                      <a:pt x="9915" y="6603"/>
                    </a:cubicBezTo>
                    <a:cubicBezTo>
                      <a:pt x="10134" y="7147"/>
                      <a:pt x="10427" y="7742"/>
                      <a:pt x="10500" y="8338"/>
                    </a:cubicBezTo>
                    <a:cubicBezTo>
                      <a:pt x="10521" y="8505"/>
                      <a:pt x="10531" y="8672"/>
                      <a:pt x="10500" y="8839"/>
                    </a:cubicBezTo>
                    <a:cubicBezTo>
                      <a:pt x="11095" y="8860"/>
                      <a:pt x="11691" y="8870"/>
                      <a:pt x="12276" y="8891"/>
                    </a:cubicBezTo>
                    <a:cubicBezTo>
                      <a:pt x="12370" y="8724"/>
                      <a:pt x="12402" y="8547"/>
                      <a:pt x="12402" y="8359"/>
                    </a:cubicBezTo>
                    <a:cubicBezTo>
                      <a:pt x="12402" y="8264"/>
                      <a:pt x="12402" y="8170"/>
                      <a:pt x="12381" y="8076"/>
                    </a:cubicBezTo>
                    <a:cubicBezTo>
                      <a:pt x="12307" y="7481"/>
                      <a:pt x="12025" y="6875"/>
                      <a:pt x="11806" y="6342"/>
                    </a:cubicBezTo>
                    <a:cubicBezTo>
                      <a:pt x="11116" y="4649"/>
                      <a:pt x="10615" y="2947"/>
                      <a:pt x="9277" y="1902"/>
                    </a:cubicBezTo>
                    <a:cubicBezTo>
                      <a:pt x="8390" y="1213"/>
                      <a:pt x="7313" y="763"/>
                      <a:pt x="6081" y="460"/>
                    </a:cubicBezTo>
                    <a:cubicBezTo>
                      <a:pt x="6050" y="449"/>
                      <a:pt x="6018" y="439"/>
                      <a:pt x="5987" y="439"/>
                    </a:cubicBezTo>
                    <a:cubicBezTo>
                      <a:pt x="4921" y="178"/>
                      <a:pt x="3761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227;p57">
                <a:extLst>
                  <a:ext uri="{FF2B5EF4-FFF2-40B4-BE49-F238E27FC236}">
                    <a16:creationId xmlns:a16="http://schemas.microsoft.com/office/drawing/2014/main" id="{9AF341DA-FEE6-4845-92D3-5F413A4EF080}"/>
                  </a:ext>
                </a:extLst>
              </p:cNvPr>
              <p:cNvSpPr/>
              <p:nvPr/>
            </p:nvSpPr>
            <p:spPr>
              <a:xfrm>
                <a:off x="8007489" y="3276873"/>
                <a:ext cx="116335" cy="104583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95" extrusionOk="0">
                    <a:moveTo>
                      <a:pt x="648" y="11"/>
                    </a:moveTo>
                    <a:cubicBezTo>
                      <a:pt x="794" y="1"/>
                      <a:pt x="941" y="63"/>
                      <a:pt x="1119" y="126"/>
                    </a:cubicBezTo>
                    <a:cubicBezTo>
                      <a:pt x="1400" y="230"/>
                      <a:pt x="1662" y="377"/>
                      <a:pt x="1588" y="795"/>
                    </a:cubicBezTo>
                    <a:cubicBezTo>
                      <a:pt x="1463" y="1474"/>
                      <a:pt x="21" y="1495"/>
                      <a:pt x="11" y="659"/>
                    </a:cubicBezTo>
                    <a:cubicBezTo>
                      <a:pt x="0" y="293"/>
                      <a:pt x="251" y="42"/>
                      <a:pt x="648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228;p57">
                <a:extLst>
                  <a:ext uri="{FF2B5EF4-FFF2-40B4-BE49-F238E27FC236}">
                    <a16:creationId xmlns:a16="http://schemas.microsoft.com/office/drawing/2014/main" id="{74FF8337-38FF-48EF-9957-42206BBD657E}"/>
                  </a:ext>
                </a:extLst>
              </p:cNvPr>
              <p:cNvSpPr/>
              <p:nvPr/>
            </p:nvSpPr>
            <p:spPr>
              <a:xfrm>
                <a:off x="7632596" y="3284918"/>
                <a:ext cx="148375" cy="120672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725" extrusionOk="0">
                    <a:moveTo>
                      <a:pt x="972" y="95"/>
                    </a:moveTo>
                    <a:cubicBezTo>
                      <a:pt x="1578" y="1"/>
                      <a:pt x="2121" y="356"/>
                      <a:pt x="1881" y="962"/>
                    </a:cubicBezTo>
                    <a:cubicBezTo>
                      <a:pt x="1640" y="1568"/>
                      <a:pt x="428" y="1724"/>
                      <a:pt x="168" y="1098"/>
                    </a:cubicBezTo>
                    <a:cubicBezTo>
                      <a:pt x="0" y="701"/>
                      <a:pt x="324" y="461"/>
                      <a:pt x="595" y="252"/>
                    </a:cubicBezTo>
                    <a:cubicBezTo>
                      <a:pt x="711" y="168"/>
                      <a:pt x="794" y="126"/>
                      <a:pt x="972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229;p57">
                <a:extLst>
                  <a:ext uri="{FF2B5EF4-FFF2-40B4-BE49-F238E27FC236}">
                    <a16:creationId xmlns:a16="http://schemas.microsoft.com/office/drawing/2014/main" id="{1A0E4202-C90C-415B-B885-7FC7D1C78389}"/>
                  </a:ext>
                </a:extLst>
              </p:cNvPr>
              <p:cNvSpPr/>
              <p:nvPr/>
            </p:nvSpPr>
            <p:spPr>
              <a:xfrm>
                <a:off x="7863520" y="3352215"/>
                <a:ext cx="80448" cy="745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66" extrusionOk="0">
                    <a:moveTo>
                      <a:pt x="450" y="21"/>
                    </a:moveTo>
                    <a:cubicBezTo>
                      <a:pt x="669" y="0"/>
                      <a:pt x="847" y="125"/>
                      <a:pt x="888" y="251"/>
                    </a:cubicBezTo>
                    <a:cubicBezTo>
                      <a:pt x="1150" y="919"/>
                      <a:pt x="1" y="1066"/>
                      <a:pt x="63" y="376"/>
                    </a:cubicBezTo>
                    <a:cubicBezTo>
                      <a:pt x="84" y="177"/>
                      <a:pt x="220" y="52"/>
                      <a:pt x="450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230;p57">
                <a:extLst>
                  <a:ext uri="{FF2B5EF4-FFF2-40B4-BE49-F238E27FC236}">
                    <a16:creationId xmlns:a16="http://schemas.microsoft.com/office/drawing/2014/main" id="{23B3826E-A430-4522-9C8B-41230FF13E98}"/>
                  </a:ext>
                </a:extLst>
              </p:cNvPr>
              <p:cNvSpPr/>
              <p:nvPr/>
            </p:nvSpPr>
            <p:spPr>
              <a:xfrm>
                <a:off x="8094514" y="3450153"/>
                <a:ext cx="119903" cy="113257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619" extrusionOk="0">
                    <a:moveTo>
                      <a:pt x="700" y="94"/>
                    </a:moveTo>
                    <a:cubicBezTo>
                      <a:pt x="1254" y="0"/>
                      <a:pt x="1713" y="313"/>
                      <a:pt x="1588" y="867"/>
                    </a:cubicBezTo>
                    <a:cubicBezTo>
                      <a:pt x="1484" y="1296"/>
                      <a:pt x="1076" y="1619"/>
                      <a:pt x="679" y="1598"/>
                    </a:cubicBezTo>
                    <a:cubicBezTo>
                      <a:pt x="418" y="1598"/>
                      <a:pt x="209" y="1473"/>
                      <a:pt x="115" y="1264"/>
                    </a:cubicBezTo>
                    <a:cubicBezTo>
                      <a:pt x="42" y="1087"/>
                      <a:pt x="0" y="710"/>
                      <a:pt x="94" y="491"/>
                    </a:cubicBezTo>
                    <a:cubicBezTo>
                      <a:pt x="167" y="324"/>
                      <a:pt x="365" y="146"/>
                      <a:pt x="700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231;p57">
                <a:extLst>
                  <a:ext uri="{FF2B5EF4-FFF2-40B4-BE49-F238E27FC236}">
                    <a16:creationId xmlns:a16="http://schemas.microsoft.com/office/drawing/2014/main" id="{0BB2CB9F-CA33-4F4B-B72E-5C3ACEFF2FDE}"/>
                  </a:ext>
                </a:extLst>
              </p:cNvPr>
              <p:cNvSpPr/>
              <p:nvPr/>
            </p:nvSpPr>
            <p:spPr>
              <a:xfrm>
                <a:off x="7308071" y="3465473"/>
                <a:ext cx="119973" cy="11332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20" extrusionOk="0">
                    <a:moveTo>
                      <a:pt x="690" y="94"/>
                    </a:moveTo>
                    <a:cubicBezTo>
                      <a:pt x="1254" y="0"/>
                      <a:pt x="1714" y="324"/>
                      <a:pt x="1578" y="878"/>
                    </a:cubicBezTo>
                    <a:cubicBezTo>
                      <a:pt x="1484" y="1306"/>
                      <a:pt x="1076" y="1620"/>
                      <a:pt x="669" y="1609"/>
                    </a:cubicBezTo>
                    <a:cubicBezTo>
                      <a:pt x="419" y="1599"/>
                      <a:pt x="199" y="1484"/>
                      <a:pt x="115" y="1275"/>
                    </a:cubicBezTo>
                    <a:cubicBezTo>
                      <a:pt x="43" y="1087"/>
                      <a:pt x="1" y="721"/>
                      <a:pt x="94" y="502"/>
                    </a:cubicBezTo>
                    <a:cubicBezTo>
                      <a:pt x="168" y="334"/>
                      <a:pt x="366" y="157"/>
                      <a:pt x="690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232;p57">
                <a:extLst>
                  <a:ext uri="{FF2B5EF4-FFF2-40B4-BE49-F238E27FC236}">
                    <a16:creationId xmlns:a16="http://schemas.microsoft.com/office/drawing/2014/main" id="{8B9451F0-FD9B-4386-BD38-558B200CA6B4}"/>
                  </a:ext>
                </a:extLst>
              </p:cNvPr>
              <p:cNvSpPr/>
              <p:nvPr/>
            </p:nvSpPr>
            <p:spPr>
              <a:xfrm>
                <a:off x="7776565" y="3455959"/>
                <a:ext cx="125779" cy="111158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589" extrusionOk="0">
                    <a:moveTo>
                      <a:pt x="909" y="52"/>
                    </a:moveTo>
                    <a:cubicBezTo>
                      <a:pt x="1244" y="1"/>
                      <a:pt x="1651" y="126"/>
                      <a:pt x="1713" y="502"/>
                    </a:cubicBezTo>
                    <a:cubicBezTo>
                      <a:pt x="1797" y="1045"/>
                      <a:pt x="1191" y="1484"/>
                      <a:pt x="805" y="1536"/>
                    </a:cubicBezTo>
                    <a:cubicBezTo>
                      <a:pt x="429" y="1589"/>
                      <a:pt x="105" y="1411"/>
                      <a:pt x="42" y="1139"/>
                    </a:cubicBezTo>
                    <a:cubicBezTo>
                      <a:pt x="0" y="909"/>
                      <a:pt x="74" y="648"/>
                      <a:pt x="157" y="502"/>
                    </a:cubicBezTo>
                    <a:cubicBezTo>
                      <a:pt x="283" y="261"/>
                      <a:pt x="554" y="105"/>
                      <a:pt x="909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233;p57">
                <a:extLst>
                  <a:ext uri="{FF2B5EF4-FFF2-40B4-BE49-F238E27FC236}">
                    <a16:creationId xmlns:a16="http://schemas.microsoft.com/office/drawing/2014/main" id="{A8392F45-5AD1-4897-B22F-E3A93ADA7AA1}"/>
                  </a:ext>
                </a:extLst>
              </p:cNvPr>
              <p:cNvSpPr/>
              <p:nvPr/>
            </p:nvSpPr>
            <p:spPr>
              <a:xfrm>
                <a:off x="7485689" y="3430355"/>
                <a:ext cx="138931" cy="115566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652" extrusionOk="0">
                    <a:moveTo>
                      <a:pt x="1077" y="74"/>
                    </a:moveTo>
                    <a:cubicBezTo>
                      <a:pt x="1755" y="1"/>
                      <a:pt x="1985" y="669"/>
                      <a:pt x="1588" y="1119"/>
                    </a:cubicBezTo>
                    <a:cubicBezTo>
                      <a:pt x="1369" y="1370"/>
                      <a:pt x="857" y="1651"/>
                      <a:pt x="512" y="1589"/>
                    </a:cubicBezTo>
                    <a:cubicBezTo>
                      <a:pt x="157" y="1526"/>
                      <a:pt x="0" y="1108"/>
                      <a:pt x="136" y="722"/>
                    </a:cubicBezTo>
                    <a:cubicBezTo>
                      <a:pt x="283" y="346"/>
                      <a:pt x="700" y="126"/>
                      <a:pt x="1077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234;p57">
                <a:extLst>
                  <a:ext uri="{FF2B5EF4-FFF2-40B4-BE49-F238E27FC236}">
                    <a16:creationId xmlns:a16="http://schemas.microsoft.com/office/drawing/2014/main" id="{ABAFE691-B04E-4013-BEDC-932547B5A9FF}"/>
                  </a:ext>
                </a:extLst>
              </p:cNvPr>
              <p:cNvSpPr/>
              <p:nvPr/>
            </p:nvSpPr>
            <p:spPr>
              <a:xfrm>
                <a:off x="8318862" y="3527593"/>
                <a:ext cx="126479" cy="11409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31" extrusionOk="0">
                    <a:moveTo>
                      <a:pt x="868" y="52"/>
                    </a:moveTo>
                    <a:cubicBezTo>
                      <a:pt x="1348" y="0"/>
                      <a:pt x="1808" y="356"/>
                      <a:pt x="1599" y="899"/>
                    </a:cubicBezTo>
                    <a:cubicBezTo>
                      <a:pt x="1358" y="1515"/>
                      <a:pt x="188" y="1630"/>
                      <a:pt x="63" y="983"/>
                    </a:cubicBezTo>
                    <a:cubicBezTo>
                      <a:pt x="0" y="637"/>
                      <a:pt x="251" y="303"/>
                      <a:pt x="418" y="189"/>
                    </a:cubicBezTo>
                    <a:cubicBezTo>
                      <a:pt x="543" y="94"/>
                      <a:pt x="690" y="73"/>
                      <a:pt x="868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235;p57">
                <a:extLst>
                  <a:ext uri="{FF2B5EF4-FFF2-40B4-BE49-F238E27FC236}">
                    <a16:creationId xmlns:a16="http://schemas.microsoft.com/office/drawing/2014/main" id="{3EF8426C-B1F7-4770-8615-C3E64B2F074C}"/>
                  </a:ext>
                </a:extLst>
              </p:cNvPr>
              <p:cNvSpPr/>
              <p:nvPr/>
            </p:nvSpPr>
            <p:spPr>
              <a:xfrm>
                <a:off x="7943200" y="3539975"/>
                <a:ext cx="76041" cy="8485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213" extrusionOk="0">
                    <a:moveTo>
                      <a:pt x="460" y="95"/>
                    </a:moveTo>
                    <a:cubicBezTo>
                      <a:pt x="889" y="1"/>
                      <a:pt x="1087" y="272"/>
                      <a:pt x="1035" y="607"/>
                    </a:cubicBezTo>
                    <a:cubicBezTo>
                      <a:pt x="972" y="1087"/>
                      <a:pt x="42" y="1213"/>
                      <a:pt x="21" y="648"/>
                    </a:cubicBezTo>
                    <a:cubicBezTo>
                      <a:pt x="0" y="388"/>
                      <a:pt x="272" y="137"/>
                      <a:pt x="460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236;p57">
                <a:extLst>
                  <a:ext uri="{FF2B5EF4-FFF2-40B4-BE49-F238E27FC236}">
                    <a16:creationId xmlns:a16="http://schemas.microsoft.com/office/drawing/2014/main" id="{48CA12C9-F8A1-41CA-8D95-B05C8A2C48E6}"/>
                  </a:ext>
                </a:extLst>
              </p:cNvPr>
              <p:cNvSpPr/>
              <p:nvPr/>
            </p:nvSpPr>
            <p:spPr>
              <a:xfrm>
                <a:off x="7528781" y="3616787"/>
                <a:ext cx="92201" cy="86954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243" extrusionOk="0">
                    <a:moveTo>
                      <a:pt x="659" y="63"/>
                    </a:moveTo>
                    <a:cubicBezTo>
                      <a:pt x="962" y="0"/>
                      <a:pt x="1234" y="84"/>
                      <a:pt x="1275" y="397"/>
                    </a:cubicBezTo>
                    <a:cubicBezTo>
                      <a:pt x="1317" y="679"/>
                      <a:pt x="1108" y="878"/>
                      <a:pt x="962" y="971"/>
                    </a:cubicBezTo>
                    <a:cubicBezTo>
                      <a:pt x="638" y="1191"/>
                      <a:pt x="1" y="1243"/>
                      <a:pt x="53" y="637"/>
                    </a:cubicBezTo>
                    <a:cubicBezTo>
                      <a:pt x="84" y="355"/>
                      <a:pt x="387" y="125"/>
                      <a:pt x="659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237;p57">
                <a:extLst>
                  <a:ext uri="{FF2B5EF4-FFF2-40B4-BE49-F238E27FC236}">
                    <a16:creationId xmlns:a16="http://schemas.microsoft.com/office/drawing/2014/main" id="{75A7E4DE-D167-480E-9D1F-8036E73D7A57}"/>
                  </a:ext>
                </a:extLst>
              </p:cNvPr>
              <p:cNvSpPr/>
              <p:nvPr/>
            </p:nvSpPr>
            <p:spPr>
              <a:xfrm>
                <a:off x="7309540" y="3661278"/>
                <a:ext cx="142568" cy="10975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569" extrusionOk="0">
                    <a:moveTo>
                      <a:pt x="1150" y="33"/>
                    </a:moveTo>
                    <a:cubicBezTo>
                      <a:pt x="1547" y="1"/>
                      <a:pt x="2037" y="221"/>
                      <a:pt x="1923" y="806"/>
                    </a:cubicBezTo>
                    <a:cubicBezTo>
                      <a:pt x="1860" y="1119"/>
                      <a:pt x="1505" y="1338"/>
                      <a:pt x="1171" y="1454"/>
                    </a:cubicBezTo>
                    <a:cubicBezTo>
                      <a:pt x="962" y="1516"/>
                      <a:pt x="753" y="1568"/>
                      <a:pt x="586" y="1537"/>
                    </a:cubicBezTo>
                    <a:cubicBezTo>
                      <a:pt x="157" y="1454"/>
                      <a:pt x="1" y="1004"/>
                      <a:pt x="147" y="628"/>
                    </a:cubicBezTo>
                    <a:cubicBezTo>
                      <a:pt x="282" y="283"/>
                      <a:pt x="700" y="54"/>
                      <a:pt x="115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238;p57">
                <a:extLst>
                  <a:ext uri="{FF2B5EF4-FFF2-40B4-BE49-F238E27FC236}">
                    <a16:creationId xmlns:a16="http://schemas.microsoft.com/office/drawing/2014/main" id="{FF2C6FC0-33C3-48A2-B1BC-7D931DD90880}"/>
                  </a:ext>
                </a:extLst>
              </p:cNvPr>
              <p:cNvSpPr/>
              <p:nvPr/>
            </p:nvSpPr>
            <p:spPr>
              <a:xfrm>
                <a:off x="7979716" y="3736621"/>
                <a:ext cx="84855" cy="89193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275" extrusionOk="0">
                    <a:moveTo>
                      <a:pt x="805" y="63"/>
                    </a:moveTo>
                    <a:cubicBezTo>
                      <a:pt x="1087" y="188"/>
                      <a:pt x="1212" y="439"/>
                      <a:pt x="1119" y="732"/>
                    </a:cubicBezTo>
                    <a:cubicBezTo>
                      <a:pt x="952" y="1201"/>
                      <a:pt x="0" y="1275"/>
                      <a:pt x="32" y="637"/>
                    </a:cubicBezTo>
                    <a:cubicBezTo>
                      <a:pt x="42" y="366"/>
                      <a:pt x="408" y="0"/>
                      <a:pt x="805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239;p57">
                <a:extLst>
                  <a:ext uri="{FF2B5EF4-FFF2-40B4-BE49-F238E27FC236}">
                    <a16:creationId xmlns:a16="http://schemas.microsoft.com/office/drawing/2014/main" id="{AA78F7AA-5F2E-4F2E-A31E-327C13597D30}"/>
                  </a:ext>
                </a:extLst>
              </p:cNvPr>
              <p:cNvSpPr/>
              <p:nvPr/>
            </p:nvSpPr>
            <p:spPr>
              <a:xfrm>
                <a:off x="8152927" y="3695697"/>
                <a:ext cx="136762" cy="119133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703" extrusionOk="0">
                    <a:moveTo>
                      <a:pt x="837" y="115"/>
                    </a:moveTo>
                    <a:cubicBezTo>
                      <a:pt x="1464" y="0"/>
                      <a:pt x="1954" y="523"/>
                      <a:pt x="1683" y="1118"/>
                    </a:cubicBezTo>
                    <a:cubicBezTo>
                      <a:pt x="1557" y="1400"/>
                      <a:pt x="1160" y="1640"/>
                      <a:pt x="837" y="1672"/>
                    </a:cubicBezTo>
                    <a:cubicBezTo>
                      <a:pt x="440" y="1703"/>
                      <a:pt x="1" y="1494"/>
                      <a:pt x="43" y="1024"/>
                    </a:cubicBezTo>
                    <a:cubicBezTo>
                      <a:pt x="53" y="878"/>
                      <a:pt x="136" y="784"/>
                      <a:pt x="220" y="648"/>
                    </a:cubicBezTo>
                    <a:cubicBezTo>
                      <a:pt x="387" y="387"/>
                      <a:pt x="481" y="178"/>
                      <a:pt x="837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240;p57">
                <a:extLst>
                  <a:ext uri="{FF2B5EF4-FFF2-40B4-BE49-F238E27FC236}">
                    <a16:creationId xmlns:a16="http://schemas.microsoft.com/office/drawing/2014/main" id="{2F8DC2C6-ADC0-4B92-8A2D-AF67FDB77962}"/>
                  </a:ext>
                </a:extLst>
              </p:cNvPr>
              <p:cNvSpPr/>
              <p:nvPr/>
            </p:nvSpPr>
            <p:spPr>
              <a:xfrm>
                <a:off x="7101211" y="3712486"/>
                <a:ext cx="114866" cy="96538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380" extrusionOk="0">
                    <a:moveTo>
                      <a:pt x="502" y="492"/>
                    </a:moveTo>
                    <a:cubicBezTo>
                      <a:pt x="701" y="199"/>
                      <a:pt x="1015" y="0"/>
                      <a:pt x="1349" y="188"/>
                    </a:cubicBezTo>
                    <a:cubicBezTo>
                      <a:pt x="1558" y="304"/>
                      <a:pt x="1641" y="585"/>
                      <a:pt x="1547" y="826"/>
                    </a:cubicBezTo>
                    <a:cubicBezTo>
                      <a:pt x="1463" y="1056"/>
                      <a:pt x="1098" y="1296"/>
                      <a:pt x="837" y="1338"/>
                    </a:cubicBezTo>
                    <a:cubicBezTo>
                      <a:pt x="565" y="1379"/>
                      <a:pt x="221" y="1286"/>
                      <a:pt x="126" y="1077"/>
                    </a:cubicBezTo>
                    <a:cubicBezTo>
                      <a:pt x="1" y="805"/>
                      <a:pt x="137" y="460"/>
                      <a:pt x="502" y="4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241;p57">
                <a:extLst>
                  <a:ext uri="{FF2B5EF4-FFF2-40B4-BE49-F238E27FC236}">
                    <a16:creationId xmlns:a16="http://schemas.microsoft.com/office/drawing/2014/main" id="{04DD97E5-35C3-40C4-B27E-C2BF63C78CFB}"/>
                  </a:ext>
                </a:extLst>
              </p:cNvPr>
              <p:cNvSpPr/>
              <p:nvPr/>
            </p:nvSpPr>
            <p:spPr>
              <a:xfrm>
                <a:off x="8467239" y="3722699"/>
                <a:ext cx="84086" cy="86324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34" extrusionOk="0">
                    <a:moveTo>
                      <a:pt x="564" y="84"/>
                    </a:moveTo>
                    <a:cubicBezTo>
                      <a:pt x="867" y="1"/>
                      <a:pt x="1180" y="209"/>
                      <a:pt x="1191" y="523"/>
                    </a:cubicBezTo>
                    <a:cubicBezTo>
                      <a:pt x="1201" y="962"/>
                      <a:pt x="700" y="1233"/>
                      <a:pt x="345" y="1108"/>
                    </a:cubicBezTo>
                    <a:cubicBezTo>
                      <a:pt x="177" y="1045"/>
                      <a:pt x="0" y="826"/>
                      <a:pt x="73" y="555"/>
                    </a:cubicBezTo>
                    <a:cubicBezTo>
                      <a:pt x="105" y="460"/>
                      <a:pt x="167" y="418"/>
                      <a:pt x="282" y="304"/>
                    </a:cubicBezTo>
                    <a:cubicBezTo>
                      <a:pt x="397" y="189"/>
                      <a:pt x="428" y="126"/>
                      <a:pt x="564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242;p57">
                <a:extLst>
                  <a:ext uri="{FF2B5EF4-FFF2-40B4-BE49-F238E27FC236}">
                    <a16:creationId xmlns:a16="http://schemas.microsoft.com/office/drawing/2014/main" id="{0E09B4B1-C1F6-47EA-9A3F-C757C09E6E4B}"/>
                  </a:ext>
                </a:extLst>
              </p:cNvPr>
              <p:cNvSpPr/>
              <p:nvPr/>
            </p:nvSpPr>
            <p:spPr>
              <a:xfrm>
                <a:off x="7590902" y="3775306"/>
                <a:ext cx="109689" cy="929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328" extrusionOk="0">
                    <a:moveTo>
                      <a:pt x="878" y="43"/>
                    </a:moveTo>
                    <a:cubicBezTo>
                      <a:pt x="993" y="32"/>
                      <a:pt x="1087" y="1"/>
                      <a:pt x="1191" y="43"/>
                    </a:cubicBezTo>
                    <a:cubicBezTo>
                      <a:pt x="1442" y="126"/>
                      <a:pt x="1568" y="440"/>
                      <a:pt x="1474" y="753"/>
                    </a:cubicBezTo>
                    <a:cubicBezTo>
                      <a:pt x="1380" y="1087"/>
                      <a:pt x="972" y="1328"/>
                      <a:pt x="627" y="1307"/>
                    </a:cubicBezTo>
                    <a:cubicBezTo>
                      <a:pt x="283" y="1296"/>
                      <a:pt x="0" y="1025"/>
                      <a:pt x="53" y="618"/>
                    </a:cubicBezTo>
                    <a:cubicBezTo>
                      <a:pt x="95" y="293"/>
                      <a:pt x="387" y="12"/>
                      <a:pt x="836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243;p57">
                <a:extLst>
                  <a:ext uri="{FF2B5EF4-FFF2-40B4-BE49-F238E27FC236}">
                    <a16:creationId xmlns:a16="http://schemas.microsoft.com/office/drawing/2014/main" id="{F504A683-8818-4AD7-A2D7-958F5592F58E}"/>
                  </a:ext>
                </a:extLst>
              </p:cNvPr>
              <p:cNvSpPr/>
              <p:nvPr/>
            </p:nvSpPr>
            <p:spPr>
              <a:xfrm>
                <a:off x="7759775" y="3665686"/>
                <a:ext cx="128647" cy="122841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756" extrusionOk="0">
                    <a:moveTo>
                      <a:pt x="721" y="53"/>
                    </a:moveTo>
                    <a:cubicBezTo>
                      <a:pt x="1013" y="1"/>
                      <a:pt x="1149" y="105"/>
                      <a:pt x="1317" y="230"/>
                    </a:cubicBezTo>
                    <a:cubicBezTo>
                      <a:pt x="1379" y="283"/>
                      <a:pt x="1515" y="346"/>
                      <a:pt x="1567" y="502"/>
                    </a:cubicBezTo>
                    <a:cubicBezTo>
                      <a:pt x="1839" y="1359"/>
                      <a:pt x="439" y="1756"/>
                      <a:pt x="167" y="1035"/>
                    </a:cubicBezTo>
                    <a:cubicBezTo>
                      <a:pt x="0" y="597"/>
                      <a:pt x="314" y="137"/>
                      <a:pt x="721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244;p57">
                <a:extLst>
                  <a:ext uri="{FF2B5EF4-FFF2-40B4-BE49-F238E27FC236}">
                    <a16:creationId xmlns:a16="http://schemas.microsoft.com/office/drawing/2014/main" id="{A2410DD9-F668-4201-887E-89EA3232C4E0}"/>
                  </a:ext>
                </a:extLst>
              </p:cNvPr>
              <p:cNvSpPr/>
              <p:nvPr/>
            </p:nvSpPr>
            <p:spPr>
              <a:xfrm>
                <a:off x="8280107" y="3822876"/>
                <a:ext cx="124310" cy="10968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568" extrusionOk="0">
                    <a:moveTo>
                      <a:pt x="1066" y="52"/>
                    </a:moveTo>
                    <a:cubicBezTo>
                      <a:pt x="1442" y="0"/>
                      <a:pt x="1777" y="230"/>
                      <a:pt x="1714" y="762"/>
                    </a:cubicBezTo>
                    <a:cubicBezTo>
                      <a:pt x="1651" y="1191"/>
                      <a:pt x="1192" y="1567"/>
                      <a:pt x="732" y="1556"/>
                    </a:cubicBezTo>
                    <a:cubicBezTo>
                      <a:pt x="377" y="1556"/>
                      <a:pt x="1" y="1254"/>
                      <a:pt x="105" y="804"/>
                    </a:cubicBezTo>
                    <a:cubicBezTo>
                      <a:pt x="210" y="365"/>
                      <a:pt x="607" y="105"/>
                      <a:pt x="1066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245;p57">
                <a:extLst>
                  <a:ext uri="{FF2B5EF4-FFF2-40B4-BE49-F238E27FC236}">
                    <a16:creationId xmlns:a16="http://schemas.microsoft.com/office/drawing/2014/main" id="{7C1549FC-1012-4BBC-986D-E70C6507649A}"/>
                  </a:ext>
                </a:extLst>
              </p:cNvPr>
              <p:cNvSpPr/>
              <p:nvPr/>
            </p:nvSpPr>
            <p:spPr>
              <a:xfrm>
                <a:off x="7071270" y="3811893"/>
                <a:ext cx="1521731" cy="228823"/>
              </a:xfrm>
              <a:custGeom>
                <a:avLst/>
                <a:gdLst/>
                <a:ahLst/>
                <a:cxnLst/>
                <a:rect l="l" t="t" r="r" b="b"/>
                <a:pathLst>
                  <a:path w="21753" h="3271" extrusionOk="0">
                    <a:moveTo>
                      <a:pt x="21752" y="1421"/>
                    </a:moveTo>
                    <a:cubicBezTo>
                      <a:pt x="21094" y="1734"/>
                      <a:pt x="20383" y="1975"/>
                      <a:pt x="19631" y="2215"/>
                    </a:cubicBezTo>
                    <a:cubicBezTo>
                      <a:pt x="18931" y="2445"/>
                      <a:pt x="18200" y="2727"/>
                      <a:pt x="17406" y="2904"/>
                    </a:cubicBezTo>
                    <a:cubicBezTo>
                      <a:pt x="15797" y="3271"/>
                      <a:pt x="13864" y="3176"/>
                      <a:pt x="11869" y="3082"/>
                    </a:cubicBezTo>
                    <a:cubicBezTo>
                      <a:pt x="10124" y="2999"/>
                      <a:pt x="8150" y="2863"/>
                      <a:pt x="6436" y="2665"/>
                    </a:cubicBezTo>
                    <a:cubicBezTo>
                      <a:pt x="5601" y="2560"/>
                      <a:pt x="4723" y="2466"/>
                      <a:pt x="3793" y="2372"/>
                    </a:cubicBezTo>
                    <a:cubicBezTo>
                      <a:pt x="2915" y="2278"/>
                      <a:pt x="1881" y="2288"/>
                      <a:pt x="1265" y="1996"/>
                    </a:cubicBezTo>
                    <a:cubicBezTo>
                      <a:pt x="1035" y="1881"/>
                      <a:pt x="805" y="1693"/>
                      <a:pt x="596" y="1525"/>
                    </a:cubicBezTo>
                    <a:cubicBezTo>
                      <a:pt x="377" y="1358"/>
                      <a:pt x="157" y="1202"/>
                      <a:pt x="1" y="1014"/>
                    </a:cubicBezTo>
                    <a:cubicBezTo>
                      <a:pt x="1025" y="784"/>
                      <a:pt x="2111" y="659"/>
                      <a:pt x="3208" y="481"/>
                    </a:cubicBezTo>
                    <a:cubicBezTo>
                      <a:pt x="4305" y="314"/>
                      <a:pt x="5496" y="115"/>
                      <a:pt x="6614" y="63"/>
                    </a:cubicBezTo>
                    <a:cubicBezTo>
                      <a:pt x="7920" y="0"/>
                      <a:pt x="9174" y="209"/>
                      <a:pt x="10479" y="324"/>
                    </a:cubicBezTo>
                    <a:cubicBezTo>
                      <a:pt x="11744" y="450"/>
                      <a:pt x="13028" y="564"/>
                      <a:pt x="14335" y="596"/>
                    </a:cubicBezTo>
                    <a:cubicBezTo>
                      <a:pt x="16967" y="648"/>
                      <a:pt x="19485" y="982"/>
                      <a:pt x="21752" y="14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246;p57">
                <a:extLst>
                  <a:ext uri="{FF2B5EF4-FFF2-40B4-BE49-F238E27FC236}">
                    <a16:creationId xmlns:a16="http://schemas.microsoft.com/office/drawing/2014/main" id="{1277F859-F1DE-44CE-BB58-3BE7112A5182}"/>
                  </a:ext>
                </a:extLst>
              </p:cNvPr>
              <p:cNvSpPr/>
              <p:nvPr/>
            </p:nvSpPr>
            <p:spPr>
              <a:xfrm>
                <a:off x="7679396" y="3967544"/>
                <a:ext cx="259463" cy="768176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0981" extrusionOk="0">
                    <a:moveTo>
                      <a:pt x="1368" y="53"/>
                    </a:moveTo>
                    <a:cubicBezTo>
                      <a:pt x="1953" y="63"/>
                      <a:pt x="2455" y="53"/>
                      <a:pt x="3019" y="22"/>
                    </a:cubicBezTo>
                    <a:cubicBezTo>
                      <a:pt x="2768" y="1944"/>
                      <a:pt x="3051" y="3730"/>
                      <a:pt x="3374" y="5360"/>
                    </a:cubicBezTo>
                    <a:cubicBezTo>
                      <a:pt x="3541" y="6186"/>
                      <a:pt x="3708" y="7021"/>
                      <a:pt x="3708" y="7951"/>
                    </a:cubicBezTo>
                    <a:cubicBezTo>
                      <a:pt x="3708" y="8881"/>
                      <a:pt x="3677" y="9842"/>
                      <a:pt x="3688" y="10866"/>
                    </a:cubicBezTo>
                    <a:cubicBezTo>
                      <a:pt x="2517" y="10960"/>
                      <a:pt x="1233" y="10918"/>
                      <a:pt x="42" y="10981"/>
                    </a:cubicBezTo>
                    <a:cubicBezTo>
                      <a:pt x="0" y="8965"/>
                      <a:pt x="344" y="7220"/>
                      <a:pt x="616" y="5464"/>
                    </a:cubicBezTo>
                    <a:cubicBezTo>
                      <a:pt x="898" y="3709"/>
                      <a:pt x="1117" y="1975"/>
                      <a:pt x="1326" y="94"/>
                    </a:cubicBezTo>
                    <a:cubicBezTo>
                      <a:pt x="1316" y="53"/>
                      <a:pt x="1368" y="1"/>
                      <a:pt x="1368" y="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247;p57">
                <a:extLst>
                  <a:ext uri="{FF2B5EF4-FFF2-40B4-BE49-F238E27FC236}">
                    <a16:creationId xmlns:a16="http://schemas.microsoft.com/office/drawing/2014/main" id="{6C5F9176-FA95-4EB9-BBB0-90D92465C0E5}"/>
                  </a:ext>
                </a:extLst>
              </p:cNvPr>
              <p:cNvSpPr/>
              <p:nvPr/>
            </p:nvSpPr>
            <p:spPr>
              <a:xfrm>
                <a:off x="7690309" y="4169296"/>
                <a:ext cx="265409" cy="156419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2236" extrusionOk="0">
                    <a:moveTo>
                      <a:pt x="2361" y="763"/>
                    </a:moveTo>
                    <a:cubicBezTo>
                      <a:pt x="2278" y="1317"/>
                      <a:pt x="2310" y="2183"/>
                      <a:pt x="1881" y="2204"/>
                    </a:cubicBezTo>
                    <a:cubicBezTo>
                      <a:pt x="1421" y="2236"/>
                      <a:pt x="1453" y="1275"/>
                      <a:pt x="1369" y="700"/>
                    </a:cubicBezTo>
                    <a:cubicBezTo>
                      <a:pt x="1233" y="825"/>
                      <a:pt x="1066" y="982"/>
                      <a:pt x="868" y="1160"/>
                    </a:cubicBezTo>
                    <a:cubicBezTo>
                      <a:pt x="753" y="1275"/>
                      <a:pt x="523" y="1598"/>
                      <a:pt x="293" y="1536"/>
                    </a:cubicBezTo>
                    <a:cubicBezTo>
                      <a:pt x="0" y="1473"/>
                      <a:pt x="188" y="961"/>
                      <a:pt x="325" y="669"/>
                    </a:cubicBezTo>
                    <a:cubicBezTo>
                      <a:pt x="450" y="407"/>
                      <a:pt x="617" y="73"/>
                      <a:pt x="784" y="31"/>
                    </a:cubicBezTo>
                    <a:cubicBezTo>
                      <a:pt x="910" y="0"/>
                      <a:pt x="1254" y="63"/>
                      <a:pt x="1432" y="73"/>
                    </a:cubicBezTo>
                    <a:cubicBezTo>
                      <a:pt x="1755" y="94"/>
                      <a:pt x="2059" y="94"/>
                      <a:pt x="2393" y="115"/>
                    </a:cubicBezTo>
                    <a:cubicBezTo>
                      <a:pt x="2539" y="126"/>
                      <a:pt x="2696" y="105"/>
                      <a:pt x="2800" y="136"/>
                    </a:cubicBezTo>
                    <a:cubicBezTo>
                      <a:pt x="2988" y="209"/>
                      <a:pt x="3229" y="523"/>
                      <a:pt x="3364" y="669"/>
                    </a:cubicBezTo>
                    <a:cubicBezTo>
                      <a:pt x="3501" y="815"/>
                      <a:pt x="3793" y="1087"/>
                      <a:pt x="3761" y="1410"/>
                    </a:cubicBezTo>
                    <a:cubicBezTo>
                      <a:pt x="3710" y="1923"/>
                      <a:pt x="3124" y="1473"/>
                      <a:pt x="3009" y="1389"/>
                    </a:cubicBezTo>
                    <a:cubicBezTo>
                      <a:pt x="2748" y="1180"/>
                      <a:pt x="2560" y="971"/>
                      <a:pt x="2361" y="7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oogle Shape;2125;p57">
            <a:extLst>
              <a:ext uri="{FF2B5EF4-FFF2-40B4-BE49-F238E27FC236}">
                <a16:creationId xmlns:a16="http://schemas.microsoft.com/office/drawing/2014/main" id="{3388FA07-7BC9-498E-9D85-54906B52ED87}"/>
              </a:ext>
            </a:extLst>
          </p:cNvPr>
          <p:cNvGrpSpPr/>
          <p:nvPr/>
        </p:nvGrpSpPr>
        <p:grpSpPr>
          <a:xfrm>
            <a:off x="7620000" y="3688080"/>
            <a:ext cx="1213455" cy="1051761"/>
            <a:chOff x="6464409" y="2031879"/>
            <a:chExt cx="1521664" cy="1096265"/>
          </a:xfrm>
        </p:grpSpPr>
        <p:sp>
          <p:nvSpPr>
            <p:cNvPr id="78" name="Google Shape;2126;p57">
              <a:extLst>
                <a:ext uri="{FF2B5EF4-FFF2-40B4-BE49-F238E27FC236}">
                  <a16:creationId xmlns:a16="http://schemas.microsoft.com/office/drawing/2014/main" id="{EA81BCFD-FC7B-4F4F-97AA-BA4D8CD51F1A}"/>
                </a:ext>
              </a:extLst>
            </p:cNvPr>
            <p:cNvSpPr/>
            <p:nvPr/>
          </p:nvSpPr>
          <p:spPr>
            <a:xfrm>
              <a:off x="6474954" y="2031879"/>
              <a:ext cx="1511118" cy="1096265"/>
            </a:xfrm>
            <a:custGeom>
              <a:avLst/>
              <a:gdLst/>
              <a:ahLst/>
              <a:cxnLst/>
              <a:rect l="l" t="t" r="r" b="b"/>
              <a:pathLst>
                <a:path w="40709" h="29531" extrusionOk="0">
                  <a:moveTo>
                    <a:pt x="36384" y="8083"/>
                  </a:moveTo>
                  <a:cubicBezTo>
                    <a:pt x="36739" y="7753"/>
                    <a:pt x="37317" y="7669"/>
                    <a:pt x="37813" y="7540"/>
                  </a:cubicBezTo>
                  <a:cubicBezTo>
                    <a:pt x="39315" y="7173"/>
                    <a:pt x="40709" y="6488"/>
                    <a:pt x="40685" y="4621"/>
                  </a:cubicBezTo>
                  <a:cubicBezTo>
                    <a:pt x="40673" y="3037"/>
                    <a:pt x="39468" y="2033"/>
                    <a:pt x="38346" y="1737"/>
                  </a:cubicBezTo>
                  <a:cubicBezTo>
                    <a:pt x="37778" y="1596"/>
                    <a:pt x="37223" y="1679"/>
                    <a:pt x="36844" y="1797"/>
                  </a:cubicBezTo>
                  <a:cubicBezTo>
                    <a:pt x="35911" y="2115"/>
                    <a:pt x="35415" y="2600"/>
                    <a:pt x="34588" y="3037"/>
                  </a:cubicBezTo>
                  <a:cubicBezTo>
                    <a:pt x="34221" y="3239"/>
                    <a:pt x="33761" y="3522"/>
                    <a:pt x="33252" y="3368"/>
                  </a:cubicBezTo>
                  <a:cubicBezTo>
                    <a:pt x="32898" y="3262"/>
                    <a:pt x="32792" y="2777"/>
                    <a:pt x="32756" y="2281"/>
                  </a:cubicBezTo>
                  <a:cubicBezTo>
                    <a:pt x="32721" y="1785"/>
                    <a:pt x="32685" y="1336"/>
                    <a:pt x="32508" y="993"/>
                  </a:cubicBezTo>
                  <a:cubicBezTo>
                    <a:pt x="32177" y="343"/>
                    <a:pt x="31361" y="1"/>
                    <a:pt x="30629" y="95"/>
                  </a:cubicBezTo>
                  <a:cubicBezTo>
                    <a:pt x="30298" y="130"/>
                    <a:pt x="30038" y="248"/>
                    <a:pt x="29838" y="426"/>
                  </a:cubicBezTo>
                  <a:cubicBezTo>
                    <a:pt x="29270" y="887"/>
                    <a:pt x="29093" y="1797"/>
                    <a:pt x="28809" y="2553"/>
                  </a:cubicBezTo>
                  <a:cubicBezTo>
                    <a:pt x="28680" y="2884"/>
                    <a:pt x="28525" y="3286"/>
                    <a:pt x="28325" y="3664"/>
                  </a:cubicBezTo>
                  <a:cubicBezTo>
                    <a:pt x="28160" y="3995"/>
                    <a:pt x="27911" y="4432"/>
                    <a:pt x="27509" y="4432"/>
                  </a:cubicBezTo>
                  <a:cubicBezTo>
                    <a:pt x="26671" y="4432"/>
                    <a:pt x="26989" y="3061"/>
                    <a:pt x="26789" y="2411"/>
                  </a:cubicBezTo>
                  <a:cubicBezTo>
                    <a:pt x="26588" y="1773"/>
                    <a:pt x="26104" y="1159"/>
                    <a:pt x="25513" y="946"/>
                  </a:cubicBezTo>
                  <a:cubicBezTo>
                    <a:pt x="24815" y="697"/>
                    <a:pt x="24319" y="1147"/>
                    <a:pt x="24130" y="1596"/>
                  </a:cubicBezTo>
                  <a:cubicBezTo>
                    <a:pt x="24024" y="1844"/>
                    <a:pt x="24000" y="2270"/>
                    <a:pt x="24047" y="2683"/>
                  </a:cubicBezTo>
                  <a:cubicBezTo>
                    <a:pt x="24095" y="3037"/>
                    <a:pt x="24177" y="3415"/>
                    <a:pt x="24213" y="3782"/>
                  </a:cubicBezTo>
                  <a:cubicBezTo>
                    <a:pt x="24307" y="4526"/>
                    <a:pt x="24237" y="5637"/>
                    <a:pt x="23633" y="5660"/>
                  </a:cubicBezTo>
                  <a:cubicBezTo>
                    <a:pt x="23326" y="5673"/>
                    <a:pt x="23055" y="5353"/>
                    <a:pt x="22901" y="5117"/>
                  </a:cubicBezTo>
                  <a:cubicBezTo>
                    <a:pt x="22712" y="4846"/>
                    <a:pt x="22582" y="4573"/>
                    <a:pt x="22381" y="4349"/>
                  </a:cubicBezTo>
                  <a:cubicBezTo>
                    <a:pt x="22180" y="4137"/>
                    <a:pt x="21897" y="3841"/>
                    <a:pt x="21506" y="3864"/>
                  </a:cubicBezTo>
                  <a:cubicBezTo>
                    <a:pt x="21199" y="3888"/>
                    <a:pt x="20975" y="4172"/>
                    <a:pt x="20892" y="4373"/>
                  </a:cubicBezTo>
                  <a:cubicBezTo>
                    <a:pt x="20608" y="5035"/>
                    <a:pt x="20904" y="5909"/>
                    <a:pt x="20703" y="6559"/>
                  </a:cubicBezTo>
                  <a:cubicBezTo>
                    <a:pt x="20419" y="7504"/>
                    <a:pt x="19521" y="7551"/>
                    <a:pt x="19309" y="8509"/>
                  </a:cubicBezTo>
                  <a:cubicBezTo>
                    <a:pt x="19285" y="8603"/>
                    <a:pt x="19238" y="8887"/>
                    <a:pt x="19261" y="9111"/>
                  </a:cubicBezTo>
                  <a:cubicBezTo>
                    <a:pt x="19285" y="9229"/>
                    <a:pt x="19309" y="9336"/>
                    <a:pt x="19356" y="9430"/>
                  </a:cubicBezTo>
                  <a:cubicBezTo>
                    <a:pt x="19203" y="9478"/>
                    <a:pt x="19061" y="9525"/>
                    <a:pt x="18907" y="9572"/>
                  </a:cubicBezTo>
                  <a:cubicBezTo>
                    <a:pt x="18812" y="9607"/>
                    <a:pt x="18529" y="9667"/>
                    <a:pt x="18316" y="9761"/>
                  </a:cubicBezTo>
                  <a:cubicBezTo>
                    <a:pt x="18115" y="9029"/>
                    <a:pt x="17643" y="6913"/>
                    <a:pt x="16898" y="4869"/>
                  </a:cubicBezTo>
                  <a:cubicBezTo>
                    <a:pt x="16827" y="4692"/>
                    <a:pt x="16732" y="4502"/>
                    <a:pt x="16627" y="4349"/>
                  </a:cubicBezTo>
                  <a:cubicBezTo>
                    <a:pt x="16674" y="4231"/>
                    <a:pt x="16685" y="4101"/>
                    <a:pt x="16603" y="3995"/>
                  </a:cubicBezTo>
                  <a:cubicBezTo>
                    <a:pt x="16520" y="3888"/>
                    <a:pt x="16414" y="3900"/>
                    <a:pt x="16296" y="3912"/>
                  </a:cubicBezTo>
                  <a:cubicBezTo>
                    <a:pt x="15965" y="3959"/>
                    <a:pt x="15693" y="4172"/>
                    <a:pt x="15492" y="4373"/>
                  </a:cubicBezTo>
                  <a:cubicBezTo>
                    <a:pt x="15350" y="4502"/>
                    <a:pt x="15220" y="4644"/>
                    <a:pt x="15185" y="4751"/>
                  </a:cubicBezTo>
                  <a:cubicBezTo>
                    <a:pt x="15055" y="4951"/>
                    <a:pt x="14936" y="5200"/>
                    <a:pt x="15031" y="5366"/>
                  </a:cubicBezTo>
                  <a:cubicBezTo>
                    <a:pt x="15078" y="5460"/>
                    <a:pt x="15173" y="5471"/>
                    <a:pt x="15267" y="5460"/>
                  </a:cubicBezTo>
                  <a:cubicBezTo>
                    <a:pt x="15303" y="5578"/>
                    <a:pt x="15338" y="5684"/>
                    <a:pt x="15374" y="5779"/>
                  </a:cubicBezTo>
                  <a:cubicBezTo>
                    <a:pt x="15705" y="6771"/>
                    <a:pt x="17229" y="9442"/>
                    <a:pt x="17359" y="9998"/>
                  </a:cubicBezTo>
                  <a:cubicBezTo>
                    <a:pt x="17489" y="10565"/>
                    <a:pt x="17312" y="11085"/>
                    <a:pt x="17170" y="11545"/>
                  </a:cubicBezTo>
                  <a:cubicBezTo>
                    <a:pt x="17063" y="11876"/>
                    <a:pt x="16981" y="12196"/>
                    <a:pt x="16887" y="12467"/>
                  </a:cubicBezTo>
                  <a:cubicBezTo>
                    <a:pt x="16709" y="13010"/>
                    <a:pt x="16461" y="13672"/>
                    <a:pt x="16331" y="14358"/>
                  </a:cubicBezTo>
                  <a:cubicBezTo>
                    <a:pt x="16107" y="15563"/>
                    <a:pt x="16438" y="16579"/>
                    <a:pt x="16721" y="17466"/>
                  </a:cubicBezTo>
                  <a:cubicBezTo>
                    <a:pt x="16803" y="17737"/>
                    <a:pt x="16992" y="18257"/>
                    <a:pt x="16934" y="18470"/>
                  </a:cubicBezTo>
                  <a:cubicBezTo>
                    <a:pt x="16898" y="18577"/>
                    <a:pt x="16745" y="18648"/>
                    <a:pt x="16603" y="18753"/>
                  </a:cubicBezTo>
                  <a:cubicBezTo>
                    <a:pt x="16047" y="19179"/>
                    <a:pt x="15563" y="19486"/>
                    <a:pt x="15125" y="19924"/>
                  </a:cubicBezTo>
                  <a:cubicBezTo>
                    <a:pt x="14251" y="18470"/>
                    <a:pt x="12928" y="17146"/>
                    <a:pt x="10766" y="17395"/>
                  </a:cubicBezTo>
                  <a:cubicBezTo>
                    <a:pt x="9348" y="17560"/>
                    <a:pt x="8106" y="17915"/>
                    <a:pt x="6984" y="18423"/>
                  </a:cubicBezTo>
                  <a:lnTo>
                    <a:pt x="7339" y="19238"/>
                  </a:lnTo>
                  <a:cubicBezTo>
                    <a:pt x="6783" y="19533"/>
                    <a:pt x="6228" y="19829"/>
                    <a:pt x="5672" y="20148"/>
                  </a:cubicBezTo>
                  <a:cubicBezTo>
                    <a:pt x="5590" y="20184"/>
                    <a:pt x="5519" y="20231"/>
                    <a:pt x="5436" y="20278"/>
                  </a:cubicBezTo>
                  <a:cubicBezTo>
                    <a:pt x="4077" y="21046"/>
                    <a:pt x="2801" y="21862"/>
                    <a:pt x="1725" y="22949"/>
                  </a:cubicBezTo>
                  <a:cubicBezTo>
                    <a:pt x="1218" y="23445"/>
                    <a:pt x="674" y="24213"/>
                    <a:pt x="603" y="25040"/>
                  </a:cubicBezTo>
                  <a:cubicBezTo>
                    <a:pt x="544" y="25667"/>
                    <a:pt x="685" y="26033"/>
                    <a:pt x="910" y="26352"/>
                  </a:cubicBezTo>
                  <a:cubicBezTo>
                    <a:pt x="945" y="26387"/>
                    <a:pt x="1099" y="26576"/>
                    <a:pt x="1099" y="26612"/>
                  </a:cubicBezTo>
                  <a:cubicBezTo>
                    <a:pt x="1099" y="26636"/>
                    <a:pt x="816" y="26860"/>
                    <a:pt x="745" y="26919"/>
                  </a:cubicBezTo>
                  <a:cubicBezTo>
                    <a:pt x="509" y="27120"/>
                    <a:pt x="0" y="27510"/>
                    <a:pt x="178" y="27923"/>
                  </a:cubicBezTo>
                  <a:cubicBezTo>
                    <a:pt x="367" y="28385"/>
                    <a:pt x="1478" y="27865"/>
                    <a:pt x="1725" y="27852"/>
                  </a:cubicBezTo>
                  <a:cubicBezTo>
                    <a:pt x="1985" y="29472"/>
                    <a:pt x="4325" y="29235"/>
                    <a:pt x="5790" y="28845"/>
                  </a:cubicBezTo>
                  <a:cubicBezTo>
                    <a:pt x="6452" y="28679"/>
                    <a:pt x="7079" y="28467"/>
                    <a:pt x="7693" y="28230"/>
                  </a:cubicBezTo>
                  <a:cubicBezTo>
                    <a:pt x="8981" y="27734"/>
                    <a:pt x="10210" y="27238"/>
                    <a:pt x="11215" y="26718"/>
                  </a:cubicBezTo>
                  <a:cubicBezTo>
                    <a:pt x="11262" y="26801"/>
                    <a:pt x="11309" y="26872"/>
                    <a:pt x="11356" y="26943"/>
                  </a:cubicBezTo>
                  <a:cubicBezTo>
                    <a:pt x="11475" y="27120"/>
                    <a:pt x="11593" y="27309"/>
                    <a:pt x="11746" y="27451"/>
                  </a:cubicBezTo>
                  <a:cubicBezTo>
                    <a:pt x="12774" y="26978"/>
                    <a:pt x="13720" y="26541"/>
                    <a:pt x="14547" y="25856"/>
                  </a:cubicBezTo>
                  <a:cubicBezTo>
                    <a:pt x="15267" y="25253"/>
                    <a:pt x="16154" y="24320"/>
                    <a:pt x="16236" y="23138"/>
                  </a:cubicBezTo>
                  <a:cubicBezTo>
                    <a:pt x="16319" y="22122"/>
                    <a:pt x="15965" y="21507"/>
                    <a:pt x="15610" y="20810"/>
                  </a:cubicBezTo>
                  <a:cubicBezTo>
                    <a:pt x="15929" y="20573"/>
                    <a:pt x="16225" y="20278"/>
                    <a:pt x="16496" y="19995"/>
                  </a:cubicBezTo>
                  <a:cubicBezTo>
                    <a:pt x="16863" y="19640"/>
                    <a:pt x="17170" y="19226"/>
                    <a:pt x="17477" y="18848"/>
                  </a:cubicBezTo>
                  <a:cubicBezTo>
                    <a:pt x="18115" y="19569"/>
                    <a:pt x="18789" y="20219"/>
                    <a:pt x="19687" y="20704"/>
                  </a:cubicBezTo>
                  <a:cubicBezTo>
                    <a:pt x="19710" y="20715"/>
                    <a:pt x="19723" y="20727"/>
                    <a:pt x="19734" y="20739"/>
                  </a:cubicBezTo>
                  <a:cubicBezTo>
                    <a:pt x="19581" y="21011"/>
                    <a:pt x="19415" y="21282"/>
                    <a:pt x="19261" y="21566"/>
                  </a:cubicBezTo>
                  <a:cubicBezTo>
                    <a:pt x="18694" y="22582"/>
                    <a:pt x="17903" y="23976"/>
                    <a:pt x="18305" y="25394"/>
                  </a:cubicBezTo>
                  <a:cubicBezTo>
                    <a:pt x="18494" y="26033"/>
                    <a:pt x="18872" y="26541"/>
                    <a:pt x="19214" y="27014"/>
                  </a:cubicBezTo>
                  <a:cubicBezTo>
                    <a:pt x="19545" y="27474"/>
                    <a:pt x="19912" y="27959"/>
                    <a:pt x="20455" y="28301"/>
                  </a:cubicBezTo>
                  <a:cubicBezTo>
                    <a:pt x="20727" y="27935"/>
                    <a:pt x="20999" y="27569"/>
                    <a:pt x="21282" y="27191"/>
                  </a:cubicBezTo>
                  <a:cubicBezTo>
                    <a:pt x="21920" y="27687"/>
                    <a:pt x="22559" y="28148"/>
                    <a:pt x="23362" y="28550"/>
                  </a:cubicBezTo>
                  <a:cubicBezTo>
                    <a:pt x="24224" y="28987"/>
                    <a:pt x="25229" y="29530"/>
                    <a:pt x="26482" y="29436"/>
                  </a:cubicBezTo>
                  <a:cubicBezTo>
                    <a:pt x="27451" y="29365"/>
                    <a:pt x="28147" y="28821"/>
                    <a:pt x="28738" y="28314"/>
                  </a:cubicBezTo>
                  <a:cubicBezTo>
                    <a:pt x="29353" y="27781"/>
                    <a:pt x="29909" y="27226"/>
                    <a:pt x="30830" y="27001"/>
                  </a:cubicBezTo>
                  <a:cubicBezTo>
                    <a:pt x="30771" y="26777"/>
                    <a:pt x="30712" y="26612"/>
                    <a:pt x="30688" y="26387"/>
                  </a:cubicBezTo>
                  <a:cubicBezTo>
                    <a:pt x="30570" y="24993"/>
                    <a:pt x="31279" y="24083"/>
                    <a:pt x="31161" y="22889"/>
                  </a:cubicBezTo>
                  <a:cubicBezTo>
                    <a:pt x="31102" y="22204"/>
                    <a:pt x="30618" y="21684"/>
                    <a:pt x="30192" y="21294"/>
                  </a:cubicBezTo>
                  <a:cubicBezTo>
                    <a:pt x="29258" y="20444"/>
                    <a:pt x="28207" y="19522"/>
                    <a:pt x="27202" y="18824"/>
                  </a:cubicBezTo>
                  <a:cubicBezTo>
                    <a:pt x="27451" y="18458"/>
                    <a:pt x="27698" y="18092"/>
                    <a:pt x="27947" y="17737"/>
                  </a:cubicBezTo>
                  <a:cubicBezTo>
                    <a:pt x="26918" y="17241"/>
                    <a:pt x="25926" y="16485"/>
                    <a:pt x="24426" y="16591"/>
                  </a:cubicBezTo>
                  <a:cubicBezTo>
                    <a:pt x="23043" y="16697"/>
                    <a:pt x="21979" y="17666"/>
                    <a:pt x="21259" y="18541"/>
                  </a:cubicBezTo>
                  <a:cubicBezTo>
                    <a:pt x="20868" y="19013"/>
                    <a:pt x="20526" y="19498"/>
                    <a:pt x="20195" y="20006"/>
                  </a:cubicBezTo>
                  <a:cubicBezTo>
                    <a:pt x="20172" y="19971"/>
                    <a:pt x="20136" y="19947"/>
                    <a:pt x="20124" y="19924"/>
                  </a:cubicBezTo>
                  <a:cubicBezTo>
                    <a:pt x="19864" y="19651"/>
                    <a:pt x="19581" y="19415"/>
                    <a:pt x="19356" y="19215"/>
                  </a:cubicBezTo>
                  <a:cubicBezTo>
                    <a:pt x="19037" y="18919"/>
                    <a:pt x="18565" y="18493"/>
                    <a:pt x="18174" y="18186"/>
                  </a:cubicBezTo>
                  <a:cubicBezTo>
                    <a:pt x="18009" y="18057"/>
                    <a:pt x="17796" y="17950"/>
                    <a:pt x="17737" y="17855"/>
                  </a:cubicBezTo>
                  <a:cubicBezTo>
                    <a:pt x="17690" y="17761"/>
                    <a:pt x="17666" y="17584"/>
                    <a:pt x="17619" y="17442"/>
                  </a:cubicBezTo>
                  <a:cubicBezTo>
                    <a:pt x="17583" y="17312"/>
                    <a:pt x="17560" y="17159"/>
                    <a:pt x="17525" y="17017"/>
                  </a:cubicBezTo>
                  <a:cubicBezTo>
                    <a:pt x="17454" y="16733"/>
                    <a:pt x="17312" y="16426"/>
                    <a:pt x="17288" y="16213"/>
                  </a:cubicBezTo>
                  <a:cubicBezTo>
                    <a:pt x="17194" y="15386"/>
                    <a:pt x="17359" y="14961"/>
                    <a:pt x="17572" y="14358"/>
                  </a:cubicBezTo>
                  <a:cubicBezTo>
                    <a:pt x="17832" y="13614"/>
                    <a:pt x="18115" y="12976"/>
                    <a:pt x="18363" y="12278"/>
                  </a:cubicBezTo>
                  <a:cubicBezTo>
                    <a:pt x="18505" y="11888"/>
                    <a:pt x="18683" y="11522"/>
                    <a:pt x="18694" y="11167"/>
                  </a:cubicBezTo>
                  <a:cubicBezTo>
                    <a:pt x="18694" y="10849"/>
                    <a:pt x="18588" y="10518"/>
                    <a:pt x="18481" y="10222"/>
                  </a:cubicBezTo>
                  <a:cubicBezTo>
                    <a:pt x="18683" y="10234"/>
                    <a:pt x="18919" y="10222"/>
                    <a:pt x="19084" y="10222"/>
                  </a:cubicBezTo>
                  <a:cubicBezTo>
                    <a:pt x="19379" y="10222"/>
                    <a:pt x="19687" y="10210"/>
                    <a:pt x="19970" y="10187"/>
                  </a:cubicBezTo>
                  <a:cubicBezTo>
                    <a:pt x="20372" y="10518"/>
                    <a:pt x="20845" y="10765"/>
                    <a:pt x="21128" y="11120"/>
                  </a:cubicBezTo>
                  <a:cubicBezTo>
                    <a:pt x="21684" y="11817"/>
                    <a:pt x="21766" y="13129"/>
                    <a:pt x="22133" y="13979"/>
                  </a:cubicBezTo>
                  <a:cubicBezTo>
                    <a:pt x="22286" y="14358"/>
                    <a:pt x="22559" y="14748"/>
                    <a:pt x="22901" y="14972"/>
                  </a:cubicBezTo>
                  <a:cubicBezTo>
                    <a:pt x="23268" y="15221"/>
                    <a:pt x="23787" y="15397"/>
                    <a:pt x="24342" y="15327"/>
                  </a:cubicBezTo>
                  <a:cubicBezTo>
                    <a:pt x="24673" y="15292"/>
                    <a:pt x="25004" y="15079"/>
                    <a:pt x="25240" y="14878"/>
                  </a:cubicBezTo>
                  <a:cubicBezTo>
                    <a:pt x="25500" y="14641"/>
                    <a:pt x="25678" y="14370"/>
                    <a:pt x="25808" y="14063"/>
                  </a:cubicBezTo>
                  <a:cubicBezTo>
                    <a:pt x="25973" y="13637"/>
                    <a:pt x="26139" y="12680"/>
                    <a:pt x="26682" y="12703"/>
                  </a:cubicBezTo>
                  <a:cubicBezTo>
                    <a:pt x="27013" y="12716"/>
                    <a:pt x="27367" y="13283"/>
                    <a:pt x="27498" y="13472"/>
                  </a:cubicBezTo>
                  <a:cubicBezTo>
                    <a:pt x="28160" y="14476"/>
                    <a:pt x="28774" y="15374"/>
                    <a:pt x="29767" y="15977"/>
                  </a:cubicBezTo>
                  <a:cubicBezTo>
                    <a:pt x="30476" y="16402"/>
                    <a:pt x="31456" y="16591"/>
                    <a:pt x="32212" y="16083"/>
                  </a:cubicBezTo>
                  <a:cubicBezTo>
                    <a:pt x="32745" y="15717"/>
                    <a:pt x="33323" y="14819"/>
                    <a:pt x="33087" y="13850"/>
                  </a:cubicBezTo>
                  <a:cubicBezTo>
                    <a:pt x="33016" y="13566"/>
                    <a:pt x="32815" y="13212"/>
                    <a:pt x="32674" y="12928"/>
                  </a:cubicBezTo>
                  <a:cubicBezTo>
                    <a:pt x="32567" y="12727"/>
                    <a:pt x="32225" y="12254"/>
                    <a:pt x="32425" y="11912"/>
                  </a:cubicBezTo>
                  <a:cubicBezTo>
                    <a:pt x="32543" y="11687"/>
                    <a:pt x="32981" y="11758"/>
                    <a:pt x="33241" y="11841"/>
                  </a:cubicBezTo>
                  <a:cubicBezTo>
                    <a:pt x="33548" y="11959"/>
                    <a:pt x="33808" y="12172"/>
                    <a:pt x="34068" y="12349"/>
                  </a:cubicBezTo>
                  <a:cubicBezTo>
                    <a:pt x="34339" y="12526"/>
                    <a:pt x="34623" y="12716"/>
                    <a:pt x="34883" y="12869"/>
                  </a:cubicBezTo>
                  <a:cubicBezTo>
                    <a:pt x="35426" y="13188"/>
                    <a:pt x="36112" y="13495"/>
                    <a:pt x="36868" y="13554"/>
                  </a:cubicBezTo>
                  <a:cubicBezTo>
                    <a:pt x="37684" y="13625"/>
                    <a:pt x="38451" y="13389"/>
                    <a:pt x="38960" y="12976"/>
                  </a:cubicBezTo>
                  <a:cubicBezTo>
                    <a:pt x="39385" y="12621"/>
                    <a:pt x="39869" y="11947"/>
                    <a:pt x="39775" y="11120"/>
                  </a:cubicBezTo>
                  <a:cubicBezTo>
                    <a:pt x="39716" y="10589"/>
                    <a:pt x="39350" y="10163"/>
                    <a:pt x="38995" y="9927"/>
                  </a:cubicBezTo>
                  <a:cubicBezTo>
                    <a:pt x="38735" y="9749"/>
                    <a:pt x="38381" y="9643"/>
                    <a:pt x="37979" y="9549"/>
                  </a:cubicBezTo>
                  <a:cubicBezTo>
                    <a:pt x="37518" y="9442"/>
                    <a:pt x="37081" y="9360"/>
                    <a:pt x="36844" y="9253"/>
                  </a:cubicBezTo>
                  <a:cubicBezTo>
                    <a:pt x="36537" y="9111"/>
                    <a:pt x="36195" y="8911"/>
                    <a:pt x="36159" y="8520"/>
                  </a:cubicBezTo>
                  <a:cubicBezTo>
                    <a:pt x="36148" y="8320"/>
                    <a:pt x="36290" y="8189"/>
                    <a:pt x="36384" y="8083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2127;p57">
              <a:extLst>
                <a:ext uri="{FF2B5EF4-FFF2-40B4-BE49-F238E27FC236}">
                  <a16:creationId xmlns:a16="http://schemas.microsoft.com/office/drawing/2014/main" id="{CD617F02-E0A8-4FD2-9B2B-401B70C21153}"/>
                </a:ext>
              </a:extLst>
            </p:cNvPr>
            <p:cNvGrpSpPr/>
            <p:nvPr/>
          </p:nvGrpSpPr>
          <p:grpSpPr>
            <a:xfrm>
              <a:off x="6464409" y="2031938"/>
              <a:ext cx="1511094" cy="1079874"/>
              <a:chOff x="467025" y="3000850"/>
              <a:chExt cx="2060395" cy="1472422"/>
            </a:xfrm>
          </p:grpSpPr>
          <p:sp>
            <p:nvSpPr>
              <p:cNvPr id="80" name="Google Shape;2128;p57">
                <a:extLst>
                  <a:ext uri="{FF2B5EF4-FFF2-40B4-BE49-F238E27FC236}">
                    <a16:creationId xmlns:a16="http://schemas.microsoft.com/office/drawing/2014/main" id="{D913CF28-9854-4326-82FD-E0B3A6CCDC96}"/>
                  </a:ext>
                </a:extLst>
              </p:cNvPr>
              <p:cNvSpPr/>
              <p:nvPr/>
            </p:nvSpPr>
            <p:spPr>
              <a:xfrm>
                <a:off x="1456818" y="3000850"/>
                <a:ext cx="1070603" cy="827258"/>
              </a:xfrm>
              <a:custGeom>
                <a:avLst/>
                <a:gdLst/>
                <a:ahLst/>
                <a:cxnLst/>
                <a:rect l="l" t="t" r="r" b="b"/>
                <a:pathLst>
                  <a:path w="18984" h="14669" extrusionOk="0">
                    <a:moveTo>
                      <a:pt x="10072" y="84"/>
                    </a:moveTo>
                    <a:cubicBezTo>
                      <a:pt x="10720" y="0"/>
                      <a:pt x="11440" y="304"/>
                      <a:pt x="11733" y="878"/>
                    </a:cubicBezTo>
                    <a:cubicBezTo>
                      <a:pt x="11890" y="1181"/>
                      <a:pt x="11921" y="1588"/>
                      <a:pt x="11963" y="2017"/>
                    </a:cubicBezTo>
                    <a:cubicBezTo>
                      <a:pt x="11995" y="2456"/>
                      <a:pt x="12078" y="2884"/>
                      <a:pt x="12402" y="2978"/>
                    </a:cubicBezTo>
                    <a:cubicBezTo>
                      <a:pt x="12840" y="3114"/>
                      <a:pt x="13248" y="2863"/>
                      <a:pt x="13583" y="2686"/>
                    </a:cubicBezTo>
                    <a:cubicBezTo>
                      <a:pt x="14303" y="2299"/>
                      <a:pt x="14753" y="1871"/>
                      <a:pt x="15578" y="1599"/>
                    </a:cubicBezTo>
                    <a:cubicBezTo>
                      <a:pt x="15912" y="1484"/>
                      <a:pt x="16403" y="1411"/>
                      <a:pt x="16905" y="1536"/>
                    </a:cubicBezTo>
                    <a:cubicBezTo>
                      <a:pt x="17897" y="1797"/>
                      <a:pt x="18963" y="2696"/>
                      <a:pt x="18973" y="4086"/>
                    </a:cubicBezTo>
                    <a:cubicBezTo>
                      <a:pt x="18983" y="5736"/>
                      <a:pt x="17761" y="6342"/>
                      <a:pt x="16424" y="6676"/>
                    </a:cubicBezTo>
                    <a:cubicBezTo>
                      <a:pt x="15995" y="6781"/>
                      <a:pt x="15473" y="6854"/>
                      <a:pt x="15171" y="7146"/>
                    </a:cubicBezTo>
                    <a:cubicBezTo>
                      <a:pt x="15076" y="7241"/>
                      <a:pt x="14951" y="7355"/>
                      <a:pt x="14972" y="7543"/>
                    </a:cubicBezTo>
                    <a:cubicBezTo>
                      <a:pt x="14993" y="7878"/>
                      <a:pt x="15306" y="8066"/>
                      <a:pt x="15578" y="8181"/>
                    </a:cubicBezTo>
                    <a:cubicBezTo>
                      <a:pt x="15776" y="8275"/>
                      <a:pt x="16163" y="8358"/>
                      <a:pt x="16570" y="8442"/>
                    </a:cubicBezTo>
                    <a:cubicBezTo>
                      <a:pt x="16936" y="8525"/>
                      <a:pt x="17239" y="8620"/>
                      <a:pt x="17479" y="8776"/>
                    </a:cubicBezTo>
                    <a:cubicBezTo>
                      <a:pt x="17792" y="8985"/>
                      <a:pt x="18106" y="9361"/>
                      <a:pt x="18158" y="9832"/>
                    </a:cubicBezTo>
                    <a:cubicBezTo>
                      <a:pt x="18242" y="10573"/>
                      <a:pt x="17824" y="11158"/>
                      <a:pt x="17437" y="11471"/>
                    </a:cubicBezTo>
                    <a:cubicBezTo>
                      <a:pt x="16998" y="11837"/>
                      <a:pt x="16320" y="12046"/>
                      <a:pt x="15598" y="11984"/>
                    </a:cubicBezTo>
                    <a:cubicBezTo>
                      <a:pt x="14920" y="11931"/>
                      <a:pt x="14324" y="11659"/>
                      <a:pt x="13843" y="11378"/>
                    </a:cubicBezTo>
                    <a:cubicBezTo>
                      <a:pt x="13603" y="11242"/>
                      <a:pt x="13363" y="11074"/>
                      <a:pt x="13123" y="10918"/>
                    </a:cubicBezTo>
                    <a:cubicBezTo>
                      <a:pt x="12882" y="10761"/>
                      <a:pt x="12652" y="10573"/>
                      <a:pt x="12381" y="10479"/>
                    </a:cubicBezTo>
                    <a:cubicBezTo>
                      <a:pt x="12162" y="10396"/>
                      <a:pt x="11775" y="10343"/>
                      <a:pt x="11660" y="10531"/>
                    </a:cubicBezTo>
                    <a:cubicBezTo>
                      <a:pt x="11482" y="10835"/>
                      <a:pt x="11786" y="11252"/>
                      <a:pt x="11879" y="11430"/>
                    </a:cubicBezTo>
                    <a:cubicBezTo>
                      <a:pt x="12015" y="11680"/>
                      <a:pt x="12193" y="11994"/>
                      <a:pt x="12255" y="12245"/>
                    </a:cubicBezTo>
                    <a:cubicBezTo>
                      <a:pt x="12464" y="13101"/>
                      <a:pt x="11953" y="13906"/>
                      <a:pt x="11482" y="14219"/>
                    </a:cubicBezTo>
                    <a:cubicBezTo>
                      <a:pt x="10814" y="14668"/>
                      <a:pt x="9936" y="14512"/>
                      <a:pt x="9320" y="14125"/>
                    </a:cubicBezTo>
                    <a:cubicBezTo>
                      <a:pt x="8442" y="13593"/>
                      <a:pt x="7899" y="12799"/>
                      <a:pt x="7303" y="11910"/>
                    </a:cubicBezTo>
                    <a:cubicBezTo>
                      <a:pt x="7189" y="11743"/>
                      <a:pt x="6885" y="11242"/>
                      <a:pt x="6583" y="11232"/>
                    </a:cubicBezTo>
                    <a:cubicBezTo>
                      <a:pt x="6112" y="11221"/>
                      <a:pt x="5966" y="12056"/>
                      <a:pt x="5810" y="12433"/>
                    </a:cubicBezTo>
                    <a:cubicBezTo>
                      <a:pt x="5694" y="12704"/>
                      <a:pt x="5548" y="12945"/>
                      <a:pt x="5308" y="13154"/>
                    </a:cubicBezTo>
                    <a:cubicBezTo>
                      <a:pt x="5109" y="13342"/>
                      <a:pt x="4817" y="13519"/>
                      <a:pt x="4514" y="13561"/>
                    </a:cubicBezTo>
                    <a:cubicBezTo>
                      <a:pt x="4023" y="13624"/>
                      <a:pt x="3563" y="13467"/>
                      <a:pt x="3250" y="13247"/>
                    </a:cubicBezTo>
                    <a:cubicBezTo>
                      <a:pt x="2947" y="13039"/>
                      <a:pt x="2706" y="12694"/>
                      <a:pt x="2560" y="12360"/>
                    </a:cubicBezTo>
                    <a:cubicBezTo>
                      <a:pt x="2237" y="11608"/>
                      <a:pt x="2163" y="10448"/>
                      <a:pt x="1673" y="9832"/>
                    </a:cubicBezTo>
                    <a:cubicBezTo>
                      <a:pt x="1223" y="9257"/>
                      <a:pt x="157" y="8964"/>
                      <a:pt x="32" y="8056"/>
                    </a:cubicBezTo>
                    <a:cubicBezTo>
                      <a:pt x="1" y="7857"/>
                      <a:pt x="53" y="7606"/>
                      <a:pt x="74" y="7522"/>
                    </a:cubicBezTo>
                    <a:cubicBezTo>
                      <a:pt x="262" y="6676"/>
                      <a:pt x="1056" y="6635"/>
                      <a:pt x="1306" y="5799"/>
                    </a:cubicBezTo>
                    <a:cubicBezTo>
                      <a:pt x="1484" y="5235"/>
                      <a:pt x="1213" y="4451"/>
                      <a:pt x="1474" y="3866"/>
                    </a:cubicBezTo>
                    <a:cubicBezTo>
                      <a:pt x="1547" y="3699"/>
                      <a:pt x="1745" y="3438"/>
                      <a:pt x="2007" y="3427"/>
                    </a:cubicBezTo>
                    <a:cubicBezTo>
                      <a:pt x="2362" y="3396"/>
                      <a:pt x="2613" y="3657"/>
                      <a:pt x="2780" y="3845"/>
                    </a:cubicBezTo>
                    <a:cubicBezTo>
                      <a:pt x="2968" y="4044"/>
                      <a:pt x="3083" y="4294"/>
                      <a:pt x="3250" y="4534"/>
                    </a:cubicBezTo>
                    <a:cubicBezTo>
                      <a:pt x="3386" y="4733"/>
                      <a:pt x="3616" y="5026"/>
                      <a:pt x="3887" y="5015"/>
                    </a:cubicBezTo>
                    <a:cubicBezTo>
                      <a:pt x="4431" y="4984"/>
                      <a:pt x="4482" y="4002"/>
                      <a:pt x="4410" y="3343"/>
                    </a:cubicBezTo>
                    <a:cubicBezTo>
                      <a:pt x="4368" y="3020"/>
                      <a:pt x="4305" y="2686"/>
                      <a:pt x="4263" y="2372"/>
                    </a:cubicBezTo>
                    <a:cubicBezTo>
                      <a:pt x="4211" y="2006"/>
                      <a:pt x="4243" y="1630"/>
                      <a:pt x="4336" y="1411"/>
                    </a:cubicBezTo>
                    <a:cubicBezTo>
                      <a:pt x="4503" y="1014"/>
                      <a:pt x="4932" y="617"/>
                      <a:pt x="5548" y="836"/>
                    </a:cubicBezTo>
                    <a:cubicBezTo>
                      <a:pt x="6081" y="1024"/>
                      <a:pt x="6509" y="1578"/>
                      <a:pt x="6676" y="2131"/>
                    </a:cubicBezTo>
                    <a:cubicBezTo>
                      <a:pt x="6854" y="2706"/>
                      <a:pt x="6583" y="3928"/>
                      <a:pt x="7324" y="3918"/>
                    </a:cubicBezTo>
                    <a:cubicBezTo>
                      <a:pt x="7669" y="3918"/>
                      <a:pt x="7888" y="3531"/>
                      <a:pt x="8045" y="3239"/>
                    </a:cubicBezTo>
                    <a:cubicBezTo>
                      <a:pt x="8223" y="2905"/>
                      <a:pt x="8359" y="2560"/>
                      <a:pt x="8473" y="2257"/>
                    </a:cubicBezTo>
                    <a:cubicBezTo>
                      <a:pt x="8724" y="1588"/>
                      <a:pt x="8881" y="794"/>
                      <a:pt x="9372" y="376"/>
                    </a:cubicBezTo>
                    <a:cubicBezTo>
                      <a:pt x="9560" y="220"/>
                      <a:pt x="9780" y="116"/>
                      <a:pt x="10072" y="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29;p57">
                <a:extLst>
                  <a:ext uri="{FF2B5EF4-FFF2-40B4-BE49-F238E27FC236}">
                    <a16:creationId xmlns:a16="http://schemas.microsoft.com/office/drawing/2014/main" id="{1215F922-82E5-4FC4-8D1B-5C486F21AF86}"/>
                  </a:ext>
                </a:extLst>
              </p:cNvPr>
              <p:cNvSpPr/>
              <p:nvPr/>
            </p:nvSpPr>
            <p:spPr>
              <a:xfrm>
                <a:off x="1394952" y="3185263"/>
                <a:ext cx="909764" cy="474338"/>
              </a:xfrm>
              <a:custGeom>
                <a:avLst/>
                <a:gdLst/>
                <a:ahLst/>
                <a:cxnLst/>
                <a:rect l="l" t="t" r="r" b="b"/>
                <a:pathLst>
                  <a:path w="16132" h="8411" extrusionOk="0">
                    <a:moveTo>
                      <a:pt x="7356" y="3960"/>
                    </a:moveTo>
                    <a:cubicBezTo>
                      <a:pt x="8641" y="3834"/>
                      <a:pt x="9874" y="3657"/>
                      <a:pt x="11158" y="3532"/>
                    </a:cubicBezTo>
                    <a:cubicBezTo>
                      <a:pt x="11295" y="3260"/>
                      <a:pt x="11346" y="2957"/>
                      <a:pt x="11451" y="2664"/>
                    </a:cubicBezTo>
                    <a:cubicBezTo>
                      <a:pt x="11629" y="2111"/>
                      <a:pt x="11848" y="1526"/>
                      <a:pt x="12078" y="962"/>
                    </a:cubicBezTo>
                    <a:cubicBezTo>
                      <a:pt x="12151" y="774"/>
                      <a:pt x="12266" y="210"/>
                      <a:pt x="12517" y="261"/>
                    </a:cubicBezTo>
                    <a:cubicBezTo>
                      <a:pt x="12746" y="314"/>
                      <a:pt x="12548" y="888"/>
                      <a:pt x="12517" y="1055"/>
                    </a:cubicBezTo>
                    <a:cubicBezTo>
                      <a:pt x="12360" y="1881"/>
                      <a:pt x="12120" y="2675"/>
                      <a:pt x="11859" y="3386"/>
                    </a:cubicBezTo>
                    <a:cubicBezTo>
                      <a:pt x="12799" y="3208"/>
                      <a:pt x="13886" y="3030"/>
                      <a:pt x="15045" y="2936"/>
                    </a:cubicBezTo>
                    <a:cubicBezTo>
                      <a:pt x="15316" y="2915"/>
                      <a:pt x="16059" y="2811"/>
                      <a:pt x="16100" y="3030"/>
                    </a:cubicBezTo>
                    <a:cubicBezTo>
                      <a:pt x="16131" y="3177"/>
                      <a:pt x="15881" y="3302"/>
                      <a:pt x="15755" y="3365"/>
                    </a:cubicBezTo>
                    <a:cubicBezTo>
                      <a:pt x="15285" y="3574"/>
                      <a:pt x="14752" y="3720"/>
                      <a:pt x="14241" y="3845"/>
                    </a:cubicBezTo>
                    <a:cubicBezTo>
                      <a:pt x="13468" y="4033"/>
                      <a:pt x="12778" y="4169"/>
                      <a:pt x="11984" y="4273"/>
                    </a:cubicBezTo>
                    <a:cubicBezTo>
                      <a:pt x="11952" y="4336"/>
                      <a:pt x="12047" y="4347"/>
                      <a:pt x="12078" y="4357"/>
                    </a:cubicBezTo>
                    <a:cubicBezTo>
                      <a:pt x="13071" y="5015"/>
                      <a:pt x="14105" y="5705"/>
                      <a:pt x="14972" y="6520"/>
                    </a:cubicBezTo>
                    <a:cubicBezTo>
                      <a:pt x="15118" y="6655"/>
                      <a:pt x="15285" y="6812"/>
                      <a:pt x="15421" y="6969"/>
                    </a:cubicBezTo>
                    <a:cubicBezTo>
                      <a:pt x="15536" y="7105"/>
                      <a:pt x="15745" y="7272"/>
                      <a:pt x="15672" y="7502"/>
                    </a:cubicBezTo>
                    <a:cubicBezTo>
                      <a:pt x="15432" y="7533"/>
                      <a:pt x="15202" y="7366"/>
                      <a:pt x="15014" y="7240"/>
                    </a:cubicBezTo>
                    <a:cubicBezTo>
                      <a:pt x="14460" y="6854"/>
                      <a:pt x="13958" y="6425"/>
                      <a:pt x="13405" y="6007"/>
                    </a:cubicBezTo>
                    <a:cubicBezTo>
                      <a:pt x="12809" y="5548"/>
                      <a:pt x="12151" y="5046"/>
                      <a:pt x="11504" y="4566"/>
                    </a:cubicBezTo>
                    <a:cubicBezTo>
                      <a:pt x="11409" y="4493"/>
                      <a:pt x="11284" y="4389"/>
                      <a:pt x="11232" y="4378"/>
                    </a:cubicBezTo>
                    <a:cubicBezTo>
                      <a:pt x="11117" y="4357"/>
                      <a:pt x="10929" y="4419"/>
                      <a:pt x="10761" y="4430"/>
                    </a:cubicBezTo>
                    <a:cubicBezTo>
                      <a:pt x="9717" y="4545"/>
                      <a:pt x="8672" y="4723"/>
                      <a:pt x="7701" y="4900"/>
                    </a:cubicBezTo>
                    <a:cubicBezTo>
                      <a:pt x="7701" y="4974"/>
                      <a:pt x="7763" y="5036"/>
                      <a:pt x="7815" y="5099"/>
                    </a:cubicBezTo>
                    <a:cubicBezTo>
                      <a:pt x="8338" y="5799"/>
                      <a:pt x="8829" y="6562"/>
                      <a:pt x="9257" y="7407"/>
                    </a:cubicBezTo>
                    <a:cubicBezTo>
                      <a:pt x="9320" y="7533"/>
                      <a:pt x="9393" y="7679"/>
                      <a:pt x="9477" y="7867"/>
                    </a:cubicBezTo>
                    <a:cubicBezTo>
                      <a:pt x="9529" y="7992"/>
                      <a:pt x="9654" y="8275"/>
                      <a:pt x="9498" y="8348"/>
                    </a:cubicBezTo>
                    <a:cubicBezTo>
                      <a:pt x="9361" y="8410"/>
                      <a:pt x="9173" y="8181"/>
                      <a:pt x="9090" y="8076"/>
                    </a:cubicBezTo>
                    <a:cubicBezTo>
                      <a:pt x="8766" y="7669"/>
                      <a:pt x="8505" y="7209"/>
                      <a:pt x="8233" y="6781"/>
                    </a:cubicBezTo>
                    <a:cubicBezTo>
                      <a:pt x="7857" y="6154"/>
                      <a:pt x="7523" y="5600"/>
                      <a:pt x="7188" y="4984"/>
                    </a:cubicBezTo>
                    <a:cubicBezTo>
                      <a:pt x="6290" y="5141"/>
                      <a:pt x="5381" y="5287"/>
                      <a:pt x="4472" y="5433"/>
                    </a:cubicBezTo>
                    <a:cubicBezTo>
                      <a:pt x="4514" y="5663"/>
                      <a:pt x="4587" y="5882"/>
                      <a:pt x="4639" y="6154"/>
                    </a:cubicBezTo>
                    <a:cubicBezTo>
                      <a:pt x="4671" y="6342"/>
                      <a:pt x="4785" y="6812"/>
                      <a:pt x="4587" y="6854"/>
                    </a:cubicBezTo>
                    <a:cubicBezTo>
                      <a:pt x="4368" y="6896"/>
                      <a:pt x="4242" y="6374"/>
                      <a:pt x="4190" y="6248"/>
                    </a:cubicBezTo>
                    <a:cubicBezTo>
                      <a:pt x="4096" y="5966"/>
                      <a:pt x="4023" y="5747"/>
                      <a:pt x="3940" y="5506"/>
                    </a:cubicBezTo>
                    <a:cubicBezTo>
                      <a:pt x="3020" y="5621"/>
                      <a:pt x="2059" y="5768"/>
                      <a:pt x="962" y="5768"/>
                    </a:cubicBezTo>
                    <a:cubicBezTo>
                      <a:pt x="669" y="5768"/>
                      <a:pt x="74" y="5809"/>
                      <a:pt x="42" y="5621"/>
                    </a:cubicBezTo>
                    <a:cubicBezTo>
                      <a:pt x="1" y="5381"/>
                      <a:pt x="648" y="5245"/>
                      <a:pt x="815" y="5193"/>
                    </a:cubicBezTo>
                    <a:cubicBezTo>
                      <a:pt x="1693" y="4900"/>
                      <a:pt x="2707" y="4639"/>
                      <a:pt x="3699" y="4472"/>
                    </a:cubicBezTo>
                    <a:cubicBezTo>
                      <a:pt x="3772" y="3814"/>
                      <a:pt x="3856" y="3051"/>
                      <a:pt x="3919" y="2330"/>
                    </a:cubicBezTo>
                    <a:cubicBezTo>
                      <a:pt x="3940" y="2090"/>
                      <a:pt x="3919" y="1756"/>
                      <a:pt x="4107" y="1745"/>
                    </a:cubicBezTo>
                    <a:cubicBezTo>
                      <a:pt x="4337" y="1714"/>
                      <a:pt x="4337" y="2079"/>
                      <a:pt x="4358" y="2278"/>
                    </a:cubicBezTo>
                    <a:cubicBezTo>
                      <a:pt x="4451" y="3009"/>
                      <a:pt x="4337" y="3720"/>
                      <a:pt x="4232" y="4357"/>
                    </a:cubicBezTo>
                    <a:cubicBezTo>
                      <a:pt x="5078" y="4242"/>
                      <a:pt x="5914" y="4096"/>
                      <a:pt x="6812" y="4033"/>
                    </a:cubicBezTo>
                    <a:cubicBezTo>
                      <a:pt x="6990" y="3218"/>
                      <a:pt x="7095" y="1954"/>
                      <a:pt x="7262" y="1004"/>
                    </a:cubicBezTo>
                    <a:cubicBezTo>
                      <a:pt x="7304" y="753"/>
                      <a:pt x="7366" y="1"/>
                      <a:pt x="7554" y="22"/>
                    </a:cubicBezTo>
                    <a:cubicBezTo>
                      <a:pt x="7711" y="42"/>
                      <a:pt x="7711" y="210"/>
                      <a:pt x="7722" y="429"/>
                    </a:cubicBezTo>
                    <a:cubicBezTo>
                      <a:pt x="7784" y="1610"/>
                      <a:pt x="7554" y="2989"/>
                      <a:pt x="7356" y="3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30;p57">
                <a:extLst>
                  <a:ext uri="{FF2B5EF4-FFF2-40B4-BE49-F238E27FC236}">
                    <a16:creationId xmlns:a16="http://schemas.microsoft.com/office/drawing/2014/main" id="{0C4E364B-C812-4553-9280-97EAC96871AE}"/>
                  </a:ext>
                </a:extLst>
              </p:cNvPr>
              <p:cNvSpPr/>
              <p:nvPr/>
            </p:nvSpPr>
            <p:spPr>
              <a:xfrm>
                <a:off x="1714318" y="3543486"/>
                <a:ext cx="51319" cy="44214"/>
              </a:xfrm>
              <a:custGeom>
                <a:avLst/>
                <a:gdLst/>
                <a:ahLst/>
                <a:cxnLst/>
                <a:rect l="l" t="t" r="r" b="b"/>
                <a:pathLst>
                  <a:path w="910" h="784" extrusionOk="0">
                    <a:moveTo>
                      <a:pt x="899" y="523"/>
                    </a:moveTo>
                    <a:cubicBezTo>
                      <a:pt x="909" y="784"/>
                      <a:pt x="272" y="700"/>
                      <a:pt x="115" y="523"/>
                    </a:cubicBezTo>
                    <a:cubicBezTo>
                      <a:pt x="21" y="429"/>
                      <a:pt x="0" y="303"/>
                      <a:pt x="84" y="220"/>
                    </a:cubicBezTo>
                    <a:cubicBezTo>
                      <a:pt x="272" y="1"/>
                      <a:pt x="805" y="230"/>
                      <a:pt x="899" y="5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31;p57">
                <a:extLst>
                  <a:ext uri="{FF2B5EF4-FFF2-40B4-BE49-F238E27FC236}">
                    <a16:creationId xmlns:a16="http://schemas.microsoft.com/office/drawing/2014/main" id="{6371CCB3-B6F5-4A73-9987-6CD605AB3E0A}"/>
                  </a:ext>
                </a:extLst>
              </p:cNvPr>
              <p:cNvSpPr/>
              <p:nvPr/>
            </p:nvSpPr>
            <p:spPr>
              <a:xfrm>
                <a:off x="1885140" y="3561194"/>
                <a:ext cx="46639" cy="3536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627" extrusionOk="0">
                    <a:moveTo>
                      <a:pt x="1" y="219"/>
                    </a:moveTo>
                    <a:cubicBezTo>
                      <a:pt x="126" y="0"/>
                      <a:pt x="722" y="146"/>
                      <a:pt x="774" y="386"/>
                    </a:cubicBezTo>
                    <a:cubicBezTo>
                      <a:pt x="827" y="585"/>
                      <a:pt x="618" y="627"/>
                      <a:pt x="409" y="585"/>
                    </a:cubicBezTo>
                    <a:cubicBezTo>
                      <a:pt x="221" y="553"/>
                      <a:pt x="1" y="491"/>
                      <a:pt x="1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32;p57">
                <a:extLst>
                  <a:ext uri="{FF2B5EF4-FFF2-40B4-BE49-F238E27FC236}">
                    <a16:creationId xmlns:a16="http://schemas.microsoft.com/office/drawing/2014/main" id="{15DAABDC-17F7-486D-9440-B6042D7866A5}"/>
                  </a:ext>
                </a:extLst>
              </p:cNvPr>
              <p:cNvSpPr/>
              <p:nvPr/>
            </p:nvSpPr>
            <p:spPr>
              <a:xfrm>
                <a:off x="1968266" y="3529330"/>
                <a:ext cx="50699" cy="3778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70" extrusionOk="0">
                    <a:moveTo>
                      <a:pt x="21" y="220"/>
                    </a:moveTo>
                    <a:cubicBezTo>
                      <a:pt x="345" y="1"/>
                      <a:pt x="899" y="115"/>
                      <a:pt x="899" y="523"/>
                    </a:cubicBezTo>
                    <a:cubicBezTo>
                      <a:pt x="752" y="670"/>
                      <a:pt x="523" y="586"/>
                      <a:pt x="335" y="533"/>
                    </a:cubicBezTo>
                    <a:cubicBezTo>
                      <a:pt x="136" y="471"/>
                      <a:pt x="0" y="440"/>
                      <a:pt x="21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33;p57">
                <a:extLst>
                  <a:ext uri="{FF2B5EF4-FFF2-40B4-BE49-F238E27FC236}">
                    <a16:creationId xmlns:a16="http://schemas.microsoft.com/office/drawing/2014/main" id="{C40D02BE-4228-4A79-9EA8-CD998C679377}"/>
                  </a:ext>
                </a:extLst>
              </p:cNvPr>
              <p:cNvSpPr/>
              <p:nvPr/>
            </p:nvSpPr>
            <p:spPr>
              <a:xfrm>
                <a:off x="2221594" y="3195245"/>
                <a:ext cx="47767" cy="34232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07" extrusionOk="0">
                    <a:moveTo>
                      <a:pt x="42" y="314"/>
                    </a:moveTo>
                    <a:cubicBezTo>
                      <a:pt x="261" y="607"/>
                      <a:pt x="826" y="492"/>
                      <a:pt x="846" y="137"/>
                    </a:cubicBezTo>
                    <a:cubicBezTo>
                      <a:pt x="763" y="43"/>
                      <a:pt x="658" y="1"/>
                      <a:pt x="544" y="1"/>
                    </a:cubicBezTo>
                    <a:cubicBezTo>
                      <a:pt x="439" y="1"/>
                      <a:pt x="1" y="74"/>
                      <a:pt x="42" y="3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34;p57">
                <a:extLst>
                  <a:ext uri="{FF2B5EF4-FFF2-40B4-BE49-F238E27FC236}">
                    <a16:creationId xmlns:a16="http://schemas.microsoft.com/office/drawing/2014/main" id="{19158CE4-7EB0-42CE-B85B-F90E2717C5B4}"/>
                  </a:ext>
                </a:extLst>
              </p:cNvPr>
              <p:cNvSpPr/>
              <p:nvPr/>
            </p:nvSpPr>
            <p:spPr>
              <a:xfrm>
                <a:off x="2322936" y="3139864"/>
                <a:ext cx="41845" cy="3840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681" extrusionOk="0">
                    <a:moveTo>
                      <a:pt x="742" y="356"/>
                    </a:moveTo>
                    <a:cubicBezTo>
                      <a:pt x="711" y="22"/>
                      <a:pt x="199" y="1"/>
                      <a:pt x="1" y="293"/>
                    </a:cubicBezTo>
                    <a:cubicBezTo>
                      <a:pt x="32" y="618"/>
                      <a:pt x="533" y="680"/>
                      <a:pt x="742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35;p57">
                <a:extLst>
                  <a:ext uri="{FF2B5EF4-FFF2-40B4-BE49-F238E27FC236}">
                    <a16:creationId xmlns:a16="http://schemas.microsoft.com/office/drawing/2014/main" id="{D9144432-B900-4680-B6AC-82AEEC53B99D}"/>
                  </a:ext>
                </a:extLst>
              </p:cNvPr>
              <p:cNvSpPr/>
              <p:nvPr/>
            </p:nvSpPr>
            <p:spPr>
              <a:xfrm>
                <a:off x="2403074" y="3198798"/>
                <a:ext cx="47203" cy="37221"/>
              </a:xfrm>
              <a:custGeom>
                <a:avLst/>
                <a:gdLst/>
                <a:ahLst/>
                <a:cxnLst/>
                <a:rect l="l" t="t" r="r" b="b"/>
                <a:pathLst>
                  <a:path w="837" h="660" extrusionOk="0">
                    <a:moveTo>
                      <a:pt x="0" y="367"/>
                    </a:moveTo>
                    <a:cubicBezTo>
                      <a:pt x="105" y="659"/>
                      <a:pt x="836" y="502"/>
                      <a:pt x="658" y="199"/>
                    </a:cubicBezTo>
                    <a:cubicBezTo>
                      <a:pt x="533" y="1"/>
                      <a:pt x="0" y="53"/>
                      <a:pt x="0" y="3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36;p57">
                <a:extLst>
                  <a:ext uri="{FF2B5EF4-FFF2-40B4-BE49-F238E27FC236}">
                    <a16:creationId xmlns:a16="http://schemas.microsoft.com/office/drawing/2014/main" id="{73994830-8C61-474A-BC73-3788F0A7CEE9}"/>
                  </a:ext>
                </a:extLst>
              </p:cNvPr>
              <p:cNvSpPr/>
              <p:nvPr/>
            </p:nvSpPr>
            <p:spPr>
              <a:xfrm>
                <a:off x="1214093" y="3200602"/>
                <a:ext cx="318801" cy="86555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15348" extrusionOk="0">
                    <a:moveTo>
                      <a:pt x="2759" y="13122"/>
                    </a:moveTo>
                    <a:cubicBezTo>
                      <a:pt x="2476" y="13456"/>
                      <a:pt x="2205" y="13822"/>
                      <a:pt x="1891" y="14135"/>
                    </a:cubicBezTo>
                    <a:cubicBezTo>
                      <a:pt x="1589" y="14449"/>
                      <a:pt x="1264" y="14773"/>
                      <a:pt x="899" y="15003"/>
                    </a:cubicBezTo>
                    <a:cubicBezTo>
                      <a:pt x="753" y="15096"/>
                      <a:pt x="251" y="15347"/>
                      <a:pt x="126" y="15107"/>
                    </a:cubicBezTo>
                    <a:cubicBezTo>
                      <a:pt x="1" y="14856"/>
                      <a:pt x="335" y="14449"/>
                      <a:pt x="439" y="14323"/>
                    </a:cubicBezTo>
                    <a:cubicBezTo>
                      <a:pt x="888" y="13791"/>
                      <a:pt x="1390" y="13498"/>
                      <a:pt x="1975" y="13039"/>
                    </a:cubicBezTo>
                    <a:cubicBezTo>
                      <a:pt x="2100" y="12944"/>
                      <a:pt x="2246" y="12881"/>
                      <a:pt x="2267" y="12788"/>
                    </a:cubicBezTo>
                    <a:cubicBezTo>
                      <a:pt x="2330" y="12600"/>
                      <a:pt x="2153" y="12140"/>
                      <a:pt x="2079" y="11910"/>
                    </a:cubicBezTo>
                    <a:cubicBezTo>
                      <a:pt x="1829" y="11116"/>
                      <a:pt x="1536" y="10218"/>
                      <a:pt x="1745" y="9152"/>
                    </a:cubicBezTo>
                    <a:cubicBezTo>
                      <a:pt x="1860" y="8546"/>
                      <a:pt x="2069" y="7961"/>
                      <a:pt x="2226" y="7491"/>
                    </a:cubicBezTo>
                    <a:cubicBezTo>
                      <a:pt x="2309" y="7240"/>
                      <a:pt x="2393" y="6958"/>
                      <a:pt x="2487" y="6666"/>
                    </a:cubicBezTo>
                    <a:cubicBezTo>
                      <a:pt x="2602" y="6258"/>
                      <a:pt x="2769" y="5798"/>
                      <a:pt x="2654" y="5297"/>
                    </a:cubicBezTo>
                    <a:cubicBezTo>
                      <a:pt x="2529" y="4806"/>
                      <a:pt x="1192" y="2445"/>
                      <a:pt x="888" y="1567"/>
                    </a:cubicBezTo>
                    <a:cubicBezTo>
                      <a:pt x="795" y="1296"/>
                      <a:pt x="679" y="878"/>
                      <a:pt x="721" y="679"/>
                    </a:cubicBezTo>
                    <a:cubicBezTo>
                      <a:pt x="774" y="449"/>
                      <a:pt x="1359" y="0"/>
                      <a:pt x="1630" y="31"/>
                    </a:cubicBezTo>
                    <a:cubicBezTo>
                      <a:pt x="1912" y="63"/>
                      <a:pt x="2121" y="439"/>
                      <a:pt x="2236" y="773"/>
                    </a:cubicBezTo>
                    <a:cubicBezTo>
                      <a:pt x="2978" y="2810"/>
                      <a:pt x="3427" y="4941"/>
                      <a:pt x="3553" y="5276"/>
                    </a:cubicBezTo>
                    <a:cubicBezTo>
                      <a:pt x="3678" y="5589"/>
                      <a:pt x="3834" y="5976"/>
                      <a:pt x="3824" y="6331"/>
                    </a:cubicBezTo>
                    <a:cubicBezTo>
                      <a:pt x="3824" y="6645"/>
                      <a:pt x="3657" y="6968"/>
                      <a:pt x="3532" y="7313"/>
                    </a:cubicBezTo>
                    <a:cubicBezTo>
                      <a:pt x="3312" y="7929"/>
                      <a:pt x="3072" y="8494"/>
                      <a:pt x="2842" y="9152"/>
                    </a:cubicBezTo>
                    <a:cubicBezTo>
                      <a:pt x="2643" y="9685"/>
                      <a:pt x="2497" y="10061"/>
                      <a:pt x="2592" y="10792"/>
                    </a:cubicBezTo>
                    <a:cubicBezTo>
                      <a:pt x="2612" y="10991"/>
                      <a:pt x="2727" y="11252"/>
                      <a:pt x="2801" y="11502"/>
                    </a:cubicBezTo>
                    <a:cubicBezTo>
                      <a:pt x="2831" y="11628"/>
                      <a:pt x="2842" y="11764"/>
                      <a:pt x="2884" y="11889"/>
                    </a:cubicBezTo>
                    <a:cubicBezTo>
                      <a:pt x="2915" y="12004"/>
                      <a:pt x="2947" y="12171"/>
                      <a:pt x="2989" y="12245"/>
                    </a:cubicBezTo>
                    <a:cubicBezTo>
                      <a:pt x="3040" y="12328"/>
                      <a:pt x="3228" y="12422"/>
                      <a:pt x="3365" y="12537"/>
                    </a:cubicBezTo>
                    <a:cubicBezTo>
                      <a:pt x="3720" y="12809"/>
                      <a:pt x="4138" y="13185"/>
                      <a:pt x="4419" y="13446"/>
                    </a:cubicBezTo>
                    <a:cubicBezTo>
                      <a:pt x="4618" y="13624"/>
                      <a:pt x="4858" y="13833"/>
                      <a:pt x="5088" y="14072"/>
                    </a:cubicBezTo>
                    <a:cubicBezTo>
                      <a:pt x="5245" y="14230"/>
                      <a:pt x="5652" y="14637"/>
                      <a:pt x="5559" y="14877"/>
                    </a:cubicBezTo>
                    <a:cubicBezTo>
                      <a:pt x="5433" y="15159"/>
                      <a:pt x="4900" y="14866"/>
                      <a:pt x="4712" y="14773"/>
                    </a:cubicBezTo>
                    <a:cubicBezTo>
                      <a:pt x="3908" y="14334"/>
                      <a:pt x="3312" y="13759"/>
                      <a:pt x="2759" y="131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37;p57">
                <a:extLst>
                  <a:ext uri="{FF2B5EF4-FFF2-40B4-BE49-F238E27FC236}">
                    <a16:creationId xmlns:a16="http://schemas.microsoft.com/office/drawing/2014/main" id="{A6B10171-DAD4-4CC7-BBBC-4ADEC1FDE0F2}"/>
                  </a:ext>
                </a:extLst>
              </p:cNvPr>
              <p:cNvSpPr/>
              <p:nvPr/>
            </p:nvSpPr>
            <p:spPr>
              <a:xfrm>
                <a:off x="1302464" y="3301945"/>
                <a:ext cx="36600" cy="5718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014" extrusionOk="0">
                    <a:moveTo>
                      <a:pt x="377" y="1013"/>
                    </a:moveTo>
                    <a:cubicBezTo>
                      <a:pt x="84" y="930"/>
                      <a:pt x="11" y="627"/>
                      <a:pt x="1" y="272"/>
                    </a:cubicBezTo>
                    <a:cubicBezTo>
                      <a:pt x="231" y="0"/>
                      <a:pt x="648" y="867"/>
                      <a:pt x="377" y="1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38;p57">
                <a:extLst>
                  <a:ext uri="{FF2B5EF4-FFF2-40B4-BE49-F238E27FC236}">
                    <a16:creationId xmlns:a16="http://schemas.microsoft.com/office/drawing/2014/main" id="{ADEF3576-006C-4489-AE9D-2E5AF7A0C99D}"/>
                  </a:ext>
                </a:extLst>
              </p:cNvPr>
              <p:cNvSpPr/>
              <p:nvPr/>
            </p:nvSpPr>
            <p:spPr>
              <a:xfrm>
                <a:off x="1334271" y="3386143"/>
                <a:ext cx="33047" cy="3896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91" extrusionOk="0">
                    <a:moveTo>
                      <a:pt x="398" y="659"/>
                    </a:moveTo>
                    <a:cubicBezTo>
                      <a:pt x="147" y="690"/>
                      <a:pt x="1" y="126"/>
                      <a:pt x="189" y="63"/>
                    </a:cubicBezTo>
                    <a:cubicBezTo>
                      <a:pt x="398" y="1"/>
                      <a:pt x="586" y="513"/>
                      <a:pt x="398" y="6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39;p57">
                <a:extLst>
                  <a:ext uri="{FF2B5EF4-FFF2-40B4-BE49-F238E27FC236}">
                    <a16:creationId xmlns:a16="http://schemas.microsoft.com/office/drawing/2014/main" id="{011AD013-F2E6-4F8D-8639-BF1CE2ACD8A1}"/>
                  </a:ext>
                </a:extLst>
              </p:cNvPr>
              <p:cNvSpPr/>
              <p:nvPr/>
            </p:nvSpPr>
            <p:spPr>
              <a:xfrm>
                <a:off x="1381981" y="3547039"/>
                <a:ext cx="34852" cy="6423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139" extrusionOk="0">
                    <a:moveTo>
                      <a:pt x="618" y="397"/>
                    </a:moveTo>
                    <a:cubicBezTo>
                      <a:pt x="618" y="564"/>
                      <a:pt x="523" y="711"/>
                      <a:pt x="450" y="836"/>
                    </a:cubicBezTo>
                    <a:cubicBezTo>
                      <a:pt x="398" y="951"/>
                      <a:pt x="346" y="1139"/>
                      <a:pt x="158" y="1129"/>
                    </a:cubicBezTo>
                    <a:cubicBezTo>
                      <a:pt x="1" y="982"/>
                      <a:pt x="377" y="0"/>
                      <a:pt x="618" y="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40;p57">
                <a:extLst>
                  <a:ext uri="{FF2B5EF4-FFF2-40B4-BE49-F238E27FC236}">
                    <a16:creationId xmlns:a16="http://schemas.microsoft.com/office/drawing/2014/main" id="{251BF81A-0CF0-4005-AF75-B7963D545A75}"/>
                  </a:ext>
                </a:extLst>
              </p:cNvPr>
              <p:cNvSpPr/>
              <p:nvPr/>
            </p:nvSpPr>
            <p:spPr>
              <a:xfrm>
                <a:off x="1370815" y="3632421"/>
                <a:ext cx="18892" cy="3129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55" extrusionOk="0">
                    <a:moveTo>
                      <a:pt x="293" y="105"/>
                    </a:moveTo>
                    <a:cubicBezTo>
                      <a:pt x="335" y="293"/>
                      <a:pt x="282" y="555"/>
                      <a:pt x="42" y="523"/>
                    </a:cubicBezTo>
                    <a:cubicBezTo>
                      <a:pt x="1" y="346"/>
                      <a:pt x="52" y="1"/>
                      <a:pt x="293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41;p57">
                <a:extLst>
                  <a:ext uri="{FF2B5EF4-FFF2-40B4-BE49-F238E27FC236}">
                    <a16:creationId xmlns:a16="http://schemas.microsoft.com/office/drawing/2014/main" id="{546B415B-43C7-4E12-B62F-29A499392BFD}"/>
                  </a:ext>
                </a:extLst>
              </p:cNvPr>
              <p:cNvSpPr/>
              <p:nvPr/>
            </p:nvSpPr>
            <p:spPr>
              <a:xfrm>
                <a:off x="1239414" y="3194681"/>
                <a:ext cx="94349" cy="8312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74" extrusionOk="0">
                    <a:moveTo>
                      <a:pt x="1254" y="32"/>
                    </a:moveTo>
                    <a:cubicBezTo>
                      <a:pt x="1359" y="11"/>
                      <a:pt x="1463" y="1"/>
                      <a:pt x="1537" y="94"/>
                    </a:cubicBezTo>
                    <a:cubicBezTo>
                      <a:pt x="1672" y="282"/>
                      <a:pt x="1495" y="512"/>
                      <a:pt x="1421" y="617"/>
                    </a:cubicBezTo>
                    <a:cubicBezTo>
                      <a:pt x="1212" y="930"/>
                      <a:pt x="1024" y="1118"/>
                      <a:pt x="669" y="1285"/>
                    </a:cubicBezTo>
                    <a:cubicBezTo>
                      <a:pt x="513" y="1369"/>
                      <a:pt x="241" y="1473"/>
                      <a:pt x="147" y="1306"/>
                    </a:cubicBezTo>
                    <a:cubicBezTo>
                      <a:pt x="0" y="1066"/>
                      <a:pt x="377" y="628"/>
                      <a:pt x="502" y="491"/>
                    </a:cubicBezTo>
                    <a:cubicBezTo>
                      <a:pt x="669" y="303"/>
                      <a:pt x="941" y="63"/>
                      <a:pt x="1254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42;p57">
                <a:extLst>
                  <a:ext uri="{FF2B5EF4-FFF2-40B4-BE49-F238E27FC236}">
                    <a16:creationId xmlns:a16="http://schemas.microsoft.com/office/drawing/2014/main" id="{FA4EFDBA-86B1-4276-A2A3-11CFFDC84586}"/>
                  </a:ext>
                </a:extLst>
              </p:cNvPr>
              <p:cNvSpPr/>
              <p:nvPr/>
            </p:nvSpPr>
            <p:spPr>
              <a:xfrm>
                <a:off x="1544061" y="3935264"/>
                <a:ext cx="513815" cy="538008"/>
              </a:xfrm>
              <a:custGeom>
                <a:avLst/>
                <a:gdLst/>
                <a:ahLst/>
                <a:cxnLst/>
                <a:rect l="l" t="t" r="r" b="b"/>
                <a:pathLst>
                  <a:path w="9111" h="9540" extrusionOk="0">
                    <a:moveTo>
                      <a:pt x="5412" y="1"/>
                    </a:moveTo>
                    <a:cubicBezTo>
                      <a:pt x="6320" y="628"/>
                      <a:pt x="7292" y="1474"/>
                      <a:pt x="8138" y="2257"/>
                    </a:cubicBezTo>
                    <a:cubicBezTo>
                      <a:pt x="8525" y="2603"/>
                      <a:pt x="8943" y="3062"/>
                      <a:pt x="9006" y="3668"/>
                    </a:cubicBezTo>
                    <a:cubicBezTo>
                      <a:pt x="9110" y="4723"/>
                      <a:pt x="8483" y="5528"/>
                      <a:pt x="8588" y="6761"/>
                    </a:cubicBezTo>
                    <a:cubicBezTo>
                      <a:pt x="8598" y="6959"/>
                      <a:pt x="8661" y="7105"/>
                      <a:pt x="8713" y="7314"/>
                    </a:cubicBezTo>
                    <a:cubicBezTo>
                      <a:pt x="7898" y="7502"/>
                      <a:pt x="7407" y="7993"/>
                      <a:pt x="6864" y="8463"/>
                    </a:cubicBezTo>
                    <a:cubicBezTo>
                      <a:pt x="6341" y="8913"/>
                      <a:pt x="5725" y="9393"/>
                      <a:pt x="4858" y="9456"/>
                    </a:cubicBezTo>
                    <a:cubicBezTo>
                      <a:pt x="3761" y="9540"/>
                      <a:pt x="2873" y="9059"/>
                      <a:pt x="2100" y="8672"/>
                    </a:cubicBezTo>
                    <a:cubicBezTo>
                      <a:pt x="1285" y="8265"/>
                      <a:pt x="658" y="7784"/>
                      <a:pt x="0" y="7262"/>
                    </a:cubicBezTo>
                    <a:cubicBezTo>
                      <a:pt x="1431" y="5089"/>
                      <a:pt x="3061" y="2979"/>
                      <a:pt x="4649" y="910"/>
                    </a:cubicBezTo>
                    <a:cubicBezTo>
                      <a:pt x="4890" y="607"/>
                      <a:pt x="5171" y="231"/>
                      <a:pt x="5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43;p57">
                <a:extLst>
                  <a:ext uri="{FF2B5EF4-FFF2-40B4-BE49-F238E27FC236}">
                    <a16:creationId xmlns:a16="http://schemas.microsoft.com/office/drawing/2014/main" id="{7678A976-E7EA-4402-A329-BDA5504131FF}"/>
                  </a:ext>
                </a:extLst>
              </p:cNvPr>
              <p:cNvSpPr/>
              <p:nvPr/>
            </p:nvSpPr>
            <p:spPr>
              <a:xfrm>
                <a:off x="1549306" y="3945866"/>
                <a:ext cx="552163" cy="465541"/>
              </a:xfrm>
              <a:custGeom>
                <a:avLst/>
                <a:gdLst/>
                <a:ahLst/>
                <a:cxnLst/>
                <a:rect l="l" t="t" r="r" b="b"/>
                <a:pathLst>
                  <a:path w="9791" h="8255" extrusionOk="0">
                    <a:moveTo>
                      <a:pt x="8328" y="7011"/>
                    </a:moveTo>
                    <a:cubicBezTo>
                      <a:pt x="8254" y="6886"/>
                      <a:pt x="8087" y="6844"/>
                      <a:pt x="7962" y="6761"/>
                    </a:cubicBezTo>
                    <a:cubicBezTo>
                      <a:pt x="7836" y="6677"/>
                      <a:pt x="7722" y="6573"/>
                      <a:pt x="7586" y="6489"/>
                    </a:cubicBezTo>
                    <a:cubicBezTo>
                      <a:pt x="6782" y="6008"/>
                      <a:pt x="5810" y="5684"/>
                      <a:pt x="4995" y="5162"/>
                    </a:cubicBezTo>
                    <a:cubicBezTo>
                      <a:pt x="4472" y="4827"/>
                      <a:pt x="3992" y="4420"/>
                      <a:pt x="3501" y="4044"/>
                    </a:cubicBezTo>
                    <a:cubicBezTo>
                      <a:pt x="3260" y="3856"/>
                      <a:pt x="3010" y="3668"/>
                      <a:pt x="2770" y="3480"/>
                    </a:cubicBezTo>
                    <a:cubicBezTo>
                      <a:pt x="2529" y="3292"/>
                      <a:pt x="2247" y="3135"/>
                      <a:pt x="2111" y="2853"/>
                    </a:cubicBezTo>
                    <a:cubicBezTo>
                      <a:pt x="2257" y="2832"/>
                      <a:pt x="2373" y="2947"/>
                      <a:pt x="2477" y="3020"/>
                    </a:cubicBezTo>
                    <a:cubicBezTo>
                      <a:pt x="3250" y="3511"/>
                      <a:pt x="4013" y="4096"/>
                      <a:pt x="4786" y="4639"/>
                    </a:cubicBezTo>
                    <a:cubicBezTo>
                      <a:pt x="5684" y="5256"/>
                      <a:pt x="6719" y="5653"/>
                      <a:pt x="7711" y="6196"/>
                    </a:cubicBezTo>
                    <a:cubicBezTo>
                      <a:pt x="7398" y="5747"/>
                      <a:pt x="7189" y="5235"/>
                      <a:pt x="6896" y="4786"/>
                    </a:cubicBezTo>
                    <a:cubicBezTo>
                      <a:pt x="6593" y="4337"/>
                      <a:pt x="6196" y="3971"/>
                      <a:pt x="5799" y="3606"/>
                    </a:cubicBezTo>
                    <a:cubicBezTo>
                      <a:pt x="5099" y="2968"/>
                      <a:pt x="4337" y="2435"/>
                      <a:pt x="3585" y="1840"/>
                    </a:cubicBezTo>
                    <a:cubicBezTo>
                      <a:pt x="3490" y="1756"/>
                      <a:pt x="3344" y="1693"/>
                      <a:pt x="3334" y="1547"/>
                    </a:cubicBezTo>
                    <a:cubicBezTo>
                      <a:pt x="3971" y="1819"/>
                      <a:pt x="4514" y="2206"/>
                      <a:pt x="5036" y="2592"/>
                    </a:cubicBezTo>
                    <a:cubicBezTo>
                      <a:pt x="5559" y="2979"/>
                      <a:pt x="6081" y="3376"/>
                      <a:pt x="6531" y="3835"/>
                    </a:cubicBezTo>
                    <a:cubicBezTo>
                      <a:pt x="7011" y="4316"/>
                      <a:pt x="7314" y="4890"/>
                      <a:pt x="7648" y="5475"/>
                    </a:cubicBezTo>
                    <a:cubicBezTo>
                      <a:pt x="7973" y="6050"/>
                      <a:pt x="8411" y="6531"/>
                      <a:pt x="8850" y="7011"/>
                    </a:cubicBezTo>
                    <a:cubicBezTo>
                      <a:pt x="8484" y="6395"/>
                      <a:pt x="8161" y="5737"/>
                      <a:pt x="8003" y="4953"/>
                    </a:cubicBezTo>
                    <a:cubicBezTo>
                      <a:pt x="7931" y="4525"/>
                      <a:pt x="7878" y="4128"/>
                      <a:pt x="7711" y="3794"/>
                    </a:cubicBezTo>
                    <a:cubicBezTo>
                      <a:pt x="7565" y="3501"/>
                      <a:pt x="7335" y="3239"/>
                      <a:pt x="7105" y="2979"/>
                    </a:cubicBezTo>
                    <a:cubicBezTo>
                      <a:pt x="6415" y="2185"/>
                      <a:pt x="5632" y="1589"/>
                      <a:pt x="4869" y="868"/>
                    </a:cubicBezTo>
                    <a:cubicBezTo>
                      <a:pt x="4629" y="649"/>
                      <a:pt x="4368" y="388"/>
                      <a:pt x="4242" y="74"/>
                    </a:cubicBezTo>
                    <a:cubicBezTo>
                      <a:pt x="4326" y="1"/>
                      <a:pt x="4410" y="137"/>
                      <a:pt x="4451" y="179"/>
                    </a:cubicBezTo>
                    <a:cubicBezTo>
                      <a:pt x="5465" y="1087"/>
                      <a:pt x="6666" y="1902"/>
                      <a:pt x="7565" y="2979"/>
                    </a:cubicBezTo>
                    <a:cubicBezTo>
                      <a:pt x="7815" y="3271"/>
                      <a:pt x="8024" y="3606"/>
                      <a:pt x="8150" y="3961"/>
                    </a:cubicBezTo>
                    <a:cubicBezTo>
                      <a:pt x="8296" y="4347"/>
                      <a:pt x="8307" y="4786"/>
                      <a:pt x="8432" y="5266"/>
                    </a:cubicBezTo>
                    <a:cubicBezTo>
                      <a:pt x="8641" y="6081"/>
                      <a:pt x="9069" y="6771"/>
                      <a:pt x="9352" y="7481"/>
                    </a:cubicBezTo>
                    <a:cubicBezTo>
                      <a:pt x="9424" y="7544"/>
                      <a:pt x="9550" y="7544"/>
                      <a:pt x="9633" y="7606"/>
                    </a:cubicBezTo>
                    <a:cubicBezTo>
                      <a:pt x="9686" y="7627"/>
                      <a:pt x="9602" y="7774"/>
                      <a:pt x="9696" y="7753"/>
                    </a:cubicBezTo>
                    <a:cubicBezTo>
                      <a:pt x="9728" y="7774"/>
                      <a:pt x="9790" y="7774"/>
                      <a:pt x="9780" y="7857"/>
                    </a:cubicBezTo>
                    <a:cubicBezTo>
                      <a:pt x="9654" y="8035"/>
                      <a:pt x="9383" y="7836"/>
                      <a:pt x="9247" y="7815"/>
                    </a:cubicBezTo>
                    <a:cubicBezTo>
                      <a:pt x="9080" y="7784"/>
                      <a:pt x="8881" y="7795"/>
                      <a:pt x="8704" y="7774"/>
                    </a:cubicBezTo>
                    <a:cubicBezTo>
                      <a:pt x="8233" y="7722"/>
                      <a:pt x="7659" y="7606"/>
                      <a:pt x="7126" y="7648"/>
                    </a:cubicBezTo>
                    <a:cubicBezTo>
                      <a:pt x="6071" y="7722"/>
                      <a:pt x="5194" y="8254"/>
                      <a:pt x="4159" y="8254"/>
                    </a:cubicBezTo>
                    <a:cubicBezTo>
                      <a:pt x="3239" y="8254"/>
                      <a:pt x="2425" y="7701"/>
                      <a:pt x="1840" y="7314"/>
                    </a:cubicBezTo>
                    <a:cubicBezTo>
                      <a:pt x="1265" y="6917"/>
                      <a:pt x="743" y="6541"/>
                      <a:pt x="200" y="6113"/>
                    </a:cubicBezTo>
                    <a:cubicBezTo>
                      <a:pt x="137" y="6060"/>
                      <a:pt x="1" y="6018"/>
                      <a:pt x="12" y="5904"/>
                    </a:cubicBezTo>
                    <a:cubicBezTo>
                      <a:pt x="210" y="5883"/>
                      <a:pt x="367" y="6018"/>
                      <a:pt x="513" y="6113"/>
                    </a:cubicBezTo>
                    <a:cubicBezTo>
                      <a:pt x="1286" y="6583"/>
                      <a:pt x="1986" y="7126"/>
                      <a:pt x="2853" y="7565"/>
                    </a:cubicBezTo>
                    <a:cubicBezTo>
                      <a:pt x="3302" y="7784"/>
                      <a:pt x="3689" y="7983"/>
                      <a:pt x="4347" y="7941"/>
                    </a:cubicBezTo>
                    <a:cubicBezTo>
                      <a:pt x="5256" y="7878"/>
                      <a:pt x="6081" y="7377"/>
                      <a:pt x="7063" y="7314"/>
                    </a:cubicBezTo>
                    <a:cubicBezTo>
                      <a:pt x="7534" y="7272"/>
                      <a:pt x="7931" y="7335"/>
                      <a:pt x="8349" y="7418"/>
                    </a:cubicBezTo>
                    <a:cubicBezTo>
                      <a:pt x="7847" y="7084"/>
                      <a:pt x="7230" y="6896"/>
                      <a:pt x="6510" y="6782"/>
                    </a:cubicBezTo>
                    <a:cubicBezTo>
                      <a:pt x="5789" y="6677"/>
                      <a:pt x="4995" y="6687"/>
                      <a:pt x="4222" y="6593"/>
                    </a:cubicBezTo>
                    <a:cubicBezTo>
                      <a:pt x="2958" y="6447"/>
                      <a:pt x="1986" y="5883"/>
                      <a:pt x="1171" y="5266"/>
                    </a:cubicBezTo>
                    <a:cubicBezTo>
                      <a:pt x="1066" y="5194"/>
                      <a:pt x="889" y="5131"/>
                      <a:pt x="889" y="4974"/>
                    </a:cubicBezTo>
                    <a:cubicBezTo>
                      <a:pt x="1046" y="4964"/>
                      <a:pt x="1171" y="5057"/>
                      <a:pt x="1296" y="5120"/>
                    </a:cubicBezTo>
                    <a:cubicBezTo>
                      <a:pt x="2143" y="5591"/>
                      <a:pt x="3020" y="6155"/>
                      <a:pt x="4263" y="6280"/>
                    </a:cubicBezTo>
                    <a:cubicBezTo>
                      <a:pt x="5047" y="6353"/>
                      <a:pt x="5789" y="6332"/>
                      <a:pt x="6468" y="6426"/>
                    </a:cubicBezTo>
                    <a:cubicBezTo>
                      <a:pt x="7147" y="6520"/>
                      <a:pt x="7784" y="6677"/>
                      <a:pt x="8328" y="70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44;p57">
                <a:extLst>
                  <a:ext uri="{FF2B5EF4-FFF2-40B4-BE49-F238E27FC236}">
                    <a16:creationId xmlns:a16="http://schemas.microsoft.com/office/drawing/2014/main" id="{F3ED423C-0C5D-44D9-8516-7724D1D97095}"/>
                  </a:ext>
                </a:extLst>
              </p:cNvPr>
              <p:cNvSpPr/>
              <p:nvPr/>
            </p:nvSpPr>
            <p:spPr>
              <a:xfrm>
                <a:off x="1390215" y="3822755"/>
                <a:ext cx="501521" cy="589271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10449" extrusionOk="0">
                    <a:moveTo>
                      <a:pt x="8892" y="1108"/>
                    </a:moveTo>
                    <a:cubicBezTo>
                      <a:pt x="7795" y="2685"/>
                      <a:pt x="6761" y="4305"/>
                      <a:pt x="5674" y="5882"/>
                    </a:cubicBezTo>
                    <a:cubicBezTo>
                      <a:pt x="4588" y="7449"/>
                      <a:pt x="3386" y="8933"/>
                      <a:pt x="2258" y="10448"/>
                    </a:cubicBezTo>
                    <a:cubicBezTo>
                      <a:pt x="1777" y="10145"/>
                      <a:pt x="1454" y="9717"/>
                      <a:pt x="1161" y="9309"/>
                    </a:cubicBezTo>
                    <a:cubicBezTo>
                      <a:pt x="858" y="8891"/>
                      <a:pt x="523" y="8442"/>
                      <a:pt x="367" y="7888"/>
                    </a:cubicBezTo>
                    <a:cubicBezTo>
                      <a:pt x="1" y="6624"/>
                      <a:pt x="711" y="5392"/>
                      <a:pt x="1213" y="4493"/>
                    </a:cubicBezTo>
                    <a:cubicBezTo>
                      <a:pt x="1735" y="3542"/>
                      <a:pt x="2289" y="2654"/>
                      <a:pt x="2979" y="1819"/>
                    </a:cubicBezTo>
                    <a:cubicBezTo>
                      <a:pt x="3606" y="1045"/>
                      <a:pt x="4546" y="189"/>
                      <a:pt x="5779" y="94"/>
                    </a:cubicBezTo>
                    <a:cubicBezTo>
                      <a:pt x="7105" y="1"/>
                      <a:pt x="7973" y="669"/>
                      <a:pt x="8892" y="11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45;p57">
                <a:extLst>
                  <a:ext uri="{FF2B5EF4-FFF2-40B4-BE49-F238E27FC236}">
                    <a16:creationId xmlns:a16="http://schemas.microsoft.com/office/drawing/2014/main" id="{E659ABD5-B7D0-48B3-B2D1-15C8D2022336}"/>
                  </a:ext>
                </a:extLst>
              </p:cNvPr>
              <p:cNvSpPr/>
              <p:nvPr/>
            </p:nvSpPr>
            <p:spPr>
              <a:xfrm>
                <a:off x="1654201" y="3875767"/>
                <a:ext cx="70212" cy="8493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506" extrusionOk="0">
                    <a:moveTo>
                      <a:pt x="0" y="816"/>
                    </a:moveTo>
                    <a:cubicBezTo>
                      <a:pt x="293" y="763"/>
                      <a:pt x="585" y="1087"/>
                      <a:pt x="931" y="920"/>
                    </a:cubicBezTo>
                    <a:cubicBezTo>
                      <a:pt x="952" y="482"/>
                      <a:pt x="397" y="408"/>
                      <a:pt x="523" y="1"/>
                    </a:cubicBezTo>
                    <a:cubicBezTo>
                      <a:pt x="805" y="85"/>
                      <a:pt x="1244" y="544"/>
                      <a:pt x="1223" y="899"/>
                    </a:cubicBezTo>
                    <a:cubicBezTo>
                      <a:pt x="1181" y="1505"/>
                      <a:pt x="105" y="1192"/>
                      <a:pt x="0" y="8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46;p57">
                <a:extLst>
                  <a:ext uri="{FF2B5EF4-FFF2-40B4-BE49-F238E27FC236}">
                    <a16:creationId xmlns:a16="http://schemas.microsoft.com/office/drawing/2014/main" id="{D16DBB95-35F6-44E9-9001-C095628F2BB4}"/>
                  </a:ext>
                </a:extLst>
              </p:cNvPr>
              <p:cNvSpPr/>
              <p:nvPr/>
            </p:nvSpPr>
            <p:spPr>
              <a:xfrm>
                <a:off x="1767950" y="3876951"/>
                <a:ext cx="47146" cy="6372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130" extrusionOk="0">
                    <a:moveTo>
                      <a:pt x="0" y="795"/>
                    </a:moveTo>
                    <a:cubicBezTo>
                      <a:pt x="167" y="732"/>
                      <a:pt x="407" y="847"/>
                      <a:pt x="574" y="774"/>
                    </a:cubicBezTo>
                    <a:cubicBezTo>
                      <a:pt x="553" y="461"/>
                      <a:pt x="156" y="324"/>
                      <a:pt x="293" y="1"/>
                    </a:cubicBezTo>
                    <a:lnTo>
                      <a:pt x="365" y="1"/>
                    </a:lnTo>
                    <a:cubicBezTo>
                      <a:pt x="533" y="147"/>
                      <a:pt x="783" y="377"/>
                      <a:pt x="825" y="649"/>
                    </a:cubicBezTo>
                    <a:cubicBezTo>
                      <a:pt x="836" y="742"/>
                      <a:pt x="825" y="888"/>
                      <a:pt x="783" y="941"/>
                    </a:cubicBezTo>
                    <a:cubicBezTo>
                      <a:pt x="637" y="1129"/>
                      <a:pt x="0" y="1108"/>
                      <a:pt x="0" y="7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47;p57">
                <a:extLst>
                  <a:ext uri="{FF2B5EF4-FFF2-40B4-BE49-F238E27FC236}">
                    <a16:creationId xmlns:a16="http://schemas.microsoft.com/office/drawing/2014/main" id="{7CCE01BB-DB57-48D2-BD19-18B92EE74DF7}"/>
                  </a:ext>
                </a:extLst>
              </p:cNvPr>
              <p:cNvSpPr/>
              <p:nvPr/>
            </p:nvSpPr>
            <p:spPr>
              <a:xfrm>
                <a:off x="1528101" y="3985963"/>
                <a:ext cx="83747" cy="94913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683" extrusionOk="0">
                    <a:moveTo>
                      <a:pt x="1" y="1139"/>
                    </a:moveTo>
                    <a:cubicBezTo>
                      <a:pt x="283" y="1098"/>
                      <a:pt x="722" y="1358"/>
                      <a:pt x="994" y="1139"/>
                    </a:cubicBezTo>
                    <a:cubicBezTo>
                      <a:pt x="994" y="899"/>
                      <a:pt x="889" y="742"/>
                      <a:pt x="785" y="564"/>
                    </a:cubicBezTo>
                    <a:cubicBezTo>
                      <a:pt x="669" y="387"/>
                      <a:pt x="460" y="220"/>
                      <a:pt x="513" y="0"/>
                    </a:cubicBezTo>
                    <a:lnTo>
                      <a:pt x="555" y="0"/>
                    </a:lnTo>
                    <a:cubicBezTo>
                      <a:pt x="847" y="157"/>
                      <a:pt x="1223" y="554"/>
                      <a:pt x="1307" y="951"/>
                    </a:cubicBezTo>
                    <a:cubicBezTo>
                      <a:pt x="1484" y="1683"/>
                      <a:pt x="231" y="1651"/>
                      <a:pt x="1" y="11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48;p57">
                <a:extLst>
                  <a:ext uri="{FF2B5EF4-FFF2-40B4-BE49-F238E27FC236}">
                    <a16:creationId xmlns:a16="http://schemas.microsoft.com/office/drawing/2014/main" id="{DDE83924-1176-4F9A-ABF4-D5617956DDE7}"/>
                  </a:ext>
                </a:extLst>
              </p:cNvPr>
              <p:cNvSpPr/>
              <p:nvPr/>
            </p:nvSpPr>
            <p:spPr>
              <a:xfrm>
                <a:off x="1647152" y="4007168"/>
                <a:ext cx="71904" cy="74272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317" extrusionOk="0">
                    <a:moveTo>
                      <a:pt x="0" y="742"/>
                    </a:moveTo>
                    <a:cubicBezTo>
                      <a:pt x="241" y="680"/>
                      <a:pt x="366" y="899"/>
                      <a:pt x="669" y="847"/>
                    </a:cubicBezTo>
                    <a:cubicBezTo>
                      <a:pt x="659" y="471"/>
                      <a:pt x="324" y="429"/>
                      <a:pt x="293" y="63"/>
                    </a:cubicBezTo>
                    <a:cubicBezTo>
                      <a:pt x="334" y="63"/>
                      <a:pt x="334" y="11"/>
                      <a:pt x="376" y="0"/>
                    </a:cubicBezTo>
                    <a:cubicBezTo>
                      <a:pt x="669" y="63"/>
                      <a:pt x="1275" y="742"/>
                      <a:pt x="899" y="1077"/>
                    </a:cubicBezTo>
                    <a:cubicBezTo>
                      <a:pt x="638" y="1317"/>
                      <a:pt x="63" y="1077"/>
                      <a:pt x="0" y="7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49;p57">
                <a:extLst>
                  <a:ext uri="{FF2B5EF4-FFF2-40B4-BE49-F238E27FC236}">
                    <a16:creationId xmlns:a16="http://schemas.microsoft.com/office/drawing/2014/main" id="{684FEB9D-90E4-4C14-AD3A-937FA1975B92}"/>
                  </a:ext>
                </a:extLst>
              </p:cNvPr>
              <p:cNvSpPr/>
              <p:nvPr/>
            </p:nvSpPr>
            <p:spPr>
              <a:xfrm>
                <a:off x="1529286" y="4109694"/>
                <a:ext cx="80814" cy="94292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672" extrusionOk="0">
                    <a:moveTo>
                      <a:pt x="1" y="1369"/>
                    </a:moveTo>
                    <a:cubicBezTo>
                      <a:pt x="262" y="1296"/>
                      <a:pt x="952" y="1442"/>
                      <a:pt x="1035" y="1170"/>
                    </a:cubicBezTo>
                    <a:cubicBezTo>
                      <a:pt x="1140" y="815"/>
                      <a:pt x="356" y="397"/>
                      <a:pt x="408" y="84"/>
                    </a:cubicBezTo>
                    <a:cubicBezTo>
                      <a:pt x="408" y="42"/>
                      <a:pt x="418" y="11"/>
                      <a:pt x="471" y="0"/>
                    </a:cubicBezTo>
                    <a:cubicBezTo>
                      <a:pt x="774" y="74"/>
                      <a:pt x="1328" y="659"/>
                      <a:pt x="1370" y="1045"/>
                    </a:cubicBezTo>
                    <a:cubicBezTo>
                      <a:pt x="1432" y="1495"/>
                      <a:pt x="1014" y="1672"/>
                      <a:pt x="534" y="1641"/>
                    </a:cubicBezTo>
                    <a:cubicBezTo>
                      <a:pt x="325" y="1620"/>
                      <a:pt x="32" y="1567"/>
                      <a:pt x="1" y="13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50;p57">
                <a:extLst>
                  <a:ext uri="{FF2B5EF4-FFF2-40B4-BE49-F238E27FC236}">
                    <a16:creationId xmlns:a16="http://schemas.microsoft.com/office/drawing/2014/main" id="{F0036199-1643-4D0B-BD0E-08AC8409F7C7}"/>
                  </a:ext>
                </a:extLst>
              </p:cNvPr>
              <p:cNvSpPr/>
              <p:nvPr/>
            </p:nvSpPr>
            <p:spPr>
              <a:xfrm>
                <a:off x="1430932" y="4134396"/>
                <a:ext cx="54252" cy="6135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88" extrusionOk="0">
                    <a:moveTo>
                      <a:pt x="637" y="1"/>
                    </a:moveTo>
                    <a:cubicBezTo>
                      <a:pt x="878" y="85"/>
                      <a:pt x="961" y="335"/>
                      <a:pt x="951" y="670"/>
                    </a:cubicBezTo>
                    <a:cubicBezTo>
                      <a:pt x="783" y="1087"/>
                      <a:pt x="0" y="722"/>
                      <a:pt x="230" y="377"/>
                    </a:cubicBezTo>
                    <a:cubicBezTo>
                      <a:pt x="418" y="409"/>
                      <a:pt x="470" y="565"/>
                      <a:pt x="658" y="586"/>
                    </a:cubicBezTo>
                    <a:cubicBezTo>
                      <a:pt x="742" y="388"/>
                      <a:pt x="470" y="158"/>
                      <a:pt x="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51;p57">
                <a:extLst>
                  <a:ext uri="{FF2B5EF4-FFF2-40B4-BE49-F238E27FC236}">
                    <a16:creationId xmlns:a16="http://schemas.microsoft.com/office/drawing/2014/main" id="{A5019C83-10F4-410B-87CA-8B83022291CA}"/>
                  </a:ext>
                </a:extLst>
              </p:cNvPr>
              <p:cNvSpPr/>
              <p:nvPr/>
            </p:nvSpPr>
            <p:spPr>
              <a:xfrm>
                <a:off x="1470353" y="4216338"/>
                <a:ext cx="66659" cy="10258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819" extrusionOk="0">
                    <a:moveTo>
                      <a:pt x="1" y="1369"/>
                    </a:moveTo>
                    <a:cubicBezTo>
                      <a:pt x="84" y="1359"/>
                      <a:pt x="189" y="1380"/>
                      <a:pt x="293" y="1400"/>
                    </a:cubicBezTo>
                    <a:cubicBezTo>
                      <a:pt x="492" y="1442"/>
                      <a:pt x="690" y="1484"/>
                      <a:pt x="816" y="1327"/>
                    </a:cubicBezTo>
                    <a:cubicBezTo>
                      <a:pt x="973" y="857"/>
                      <a:pt x="252" y="408"/>
                      <a:pt x="314" y="126"/>
                    </a:cubicBezTo>
                    <a:cubicBezTo>
                      <a:pt x="325" y="52"/>
                      <a:pt x="377" y="11"/>
                      <a:pt x="481" y="1"/>
                    </a:cubicBezTo>
                    <a:cubicBezTo>
                      <a:pt x="722" y="314"/>
                      <a:pt x="1182" y="627"/>
                      <a:pt x="1171" y="1181"/>
                    </a:cubicBezTo>
                    <a:cubicBezTo>
                      <a:pt x="1171" y="1359"/>
                      <a:pt x="1087" y="1557"/>
                      <a:pt x="962" y="1640"/>
                    </a:cubicBezTo>
                    <a:cubicBezTo>
                      <a:pt x="701" y="1818"/>
                      <a:pt x="105" y="1745"/>
                      <a:pt x="1" y="1369"/>
                    </a:cubicBezTo>
                    <a:close/>
                  </a:path>
                </a:pathLst>
              </a:custGeom>
              <a:solidFill>
                <a:srgbClr val="D9D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52;p57">
                <a:extLst>
                  <a:ext uri="{FF2B5EF4-FFF2-40B4-BE49-F238E27FC236}">
                    <a16:creationId xmlns:a16="http://schemas.microsoft.com/office/drawing/2014/main" id="{E700B305-75A9-476E-B887-CF6A6BE87A2D}"/>
                  </a:ext>
                </a:extLst>
              </p:cNvPr>
              <p:cNvSpPr/>
              <p:nvPr/>
            </p:nvSpPr>
            <p:spPr>
              <a:xfrm>
                <a:off x="1932286" y="4373061"/>
                <a:ext cx="46639" cy="38349"/>
              </a:xfrm>
              <a:custGeom>
                <a:avLst/>
                <a:gdLst/>
                <a:ahLst/>
                <a:cxnLst/>
                <a:rect l="l" t="t" r="r" b="b"/>
                <a:pathLst>
                  <a:path w="827" h="680" extrusionOk="0">
                    <a:moveTo>
                      <a:pt x="826" y="1"/>
                    </a:moveTo>
                    <a:cubicBezTo>
                      <a:pt x="824" y="2"/>
                      <a:pt x="822" y="3"/>
                      <a:pt x="820" y="5"/>
                    </a:cubicBezTo>
                    <a:lnTo>
                      <a:pt x="820" y="5"/>
                    </a:lnTo>
                    <a:cubicBezTo>
                      <a:pt x="822" y="3"/>
                      <a:pt x="824" y="2"/>
                      <a:pt x="826" y="1"/>
                    </a:cubicBezTo>
                    <a:close/>
                    <a:moveTo>
                      <a:pt x="820" y="5"/>
                    </a:moveTo>
                    <a:cubicBezTo>
                      <a:pt x="530" y="202"/>
                      <a:pt x="270" y="441"/>
                      <a:pt x="1" y="679"/>
                    </a:cubicBezTo>
                    <a:cubicBezTo>
                      <a:pt x="241" y="470"/>
                      <a:pt x="481" y="261"/>
                      <a:pt x="732" y="73"/>
                    </a:cubicBezTo>
                    <a:cubicBezTo>
                      <a:pt x="762" y="54"/>
                      <a:pt x="791" y="25"/>
                      <a:pt x="820" y="5"/>
                    </a:cubicBez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53;p57">
                <a:extLst>
                  <a:ext uri="{FF2B5EF4-FFF2-40B4-BE49-F238E27FC236}">
                    <a16:creationId xmlns:a16="http://schemas.microsoft.com/office/drawing/2014/main" id="{6C10387C-5833-4308-A8FA-A5942A208E0B}"/>
                  </a:ext>
                </a:extLst>
              </p:cNvPr>
              <p:cNvSpPr/>
              <p:nvPr/>
            </p:nvSpPr>
            <p:spPr>
              <a:xfrm>
                <a:off x="1559344" y="4291118"/>
                <a:ext cx="419579" cy="1780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3157" extrusionOk="0">
                    <a:moveTo>
                      <a:pt x="7439" y="1454"/>
                    </a:moveTo>
                    <a:cubicBezTo>
                      <a:pt x="7424" y="1464"/>
                      <a:pt x="7409" y="1474"/>
                      <a:pt x="7394" y="1485"/>
                    </a:cubicBezTo>
                    <a:lnTo>
                      <a:pt x="7394" y="1485"/>
                    </a:lnTo>
                    <a:cubicBezTo>
                      <a:pt x="7409" y="1474"/>
                      <a:pt x="7424" y="1464"/>
                      <a:pt x="7439" y="1454"/>
                    </a:cubicBezTo>
                    <a:close/>
                    <a:moveTo>
                      <a:pt x="888" y="1"/>
                    </a:moveTo>
                    <a:cubicBezTo>
                      <a:pt x="826" y="74"/>
                      <a:pt x="774" y="158"/>
                      <a:pt x="711" y="231"/>
                    </a:cubicBezTo>
                    <a:cubicBezTo>
                      <a:pt x="1348" y="639"/>
                      <a:pt x="1954" y="1077"/>
                      <a:pt x="2675" y="1443"/>
                    </a:cubicBezTo>
                    <a:cubicBezTo>
                      <a:pt x="3082" y="1642"/>
                      <a:pt x="3438" y="1830"/>
                      <a:pt x="3981" y="1830"/>
                    </a:cubicBezTo>
                    <a:cubicBezTo>
                      <a:pt x="4044" y="1830"/>
                      <a:pt x="4106" y="1819"/>
                      <a:pt x="4169" y="1819"/>
                    </a:cubicBezTo>
                    <a:cubicBezTo>
                      <a:pt x="4900" y="1767"/>
                      <a:pt x="5569" y="1443"/>
                      <a:pt x="6311" y="1276"/>
                    </a:cubicBezTo>
                    <a:cubicBezTo>
                      <a:pt x="6279" y="1276"/>
                      <a:pt x="6258" y="1276"/>
                      <a:pt x="6227" y="1286"/>
                    </a:cubicBezTo>
                    <a:cubicBezTo>
                      <a:pt x="5642" y="1328"/>
                      <a:pt x="5141" y="1495"/>
                      <a:pt x="4629" y="1495"/>
                    </a:cubicBezTo>
                    <a:cubicBezTo>
                      <a:pt x="4106" y="1495"/>
                      <a:pt x="3563" y="1370"/>
                      <a:pt x="3114" y="1203"/>
                    </a:cubicBezTo>
                    <a:cubicBezTo>
                      <a:pt x="2309" y="889"/>
                      <a:pt x="1568" y="461"/>
                      <a:pt x="888" y="1"/>
                    </a:cubicBezTo>
                    <a:close/>
                    <a:moveTo>
                      <a:pt x="575" y="409"/>
                    </a:moveTo>
                    <a:cubicBezTo>
                      <a:pt x="377" y="660"/>
                      <a:pt x="189" y="920"/>
                      <a:pt x="1" y="1171"/>
                    </a:cubicBezTo>
                    <a:cubicBezTo>
                      <a:pt x="491" y="1547"/>
                      <a:pt x="972" y="1902"/>
                      <a:pt x="1557" y="2227"/>
                    </a:cubicBezTo>
                    <a:lnTo>
                      <a:pt x="1568" y="2227"/>
                    </a:lnTo>
                    <a:cubicBezTo>
                      <a:pt x="1578" y="2227"/>
                      <a:pt x="1578" y="2237"/>
                      <a:pt x="1578" y="2237"/>
                    </a:cubicBezTo>
                    <a:cubicBezTo>
                      <a:pt x="1589" y="2237"/>
                      <a:pt x="1599" y="2248"/>
                      <a:pt x="1599" y="2248"/>
                    </a:cubicBezTo>
                    <a:lnTo>
                      <a:pt x="1610" y="2248"/>
                    </a:lnTo>
                    <a:lnTo>
                      <a:pt x="1610" y="2258"/>
                    </a:lnTo>
                    <a:lnTo>
                      <a:pt x="1631" y="2258"/>
                    </a:lnTo>
                    <a:lnTo>
                      <a:pt x="1631" y="2268"/>
                    </a:lnTo>
                    <a:lnTo>
                      <a:pt x="1641" y="2268"/>
                    </a:lnTo>
                    <a:cubicBezTo>
                      <a:pt x="1651" y="2268"/>
                      <a:pt x="1651" y="2268"/>
                      <a:pt x="1651" y="2278"/>
                    </a:cubicBezTo>
                    <a:lnTo>
                      <a:pt x="1672" y="2278"/>
                    </a:lnTo>
                    <a:lnTo>
                      <a:pt x="1672" y="2289"/>
                    </a:lnTo>
                    <a:lnTo>
                      <a:pt x="1693" y="2289"/>
                    </a:lnTo>
                    <a:lnTo>
                      <a:pt x="1693" y="2299"/>
                    </a:lnTo>
                    <a:lnTo>
                      <a:pt x="1703" y="2299"/>
                    </a:lnTo>
                    <a:lnTo>
                      <a:pt x="1714" y="2310"/>
                    </a:lnTo>
                    <a:lnTo>
                      <a:pt x="1724" y="2310"/>
                    </a:lnTo>
                    <a:lnTo>
                      <a:pt x="1735" y="2320"/>
                    </a:lnTo>
                    <a:lnTo>
                      <a:pt x="1745" y="2320"/>
                    </a:lnTo>
                    <a:lnTo>
                      <a:pt x="1756" y="2331"/>
                    </a:lnTo>
                    <a:cubicBezTo>
                      <a:pt x="1766" y="2331"/>
                      <a:pt x="1777" y="2341"/>
                      <a:pt x="1787" y="2341"/>
                    </a:cubicBezTo>
                    <a:lnTo>
                      <a:pt x="1787" y="2352"/>
                    </a:lnTo>
                    <a:lnTo>
                      <a:pt x="1808" y="2352"/>
                    </a:lnTo>
                    <a:cubicBezTo>
                      <a:pt x="1808" y="2352"/>
                      <a:pt x="1808" y="2362"/>
                      <a:pt x="1819" y="2362"/>
                    </a:cubicBezTo>
                    <a:lnTo>
                      <a:pt x="1829" y="2362"/>
                    </a:lnTo>
                    <a:cubicBezTo>
                      <a:pt x="1840" y="2373"/>
                      <a:pt x="1850" y="2373"/>
                      <a:pt x="1860" y="2383"/>
                    </a:cubicBezTo>
                    <a:lnTo>
                      <a:pt x="1870" y="2383"/>
                    </a:lnTo>
                    <a:cubicBezTo>
                      <a:pt x="1870" y="2394"/>
                      <a:pt x="1881" y="2394"/>
                      <a:pt x="1891" y="2394"/>
                    </a:cubicBezTo>
                    <a:cubicBezTo>
                      <a:pt x="2581" y="2749"/>
                      <a:pt x="3375" y="3156"/>
                      <a:pt x="4336" y="3156"/>
                    </a:cubicBezTo>
                    <a:lnTo>
                      <a:pt x="4347" y="3156"/>
                    </a:lnTo>
                    <a:cubicBezTo>
                      <a:pt x="4420" y="3156"/>
                      <a:pt x="4493" y="3156"/>
                      <a:pt x="4577" y="3146"/>
                    </a:cubicBezTo>
                    <a:lnTo>
                      <a:pt x="4587" y="3146"/>
                    </a:lnTo>
                    <a:cubicBezTo>
                      <a:pt x="5454" y="3083"/>
                      <a:pt x="6070" y="2603"/>
                      <a:pt x="6593" y="2153"/>
                    </a:cubicBezTo>
                    <a:lnTo>
                      <a:pt x="6614" y="2132"/>
                    </a:lnTo>
                    <a:cubicBezTo>
                      <a:pt x="6853" y="1921"/>
                      <a:pt x="7085" y="1708"/>
                      <a:pt x="7337" y="1525"/>
                    </a:cubicBezTo>
                    <a:lnTo>
                      <a:pt x="7337" y="1525"/>
                    </a:lnTo>
                    <a:cubicBezTo>
                      <a:pt x="7340" y="1525"/>
                      <a:pt x="7342" y="1526"/>
                      <a:pt x="7345" y="1526"/>
                    </a:cubicBezTo>
                    <a:cubicBezTo>
                      <a:pt x="7361" y="1510"/>
                      <a:pt x="7378" y="1497"/>
                      <a:pt x="7394" y="1485"/>
                    </a:cubicBezTo>
                    <a:lnTo>
                      <a:pt x="7394" y="1485"/>
                    </a:lnTo>
                    <a:cubicBezTo>
                      <a:pt x="7375" y="1498"/>
                      <a:pt x="7356" y="1512"/>
                      <a:pt x="7337" y="1525"/>
                    </a:cubicBezTo>
                    <a:lnTo>
                      <a:pt x="7337" y="1525"/>
                    </a:lnTo>
                    <a:cubicBezTo>
                      <a:pt x="7278" y="1516"/>
                      <a:pt x="7228" y="1516"/>
                      <a:pt x="7168" y="1516"/>
                    </a:cubicBezTo>
                    <a:cubicBezTo>
                      <a:pt x="7094" y="1516"/>
                      <a:pt x="7021" y="1516"/>
                      <a:pt x="6948" y="1526"/>
                    </a:cubicBezTo>
                    <a:cubicBezTo>
                      <a:pt x="5893" y="1600"/>
                      <a:pt x="5016" y="2132"/>
                      <a:pt x="3981" y="2132"/>
                    </a:cubicBezTo>
                    <a:cubicBezTo>
                      <a:pt x="3061" y="2132"/>
                      <a:pt x="2247" y="1579"/>
                      <a:pt x="1662" y="1192"/>
                    </a:cubicBezTo>
                    <a:cubicBezTo>
                      <a:pt x="1285" y="931"/>
                      <a:pt x="930" y="680"/>
                      <a:pt x="575" y="4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54;p57">
                <a:extLst>
                  <a:ext uri="{FF2B5EF4-FFF2-40B4-BE49-F238E27FC236}">
                    <a16:creationId xmlns:a16="http://schemas.microsoft.com/office/drawing/2014/main" id="{AC4EC4C6-188C-468F-B44C-3F630AA25C88}"/>
                  </a:ext>
                </a:extLst>
              </p:cNvPr>
              <p:cNvSpPr/>
              <p:nvPr/>
            </p:nvSpPr>
            <p:spPr>
              <a:xfrm>
                <a:off x="1591715" y="4304089"/>
                <a:ext cx="391325" cy="1073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903" extrusionOk="0">
                    <a:moveTo>
                      <a:pt x="137" y="1"/>
                    </a:moveTo>
                    <a:cubicBezTo>
                      <a:pt x="95" y="63"/>
                      <a:pt x="43" y="116"/>
                      <a:pt x="1" y="179"/>
                    </a:cubicBezTo>
                    <a:cubicBezTo>
                      <a:pt x="356" y="450"/>
                      <a:pt x="711" y="701"/>
                      <a:pt x="1088" y="962"/>
                    </a:cubicBezTo>
                    <a:cubicBezTo>
                      <a:pt x="1673" y="1349"/>
                      <a:pt x="2487" y="1902"/>
                      <a:pt x="3407" y="1902"/>
                    </a:cubicBezTo>
                    <a:cubicBezTo>
                      <a:pt x="4442" y="1902"/>
                      <a:pt x="5319" y="1370"/>
                      <a:pt x="6374" y="1296"/>
                    </a:cubicBezTo>
                    <a:cubicBezTo>
                      <a:pt x="6447" y="1286"/>
                      <a:pt x="6520" y="1286"/>
                      <a:pt x="6594" y="1286"/>
                    </a:cubicBezTo>
                    <a:cubicBezTo>
                      <a:pt x="6656" y="1286"/>
                      <a:pt x="6708" y="1286"/>
                      <a:pt x="6771" y="1296"/>
                    </a:cubicBezTo>
                    <a:cubicBezTo>
                      <a:pt x="6803" y="1265"/>
                      <a:pt x="6834" y="1244"/>
                      <a:pt x="6865" y="1224"/>
                    </a:cubicBezTo>
                    <a:cubicBezTo>
                      <a:pt x="6886" y="1203"/>
                      <a:pt x="6917" y="1182"/>
                      <a:pt x="6938" y="1161"/>
                    </a:cubicBezTo>
                    <a:cubicBezTo>
                      <a:pt x="6656" y="1087"/>
                      <a:pt x="6343" y="1035"/>
                      <a:pt x="5988" y="1035"/>
                    </a:cubicBezTo>
                    <a:cubicBezTo>
                      <a:pt x="5904" y="1035"/>
                      <a:pt x="5821" y="1046"/>
                      <a:pt x="5737" y="1046"/>
                    </a:cubicBezTo>
                    <a:cubicBezTo>
                      <a:pt x="4995" y="1213"/>
                      <a:pt x="4326" y="1537"/>
                      <a:pt x="3595" y="1589"/>
                    </a:cubicBezTo>
                    <a:cubicBezTo>
                      <a:pt x="3532" y="1589"/>
                      <a:pt x="3470" y="1600"/>
                      <a:pt x="3407" y="1600"/>
                    </a:cubicBezTo>
                    <a:cubicBezTo>
                      <a:pt x="2864" y="1600"/>
                      <a:pt x="2508" y="1412"/>
                      <a:pt x="2101" y="1213"/>
                    </a:cubicBezTo>
                    <a:cubicBezTo>
                      <a:pt x="1380" y="847"/>
                      <a:pt x="774" y="409"/>
                      <a:pt x="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55;p57">
                <a:extLst>
                  <a:ext uri="{FF2B5EF4-FFF2-40B4-BE49-F238E27FC236}">
                    <a16:creationId xmlns:a16="http://schemas.microsoft.com/office/drawing/2014/main" id="{3E80F633-0ECC-46BD-86AB-AC73B6D77E5C}"/>
                  </a:ext>
                </a:extLst>
              </p:cNvPr>
              <p:cNvSpPr/>
              <p:nvPr/>
            </p:nvSpPr>
            <p:spPr>
              <a:xfrm>
                <a:off x="1404991" y="4117928"/>
                <a:ext cx="204488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5215" extrusionOk="0">
                    <a:moveTo>
                      <a:pt x="1640" y="1746"/>
                    </a:moveTo>
                    <a:cubicBezTo>
                      <a:pt x="1881" y="2059"/>
                      <a:pt x="2341" y="2372"/>
                      <a:pt x="2330" y="2926"/>
                    </a:cubicBezTo>
                    <a:cubicBezTo>
                      <a:pt x="2330" y="3104"/>
                      <a:pt x="2246" y="3302"/>
                      <a:pt x="2121" y="3385"/>
                    </a:cubicBezTo>
                    <a:cubicBezTo>
                      <a:pt x="2037" y="3448"/>
                      <a:pt x="1912" y="3480"/>
                      <a:pt x="1777" y="3480"/>
                    </a:cubicBezTo>
                    <a:cubicBezTo>
                      <a:pt x="1515" y="3480"/>
                      <a:pt x="1233" y="3364"/>
                      <a:pt x="1160" y="3114"/>
                    </a:cubicBezTo>
                    <a:lnTo>
                      <a:pt x="1202" y="3114"/>
                    </a:lnTo>
                    <a:cubicBezTo>
                      <a:pt x="1275" y="3114"/>
                      <a:pt x="1369" y="3125"/>
                      <a:pt x="1452" y="3145"/>
                    </a:cubicBezTo>
                    <a:cubicBezTo>
                      <a:pt x="1547" y="3166"/>
                      <a:pt x="1630" y="3187"/>
                      <a:pt x="1714" y="3187"/>
                    </a:cubicBezTo>
                    <a:cubicBezTo>
                      <a:pt x="1818" y="3187"/>
                      <a:pt x="1912" y="3156"/>
                      <a:pt x="1975" y="3072"/>
                    </a:cubicBezTo>
                    <a:cubicBezTo>
                      <a:pt x="2132" y="2602"/>
                      <a:pt x="1411" y="2153"/>
                      <a:pt x="1473" y="1871"/>
                    </a:cubicBezTo>
                    <a:cubicBezTo>
                      <a:pt x="1484" y="1797"/>
                      <a:pt x="1536" y="1756"/>
                      <a:pt x="1640" y="1746"/>
                    </a:cubicBezTo>
                    <a:close/>
                    <a:moveTo>
                      <a:pt x="544" y="0"/>
                    </a:moveTo>
                    <a:cubicBezTo>
                      <a:pt x="261" y="585"/>
                      <a:pt x="1" y="1244"/>
                      <a:pt x="1" y="1934"/>
                    </a:cubicBezTo>
                    <a:cubicBezTo>
                      <a:pt x="1" y="2163"/>
                      <a:pt x="32" y="2403"/>
                      <a:pt x="105" y="2654"/>
                    </a:cubicBezTo>
                    <a:cubicBezTo>
                      <a:pt x="261" y="3208"/>
                      <a:pt x="596" y="3657"/>
                      <a:pt x="899" y="4075"/>
                    </a:cubicBezTo>
                    <a:cubicBezTo>
                      <a:pt x="1192" y="4483"/>
                      <a:pt x="1515" y="4911"/>
                      <a:pt x="1996" y="5214"/>
                    </a:cubicBezTo>
                    <a:cubicBezTo>
                      <a:pt x="2236" y="4890"/>
                      <a:pt x="2487" y="4566"/>
                      <a:pt x="2738" y="4242"/>
                    </a:cubicBezTo>
                    <a:cubicBezTo>
                      <a:pt x="2926" y="3991"/>
                      <a:pt x="3114" y="3731"/>
                      <a:pt x="3312" y="3480"/>
                    </a:cubicBezTo>
                    <a:cubicBezTo>
                      <a:pt x="3354" y="3417"/>
                      <a:pt x="3406" y="3364"/>
                      <a:pt x="3448" y="3302"/>
                    </a:cubicBezTo>
                    <a:cubicBezTo>
                      <a:pt x="3511" y="3229"/>
                      <a:pt x="3563" y="3145"/>
                      <a:pt x="3625" y="3072"/>
                    </a:cubicBezTo>
                    <a:cubicBezTo>
                      <a:pt x="3584" y="3041"/>
                      <a:pt x="3542" y="3009"/>
                      <a:pt x="3500" y="2988"/>
                    </a:cubicBezTo>
                    <a:cubicBezTo>
                      <a:pt x="3145" y="2748"/>
                      <a:pt x="2800" y="2477"/>
                      <a:pt x="2466" y="2205"/>
                    </a:cubicBezTo>
                    <a:cubicBezTo>
                      <a:pt x="2048" y="1871"/>
                      <a:pt x="1651" y="1505"/>
                      <a:pt x="1306" y="1098"/>
                    </a:cubicBezTo>
                    <a:cubicBezTo>
                      <a:pt x="1254" y="1129"/>
                      <a:pt x="1192" y="1150"/>
                      <a:pt x="1118" y="1150"/>
                    </a:cubicBezTo>
                    <a:cubicBezTo>
                      <a:pt x="857" y="1150"/>
                      <a:pt x="533" y="899"/>
                      <a:pt x="690" y="669"/>
                    </a:cubicBezTo>
                    <a:lnTo>
                      <a:pt x="690" y="669"/>
                    </a:lnTo>
                    <a:cubicBezTo>
                      <a:pt x="878" y="701"/>
                      <a:pt x="930" y="857"/>
                      <a:pt x="1118" y="878"/>
                    </a:cubicBezTo>
                    <a:cubicBezTo>
                      <a:pt x="909" y="606"/>
                      <a:pt x="711" y="314"/>
                      <a:pt x="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56;p57">
                <a:extLst>
                  <a:ext uri="{FF2B5EF4-FFF2-40B4-BE49-F238E27FC236}">
                    <a16:creationId xmlns:a16="http://schemas.microsoft.com/office/drawing/2014/main" id="{991E6959-5268-49E8-9527-8D737E32D1C9}"/>
                  </a:ext>
                </a:extLst>
              </p:cNvPr>
              <p:cNvSpPr/>
              <p:nvPr/>
            </p:nvSpPr>
            <p:spPr>
              <a:xfrm>
                <a:off x="1434993" y="4155657"/>
                <a:ext cx="43706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481" extrusionOk="0">
                    <a:moveTo>
                      <a:pt x="158" y="0"/>
                    </a:moveTo>
                    <a:lnTo>
                      <a:pt x="158" y="0"/>
                    </a:lnTo>
                    <a:cubicBezTo>
                      <a:pt x="1" y="230"/>
                      <a:pt x="325" y="481"/>
                      <a:pt x="586" y="481"/>
                    </a:cubicBezTo>
                    <a:cubicBezTo>
                      <a:pt x="660" y="481"/>
                      <a:pt x="722" y="460"/>
                      <a:pt x="774" y="429"/>
                    </a:cubicBezTo>
                    <a:lnTo>
                      <a:pt x="586" y="209"/>
                    </a:lnTo>
                    <a:cubicBezTo>
                      <a:pt x="398" y="188"/>
                      <a:pt x="346" y="32"/>
                      <a:pt x="158" y="0"/>
                    </a:cubicBezTo>
                    <a:close/>
                  </a:path>
                </a:pathLst>
              </a:custGeom>
              <a:solidFill>
                <a:srgbClr val="BAB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57;p57">
                <a:extLst>
                  <a:ext uri="{FF2B5EF4-FFF2-40B4-BE49-F238E27FC236}">
                    <a16:creationId xmlns:a16="http://schemas.microsoft.com/office/drawing/2014/main" id="{141B4E3B-9998-4365-BB73-C76C566CB12A}"/>
                  </a:ext>
                </a:extLst>
              </p:cNvPr>
              <p:cNvSpPr/>
              <p:nvPr/>
            </p:nvSpPr>
            <p:spPr>
              <a:xfrm>
                <a:off x="1470353" y="4216338"/>
                <a:ext cx="66659" cy="9784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735" extrusionOk="0">
                    <a:moveTo>
                      <a:pt x="481" y="1"/>
                    </a:moveTo>
                    <a:cubicBezTo>
                      <a:pt x="377" y="11"/>
                      <a:pt x="325" y="52"/>
                      <a:pt x="314" y="126"/>
                    </a:cubicBezTo>
                    <a:cubicBezTo>
                      <a:pt x="252" y="408"/>
                      <a:pt x="973" y="857"/>
                      <a:pt x="816" y="1327"/>
                    </a:cubicBezTo>
                    <a:cubicBezTo>
                      <a:pt x="753" y="1411"/>
                      <a:pt x="659" y="1442"/>
                      <a:pt x="555" y="1442"/>
                    </a:cubicBezTo>
                    <a:cubicBezTo>
                      <a:pt x="471" y="1442"/>
                      <a:pt x="388" y="1421"/>
                      <a:pt x="293" y="1400"/>
                    </a:cubicBezTo>
                    <a:cubicBezTo>
                      <a:pt x="210" y="1380"/>
                      <a:pt x="116" y="1369"/>
                      <a:pt x="43" y="1369"/>
                    </a:cubicBezTo>
                    <a:lnTo>
                      <a:pt x="1" y="1369"/>
                    </a:lnTo>
                    <a:cubicBezTo>
                      <a:pt x="74" y="1619"/>
                      <a:pt x="356" y="1735"/>
                      <a:pt x="618" y="1735"/>
                    </a:cubicBezTo>
                    <a:cubicBezTo>
                      <a:pt x="753" y="1735"/>
                      <a:pt x="878" y="1703"/>
                      <a:pt x="962" y="1640"/>
                    </a:cubicBezTo>
                    <a:cubicBezTo>
                      <a:pt x="1087" y="1557"/>
                      <a:pt x="1171" y="1359"/>
                      <a:pt x="1171" y="1181"/>
                    </a:cubicBezTo>
                    <a:cubicBezTo>
                      <a:pt x="1182" y="627"/>
                      <a:pt x="722" y="314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58;p57">
                <a:extLst>
                  <a:ext uri="{FF2B5EF4-FFF2-40B4-BE49-F238E27FC236}">
                    <a16:creationId xmlns:a16="http://schemas.microsoft.com/office/drawing/2014/main" id="{52B7DD4E-CC58-4B9B-9A25-638838FA46C4}"/>
                  </a:ext>
                </a:extLst>
              </p:cNvPr>
              <p:cNvSpPr/>
              <p:nvPr/>
            </p:nvSpPr>
            <p:spPr>
              <a:xfrm>
                <a:off x="498212" y="3954156"/>
                <a:ext cx="560397" cy="516127"/>
              </a:xfrm>
              <a:custGeom>
                <a:avLst/>
                <a:gdLst/>
                <a:ahLst/>
                <a:cxnLst/>
                <a:rect l="l" t="t" r="r" b="b"/>
                <a:pathLst>
                  <a:path w="9937" h="9152" extrusionOk="0">
                    <a:moveTo>
                      <a:pt x="6698" y="0"/>
                    </a:moveTo>
                    <a:lnTo>
                      <a:pt x="6740" y="0"/>
                    </a:lnTo>
                    <a:cubicBezTo>
                      <a:pt x="7889" y="2152"/>
                      <a:pt x="8923" y="4409"/>
                      <a:pt x="9937" y="6707"/>
                    </a:cubicBezTo>
                    <a:cubicBezTo>
                      <a:pt x="9048" y="7167"/>
                      <a:pt x="7952" y="7617"/>
                      <a:pt x="6802" y="8055"/>
                    </a:cubicBezTo>
                    <a:cubicBezTo>
                      <a:pt x="6259" y="8264"/>
                      <a:pt x="5695" y="8452"/>
                      <a:pt x="5120" y="8599"/>
                    </a:cubicBezTo>
                    <a:cubicBezTo>
                      <a:pt x="3824" y="8943"/>
                      <a:pt x="1756" y="9152"/>
                      <a:pt x="1516" y="7721"/>
                    </a:cubicBezTo>
                    <a:cubicBezTo>
                      <a:pt x="1307" y="7731"/>
                      <a:pt x="325" y="8202"/>
                      <a:pt x="147" y="7784"/>
                    </a:cubicBezTo>
                    <a:cubicBezTo>
                      <a:pt x="1" y="7418"/>
                      <a:pt x="450" y="7073"/>
                      <a:pt x="659" y="6895"/>
                    </a:cubicBezTo>
                    <a:cubicBezTo>
                      <a:pt x="722" y="6843"/>
                      <a:pt x="962" y="6655"/>
                      <a:pt x="973" y="6624"/>
                    </a:cubicBezTo>
                    <a:cubicBezTo>
                      <a:pt x="973" y="6593"/>
                      <a:pt x="826" y="6436"/>
                      <a:pt x="806" y="6394"/>
                    </a:cubicBezTo>
                    <a:cubicBezTo>
                      <a:pt x="607" y="6112"/>
                      <a:pt x="481" y="5788"/>
                      <a:pt x="523" y="5235"/>
                    </a:cubicBezTo>
                    <a:cubicBezTo>
                      <a:pt x="597" y="4503"/>
                      <a:pt x="1066" y="3835"/>
                      <a:pt x="1516" y="3385"/>
                    </a:cubicBezTo>
                    <a:cubicBezTo>
                      <a:pt x="2477" y="2424"/>
                      <a:pt x="3595" y="1703"/>
                      <a:pt x="4796" y="1024"/>
                    </a:cubicBezTo>
                    <a:cubicBezTo>
                      <a:pt x="5433" y="669"/>
                      <a:pt x="6071" y="324"/>
                      <a:pt x="6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59;p57">
                <a:extLst>
                  <a:ext uri="{FF2B5EF4-FFF2-40B4-BE49-F238E27FC236}">
                    <a16:creationId xmlns:a16="http://schemas.microsoft.com/office/drawing/2014/main" id="{7FC7DAEB-6420-4549-8DE6-063C8EC5A31B}"/>
                  </a:ext>
                </a:extLst>
              </p:cNvPr>
              <p:cNvSpPr/>
              <p:nvPr/>
            </p:nvSpPr>
            <p:spPr>
              <a:xfrm>
                <a:off x="467025" y="3917048"/>
                <a:ext cx="625139" cy="530282"/>
              </a:xfrm>
              <a:custGeom>
                <a:avLst/>
                <a:gdLst/>
                <a:ahLst/>
                <a:cxnLst/>
                <a:rect l="l" t="t" r="r" b="b"/>
                <a:pathLst>
                  <a:path w="11085" h="9403" extrusionOk="0">
                    <a:moveTo>
                      <a:pt x="1766" y="7773"/>
                    </a:moveTo>
                    <a:cubicBezTo>
                      <a:pt x="1944" y="7783"/>
                      <a:pt x="2079" y="7637"/>
                      <a:pt x="2225" y="7564"/>
                    </a:cubicBezTo>
                    <a:cubicBezTo>
                      <a:pt x="2382" y="7481"/>
                      <a:pt x="2560" y="7428"/>
                      <a:pt x="2717" y="7334"/>
                    </a:cubicBezTo>
                    <a:cubicBezTo>
                      <a:pt x="3657" y="6801"/>
                      <a:pt x="4514" y="6007"/>
                      <a:pt x="5496" y="5485"/>
                    </a:cubicBezTo>
                    <a:cubicBezTo>
                      <a:pt x="6123" y="5161"/>
                      <a:pt x="6812" y="4890"/>
                      <a:pt x="7460" y="4618"/>
                    </a:cubicBezTo>
                    <a:cubicBezTo>
                      <a:pt x="7783" y="4482"/>
                      <a:pt x="8118" y="4336"/>
                      <a:pt x="8442" y="4200"/>
                    </a:cubicBezTo>
                    <a:cubicBezTo>
                      <a:pt x="8765" y="4064"/>
                      <a:pt x="9079" y="3876"/>
                      <a:pt x="9445" y="3908"/>
                    </a:cubicBezTo>
                    <a:cubicBezTo>
                      <a:pt x="9382" y="4054"/>
                      <a:pt x="9204" y="4096"/>
                      <a:pt x="9079" y="4168"/>
                    </a:cubicBezTo>
                    <a:cubicBezTo>
                      <a:pt x="8138" y="4670"/>
                      <a:pt x="7115" y="5099"/>
                      <a:pt x="6143" y="5579"/>
                    </a:cubicBezTo>
                    <a:cubicBezTo>
                      <a:pt x="5015" y="6122"/>
                      <a:pt x="4054" y="6937"/>
                      <a:pt x="2936" y="7627"/>
                    </a:cubicBezTo>
                    <a:cubicBezTo>
                      <a:pt x="3281" y="7595"/>
                      <a:pt x="3625" y="7595"/>
                      <a:pt x="3970" y="7606"/>
                    </a:cubicBezTo>
                    <a:cubicBezTo>
                      <a:pt x="4252" y="7616"/>
                      <a:pt x="4545" y="7616"/>
                      <a:pt x="4827" y="7595"/>
                    </a:cubicBezTo>
                    <a:cubicBezTo>
                      <a:pt x="5443" y="7553"/>
                      <a:pt x="6039" y="7365"/>
                      <a:pt x="6624" y="7167"/>
                    </a:cubicBezTo>
                    <a:cubicBezTo>
                      <a:pt x="7658" y="6822"/>
                      <a:pt x="8619" y="6362"/>
                      <a:pt x="9643" y="5944"/>
                    </a:cubicBezTo>
                    <a:cubicBezTo>
                      <a:pt x="9779" y="5893"/>
                      <a:pt x="9925" y="5788"/>
                      <a:pt x="10082" y="5861"/>
                    </a:cubicBezTo>
                    <a:cubicBezTo>
                      <a:pt x="9445" y="6341"/>
                      <a:pt x="8755" y="6666"/>
                      <a:pt x="8066" y="6979"/>
                    </a:cubicBezTo>
                    <a:cubicBezTo>
                      <a:pt x="7397" y="7282"/>
                      <a:pt x="6697" y="7574"/>
                      <a:pt x="5976" y="7773"/>
                    </a:cubicBezTo>
                    <a:cubicBezTo>
                      <a:pt x="5224" y="7982"/>
                      <a:pt x="4482" y="7961"/>
                      <a:pt x="3699" y="7971"/>
                    </a:cubicBezTo>
                    <a:cubicBezTo>
                      <a:pt x="2936" y="7971"/>
                      <a:pt x="2204" y="8138"/>
                      <a:pt x="1473" y="8306"/>
                    </a:cubicBezTo>
                    <a:cubicBezTo>
                      <a:pt x="2309" y="8285"/>
                      <a:pt x="3155" y="8326"/>
                      <a:pt x="4033" y="8619"/>
                    </a:cubicBezTo>
                    <a:cubicBezTo>
                      <a:pt x="4503" y="8776"/>
                      <a:pt x="4942" y="8953"/>
                      <a:pt x="5370" y="8974"/>
                    </a:cubicBezTo>
                    <a:cubicBezTo>
                      <a:pt x="5746" y="8995"/>
                      <a:pt x="6133" y="8911"/>
                      <a:pt x="6540" y="8828"/>
                    </a:cubicBezTo>
                    <a:cubicBezTo>
                      <a:pt x="7721" y="8588"/>
                      <a:pt x="8765" y="8138"/>
                      <a:pt x="9904" y="7783"/>
                    </a:cubicBezTo>
                    <a:cubicBezTo>
                      <a:pt x="10270" y="7669"/>
                      <a:pt x="10678" y="7543"/>
                      <a:pt x="11075" y="7595"/>
                    </a:cubicBezTo>
                    <a:cubicBezTo>
                      <a:pt x="11085" y="7720"/>
                      <a:pt x="10917" y="7720"/>
                      <a:pt x="10845" y="7752"/>
                    </a:cubicBezTo>
                    <a:cubicBezTo>
                      <a:pt x="9361" y="8254"/>
                      <a:pt x="7867" y="9006"/>
                      <a:pt x="6279" y="9288"/>
                    </a:cubicBezTo>
                    <a:cubicBezTo>
                      <a:pt x="5840" y="9371"/>
                      <a:pt x="5391" y="9403"/>
                      <a:pt x="4952" y="9329"/>
                    </a:cubicBezTo>
                    <a:cubicBezTo>
                      <a:pt x="4482" y="9246"/>
                      <a:pt x="4033" y="9016"/>
                      <a:pt x="3479" y="8870"/>
                    </a:cubicBezTo>
                    <a:cubicBezTo>
                      <a:pt x="2539" y="8619"/>
                      <a:pt x="1609" y="8661"/>
                      <a:pt x="732" y="8546"/>
                    </a:cubicBezTo>
                    <a:cubicBezTo>
                      <a:pt x="627" y="8577"/>
                      <a:pt x="544" y="8713"/>
                      <a:pt x="449" y="8755"/>
                    </a:cubicBezTo>
                    <a:cubicBezTo>
                      <a:pt x="428" y="8776"/>
                      <a:pt x="397" y="8755"/>
                      <a:pt x="366" y="8734"/>
                    </a:cubicBezTo>
                    <a:cubicBezTo>
                      <a:pt x="324" y="8703"/>
                      <a:pt x="282" y="8682"/>
                      <a:pt x="261" y="8734"/>
                    </a:cubicBezTo>
                    <a:cubicBezTo>
                      <a:pt x="219" y="8755"/>
                      <a:pt x="178" y="8818"/>
                      <a:pt x="105" y="8755"/>
                    </a:cubicBezTo>
                    <a:cubicBezTo>
                      <a:pt x="0" y="8535"/>
                      <a:pt x="345" y="8379"/>
                      <a:pt x="449" y="8254"/>
                    </a:cubicBezTo>
                    <a:cubicBezTo>
                      <a:pt x="575" y="8097"/>
                      <a:pt x="669" y="7898"/>
                      <a:pt x="794" y="7731"/>
                    </a:cubicBezTo>
                    <a:cubicBezTo>
                      <a:pt x="1108" y="7293"/>
                      <a:pt x="1536" y="6770"/>
                      <a:pt x="1797" y="6216"/>
                    </a:cubicBezTo>
                    <a:cubicBezTo>
                      <a:pt x="2320" y="5119"/>
                      <a:pt x="2257" y="3939"/>
                      <a:pt x="2831" y="2905"/>
                    </a:cubicBezTo>
                    <a:cubicBezTo>
                      <a:pt x="3344" y="1985"/>
                      <a:pt x="4367" y="1484"/>
                      <a:pt x="5088" y="1118"/>
                    </a:cubicBezTo>
                    <a:cubicBezTo>
                      <a:pt x="5798" y="763"/>
                      <a:pt x="6478" y="460"/>
                      <a:pt x="7209" y="147"/>
                    </a:cubicBezTo>
                    <a:cubicBezTo>
                      <a:pt x="7303" y="115"/>
                      <a:pt x="7418" y="0"/>
                      <a:pt x="7533" y="84"/>
                    </a:cubicBezTo>
                    <a:cubicBezTo>
                      <a:pt x="7439" y="282"/>
                      <a:pt x="7209" y="366"/>
                      <a:pt x="7031" y="470"/>
                    </a:cubicBezTo>
                    <a:cubicBezTo>
                      <a:pt x="6123" y="971"/>
                      <a:pt x="5182" y="1368"/>
                      <a:pt x="4263" y="1985"/>
                    </a:cubicBezTo>
                    <a:cubicBezTo>
                      <a:pt x="3782" y="2309"/>
                      <a:pt x="3374" y="2591"/>
                      <a:pt x="3051" y="3270"/>
                    </a:cubicBezTo>
                    <a:cubicBezTo>
                      <a:pt x="2601" y="4221"/>
                      <a:pt x="2643" y="5328"/>
                      <a:pt x="2173" y="6352"/>
                    </a:cubicBezTo>
                    <a:cubicBezTo>
                      <a:pt x="1944" y="6843"/>
                      <a:pt x="1672" y="7209"/>
                      <a:pt x="1348" y="7574"/>
                    </a:cubicBezTo>
                    <a:cubicBezTo>
                      <a:pt x="1964" y="7261"/>
                      <a:pt x="2497" y="6749"/>
                      <a:pt x="3009" y="6091"/>
                    </a:cubicBezTo>
                    <a:cubicBezTo>
                      <a:pt x="3532" y="5422"/>
                      <a:pt x="3960" y="4628"/>
                      <a:pt x="4482" y="3908"/>
                    </a:cubicBezTo>
                    <a:cubicBezTo>
                      <a:pt x="5329" y="2727"/>
                      <a:pt x="6457" y="2069"/>
                      <a:pt x="7522" y="1598"/>
                    </a:cubicBezTo>
                    <a:cubicBezTo>
                      <a:pt x="7658" y="1536"/>
                      <a:pt x="7815" y="1389"/>
                      <a:pt x="7971" y="1484"/>
                    </a:cubicBezTo>
                    <a:cubicBezTo>
                      <a:pt x="7899" y="1640"/>
                      <a:pt x="7741" y="1714"/>
                      <a:pt x="7606" y="1807"/>
                    </a:cubicBezTo>
                    <a:cubicBezTo>
                      <a:pt x="6645" y="2392"/>
                      <a:pt x="5589" y="2946"/>
                      <a:pt x="4774" y="4127"/>
                    </a:cubicBezTo>
                    <a:cubicBezTo>
                      <a:pt x="4263" y="4869"/>
                      <a:pt x="3876" y="5621"/>
                      <a:pt x="3395" y="6258"/>
                    </a:cubicBezTo>
                    <a:cubicBezTo>
                      <a:pt x="2926" y="6875"/>
                      <a:pt x="2413" y="7428"/>
                      <a:pt x="1766" y="7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60;p57">
                <a:extLst>
                  <a:ext uri="{FF2B5EF4-FFF2-40B4-BE49-F238E27FC236}">
                    <a16:creationId xmlns:a16="http://schemas.microsoft.com/office/drawing/2014/main" id="{504CF2DD-F327-473C-B0E3-870AF5CAD722}"/>
                  </a:ext>
                </a:extLst>
              </p:cNvPr>
              <p:cNvSpPr/>
              <p:nvPr/>
            </p:nvSpPr>
            <p:spPr>
              <a:xfrm>
                <a:off x="845832" y="3853942"/>
                <a:ext cx="465541" cy="515619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9143" extrusionOk="0">
                    <a:moveTo>
                      <a:pt x="4211" y="9143"/>
                    </a:moveTo>
                    <a:cubicBezTo>
                      <a:pt x="4075" y="9017"/>
                      <a:pt x="3971" y="8850"/>
                      <a:pt x="3877" y="8693"/>
                    </a:cubicBezTo>
                    <a:cubicBezTo>
                      <a:pt x="3208" y="7638"/>
                      <a:pt x="2477" y="6510"/>
                      <a:pt x="1902" y="5350"/>
                    </a:cubicBezTo>
                    <a:cubicBezTo>
                      <a:pt x="1213" y="4003"/>
                      <a:pt x="627" y="2582"/>
                      <a:pt x="1" y="1161"/>
                    </a:cubicBezTo>
                    <a:cubicBezTo>
                      <a:pt x="1004" y="711"/>
                      <a:pt x="2101" y="398"/>
                      <a:pt x="3355" y="263"/>
                    </a:cubicBezTo>
                    <a:cubicBezTo>
                      <a:pt x="5600" y="1"/>
                      <a:pt x="6823" y="1652"/>
                      <a:pt x="7585" y="3167"/>
                    </a:cubicBezTo>
                    <a:cubicBezTo>
                      <a:pt x="7910" y="3825"/>
                      <a:pt x="8254" y="4379"/>
                      <a:pt x="8191" y="5329"/>
                    </a:cubicBezTo>
                    <a:cubicBezTo>
                      <a:pt x="8119" y="6374"/>
                      <a:pt x="7335" y="7200"/>
                      <a:pt x="6698" y="7732"/>
                    </a:cubicBezTo>
                    <a:cubicBezTo>
                      <a:pt x="5966" y="8338"/>
                      <a:pt x="5131" y="8725"/>
                      <a:pt x="4211" y="91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61;p57">
                <a:extLst>
                  <a:ext uri="{FF2B5EF4-FFF2-40B4-BE49-F238E27FC236}">
                    <a16:creationId xmlns:a16="http://schemas.microsoft.com/office/drawing/2014/main" id="{801D49C3-51EF-4073-BBB5-839AAE2A6DF2}"/>
                  </a:ext>
                </a:extLst>
              </p:cNvPr>
              <p:cNvSpPr/>
              <p:nvPr/>
            </p:nvSpPr>
            <p:spPr>
              <a:xfrm>
                <a:off x="894163" y="3866349"/>
                <a:ext cx="450765" cy="47197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8369" extrusionOk="0">
                    <a:moveTo>
                      <a:pt x="899" y="1"/>
                    </a:moveTo>
                    <a:cubicBezTo>
                      <a:pt x="1003" y="63"/>
                      <a:pt x="836" y="115"/>
                      <a:pt x="805" y="147"/>
                    </a:cubicBezTo>
                    <a:cubicBezTo>
                      <a:pt x="648" y="303"/>
                      <a:pt x="251" y="649"/>
                      <a:pt x="325" y="983"/>
                    </a:cubicBezTo>
                    <a:cubicBezTo>
                      <a:pt x="418" y="1401"/>
                      <a:pt x="1307" y="1192"/>
                      <a:pt x="1567" y="1025"/>
                    </a:cubicBezTo>
                    <a:cubicBezTo>
                      <a:pt x="1516" y="533"/>
                      <a:pt x="1683" y="126"/>
                      <a:pt x="2090" y="43"/>
                    </a:cubicBezTo>
                    <a:cubicBezTo>
                      <a:pt x="2080" y="293"/>
                      <a:pt x="1839" y="481"/>
                      <a:pt x="1839" y="753"/>
                    </a:cubicBezTo>
                    <a:cubicBezTo>
                      <a:pt x="1829" y="1401"/>
                      <a:pt x="2591" y="1463"/>
                      <a:pt x="3333" y="1422"/>
                    </a:cubicBezTo>
                    <a:cubicBezTo>
                      <a:pt x="3396" y="930"/>
                      <a:pt x="3552" y="471"/>
                      <a:pt x="4012" y="314"/>
                    </a:cubicBezTo>
                    <a:cubicBezTo>
                      <a:pt x="4148" y="262"/>
                      <a:pt x="4367" y="220"/>
                      <a:pt x="4514" y="335"/>
                    </a:cubicBezTo>
                    <a:cubicBezTo>
                      <a:pt x="4399" y="481"/>
                      <a:pt x="4211" y="481"/>
                      <a:pt x="4075" y="565"/>
                    </a:cubicBezTo>
                    <a:cubicBezTo>
                      <a:pt x="3761" y="753"/>
                      <a:pt x="3594" y="1150"/>
                      <a:pt x="3710" y="1578"/>
                    </a:cubicBezTo>
                    <a:cubicBezTo>
                      <a:pt x="3866" y="2121"/>
                      <a:pt x="4597" y="2330"/>
                      <a:pt x="5277" y="2330"/>
                    </a:cubicBezTo>
                    <a:cubicBezTo>
                      <a:pt x="5381" y="1912"/>
                      <a:pt x="5663" y="1557"/>
                      <a:pt x="6196" y="1641"/>
                    </a:cubicBezTo>
                    <a:cubicBezTo>
                      <a:pt x="6196" y="1745"/>
                      <a:pt x="6050" y="1798"/>
                      <a:pt x="5966" y="1850"/>
                    </a:cubicBezTo>
                    <a:cubicBezTo>
                      <a:pt x="5757" y="1975"/>
                      <a:pt x="5600" y="2090"/>
                      <a:pt x="5569" y="2414"/>
                    </a:cubicBezTo>
                    <a:cubicBezTo>
                      <a:pt x="5475" y="3208"/>
                      <a:pt x="6018" y="4410"/>
                      <a:pt x="6791" y="4503"/>
                    </a:cubicBezTo>
                    <a:cubicBezTo>
                      <a:pt x="7074" y="4535"/>
                      <a:pt x="7230" y="4451"/>
                      <a:pt x="7397" y="4368"/>
                    </a:cubicBezTo>
                    <a:cubicBezTo>
                      <a:pt x="7543" y="4294"/>
                      <a:pt x="7700" y="4211"/>
                      <a:pt x="7940" y="4222"/>
                    </a:cubicBezTo>
                    <a:cubicBezTo>
                      <a:pt x="7993" y="4420"/>
                      <a:pt x="7784" y="4535"/>
                      <a:pt x="7648" y="4629"/>
                    </a:cubicBezTo>
                    <a:cubicBezTo>
                      <a:pt x="7491" y="4733"/>
                      <a:pt x="7293" y="4848"/>
                      <a:pt x="7063" y="4879"/>
                    </a:cubicBezTo>
                    <a:lnTo>
                      <a:pt x="6937" y="4879"/>
                    </a:lnTo>
                    <a:cubicBezTo>
                      <a:pt x="6875" y="4869"/>
                      <a:pt x="6823" y="4869"/>
                      <a:pt x="6770" y="4879"/>
                    </a:cubicBezTo>
                    <a:cubicBezTo>
                      <a:pt x="6447" y="4953"/>
                      <a:pt x="6133" y="5496"/>
                      <a:pt x="6133" y="5977"/>
                    </a:cubicBezTo>
                    <a:cubicBezTo>
                      <a:pt x="6143" y="6729"/>
                      <a:pt x="6728" y="6917"/>
                      <a:pt x="7251" y="7168"/>
                    </a:cubicBezTo>
                    <a:cubicBezTo>
                      <a:pt x="7324" y="7209"/>
                      <a:pt x="7471" y="7230"/>
                      <a:pt x="7460" y="7366"/>
                    </a:cubicBezTo>
                    <a:cubicBezTo>
                      <a:pt x="7366" y="7502"/>
                      <a:pt x="7178" y="7408"/>
                      <a:pt x="7063" y="7387"/>
                    </a:cubicBezTo>
                    <a:cubicBezTo>
                      <a:pt x="6499" y="7272"/>
                      <a:pt x="6060" y="7011"/>
                      <a:pt x="5903" y="6499"/>
                    </a:cubicBezTo>
                    <a:cubicBezTo>
                      <a:pt x="5820" y="6499"/>
                      <a:pt x="5725" y="6593"/>
                      <a:pt x="5653" y="6666"/>
                    </a:cubicBezTo>
                    <a:cubicBezTo>
                      <a:pt x="5486" y="6833"/>
                      <a:pt x="5287" y="7126"/>
                      <a:pt x="5402" y="7512"/>
                    </a:cubicBezTo>
                    <a:cubicBezTo>
                      <a:pt x="5444" y="7679"/>
                      <a:pt x="5590" y="7763"/>
                      <a:pt x="5715" y="7867"/>
                    </a:cubicBezTo>
                    <a:cubicBezTo>
                      <a:pt x="5841" y="7972"/>
                      <a:pt x="5987" y="8045"/>
                      <a:pt x="6008" y="8222"/>
                    </a:cubicBezTo>
                    <a:cubicBezTo>
                      <a:pt x="5799" y="8369"/>
                      <a:pt x="5537" y="8150"/>
                      <a:pt x="5381" y="8055"/>
                    </a:cubicBezTo>
                    <a:cubicBezTo>
                      <a:pt x="4242" y="8243"/>
                      <a:pt x="2999" y="7930"/>
                      <a:pt x="3062" y="6896"/>
                    </a:cubicBezTo>
                    <a:cubicBezTo>
                      <a:pt x="3093" y="6342"/>
                      <a:pt x="3427" y="6039"/>
                      <a:pt x="3751" y="5673"/>
                    </a:cubicBezTo>
                    <a:cubicBezTo>
                      <a:pt x="3062" y="5684"/>
                      <a:pt x="2570" y="5590"/>
                      <a:pt x="2257" y="5235"/>
                    </a:cubicBezTo>
                    <a:cubicBezTo>
                      <a:pt x="1745" y="4639"/>
                      <a:pt x="2205" y="3574"/>
                      <a:pt x="2665" y="3177"/>
                    </a:cubicBezTo>
                    <a:cubicBezTo>
                      <a:pt x="1735" y="3365"/>
                      <a:pt x="669" y="3187"/>
                      <a:pt x="638" y="2330"/>
                    </a:cubicBezTo>
                    <a:cubicBezTo>
                      <a:pt x="627" y="1944"/>
                      <a:pt x="794" y="1714"/>
                      <a:pt x="982" y="1473"/>
                    </a:cubicBezTo>
                    <a:cubicBezTo>
                      <a:pt x="460" y="1547"/>
                      <a:pt x="95" y="1348"/>
                      <a:pt x="53" y="1004"/>
                    </a:cubicBezTo>
                    <a:cubicBezTo>
                      <a:pt x="0" y="565"/>
                      <a:pt x="450" y="84"/>
                      <a:pt x="899" y="1"/>
                    </a:cubicBezTo>
                    <a:close/>
                    <a:moveTo>
                      <a:pt x="1672" y="1275"/>
                    </a:moveTo>
                    <a:cubicBezTo>
                      <a:pt x="1338" y="1505"/>
                      <a:pt x="753" y="1975"/>
                      <a:pt x="961" y="2539"/>
                    </a:cubicBezTo>
                    <a:cubicBezTo>
                      <a:pt x="1119" y="2999"/>
                      <a:pt x="2059" y="3051"/>
                      <a:pt x="2644" y="2926"/>
                    </a:cubicBezTo>
                    <a:cubicBezTo>
                      <a:pt x="2633" y="2487"/>
                      <a:pt x="2717" y="2142"/>
                      <a:pt x="2853" y="1891"/>
                    </a:cubicBezTo>
                    <a:cubicBezTo>
                      <a:pt x="2884" y="1829"/>
                      <a:pt x="3009" y="1756"/>
                      <a:pt x="2936" y="1724"/>
                    </a:cubicBezTo>
                    <a:cubicBezTo>
                      <a:pt x="2320" y="1766"/>
                      <a:pt x="1975" y="1547"/>
                      <a:pt x="1672" y="1275"/>
                    </a:cubicBezTo>
                    <a:close/>
                    <a:moveTo>
                      <a:pt x="3417" y="1745"/>
                    </a:moveTo>
                    <a:cubicBezTo>
                      <a:pt x="3176" y="1923"/>
                      <a:pt x="3009" y="2237"/>
                      <a:pt x="2978" y="2581"/>
                    </a:cubicBezTo>
                    <a:cubicBezTo>
                      <a:pt x="2884" y="3521"/>
                      <a:pt x="3552" y="4064"/>
                      <a:pt x="4493" y="3971"/>
                    </a:cubicBezTo>
                    <a:cubicBezTo>
                      <a:pt x="4346" y="3584"/>
                      <a:pt x="4493" y="3072"/>
                      <a:pt x="4639" y="2811"/>
                    </a:cubicBezTo>
                    <a:cubicBezTo>
                      <a:pt x="4681" y="2748"/>
                      <a:pt x="4817" y="2654"/>
                      <a:pt x="4743" y="2623"/>
                    </a:cubicBezTo>
                    <a:cubicBezTo>
                      <a:pt x="4117" y="2518"/>
                      <a:pt x="3657" y="2247"/>
                      <a:pt x="3417" y="1745"/>
                    </a:cubicBezTo>
                    <a:close/>
                    <a:moveTo>
                      <a:pt x="5224" y="2706"/>
                    </a:moveTo>
                    <a:cubicBezTo>
                      <a:pt x="4973" y="2863"/>
                      <a:pt x="4796" y="3250"/>
                      <a:pt x="4785" y="3532"/>
                    </a:cubicBezTo>
                    <a:cubicBezTo>
                      <a:pt x="4775" y="4201"/>
                      <a:pt x="5381" y="4660"/>
                      <a:pt x="6092" y="4608"/>
                    </a:cubicBezTo>
                    <a:cubicBezTo>
                      <a:pt x="5642" y="4138"/>
                      <a:pt x="5308" y="3553"/>
                      <a:pt x="5224" y="2706"/>
                    </a:cubicBezTo>
                    <a:close/>
                    <a:moveTo>
                      <a:pt x="2665" y="5214"/>
                    </a:moveTo>
                    <a:cubicBezTo>
                      <a:pt x="2946" y="5413"/>
                      <a:pt x="3292" y="5392"/>
                      <a:pt x="3803" y="5423"/>
                    </a:cubicBezTo>
                    <a:cubicBezTo>
                      <a:pt x="3761" y="4890"/>
                      <a:pt x="3918" y="4545"/>
                      <a:pt x="4137" y="4263"/>
                    </a:cubicBezTo>
                    <a:cubicBezTo>
                      <a:pt x="3459" y="4232"/>
                      <a:pt x="3051" y="3929"/>
                      <a:pt x="2790" y="3490"/>
                    </a:cubicBezTo>
                    <a:cubicBezTo>
                      <a:pt x="2372" y="3929"/>
                      <a:pt x="2101" y="4827"/>
                      <a:pt x="2665" y="5214"/>
                    </a:cubicBezTo>
                    <a:close/>
                    <a:moveTo>
                      <a:pt x="4639" y="4284"/>
                    </a:moveTo>
                    <a:cubicBezTo>
                      <a:pt x="4357" y="4503"/>
                      <a:pt x="4148" y="4765"/>
                      <a:pt x="4137" y="5193"/>
                    </a:cubicBezTo>
                    <a:cubicBezTo>
                      <a:pt x="4117" y="6049"/>
                      <a:pt x="4859" y="6415"/>
                      <a:pt x="5799" y="6165"/>
                    </a:cubicBezTo>
                    <a:cubicBezTo>
                      <a:pt x="5736" y="5768"/>
                      <a:pt x="5872" y="5371"/>
                      <a:pt x="6008" y="5130"/>
                    </a:cubicBezTo>
                    <a:cubicBezTo>
                      <a:pt x="6050" y="5057"/>
                      <a:pt x="6154" y="4974"/>
                      <a:pt x="6092" y="4942"/>
                    </a:cubicBezTo>
                    <a:cubicBezTo>
                      <a:pt x="5360" y="4963"/>
                      <a:pt x="4942" y="4691"/>
                      <a:pt x="4639" y="4284"/>
                    </a:cubicBezTo>
                    <a:close/>
                    <a:moveTo>
                      <a:pt x="3949" y="5914"/>
                    </a:moveTo>
                    <a:cubicBezTo>
                      <a:pt x="3689" y="6165"/>
                      <a:pt x="3396" y="6478"/>
                      <a:pt x="3354" y="6854"/>
                    </a:cubicBezTo>
                    <a:cubicBezTo>
                      <a:pt x="3260" y="7742"/>
                      <a:pt x="4232" y="7867"/>
                      <a:pt x="5203" y="7888"/>
                    </a:cubicBezTo>
                    <a:cubicBezTo>
                      <a:pt x="4942" y="7575"/>
                      <a:pt x="5015" y="6823"/>
                      <a:pt x="5277" y="6562"/>
                    </a:cubicBezTo>
                    <a:cubicBezTo>
                      <a:pt x="4566" y="6604"/>
                      <a:pt x="4190" y="6332"/>
                      <a:pt x="3949" y="59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62;p57">
                <a:extLst>
                  <a:ext uri="{FF2B5EF4-FFF2-40B4-BE49-F238E27FC236}">
                    <a16:creationId xmlns:a16="http://schemas.microsoft.com/office/drawing/2014/main" id="{8A298B98-F297-42DA-909B-0DA590E5A4BC}"/>
                  </a:ext>
                </a:extLst>
              </p:cNvPr>
              <p:cNvSpPr/>
              <p:nvPr/>
            </p:nvSpPr>
            <p:spPr>
              <a:xfrm>
                <a:off x="512367" y="4252262"/>
                <a:ext cx="545058" cy="200992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3564" extrusionOk="0">
                    <a:moveTo>
                      <a:pt x="8766" y="0"/>
                    </a:moveTo>
                    <a:cubicBezTo>
                      <a:pt x="8609" y="74"/>
                      <a:pt x="8442" y="158"/>
                      <a:pt x="8286" y="230"/>
                    </a:cubicBezTo>
                    <a:cubicBezTo>
                      <a:pt x="8453" y="168"/>
                      <a:pt x="8620" y="95"/>
                      <a:pt x="8787" y="32"/>
                    </a:cubicBezTo>
                    <a:cubicBezTo>
                      <a:pt x="8776" y="21"/>
                      <a:pt x="8776" y="11"/>
                      <a:pt x="8766" y="0"/>
                    </a:cubicBezTo>
                    <a:close/>
                    <a:moveTo>
                      <a:pt x="2153" y="1672"/>
                    </a:moveTo>
                    <a:cubicBezTo>
                      <a:pt x="2153" y="1672"/>
                      <a:pt x="2143" y="1683"/>
                      <a:pt x="2132" y="1683"/>
                    </a:cubicBezTo>
                    <a:lnTo>
                      <a:pt x="2173" y="1683"/>
                    </a:lnTo>
                    <a:cubicBezTo>
                      <a:pt x="2163" y="1683"/>
                      <a:pt x="2163" y="1672"/>
                      <a:pt x="2153" y="1672"/>
                    </a:cubicBezTo>
                    <a:close/>
                    <a:moveTo>
                      <a:pt x="1609" y="1505"/>
                    </a:moveTo>
                    <a:cubicBezTo>
                      <a:pt x="1557" y="1505"/>
                      <a:pt x="1505" y="1505"/>
                      <a:pt x="1453" y="1516"/>
                    </a:cubicBezTo>
                    <a:cubicBezTo>
                      <a:pt x="1296" y="1630"/>
                      <a:pt x="1140" y="1735"/>
                      <a:pt x="962" y="1829"/>
                    </a:cubicBezTo>
                    <a:lnTo>
                      <a:pt x="972" y="1829"/>
                    </a:lnTo>
                    <a:cubicBezTo>
                      <a:pt x="1140" y="1829"/>
                      <a:pt x="1275" y="1693"/>
                      <a:pt x="1421" y="1620"/>
                    </a:cubicBezTo>
                    <a:cubicBezTo>
                      <a:pt x="1505" y="1578"/>
                      <a:pt x="1588" y="1537"/>
                      <a:pt x="1672" y="1505"/>
                    </a:cubicBezTo>
                    <a:close/>
                    <a:moveTo>
                      <a:pt x="669" y="2602"/>
                    </a:moveTo>
                    <a:lnTo>
                      <a:pt x="669" y="2602"/>
                    </a:lnTo>
                    <a:cubicBezTo>
                      <a:pt x="584" y="2622"/>
                      <a:pt x="495" y="2641"/>
                      <a:pt x="409" y="2653"/>
                    </a:cubicBezTo>
                    <a:lnTo>
                      <a:pt x="409" y="2653"/>
                    </a:lnTo>
                    <a:cubicBezTo>
                      <a:pt x="276" y="2644"/>
                      <a:pt x="134" y="2633"/>
                      <a:pt x="0" y="2612"/>
                    </a:cubicBezTo>
                    <a:lnTo>
                      <a:pt x="0" y="2612"/>
                    </a:lnTo>
                    <a:cubicBezTo>
                      <a:pt x="63" y="2654"/>
                      <a:pt x="147" y="2665"/>
                      <a:pt x="241" y="2665"/>
                    </a:cubicBezTo>
                    <a:lnTo>
                      <a:pt x="262" y="2665"/>
                    </a:lnTo>
                    <a:cubicBezTo>
                      <a:pt x="309" y="2665"/>
                      <a:pt x="358" y="2660"/>
                      <a:pt x="409" y="2653"/>
                    </a:cubicBezTo>
                    <a:lnTo>
                      <a:pt x="409" y="2653"/>
                    </a:lnTo>
                    <a:cubicBezTo>
                      <a:pt x="412" y="2654"/>
                      <a:pt x="415" y="2654"/>
                      <a:pt x="418" y="2654"/>
                    </a:cubicBezTo>
                    <a:cubicBezTo>
                      <a:pt x="502" y="2644"/>
                      <a:pt x="585" y="2623"/>
                      <a:pt x="669" y="2602"/>
                    </a:cubicBezTo>
                    <a:close/>
                    <a:moveTo>
                      <a:pt x="8881" y="188"/>
                    </a:moveTo>
                    <a:cubicBezTo>
                      <a:pt x="8358" y="523"/>
                      <a:pt x="7805" y="784"/>
                      <a:pt x="7262" y="1035"/>
                    </a:cubicBezTo>
                    <a:cubicBezTo>
                      <a:pt x="6593" y="1338"/>
                      <a:pt x="5893" y="1630"/>
                      <a:pt x="5172" y="1829"/>
                    </a:cubicBezTo>
                    <a:cubicBezTo>
                      <a:pt x="4963" y="1892"/>
                      <a:pt x="4754" y="1934"/>
                      <a:pt x="4545" y="1954"/>
                    </a:cubicBezTo>
                    <a:cubicBezTo>
                      <a:pt x="4295" y="2048"/>
                      <a:pt x="4054" y="2122"/>
                      <a:pt x="3814" y="2163"/>
                    </a:cubicBezTo>
                    <a:cubicBezTo>
                      <a:pt x="3699" y="2173"/>
                      <a:pt x="3594" y="2184"/>
                      <a:pt x="3490" y="2184"/>
                    </a:cubicBezTo>
                    <a:cubicBezTo>
                      <a:pt x="3197" y="2184"/>
                      <a:pt x="2967" y="2122"/>
                      <a:pt x="2759" y="2027"/>
                    </a:cubicBezTo>
                    <a:cubicBezTo>
                      <a:pt x="2048" y="2048"/>
                      <a:pt x="1359" y="2205"/>
                      <a:pt x="669" y="2362"/>
                    </a:cubicBezTo>
                    <a:lnTo>
                      <a:pt x="972" y="2362"/>
                    </a:lnTo>
                    <a:cubicBezTo>
                      <a:pt x="1704" y="2362"/>
                      <a:pt x="2456" y="2424"/>
                      <a:pt x="3229" y="2675"/>
                    </a:cubicBezTo>
                    <a:cubicBezTo>
                      <a:pt x="3699" y="2832"/>
                      <a:pt x="4138" y="3009"/>
                      <a:pt x="4566" y="3030"/>
                    </a:cubicBezTo>
                    <a:cubicBezTo>
                      <a:pt x="4597" y="3041"/>
                      <a:pt x="4639" y="3041"/>
                      <a:pt x="4681" y="3041"/>
                    </a:cubicBezTo>
                    <a:cubicBezTo>
                      <a:pt x="5026" y="3041"/>
                      <a:pt x="5370" y="2957"/>
                      <a:pt x="5736" y="2884"/>
                    </a:cubicBezTo>
                    <a:cubicBezTo>
                      <a:pt x="6457" y="2738"/>
                      <a:pt x="7136" y="2508"/>
                      <a:pt x="7805" y="2278"/>
                    </a:cubicBezTo>
                    <a:cubicBezTo>
                      <a:pt x="8484" y="1996"/>
                      <a:pt x="9111" y="1714"/>
                      <a:pt x="9665" y="1432"/>
                    </a:cubicBezTo>
                    <a:cubicBezTo>
                      <a:pt x="9403" y="1024"/>
                      <a:pt x="9142" y="617"/>
                      <a:pt x="8881" y="188"/>
                    </a:cubicBezTo>
                    <a:close/>
                    <a:moveTo>
                      <a:pt x="1349" y="2717"/>
                    </a:moveTo>
                    <a:lnTo>
                      <a:pt x="1349" y="2717"/>
                    </a:lnTo>
                    <a:cubicBezTo>
                      <a:pt x="1599" y="3354"/>
                      <a:pt x="2320" y="3563"/>
                      <a:pt x="3125" y="3563"/>
                    </a:cubicBezTo>
                    <a:cubicBezTo>
                      <a:pt x="3558" y="3563"/>
                      <a:pt x="4009" y="3502"/>
                      <a:pt x="4424" y="3416"/>
                    </a:cubicBezTo>
                    <a:lnTo>
                      <a:pt x="4424" y="3416"/>
                    </a:lnTo>
                    <a:lnTo>
                      <a:pt x="4430" y="3417"/>
                    </a:lnTo>
                    <a:cubicBezTo>
                      <a:pt x="4587" y="3385"/>
                      <a:pt x="4733" y="3354"/>
                      <a:pt x="4869" y="3313"/>
                    </a:cubicBezTo>
                    <a:lnTo>
                      <a:pt x="4869" y="3313"/>
                    </a:lnTo>
                    <a:cubicBezTo>
                      <a:pt x="4727" y="3349"/>
                      <a:pt x="4578" y="3385"/>
                      <a:pt x="4424" y="3416"/>
                    </a:cubicBezTo>
                    <a:lnTo>
                      <a:pt x="4424" y="3416"/>
                    </a:lnTo>
                    <a:lnTo>
                      <a:pt x="4148" y="3385"/>
                    </a:lnTo>
                    <a:cubicBezTo>
                      <a:pt x="3678" y="3302"/>
                      <a:pt x="3229" y="3072"/>
                      <a:pt x="2675" y="2926"/>
                    </a:cubicBezTo>
                    <a:cubicBezTo>
                      <a:pt x="2226" y="2800"/>
                      <a:pt x="1776" y="2748"/>
                      <a:pt x="1349" y="27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63;p57">
                <a:extLst>
                  <a:ext uri="{FF2B5EF4-FFF2-40B4-BE49-F238E27FC236}">
                    <a16:creationId xmlns:a16="http://schemas.microsoft.com/office/drawing/2014/main" id="{2E2103C2-50D8-4078-9D7F-6D2DFBFC5E7D}"/>
                  </a:ext>
                </a:extLst>
              </p:cNvPr>
              <p:cNvSpPr/>
              <p:nvPr/>
            </p:nvSpPr>
            <p:spPr>
              <a:xfrm>
                <a:off x="504753" y="4254066"/>
                <a:ext cx="508457" cy="190953"/>
              </a:xfrm>
              <a:custGeom>
                <a:avLst/>
                <a:gdLst/>
                <a:ahLst/>
                <a:cxnLst/>
                <a:rect l="l" t="t" r="r" b="b"/>
                <a:pathLst>
                  <a:path w="9016" h="3386" extrusionOk="0">
                    <a:moveTo>
                      <a:pt x="8922" y="0"/>
                    </a:moveTo>
                    <a:cubicBezTo>
                      <a:pt x="8755" y="63"/>
                      <a:pt x="8588" y="136"/>
                      <a:pt x="8421" y="198"/>
                    </a:cubicBezTo>
                    <a:cubicBezTo>
                      <a:pt x="7794" y="512"/>
                      <a:pt x="7177" y="815"/>
                      <a:pt x="6561" y="1097"/>
                    </a:cubicBezTo>
                    <a:cubicBezTo>
                      <a:pt x="6164" y="1275"/>
                      <a:pt x="5735" y="1484"/>
                      <a:pt x="5317" y="1661"/>
                    </a:cubicBezTo>
                    <a:cubicBezTo>
                      <a:pt x="5108" y="1755"/>
                      <a:pt x="4889" y="1849"/>
                      <a:pt x="4680" y="1922"/>
                    </a:cubicBezTo>
                    <a:cubicBezTo>
                      <a:pt x="4889" y="1902"/>
                      <a:pt x="5098" y="1860"/>
                      <a:pt x="5307" y="1797"/>
                    </a:cubicBezTo>
                    <a:cubicBezTo>
                      <a:pt x="6028" y="1598"/>
                      <a:pt x="6728" y="1306"/>
                      <a:pt x="7397" y="1003"/>
                    </a:cubicBezTo>
                    <a:cubicBezTo>
                      <a:pt x="7940" y="752"/>
                      <a:pt x="8493" y="491"/>
                      <a:pt x="9016" y="156"/>
                    </a:cubicBezTo>
                    <a:lnTo>
                      <a:pt x="8922" y="0"/>
                    </a:lnTo>
                    <a:close/>
                    <a:moveTo>
                      <a:pt x="1807" y="1473"/>
                    </a:moveTo>
                    <a:cubicBezTo>
                      <a:pt x="1723" y="1505"/>
                      <a:pt x="1640" y="1546"/>
                      <a:pt x="1556" y="1588"/>
                    </a:cubicBezTo>
                    <a:cubicBezTo>
                      <a:pt x="1410" y="1661"/>
                      <a:pt x="1275" y="1797"/>
                      <a:pt x="1107" y="1797"/>
                    </a:cubicBezTo>
                    <a:lnTo>
                      <a:pt x="1097" y="1797"/>
                    </a:lnTo>
                    <a:cubicBezTo>
                      <a:pt x="1275" y="1703"/>
                      <a:pt x="1431" y="1598"/>
                      <a:pt x="1588" y="1484"/>
                    </a:cubicBezTo>
                    <a:lnTo>
                      <a:pt x="1588" y="1484"/>
                    </a:lnTo>
                    <a:cubicBezTo>
                      <a:pt x="1222" y="1525"/>
                      <a:pt x="961" y="1744"/>
                      <a:pt x="648" y="1902"/>
                    </a:cubicBezTo>
                    <a:cubicBezTo>
                      <a:pt x="481" y="1974"/>
                      <a:pt x="293" y="2048"/>
                      <a:pt x="52" y="2131"/>
                    </a:cubicBezTo>
                    <a:lnTo>
                      <a:pt x="42" y="2131"/>
                    </a:lnTo>
                    <a:cubicBezTo>
                      <a:pt x="21" y="2194"/>
                      <a:pt x="0" y="2257"/>
                      <a:pt x="0" y="2309"/>
                    </a:cubicBezTo>
                    <a:cubicBezTo>
                      <a:pt x="0" y="2361"/>
                      <a:pt x="10" y="2413"/>
                      <a:pt x="31" y="2466"/>
                    </a:cubicBezTo>
                    <a:cubicBezTo>
                      <a:pt x="52" y="2518"/>
                      <a:pt x="94" y="2559"/>
                      <a:pt x="135" y="2580"/>
                    </a:cubicBezTo>
                    <a:cubicBezTo>
                      <a:pt x="272" y="2601"/>
                      <a:pt x="418" y="2612"/>
                      <a:pt x="553" y="2622"/>
                    </a:cubicBezTo>
                    <a:cubicBezTo>
                      <a:pt x="637" y="2612"/>
                      <a:pt x="720" y="2591"/>
                      <a:pt x="804" y="2570"/>
                    </a:cubicBezTo>
                    <a:lnTo>
                      <a:pt x="825" y="2570"/>
                    </a:lnTo>
                    <a:cubicBezTo>
                      <a:pt x="825" y="2559"/>
                      <a:pt x="836" y="2559"/>
                      <a:pt x="836" y="2559"/>
                    </a:cubicBezTo>
                    <a:cubicBezTo>
                      <a:pt x="1087" y="2497"/>
                      <a:pt x="1306" y="2413"/>
                      <a:pt x="1400" y="2403"/>
                    </a:cubicBezTo>
                    <a:lnTo>
                      <a:pt x="1400" y="2424"/>
                    </a:lnTo>
                    <a:cubicBezTo>
                      <a:pt x="1400" y="2424"/>
                      <a:pt x="1410" y="2424"/>
                      <a:pt x="1410" y="2434"/>
                    </a:cubicBezTo>
                    <a:cubicBezTo>
                      <a:pt x="1421" y="2528"/>
                      <a:pt x="1452" y="2612"/>
                      <a:pt x="1484" y="2685"/>
                    </a:cubicBezTo>
                    <a:cubicBezTo>
                      <a:pt x="1911" y="2716"/>
                      <a:pt x="2361" y="2768"/>
                      <a:pt x="2810" y="2894"/>
                    </a:cubicBezTo>
                    <a:cubicBezTo>
                      <a:pt x="3364" y="3040"/>
                      <a:pt x="3813" y="3270"/>
                      <a:pt x="4283" y="3353"/>
                    </a:cubicBezTo>
                    <a:lnTo>
                      <a:pt x="4565" y="3385"/>
                    </a:lnTo>
                    <a:cubicBezTo>
                      <a:pt x="4722" y="3353"/>
                      <a:pt x="4868" y="3322"/>
                      <a:pt x="5004" y="3281"/>
                    </a:cubicBezTo>
                    <a:cubicBezTo>
                      <a:pt x="5579" y="3134"/>
                      <a:pt x="6143" y="2946"/>
                      <a:pt x="6686" y="2737"/>
                    </a:cubicBezTo>
                    <a:cubicBezTo>
                      <a:pt x="7114" y="2570"/>
                      <a:pt x="7532" y="2403"/>
                      <a:pt x="7940" y="2246"/>
                    </a:cubicBezTo>
                    <a:lnTo>
                      <a:pt x="7940" y="2246"/>
                    </a:lnTo>
                    <a:cubicBezTo>
                      <a:pt x="7271" y="2476"/>
                      <a:pt x="6592" y="2706"/>
                      <a:pt x="5871" y="2852"/>
                    </a:cubicBezTo>
                    <a:cubicBezTo>
                      <a:pt x="5505" y="2925"/>
                      <a:pt x="5161" y="3009"/>
                      <a:pt x="4816" y="3009"/>
                    </a:cubicBezTo>
                    <a:cubicBezTo>
                      <a:pt x="4774" y="3009"/>
                      <a:pt x="4732" y="3009"/>
                      <a:pt x="4701" y="2998"/>
                    </a:cubicBezTo>
                    <a:cubicBezTo>
                      <a:pt x="4273" y="2977"/>
                      <a:pt x="3834" y="2800"/>
                      <a:pt x="3364" y="2643"/>
                    </a:cubicBezTo>
                    <a:cubicBezTo>
                      <a:pt x="2591" y="2392"/>
                      <a:pt x="1839" y="2330"/>
                      <a:pt x="1107" y="2330"/>
                    </a:cubicBezTo>
                    <a:lnTo>
                      <a:pt x="804" y="2330"/>
                    </a:lnTo>
                    <a:cubicBezTo>
                      <a:pt x="1494" y="2173"/>
                      <a:pt x="2183" y="2016"/>
                      <a:pt x="2894" y="1995"/>
                    </a:cubicBezTo>
                    <a:cubicBezTo>
                      <a:pt x="2779" y="1943"/>
                      <a:pt x="2664" y="1881"/>
                      <a:pt x="2559" y="1807"/>
                    </a:cubicBezTo>
                    <a:lnTo>
                      <a:pt x="2308" y="1651"/>
                    </a:lnTo>
                    <a:lnTo>
                      <a:pt x="2267" y="1651"/>
                    </a:lnTo>
                    <a:cubicBezTo>
                      <a:pt x="2278" y="1651"/>
                      <a:pt x="2288" y="1640"/>
                      <a:pt x="2288" y="1640"/>
                    </a:cubicBezTo>
                    <a:cubicBezTo>
                      <a:pt x="2162" y="1556"/>
                      <a:pt x="2027" y="1494"/>
                      <a:pt x="1860" y="14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64;p57">
                <a:extLst>
                  <a:ext uri="{FF2B5EF4-FFF2-40B4-BE49-F238E27FC236}">
                    <a16:creationId xmlns:a16="http://schemas.microsoft.com/office/drawing/2014/main" id="{F37EAF90-C03E-4D63-B046-BFA5B8F9FF96}"/>
                  </a:ext>
                </a:extLst>
              </p:cNvPr>
              <p:cNvSpPr/>
              <p:nvPr/>
            </p:nvSpPr>
            <p:spPr>
              <a:xfrm>
                <a:off x="1060923" y="4339449"/>
                <a:ext cx="3609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32"/>
                      <a:pt x="42" y="53"/>
                      <a:pt x="63" y="84"/>
                    </a:cubicBezTo>
                    <a:cubicBezTo>
                      <a:pt x="42" y="5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65;p57">
                <a:extLst>
                  <a:ext uri="{FF2B5EF4-FFF2-40B4-BE49-F238E27FC236}">
                    <a16:creationId xmlns:a16="http://schemas.microsoft.com/office/drawing/2014/main" id="{54DDA8CF-40DD-4437-A0BF-DBD56A87F486}"/>
                  </a:ext>
                </a:extLst>
              </p:cNvPr>
              <p:cNvSpPr/>
              <p:nvPr/>
            </p:nvSpPr>
            <p:spPr>
              <a:xfrm>
                <a:off x="1006727" y="4051946"/>
                <a:ext cx="301713" cy="317617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5632" extrusionOk="0">
                    <a:moveTo>
                      <a:pt x="4910" y="0"/>
                    </a:moveTo>
                    <a:cubicBezTo>
                      <a:pt x="4827" y="251"/>
                      <a:pt x="4764" y="544"/>
                      <a:pt x="4639" y="742"/>
                    </a:cubicBezTo>
                    <a:cubicBezTo>
                      <a:pt x="4576" y="857"/>
                      <a:pt x="4503" y="961"/>
                      <a:pt x="4409" y="1066"/>
                    </a:cubicBezTo>
                    <a:cubicBezTo>
                      <a:pt x="4523" y="1139"/>
                      <a:pt x="4660" y="1191"/>
                      <a:pt x="4795" y="1212"/>
                    </a:cubicBezTo>
                    <a:lnTo>
                      <a:pt x="4910" y="1212"/>
                    </a:lnTo>
                    <a:cubicBezTo>
                      <a:pt x="5078" y="1212"/>
                      <a:pt x="5203" y="1170"/>
                      <a:pt x="5307" y="1119"/>
                    </a:cubicBezTo>
                    <a:cubicBezTo>
                      <a:pt x="5245" y="701"/>
                      <a:pt x="5088" y="356"/>
                      <a:pt x="4910" y="0"/>
                    </a:cubicBezTo>
                    <a:close/>
                    <a:moveTo>
                      <a:pt x="3750" y="1641"/>
                    </a:moveTo>
                    <a:cubicBezTo>
                      <a:pt x="3374" y="1892"/>
                      <a:pt x="2956" y="2111"/>
                      <a:pt x="2559" y="2299"/>
                    </a:cubicBezTo>
                    <a:cubicBezTo>
                      <a:pt x="2455" y="2351"/>
                      <a:pt x="2361" y="2403"/>
                      <a:pt x="2257" y="2445"/>
                    </a:cubicBezTo>
                    <a:cubicBezTo>
                      <a:pt x="2434" y="2779"/>
                      <a:pt x="2789" y="2946"/>
                      <a:pt x="3249" y="2946"/>
                    </a:cubicBezTo>
                    <a:cubicBezTo>
                      <a:pt x="3416" y="2946"/>
                      <a:pt x="3604" y="2926"/>
                      <a:pt x="3803" y="2874"/>
                    </a:cubicBezTo>
                    <a:cubicBezTo>
                      <a:pt x="3740" y="2477"/>
                      <a:pt x="3876" y="2080"/>
                      <a:pt x="4012" y="1839"/>
                    </a:cubicBezTo>
                    <a:cubicBezTo>
                      <a:pt x="4054" y="1766"/>
                      <a:pt x="4158" y="1683"/>
                      <a:pt x="4096" y="1651"/>
                    </a:cubicBezTo>
                    <a:lnTo>
                      <a:pt x="4001" y="1651"/>
                    </a:lnTo>
                    <a:cubicBezTo>
                      <a:pt x="3918" y="1651"/>
                      <a:pt x="3824" y="1651"/>
                      <a:pt x="3750" y="1641"/>
                    </a:cubicBezTo>
                    <a:close/>
                    <a:moveTo>
                      <a:pt x="5349" y="1505"/>
                    </a:moveTo>
                    <a:cubicBezTo>
                      <a:pt x="5255" y="1547"/>
                      <a:pt x="5161" y="1578"/>
                      <a:pt x="5067" y="1588"/>
                    </a:cubicBezTo>
                    <a:lnTo>
                      <a:pt x="4941" y="1588"/>
                    </a:lnTo>
                    <a:cubicBezTo>
                      <a:pt x="4910" y="1578"/>
                      <a:pt x="4879" y="1578"/>
                      <a:pt x="4848" y="1578"/>
                    </a:cubicBezTo>
                    <a:cubicBezTo>
                      <a:pt x="4816" y="1578"/>
                      <a:pt x="4795" y="1578"/>
                      <a:pt x="4774" y="1588"/>
                    </a:cubicBezTo>
                    <a:cubicBezTo>
                      <a:pt x="4451" y="1662"/>
                      <a:pt x="4137" y="2205"/>
                      <a:pt x="4137" y="2686"/>
                    </a:cubicBezTo>
                    <a:cubicBezTo>
                      <a:pt x="4137" y="3093"/>
                      <a:pt x="4315" y="3333"/>
                      <a:pt x="4565" y="3511"/>
                    </a:cubicBezTo>
                    <a:cubicBezTo>
                      <a:pt x="4962" y="3051"/>
                      <a:pt x="5287" y="2477"/>
                      <a:pt x="5338" y="1818"/>
                    </a:cubicBezTo>
                    <a:cubicBezTo>
                      <a:pt x="5349" y="1735"/>
                      <a:pt x="5349" y="1662"/>
                      <a:pt x="5349" y="1578"/>
                    </a:cubicBezTo>
                    <a:lnTo>
                      <a:pt x="5349" y="1505"/>
                    </a:lnTo>
                    <a:close/>
                    <a:moveTo>
                      <a:pt x="3907" y="3208"/>
                    </a:moveTo>
                    <a:cubicBezTo>
                      <a:pt x="3824" y="3208"/>
                      <a:pt x="3729" y="3302"/>
                      <a:pt x="3657" y="3375"/>
                    </a:cubicBezTo>
                    <a:cubicBezTo>
                      <a:pt x="3490" y="3542"/>
                      <a:pt x="3291" y="3835"/>
                      <a:pt x="3406" y="4221"/>
                    </a:cubicBezTo>
                    <a:cubicBezTo>
                      <a:pt x="3427" y="4315"/>
                      <a:pt x="3490" y="4388"/>
                      <a:pt x="3552" y="4441"/>
                    </a:cubicBezTo>
                    <a:cubicBezTo>
                      <a:pt x="3657" y="4367"/>
                      <a:pt x="3750" y="4295"/>
                      <a:pt x="3845" y="4221"/>
                    </a:cubicBezTo>
                    <a:cubicBezTo>
                      <a:pt x="4001" y="4086"/>
                      <a:pt x="4158" y="3949"/>
                      <a:pt x="4315" y="3782"/>
                    </a:cubicBezTo>
                    <a:cubicBezTo>
                      <a:pt x="4126" y="3647"/>
                      <a:pt x="3980" y="3459"/>
                      <a:pt x="3907" y="3208"/>
                    </a:cubicBezTo>
                    <a:close/>
                    <a:moveTo>
                      <a:pt x="1953" y="2623"/>
                    </a:moveTo>
                    <a:cubicBezTo>
                      <a:pt x="1693" y="2874"/>
                      <a:pt x="1400" y="3187"/>
                      <a:pt x="1358" y="3563"/>
                    </a:cubicBezTo>
                    <a:cubicBezTo>
                      <a:pt x="1264" y="4451"/>
                      <a:pt x="2236" y="4576"/>
                      <a:pt x="3207" y="4597"/>
                    </a:cubicBezTo>
                    <a:cubicBezTo>
                      <a:pt x="2946" y="4284"/>
                      <a:pt x="3019" y="3532"/>
                      <a:pt x="3281" y="3271"/>
                    </a:cubicBezTo>
                    <a:lnTo>
                      <a:pt x="3134" y="3271"/>
                    </a:lnTo>
                    <a:cubicBezTo>
                      <a:pt x="2528" y="3271"/>
                      <a:pt x="2173" y="3009"/>
                      <a:pt x="1953" y="2623"/>
                    </a:cubicBezTo>
                    <a:close/>
                    <a:moveTo>
                      <a:pt x="1317" y="2895"/>
                    </a:moveTo>
                    <a:lnTo>
                      <a:pt x="0" y="3552"/>
                    </a:lnTo>
                    <a:cubicBezTo>
                      <a:pt x="10" y="3563"/>
                      <a:pt x="10" y="3573"/>
                      <a:pt x="21" y="3584"/>
                    </a:cubicBezTo>
                    <a:lnTo>
                      <a:pt x="115" y="3740"/>
                    </a:lnTo>
                    <a:cubicBezTo>
                      <a:pt x="376" y="4169"/>
                      <a:pt x="637" y="4576"/>
                      <a:pt x="899" y="4984"/>
                    </a:cubicBezTo>
                    <a:cubicBezTo>
                      <a:pt x="920" y="5026"/>
                      <a:pt x="940" y="5057"/>
                      <a:pt x="961" y="5099"/>
                    </a:cubicBezTo>
                    <a:cubicBezTo>
                      <a:pt x="982" y="5120"/>
                      <a:pt x="1003" y="5151"/>
                      <a:pt x="1024" y="5182"/>
                    </a:cubicBezTo>
                    <a:cubicBezTo>
                      <a:pt x="1118" y="5339"/>
                      <a:pt x="1222" y="5506"/>
                      <a:pt x="1358" y="5632"/>
                    </a:cubicBezTo>
                    <a:cubicBezTo>
                      <a:pt x="1943" y="5370"/>
                      <a:pt x="2487" y="5120"/>
                      <a:pt x="2998" y="4806"/>
                    </a:cubicBezTo>
                    <a:lnTo>
                      <a:pt x="2998" y="4806"/>
                    </a:lnTo>
                    <a:cubicBezTo>
                      <a:pt x="2915" y="4817"/>
                      <a:pt x="2842" y="4817"/>
                      <a:pt x="2758" y="4817"/>
                    </a:cubicBezTo>
                    <a:cubicBezTo>
                      <a:pt x="1839" y="4817"/>
                      <a:pt x="1013" y="4451"/>
                      <a:pt x="1066" y="3605"/>
                    </a:cubicBezTo>
                    <a:cubicBezTo>
                      <a:pt x="1087" y="3313"/>
                      <a:pt x="1180" y="3093"/>
                      <a:pt x="1317" y="28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66;p57">
                <a:extLst>
                  <a:ext uri="{FF2B5EF4-FFF2-40B4-BE49-F238E27FC236}">
                    <a16:creationId xmlns:a16="http://schemas.microsoft.com/office/drawing/2014/main" id="{A68475F8-3B77-43A7-8DFB-C9AF20C34FCA}"/>
                  </a:ext>
                </a:extLst>
              </p:cNvPr>
              <p:cNvSpPr/>
              <p:nvPr/>
            </p:nvSpPr>
            <p:spPr>
              <a:xfrm>
                <a:off x="1063856" y="4112007"/>
                <a:ext cx="244585" cy="211594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752" extrusionOk="0">
                    <a:moveTo>
                      <a:pt x="940" y="1558"/>
                    </a:moveTo>
                    <a:cubicBezTo>
                      <a:pt x="1160" y="1944"/>
                      <a:pt x="1515" y="2206"/>
                      <a:pt x="2121" y="2206"/>
                    </a:cubicBezTo>
                    <a:lnTo>
                      <a:pt x="2268" y="2206"/>
                    </a:lnTo>
                    <a:cubicBezTo>
                      <a:pt x="2006" y="2467"/>
                      <a:pt x="1933" y="3219"/>
                      <a:pt x="2194" y="3532"/>
                    </a:cubicBezTo>
                    <a:cubicBezTo>
                      <a:pt x="1223" y="3511"/>
                      <a:pt x="251" y="3386"/>
                      <a:pt x="345" y="2498"/>
                    </a:cubicBezTo>
                    <a:cubicBezTo>
                      <a:pt x="387" y="2122"/>
                      <a:pt x="680" y="1809"/>
                      <a:pt x="940" y="1558"/>
                    </a:cubicBezTo>
                    <a:close/>
                    <a:moveTo>
                      <a:pt x="3396" y="1"/>
                    </a:moveTo>
                    <a:cubicBezTo>
                      <a:pt x="3218" y="210"/>
                      <a:pt x="2988" y="398"/>
                      <a:pt x="2737" y="576"/>
                    </a:cubicBezTo>
                    <a:cubicBezTo>
                      <a:pt x="2811" y="586"/>
                      <a:pt x="2905" y="586"/>
                      <a:pt x="2988" y="586"/>
                    </a:cubicBezTo>
                    <a:lnTo>
                      <a:pt x="3083" y="586"/>
                    </a:lnTo>
                    <a:cubicBezTo>
                      <a:pt x="3145" y="618"/>
                      <a:pt x="3041" y="701"/>
                      <a:pt x="2999" y="774"/>
                    </a:cubicBezTo>
                    <a:cubicBezTo>
                      <a:pt x="2863" y="1015"/>
                      <a:pt x="2727" y="1412"/>
                      <a:pt x="2790" y="1809"/>
                    </a:cubicBezTo>
                    <a:cubicBezTo>
                      <a:pt x="2591" y="1861"/>
                      <a:pt x="2403" y="1881"/>
                      <a:pt x="2236" y="1881"/>
                    </a:cubicBezTo>
                    <a:cubicBezTo>
                      <a:pt x="1776" y="1881"/>
                      <a:pt x="1421" y="1714"/>
                      <a:pt x="1244" y="1380"/>
                    </a:cubicBezTo>
                    <a:cubicBezTo>
                      <a:pt x="930" y="1526"/>
                      <a:pt x="617" y="1683"/>
                      <a:pt x="304" y="1830"/>
                    </a:cubicBezTo>
                    <a:cubicBezTo>
                      <a:pt x="167" y="2028"/>
                      <a:pt x="74" y="2248"/>
                      <a:pt x="53" y="2540"/>
                    </a:cubicBezTo>
                    <a:cubicBezTo>
                      <a:pt x="0" y="3386"/>
                      <a:pt x="826" y="3752"/>
                      <a:pt x="1745" y="3752"/>
                    </a:cubicBezTo>
                    <a:cubicBezTo>
                      <a:pt x="1829" y="3752"/>
                      <a:pt x="1902" y="3752"/>
                      <a:pt x="1985" y="3741"/>
                    </a:cubicBezTo>
                    <a:cubicBezTo>
                      <a:pt x="2173" y="3627"/>
                      <a:pt x="2361" y="3511"/>
                      <a:pt x="2539" y="3376"/>
                    </a:cubicBezTo>
                    <a:cubicBezTo>
                      <a:pt x="2477" y="3323"/>
                      <a:pt x="2414" y="3250"/>
                      <a:pt x="2393" y="3156"/>
                    </a:cubicBezTo>
                    <a:cubicBezTo>
                      <a:pt x="2278" y="2770"/>
                      <a:pt x="2477" y="2477"/>
                      <a:pt x="2644" y="2310"/>
                    </a:cubicBezTo>
                    <a:cubicBezTo>
                      <a:pt x="2716" y="2237"/>
                      <a:pt x="2811" y="2143"/>
                      <a:pt x="2894" y="2143"/>
                    </a:cubicBezTo>
                    <a:cubicBezTo>
                      <a:pt x="2967" y="2394"/>
                      <a:pt x="3113" y="2582"/>
                      <a:pt x="3302" y="2717"/>
                    </a:cubicBezTo>
                    <a:cubicBezTo>
                      <a:pt x="3385" y="2634"/>
                      <a:pt x="3469" y="2540"/>
                      <a:pt x="3552" y="2446"/>
                    </a:cubicBezTo>
                    <a:cubicBezTo>
                      <a:pt x="3302" y="2268"/>
                      <a:pt x="3124" y="2028"/>
                      <a:pt x="3124" y="1621"/>
                    </a:cubicBezTo>
                    <a:cubicBezTo>
                      <a:pt x="3124" y="1140"/>
                      <a:pt x="3438" y="597"/>
                      <a:pt x="3761" y="523"/>
                    </a:cubicBezTo>
                    <a:cubicBezTo>
                      <a:pt x="3782" y="513"/>
                      <a:pt x="3803" y="513"/>
                      <a:pt x="3835" y="513"/>
                    </a:cubicBezTo>
                    <a:cubicBezTo>
                      <a:pt x="3866" y="513"/>
                      <a:pt x="3897" y="513"/>
                      <a:pt x="3928" y="523"/>
                    </a:cubicBezTo>
                    <a:lnTo>
                      <a:pt x="4054" y="523"/>
                    </a:lnTo>
                    <a:cubicBezTo>
                      <a:pt x="4148" y="513"/>
                      <a:pt x="4242" y="482"/>
                      <a:pt x="4336" y="440"/>
                    </a:cubicBezTo>
                    <a:cubicBezTo>
                      <a:pt x="4325" y="304"/>
                      <a:pt x="4315" y="179"/>
                      <a:pt x="4294" y="54"/>
                    </a:cubicBezTo>
                    <a:cubicBezTo>
                      <a:pt x="4190" y="105"/>
                      <a:pt x="4065" y="147"/>
                      <a:pt x="3897" y="147"/>
                    </a:cubicBezTo>
                    <a:lnTo>
                      <a:pt x="3782" y="147"/>
                    </a:lnTo>
                    <a:cubicBezTo>
                      <a:pt x="3647" y="126"/>
                      <a:pt x="3510" y="74"/>
                      <a:pt x="3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AB90642A-E1BD-4303-97E5-797C4165BC4A}"/>
              </a:ext>
            </a:extLst>
          </p:cNvPr>
          <p:cNvSpPr txBox="1"/>
          <p:nvPr/>
        </p:nvSpPr>
        <p:spPr>
          <a:xfrm>
            <a:off x="963933" y="1621253"/>
            <a:ext cx="2377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AFD1277-1416-4D8F-BDC9-8D16CA1D1648}"/>
              </a:ext>
            </a:extLst>
          </p:cNvPr>
          <p:cNvSpPr txBox="1"/>
          <p:nvPr/>
        </p:nvSpPr>
        <p:spPr>
          <a:xfrm>
            <a:off x="5517269" y="1900751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 mới đỏ tươi,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trường đỏ thắm, mặt trời đỏ chót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" name="Google Shape;1722;p53">
            <a:extLst>
              <a:ext uri="{FF2B5EF4-FFF2-40B4-BE49-F238E27FC236}">
                <a16:creationId xmlns:a16="http://schemas.microsoft.com/office/drawing/2014/main" id="{382ABBB4-F66F-49F9-B92D-3ECC68532FF7}"/>
              </a:ext>
            </a:extLst>
          </p:cNvPr>
          <p:cNvSpPr txBox="1">
            <a:spLocks/>
          </p:cNvSpPr>
          <p:nvPr/>
        </p:nvSpPr>
        <p:spPr>
          <a:xfrm>
            <a:off x="1550594" y="513595"/>
            <a:ext cx="64732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ctr"/>
            <a:r>
              <a:rPr lang="vi-VN" sz="2400" b="1" spc="50" dirty="0">
                <a:ln w="952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Cảnh vật quê hương được tả bằng nhiều màu sắc. Hãy kể tên những màu sắc ấy.</a:t>
            </a:r>
            <a:endParaRPr lang="vi-VN" sz="2400" b="1" spc="50" dirty="0">
              <a:ln w="952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57"/>
          <p:cNvSpPr txBox="1">
            <a:spLocks noGrp="1"/>
          </p:cNvSpPr>
          <p:nvPr>
            <p:ph type="title"/>
          </p:nvPr>
        </p:nvSpPr>
        <p:spPr>
          <a:xfrm>
            <a:off x="2086770" y="1684769"/>
            <a:ext cx="38280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effectLst/>
                <a:latin typeface="Arial" panose="020B0604020202020204" pitchFamily="34" charset="0"/>
              </a:rPr>
              <a:t>a) Vì quê hương rất đẹp</a:t>
            </a:r>
            <a:endParaRPr lang="vi-VN" sz="6000" dirty="0"/>
          </a:p>
        </p:txBody>
      </p:sp>
      <p:sp>
        <p:nvSpPr>
          <p:cNvPr id="2121" name="Google Shape;2121;p57"/>
          <p:cNvSpPr txBox="1">
            <a:spLocks noGrp="1"/>
          </p:cNvSpPr>
          <p:nvPr>
            <p:ph type="title" idx="2"/>
          </p:nvPr>
        </p:nvSpPr>
        <p:spPr>
          <a:xfrm>
            <a:off x="2202318" y="2443370"/>
            <a:ext cx="5494622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n-lt"/>
              </a:rPr>
              <a:t>b) Vì bạn nhỏ trong bài thơ vẽ rất giỏi.</a:t>
            </a:r>
            <a:endParaRPr lang="en" sz="2400" dirty="0">
              <a:latin typeface="+mn-lt"/>
            </a:endParaRPr>
          </a:p>
        </p:txBody>
      </p:sp>
      <p:sp>
        <p:nvSpPr>
          <p:cNvPr id="2123" name="Google Shape;2123;p57"/>
          <p:cNvSpPr txBox="1">
            <a:spLocks noGrp="1"/>
          </p:cNvSpPr>
          <p:nvPr>
            <p:ph type="title" idx="4"/>
          </p:nvPr>
        </p:nvSpPr>
        <p:spPr>
          <a:xfrm>
            <a:off x="2009381" y="3104112"/>
            <a:ext cx="4862846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c) Vì bạn nhỏ yêu quê hương.</a:t>
            </a:r>
            <a:endParaRPr lang="en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125" name="Google Shape;2125;p57"/>
          <p:cNvGrpSpPr/>
          <p:nvPr/>
        </p:nvGrpSpPr>
        <p:grpSpPr>
          <a:xfrm>
            <a:off x="7565236" y="3838172"/>
            <a:ext cx="1252000" cy="873367"/>
            <a:chOff x="6464409" y="2031879"/>
            <a:chExt cx="1521664" cy="1096265"/>
          </a:xfrm>
        </p:grpSpPr>
        <p:sp>
          <p:nvSpPr>
            <p:cNvPr id="2126" name="Google Shape;2126;p57"/>
            <p:cNvSpPr/>
            <p:nvPr/>
          </p:nvSpPr>
          <p:spPr>
            <a:xfrm>
              <a:off x="6474954" y="2031879"/>
              <a:ext cx="1511118" cy="1096265"/>
            </a:xfrm>
            <a:custGeom>
              <a:avLst/>
              <a:gdLst/>
              <a:ahLst/>
              <a:cxnLst/>
              <a:rect l="l" t="t" r="r" b="b"/>
              <a:pathLst>
                <a:path w="40709" h="29531" extrusionOk="0">
                  <a:moveTo>
                    <a:pt x="36384" y="8083"/>
                  </a:moveTo>
                  <a:cubicBezTo>
                    <a:pt x="36739" y="7753"/>
                    <a:pt x="37317" y="7669"/>
                    <a:pt x="37813" y="7540"/>
                  </a:cubicBezTo>
                  <a:cubicBezTo>
                    <a:pt x="39315" y="7173"/>
                    <a:pt x="40709" y="6488"/>
                    <a:pt x="40685" y="4621"/>
                  </a:cubicBezTo>
                  <a:cubicBezTo>
                    <a:pt x="40673" y="3037"/>
                    <a:pt x="39468" y="2033"/>
                    <a:pt x="38346" y="1737"/>
                  </a:cubicBezTo>
                  <a:cubicBezTo>
                    <a:pt x="37778" y="1596"/>
                    <a:pt x="37223" y="1679"/>
                    <a:pt x="36844" y="1797"/>
                  </a:cubicBezTo>
                  <a:cubicBezTo>
                    <a:pt x="35911" y="2115"/>
                    <a:pt x="35415" y="2600"/>
                    <a:pt x="34588" y="3037"/>
                  </a:cubicBezTo>
                  <a:cubicBezTo>
                    <a:pt x="34221" y="3239"/>
                    <a:pt x="33761" y="3522"/>
                    <a:pt x="33252" y="3368"/>
                  </a:cubicBezTo>
                  <a:cubicBezTo>
                    <a:pt x="32898" y="3262"/>
                    <a:pt x="32792" y="2777"/>
                    <a:pt x="32756" y="2281"/>
                  </a:cubicBezTo>
                  <a:cubicBezTo>
                    <a:pt x="32721" y="1785"/>
                    <a:pt x="32685" y="1336"/>
                    <a:pt x="32508" y="993"/>
                  </a:cubicBezTo>
                  <a:cubicBezTo>
                    <a:pt x="32177" y="343"/>
                    <a:pt x="31361" y="1"/>
                    <a:pt x="30629" y="95"/>
                  </a:cubicBezTo>
                  <a:cubicBezTo>
                    <a:pt x="30298" y="130"/>
                    <a:pt x="30038" y="248"/>
                    <a:pt x="29838" y="426"/>
                  </a:cubicBezTo>
                  <a:cubicBezTo>
                    <a:pt x="29270" y="887"/>
                    <a:pt x="29093" y="1797"/>
                    <a:pt x="28809" y="2553"/>
                  </a:cubicBezTo>
                  <a:cubicBezTo>
                    <a:pt x="28680" y="2884"/>
                    <a:pt x="28525" y="3286"/>
                    <a:pt x="28325" y="3664"/>
                  </a:cubicBezTo>
                  <a:cubicBezTo>
                    <a:pt x="28160" y="3995"/>
                    <a:pt x="27911" y="4432"/>
                    <a:pt x="27509" y="4432"/>
                  </a:cubicBezTo>
                  <a:cubicBezTo>
                    <a:pt x="26671" y="4432"/>
                    <a:pt x="26989" y="3061"/>
                    <a:pt x="26789" y="2411"/>
                  </a:cubicBezTo>
                  <a:cubicBezTo>
                    <a:pt x="26588" y="1773"/>
                    <a:pt x="26104" y="1159"/>
                    <a:pt x="25513" y="946"/>
                  </a:cubicBezTo>
                  <a:cubicBezTo>
                    <a:pt x="24815" y="697"/>
                    <a:pt x="24319" y="1147"/>
                    <a:pt x="24130" y="1596"/>
                  </a:cubicBezTo>
                  <a:cubicBezTo>
                    <a:pt x="24024" y="1844"/>
                    <a:pt x="24000" y="2270"/>
                    <a:pt x="24047" y="2683"/>
                  </a:cubicBezTo>
                  <a:cubicBezTo>
                    <a:pt x="24095" y="3037"/>
                    <a:pt x="24177" y="3415"/>
                    <a:pt x="24213" y="3782"/>
                  </a:cubicBezTo>
                  <a:cubicBezTo>
                    <a:pt x="24307" y="4526"/>
                    <a:pt x="24237" y="5637"/>
                    <a:pt x="23633" y="5660"/>
                  </a:cubicBezTo>
                  <a:cubicBezTo>
                    <a:pt x="23326" y="5673"/>
                    <a:pt x="23055" y="5353"/>
                    <a:pt x="22901" y="5117"/>
                  </a:cubicBezTo>
                  <a:cubicBezTo>
                    <a:pt x="22712" y="4846"/>
                    <a:pt x="22582" y="4573"/>
                    <a:pt x="22381" y="4349"/>
                  </a:cubicBezTo>
                  <a:cubicBezTo>
                    <a:pt x="22180" y="4137"/>
                    <a:pt x="21897" y="3841"/>
                    <a:pt x="21506" y="3864"/>
                  </a:cubicBezTo>
                  <a:cubicBezTo>
                    <a:pt x="21199" y="3888"/>
                    <a:pt x="20975" y="4172"/>
                    <a:pt x="20892" y="4373"/>
                  </a:cubicBezTo>
                  <a:cubicBezTo>
                    <a:pt x="20608" y="5035"/>
                    <a:pt x="20904" y="5909"/>
                    <a:pt x="20703" y="6559"/>
                  </a:cubicBezTo>
                  <a:cubicBezTo>
                    <a:pt x="20419" y="7504"/>
                    <a:pt x="19521" y="7551"/>
                    <a:pt x="19309" y="8509"/>
                  </a:cubicBezTo>
                  <a:cubicBezTo>
                    <a:pt x="19285" y="8603"/>
                    <a:pt x="19238" y="8887"/>
                    <a:pt x="19261" y="9111"/>
                  </a:cubicBezTo>
                  <a:cubicBezTo>
                    <a:pt x="19285" y="9229"/>
                    <a:pt x="19309" y="9336"/>
                    <a:pt x="19356" y="9430"/>
                  </a:cubicBezTo>
                  <a:cubicBezTo>
                    <a:pt x="19203" y="9478"/>
                    <a:pt x="19061" y="9525"/>
                    <a:pt x="18907" y="9572"/>
                  </a:cubicBezTo>
                  <a:cubicBezTo>
                    <a:pt x="18812" y="9607"/>
                    <a:pt x="18529" y="9667"/>
                    <a:pt x="18316" y="9761"/>
                  </a:cubicBezTo>
                  <a:cubicBezTo>
                    <a:pt x="18115" y="9029"/>
                    <a:pt x="17643" y="6913"/>
                    <a:pt x="16898" y="4869"/>
                  </a:cubicBezTo>
                  <a:cubicBezTo>
                    <a:pt x="16827" y="4692"/>
                    <a:pt x="16732" y="4502"/>
                    <a:pt x="16627" y="4349"/>
                  </a:cubicBezTo>
                  <a:cubicBezTo>
                    <a:pt x="16674" y="4231"/>
                    <a:pt x="16685" y="4101"/>
                    <a:pt x="16603" y="3995"/>
                  </a:cubicBezTo>
                  <a:cubicBezTo>
                    <a:pt x="16520" y="3888"/>
                    <a:pt x="16414" y="3900"/>
                    <a:pt x="16296" y="3912"/>
                  </a:cubicBezTo>
                  <a:cubicBezTo>
                    <a:pt x="15965" y="3959"/>
                    <a:pt x="15693" y="4172"/>
                    <a:pt x="15492" y="4373"/>
                  </a:cubicBezTo>
                  <a:cubicBezTo>
                    <a:pt x="15350" y="4502"/>
                    <a:pt x="15220" y="4644"/>
                    <a:pt x="15185" y="4751"/>
                  </a:cubicBezTo>
                  <a:cubicBezTo>
                    <a:pt x="15055" y="4951"/>
                    <a:pt x="14936" y="5200"/>
                    <a:pt x="15031" y="5366"/>
                  </a:cubicBezTo>
                  <a:cubicBezTo>
                    <a:pt x="15078" y="5460"/>
                    <a:pt x="15173" y="5471"/>
                    <a:pt x="15267" y="5460"/>
                  </a:cubicBezTo>
                  <a:cubicBezTo>
                    <a:pt x="15303" y="5578"/>
                    <a:pt x="15338" y="5684"/>
                    <a:pt x="15374" y="5779"/>
                  </a:cubicBezTo>
                  <a:cubicBezTo>
                    <a:pt x="15705" y="6771"/>
                    <a:pt x="17229" y="9442"/>
                    <a:pt x="17359" y="9998"/>
                  </a:cubicBezTo>
                  <a:cubicBezTo>
                    <a:pt x="17489" y="10565"/>
                    <a:pt x="17312" y="11085"/>
                    <a:pt x="17170" y="11545"/>
                  </a:cubicBezTo>
                  <a:cubicBezTo>
                    <a:pt x="17063" y="11876"/>
                    <a:pt x="16981" y="12196"/>
                    <a:pt x="16887" y="12467"/>
                  </a:cubicBezTo>
                  <a:cubicBezTo>
                    <a:pt x="16709" y="13010"/>
                    <a:pt x="16461" y="13672"/>
                    <a:pt x="16331" y="14358"/>
                  </a:cubicBezTo>
                  <a:cubicBezTo>
                    <a:pt x="16107" y="15563"/>
                    <a:pt x="16438" y="16579"/>
                    <a:pt x="16721" y="17466"/>
                  </a:cubicBezTo>
                  <a:cubicBezTo>
                    <a:pt x="16803" y="17737"/>
                    <a:pt x="16992" y="18257"/>
                    <a:pt x="16934" y="18470"/>
                  </a:cubicBezTo>
                  <a:cubicBezTo>
                    <a:pt x="16898" y="18577"/>
                    <a:pt x="16745" y="18648"/>
                    <a:pt x="16603" y="18753"/>
                  </a:cubicBezTo>
                  <a:cubicBezTo>
                    <a:pt x="16047" y="19179"/>
                    <a:pt x="15563" y="19486"/>
                    <a:pt x="15125" y="19924"/>
                  </a:cubicBezTo>
                  <a:cubicBezTo>
                    <a:pt x="14251" y="18470"/>
                    <a:pt x="12928" y="17146"/>
                    <a:pt x="10766" y="17395"/>
                  </a:cubicBezTo>
                  <a:cubicBezTo>
                    <a:pt x="9348" y="17560"/>
                    <a:pt x="8106" y="17915"/>
                    <a:pt x="6984" y="18423"/>
                  </a:cubicBezTo>
                  <a:lnTo>
                    <a:pt x="7339" y="19238"/>
                  </a:lnTo>
                  <a:cubicBezTo>
                    <a:pt x="6783" y="19533"/>
                    <a:pt x="6228" y="19829"/>
                    <a:pt x="5672" y="20148"/>
                  </a:cubicBezTo>
                  <a:cubicBezTo>
                    <a:pt x="5590" y="20184"/>
                    <a:pt x="5519" y="20231"/>
                    <a:pt x="5436" y="20278"/>
                  </a:cubicBezTo>
                  <a:cubicBezTo>
                    <a:pt x="4077" y="21046"/>
                    <a:pt x="2801" y="21862"/>
                    <a:pt x="1725" y="22949"/>
                  </a:cubicBezTo>
                  <a:cubicBezTo>
                    <a:pt x="1218" y="23445"/>
                    <a:pt x="674" y="24213"/>
                    <a:pt x="603" y="25040"/>
                  </a:cubicBezTo>
                  <a:cubicBezTo>
                    <a:pt x="544" y="25667"/>
                    <a:pt x="685" y="26033"/>
                    <a:pt x="910" y="26352"/>
                  </a:cubicBezTo>
                  <a:cubicBezTo>
                    <a:pt x="945" y="26387"/>
                    <a:pt x="1099" y="26576"/>
                    <a:pt x="1099" y="26612"/>
                  </a:cubicBezTo>
                  <a:cubicBezTo>
                    <a:pt x="1099" y="26636"/>
                    <a:pt x="816" y="26860"/>
                    <a:pt x="745" y="26919"/>
                  </a:cubicBezTo>
                  <a:cubicBezTo>
                    <a:pt x="509" y="27120"/>
                    <a:pt x="0" y="27510"/>
                    <a:pt x="178" y="27923"/>
                  </a:cubicBezTo>
                  <a:cubicBezTo>
                    <a:pt x="367" y="28385"/>
                    <a:pt x="1478" y="27865"/>
                    <a:pt x="1725" y="27852"/>
                  </a:cubicBezTo>
                  <a:cubicBezTo>
                    <a:pt x="1985" y="29472"/>
                    <a:pt x="4325" y="29235"/>
                    <a:pt x="5790" y="28845"/>
                  </a:cubicBezTo>
                  <a:cubicBezTo>
                    <a:pt x="6452" y="28679"/>
                    <a:pt x="7079" y="28467"/>
                    <a:pt x="7693" y="28230"/>
                  </a:cubicBezTo>
                  <a:cubicBezTo>
                    <a:pt x="8981" y="27734"/>
                    <a:pt x="10210" y="27238"/>
                    <a:pt x="11215" y="26718"/>
                  </a:cubicBezTo>
                  <a:cubicBezTo>
                    <a:pt x="11262" y="26801"/>
                    <a:pt x="11309" y="26872"/>
                    <a:pt x="11356" y="26943"/>
                  </a:cubicBezTo>
                  <a:cubicBezTo>
                    <a:pt x="11475" y="27120"/>
                    <a:pt x="11593" y="27309"/>
                    <a:pt x="11746" y="27451"/>
                  </a:cubicBezTo>
                  <a:cubicBezTo>
                    <a:pt x="12774" y="26978"/>
                    <a:pt x="13720" y="26541"/>
                    <a:pt x="14547" y="25856"/>
                  </a:cubicBezTo>
                  <a:cubicBezTo>
                    <a:pt x="15267" y="25253"/>
                    <a:pt x="16154" y="24320"/>
                    <a:pt x="16236" y="23138"/>
                  </a:cubicBezTo>
                  <a:cubicBezTo>
                    <a:pt x="16319" y="22122"/>
                    <a:pt x="15965" y="21507"/>
                    <a:pt x="15610" y="20810"/>
                  </a:cubicBezTo>
                  <a:cubicBezTo>
                    <a:pt x="15929" y="20573"/>
                    <a:pt x="16225" y="20278"/>
                    <a:pt x="16496" y="19995"/>
                  </a:cubicBezTo>
                  <a:cubicBezTo>
                    <a:pt x="16863" y="19640"/>
                    <a:pt x="17170" y="19226"/>
                    <a:pt x="17477" y="18848"/>
                  </a:cubicBezTo>
                  <a:cubicBezTo>
                    <a:pt x="18115" y="19569"/>
                    <a:pt x="18789" y="20219"/>
                    <a:pt x="19687" y="20704"/>
                  </a:cubicBezTo>
                  <a:cubicBezTo>
                    <a:pt x="19710" y="20715"/>
                    <a:pt x="19723" y="20727"/>
                    <a:pt x="19734" y="20739"/>
                  </a:cubicBezTo>
                  <a:cubicBezTo>
                    <a:pt x="19581" y="21011"/>
                    <a:pt x="19415" y="21282"/>
                    <a:pt x="19261" y="21566"/>
                  </a:cubicBezTo>
                  <a:cubicBezTo>
                    <a:pt x="18694" y="22582"/>
                    <a:pt x="17903" y="23976"/>
                    <a:pt x="18305" y="25394"/>
                  </a:cubicBezTo>
                  <a:cubicBezTo>
                    <a:pt x="18494" y="26033"/>
                    <a:pt x="18872" y="26541"/>
                    <a:pt x="19214" y="27014"/>
                  </a:cubicBezTo>
                  <a:cubicBezTo>
                    <a:pt x="19545" y="27474"/>
                    <a:pt x="19912" y="27959"/>
                    <a:pt x="20455" y="28301"/>
                  </a:cubicBezTo>
                  <a:cubicBezTo>
                    <a:pt x="20727" y="27935"/>
                    <a:pt x="20999" y="27569"/>
                    <a:pt x="21282" y="27191"/>
                  </a:cubicBezTo>
                  <a:cubicBezTo>
                    <a:pt x="21920" y="27687"/>
                    <a:pt x="22559" y="28148"/>
                    <a:pt x="23362" y="28550"/>
                  </a:cubicBezTo>
                  <a:cubicBezTo>
                    <a:pt x="24224" y="28987"/>
                    <a:pt x="25229" y="29530"/>
                    <a:pt x="26482" y="29436"/>
                  </a:cubicBezTo>
                  <a:cubicBezTo>
                    <a:pt x="27451" y="29365"/>
                    <a:pt x="28147" y="28821"/>
                    <a:pt x="28738" y="28314"/>
                  </a:cubicBezTo>
                  <a:cubicBezTo>
                    <a:pt x="29353" y="27781"/>
                    <a:pt x="29909" y="27226"/>
                    <a:pt x="30830" y="27001"/>
                  </a:cubicBezTo>
                  <a:cubicBezTo>
                    <a:pt x="30771" y="26777"/>
                    <a:pt x="30712" y="26612"/>
                    <a:pt x="30688" y="26387"/>
                  </a:cubicBezTo>
                  <a:cubicBezTo>
                    <a:pt x="30570" y="24993"/>
                    <a:pt x="31279" y="24083"/>
                    <a:pt x="31161" y="22889"/>
                  </a:cubicBezTo>
                  <a:cubicBezTo>
                    <a:pt x="31102" y="22204"/>
                    <a:pt x="30618" y="21684"/>
                    <a:pt x="30192" y="21294"/>
                  </a:cubicBezTo>
                  <a:cubicBezTo>
                    <a:pt x="29258" y="20444"/>
                    <a:pt x="28207" y="19522"/>
                    <a:pt x="27202" y="18824"/>
                  </a:cubicBezTo>
                  <a:cubicBezTo>
                    <a:pt x="27451" y="18458"/>
                    <a:pt x="27698" y="18092"/>
                    <a:pt x="27947" y="17737"/>
                  </a:cubicBezTo>
                  <a:cubicBezTo>
                    <a:pt x="26918" y="17241"/>
                    <a:pt x="25926" y="16485"/>
                    <a:pt x="24426" y="16591"/>
                  </a:cubicBezTo>
                  <a:cubicBezTo>
                    <a:pt x="23043" y="16697"/>
                    <a:pt x="21979" y="17666"/>
                    <a:pt x="21259" y="18541"/>
                  </a:cubicBezTo>
                  <a:cubicBezTo>
                    <a:pt x="20868" y="19013"/>
                    <a:pt x="20526" y="19498"/>
                    <a:pt x="20195" y="20006"/>
                  </a:cubicBezTo>
                  <a:cubicBezTo>
                    <a:pt x="20172" y="19971"/>
                    <a:pt x="20136" y="19947"/>
                    <a:pt x="20124" y="19924"/>
                  </a:cubicBezTo>
                  <a:cubicBezTo>
                    <a:pt x="19864" y="19651"/>
                    <a:pt x="19581" y="19415"/>
                    <a:pt x="19356" y="19215"/>
                  </a:cubicBezTo>
                  <a:cubicBezTo>
                    <a:pt x="19037" y="18919"/>
                    <a:pt x="18565" y="18493"/>
                    <a:pt x="18174" y="18186"/>
                  </a:cubicBezTo>
                  <a:cubicBezTo>
                    <a:pt x="18009" y="18057"/>
                    <a:pt x="17796" y="17950"/>
                    <a:pt x="17737" y="17855"/>
                  </a:cubicBezTo>
                  <a:cubicBezTo>
                    <a:pt x="17690" y="17761"/>
                    <a:pt x="17666" y="17584"/>
                    <a:pt x="17619" y="17442"/>
                  </a:cubicBezTo>
                  <a:cubicBezTo>
                    <a:pt x="17583" y="17312"/>
                    <a:pt x="17560" y="17159"/>
                    <a:pt x="17525" y="17017"/>
                  </a:cubicBezTo>
                  <a:cubicBezTo>
                    <a:pt x="17454" y="16733"/>
                    <a:pt x="17312" y="16426"/>
                    <a:pt x="17288" y="16213"/>
                  </a:cubicBezTo>
                  <a:cubicBezTo>
                    <a:pt x="17194" y="15386"/>
                    <a:pt x="17359" y="14961"/>
                    <a:pt x="17572" y="14358"/>
                  </a:cubicBezTo>
                  <a:cubicBezTo>
                    <a:pt x="17832" y="13614"/>
                    <a:pt x="18115" y="12976"/>
                    <a:pt x="18363" y="12278"/>
                  </a:cubicBezTo>
                  <a:cubicBezTo>
                    <a:pt x="18505" y="11888"/>
                    <a:pt x="18683" y="11522"/>
                    <a:pt x="18694" y="11167"/>
                  </a:cubicBezTo>
                  <a:cubicBezTo>
                    <a:pt x="18694" y="10849"/>
                    <a:pt x="18588" y="10518"/>
                    <a:pt x="18481" y="10222"/>
                  </a:cubicBezTo>
                  <a:cubicBezTo>
                    <a:pt x="18683" y="10234"/>
                    <a:pt x="18919" y="10222"/>
                    <a:pt x="19084" y="10222"/>
                  </a:cubicBezTo>
                  <a:cubicBezTo>
                    <a:pt x="19379" y="10222"/>
                    <a:pt x="19687" y="10210"/>
                    <a:pt x="19970" y="10187"/>
                  </a:cubicBezTo>
                  <a:cubicBezTo>
                    <a:pt x="20372" y="10518"/>
                    <a:pt x="20845" y="10765"/>
                    <a:pt x="21128" y="11120"/>
                  </a:cubicBezTo>
                  <a:cubicBezTo>
                    <a:pt x="21684" y="11817"/>
                    <a:pt x="21766" y="13129"/>
                    <a:pt x="22133" y="13979"/>
                  </a:cubicBezTo>
                  <a:cubicBezTo>
                    <a:pt x="22286" y="14358"/>
                    <a:pt x="22559" y="14748"/>
                    <a:pt x="22901" y="14972"/>
                  </a:cubicBezTo>
                  <a:cubicBezTo>
                    <a:pt x="23268" y="15221"/>
                    <a:pt x="23787" y="15397"/>
                    <a:pt x="24342" y="15327"/>
                  </a:cubicBezTo>
                  <a:cubicBezTo>
                    <a:pt x="24673" y="15292"/>
                    <a:pt x="25004" y="15079"/>
                    <a:pt x="25240" y="14878"/>
                  </a:cubicBezTo>
                  <a:cubicBezTo>
                    <a:pt x="25500" y="14641"/>
                    <a:pt x="25678" y="14370"/>
                    <a:pt x="25808" y="14063"/>
                  </a:cubicBezTo>
                  <a:cubicBezTo>
                    <a:pt x="25973" y="13637"/>
                    <a:pt x="26139" y="12680"/>
                    <a:pt x="26682" y="12703"/>
                  </a:cubicBezTo>
                  <a:cubicBezTo>
                    <a:pt x="27013" y="12716"/>
                    <a:pt x="27367" y="13283"/>
                    <a:pt x="27498" y="13472"/>
                  </a:cubicBezTo>
                  <a:cubicBezTo>
                    <a:pt x="28160" y="14476"/>
                    <a:pt x="28774" y="15374"/>
                    <a:pt x="29767" y="15977"/>
                  </a:cubicBezTo>
                  <a:cubicBezTo>
                    <a:pt x="30476" y="16402"/>
                    <a:pt x="31456" y="16591"/>
                    <a:pt x="32212" y="16083"/>
                  </a:cubicBezTo>
                  <a:cubicBezTo>
                    <a:pt x="32745" y="15717"/>
                    <a:pt x="33323" y="14819"/>
                    <a:pt x="33087" y="13850"/>
                  </a:cubicBezTo>
                  <a:cubicBezTo>
                    <a:pt x="33016" y="13566"/>
                    <a:pt x="32815" y="13212"/>
                    <a:pt x="32674" y="12928"/>
                  </a:cubicBezTo>
                  <a:cubicBezTo>
                    <a:pt x="32567" y="12727"/>
                    <a:pt x="32225" y="12254"/>
                    <a:pt x="32425" y="11912"/>
                  </a:cubicBezTo>
                  <a:cubicBezTo>
                    <a:pt x="32543" y="11687"/>
                    <a:pt x="32981" y="11758"/>
                    <a:pt x="33241" y="11841"/>
                  </a:cubicBezTo>
                  <a:cubicBezTo>
                    <a:pt x="33548" y="11959"/>
                    <a:pt x="33808" y="12172"/>
                    <a:pt x="34068" y="12349"/>
                  </a:cubicBezTo>
                  <a:cubicBezTo>
                    <a:pt x="34339" y="12526"/>
                    <a:pt x="34623" y="12716"/>
                    <a:pt x="34883" y="12869"/>
                  </a:cubicBezTo>
                  <a:cubicBezTo>
                    <a:pt x="35426" y="13188"/>
                    <a:pt x="36112" y="13495"/>
                    <a:pt x="36868" y="13554"/>
                  </a:cubicBezTo>
                  <a:cubicBezTo>
                    <a:pt x="37684" y="13625"/>
                    <a:pt x="38451" y="13389"/>
                    <a:pt x="38960" y="12976"/>
                  </a:cubicBezTo>
                  <a:cubicBezTo>
                    <a:pt x="39385" y="12621"/>
                    <a:pt x="39869" y="11947"/>
                    <a:pt x="39775" y="11120"/>
                  </a:cubicBezTo>
                  <a:cubicBezTo>
                    <a:pt x="39716" y="10589"/>
                    <a:pt x="39350" y="10163"/>
                    <a:pt x="38995" y="9927"/>
                  </a:cubicBezTo>
                  <a:cubicBezTo>
                    <a:pt x="38735" y="9749"/>
                    <a:pt x="38381" y="9643"/>
                    <a:pt x="37979" y="9549"/>
                  </a:cubicBezTo>
                  <a:cubicBezTo>
                    <a:pt x="37518" y="9442"/>
                    <a:pt x="37081" y="9360"/>
                    <a:pt x="36844" y="9253"/>
                  </a:cubicBezTo>
                  <a:cubicBezTo>
                    <a:pt x="36537" y="9111"/>
                    <a:pt x="36195" y="8911"/>
                    <a:pt x="36159" y="8520"/>
                  </a:cubicBezTo>
                  <a:cubicBezTo>
                    <a:pt x="36148" y="8320"/>
                    <a:pt x="36290" y="8189"/>
                    <a:pt x="36384" y="8083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7" name="Google Shape;2127;p57"/>
            <p:cNvGrpSpPr/>
            <p:nvPr/>
          </p:nvGrpSpPr>
          <p:grpSpPr>
            <a:xfrm>
              <a:off x="6464409" y="2031938"/>
              <a:ext cx="1511094" cy="1079874"/>
              <a:chOff x="467025" y="3000850"/>
              <a:chExt cx="2060395" cy="1472422"/>
            </a:xfrm>
          </p:grpSpPr>
          <p:sp>
            <p:nvSpPr>
              <p:cNvPr id="2128" name="Google Shape;2128;p57"/>
              <p:cNvSpPr/>
              <p:nvPr/>
            </p:nvSpPr>
            <p:spPr>
              <a:xfrm>
                <a:off x="1456818" y="3000850"/>
                <a:ext cx="1070603" cy="827258"/>
              </a:xfrm>
              <a:custGeom>
                <a:avLst/>
                <a:gdLst/>
                <a:ahLst/>
                <a:cxnLst/>
                <a:rect l="l" t="t" r="r" b="b"/>
                <a:pathLst>
                  <a:path w="18984" h="14669" extrusionOk="0">
                    <a:moveTo>
                      <a:pt x="10072" y="84"/>
                    </a:moveTo>
                    <a:cubicBezTo>
                      <a:pt x="10720" y="0"/>
                      <a:pt x="11440" y="304"/>
                      <a:pt x="11733" y="878"/>
                    </a:cubicBezTo>
                    <a:cubicBezTo>
                      <a:pt x="11890" y="1181"/>
                      <a:pt x="11921" y="1588"/>
                      <a:pt x="11963" y="2017"/>
                    </a:cubicBezTo>
                    <a:cubicBezTo>
                      <a:pt x="11995" y="2456"/>
                      <a:pt x="12078" y="2884"/>
                      <a:pt x="12402" y="2978"/>
                    </a:cubicBezTo>
                    <a:cubicBezTo>
                      <a:pt x="12840" y="3114"/>
                      <a:pt x="13248" y="2863"/>
                      <a:pt x="13583" y="2686"/>
                    </a:cubicBezTo>
                    <a:cubicBezTo>
                      <a:pt x="14303" y="2299"/>
                      <a:pt x="14753" y="1871"/>
                      <a:pt x="15578" y="1599"/>
                    </a:cubicBezTo>
                    <a:cubicBezTo>
                      <a:pt x="15912" y="1484"/>
                      <a:pt x="16403" y="1411"/>
                      <a:pt x="16905" y="1536"/>
                    </a:cubicBezTo>
                    <a:cubicBezTo>
                      <a:pt x="17897" y="1797"/>
                      <a:pt x="18963" y="2696"/>
                      <a:pt x="18973" y="4086"/>
                    </a:cubicBezTo>
                    <a:cubicBezTo>
                      <a:pt x="18983" y="5736"/>
                      <a:pt x="17761" y="6342"/>
                      <a:pt x="16424" y="6676"/>
                    </a:cubicBezTo>
                    <a:cubicBezTo>
                      <a:pt x="15995" y="6781"/>
                      <a:pt x="15473" y="6854"/>
                      <a:pt x="15171" y="7146"/>
                    </a:cubicBezTo>
                    <a:cubicBezTo>
                      <a:pt x="15076" y="7241"/>
                      <a:pt x="14951" y="7355"/>
                      <a:pt x="14972" y="7543"/>
                    </a:cubicBezTo>
                    <a:cubicBezTo>
                      <a:pt x="14993" y="7878"/>
                      <a:pt x="15306" y="8066"/>
                      <a:pt x="15578" y="8181"/>
                    </a:cubicBezTo>
                    <a:cubicBezTo>
                      <a:pt x="15776" y="8275"/>
                      <a:pt x="16163" y="8358"/>
                      <a:pt x="16570" y="8442"/>
                    </a:cubicBezTo>
                    <a:cubicBezTo>
                      <a:pt x="16936" y="8525"/>
                      <a:pt x="17239" y="8620"/>
                      <a:pt x="17479" y="8776"/>
                    </a:cubicBezTo>
                    <a:cubicBezTo>
                      <a:pt x="17792" y="8985"/>
                      <a:pt x="18106" y="9361"/>
                      <a:pt x="18158" y="9832"/>
                    </a:cubicBezTo>
                    <a:cubicBezTo>
                      <a:pt x="18242" y="10573"/>
                      <a:pt x="17824" y="11158"/>
                      <a:pt x="17437" y="11471"/>
                    </a:cubicBezTo>
                    <a:cubicBezTo>
                      <a:pt x="16998" y="11837"/>
                      <a:pt x="16320" y="12046"/>
                      <a:pt x="15598" y="11984"/>
                    </a:cubicBezTo>
                    <a:cubicBezTo>
                      <a:pt x="14920" y="11931"/>
                      <a:pt x="14324" y="11659"/>
                      <a:pt x="13843" y="11378"/>
                    </a:cubicBezTo>
                    <a:cubicBezTo>
                      <a:pt x="13603" y="11242"/>
                      <a:pt x="13363" y="11074"/>
                      <a:pt x="13123" y="10918"/>
                    </a:cubicBezTo>
                    <a:cubicBezTo>
                      <a:pt x="12882" y="10761"/>
                      <a:pt x="12652" y="10573"/>
                      <a:pt x="12381" y="10479"/>
                    </a:cubicBezTo>
                    <a:cubicBezTo>
                      <a:pt x="12162" y="10396"/>
                      <a:pt x="11775" y="10343"/>
                      <a:pt x="11660" y="10531"/>
                    </a:cubicBezTo>
                    <a:cubicBezTo>
                      <a:pt x="11482" y="10835"/>
                      <a:pt x="11786" y="11252"/>
                      <a:pt x="11879" y="11430"/>
                    </a:cubicBezTo>
                    <a:cubicBezTo>
                      <a:pt x="12015" y="11680"/>
                      <a:pt x="12193" y="11994"/>
                      <a:pt x="12255" y="12245"/>
                    </a:cubicBezTo>
                    <a:cubicBezTo>
                      <a:pt x="12464" y="13101"/>
                      <a:pt x="11953" y="13906"/>
                      <a:pt x="11482" y="14219"/>
                    </a:cubicBezTo>
                    <a:cubicBezTo>
                      <a:pt x="10814" y="14668"/>
                      <a:pt x="9936" y="14512"/>
                      <a:pt x="9320" y="14125"/>
                    </a:cubicBezTo>
                    <a:cubicBezTo>
                      <a:pt x="8442" y="13593"/>
                      <a:pt x="7899" y="12799"/>
                      <a:pt x="7303" y="11910"/>
                    </a:cubicBezTo>
                    <a:cubicBezTo>
                      <a:pt x="7189" y="11743"/>
                      <a:pt x="6885" y="11242"/>
                      <a:pt x="6583" y="11232"/>
                    </a:cubicBezTo>
                    <a:cubicBezTo>
                      <a:pt x="6112" y="11221"/>
                      <a:pt x="5966" y="12056"/>
                      <a:pt x="5810" y="12433"/>
                    </a:cubicBezTo>
                    <a:cubicBezTo>
                      <a:pt x="5694" y="12704"/>
                      <a:pt x="5548" y="12945"/>
                      <a:pt x="5308" y="13154"/>
                    </a:cubicBezTo>
                    <a:cubicBezTo>
                      <a:pt x="5109" y="13342"/>
                      <a:pt x="4817" y="13519"/>
                      <a:pt x="4514" y="13561"/>
                    </a:cubicBezTo>
                    <a:cubicBezTo>
                      <a:pt x="4023" y="13624"/>
                      <a:pt x="3563" y="13467"/>
                      <a:pt x="3250" y="13247"/>
                    </a:cubicBezTo>
                    <a:cubicBezTo>
                      <a:pt x="2947" y="13039"/>
                      <a:pt x="2706" y="12694"/>
                      <a:pt x="2560" y="12360"/>
                    </a:cubicBezTo>
                    <a:cubicBezTo>
                      <a:pt x="2237" y="11608"/>
                      <a:pt x="2163" y="10448"/>
                      <a:pt x="1673" y="9832"/>
                    </a:cubicBezTo>
                    <a:cubicBezTo>
                      <a:pt x="1223" y="9257"/>
                      <a:pt x="157" y="8964"/>
                      <a:pt x="32" y="8056"/>
                    </a:cubicBezTo>
                    <a:cubicBezTo>
                      <a:pt x="1" y="7857"/>
                      <a:pt x="53" y="7606"/>
                      <a:pt x="74" y="7522"/>
                    </a:cubicBezTo>
                    <a:cubicBezTo>
                      <a:pt x="262" y="6676"/>
                      <a:pt x="1056" y="6635"/>
                      <a:pt x="1306" y="5799"/>
                    </a:cubicBezTo>
                    <a:cubicBezTo>
                      <a:pt x="1484" y="5235"/>
                      <a:pt x="1213" y="4451"/>
                      <a:pt x="1474" y="3866"/>
                    </a:cubicBezTo>
                    <a:cubicBezTo>
                      <a:pt x="1547" y="3699"/>
                      <a:pt x="1745" y="3438"/>
                      <a:pt x="2007" y="3427"/>
                    </a:cubicBezTo>
                    <a:cubicBezTo>
                      <a:pt x="2362" y="3396"/>
                      <a:pt x="2613" y="3657"/>
                      <a:pt x="2780" y="3845"/>
                    </a:cubicBezTo>
                    <a:cubicBezTo>
                      <a:pt x="2968" y="4044"/>
                      <a:pt x="3083" y="4294"/>
                      <a:pt x="3250" y="4534"/>
                    </a:cubicBezTo>
                    <a:cubicBezTo>
                      <a:pt x="3386" y="4733"/>
                      <a:pt x="3616" y="5026"/>
                      <a:pt x="3887" y="5015"/>
                    </a:cubicBezTo>
                    <a:cubicBezTo>
                      <a:pt x="4431" y="4984"/>
                      <a:pt x="4482" y="4002"/>
                      <a:pt x="4410" y="3343"/>
                    </a:cubicBezTo>
                    <a:cubicBezTo>
                      <a:pt x="4368" y="3020"/>
                      <a:pt x="4305" y="2686"/>
                      <a:pt x="4263" y="2372"/>
                    </a:cubicBezTo>
                    <a:cubicBezTo>
                      <a:pt x="4211" y="2006"/>
                      <a:pt x="4243" y="1630"/>
                      <a:pt x="4336" y="1411"/>
                    </a:cubicBezTo>
                    <a:cubicBezTo>
                      <a:pt x="4503" y="1014"/>
                      <a:pt x="4932" y="617"/>
                      <a:pt x="5548" y="836"/>
                    </a:cubicBezTo>
                    <a:cubicBezTo>
                      <a:pt x="6081" y="1024"/>
                      <a:pt x="6509" y="1578"/>
                      <a:pt x="6676" y="2131"/>
                    </a:cubicBezTo>
                    <a:cubicBezTo>
                      <a:pt x="6854" y="2706"/>
                      <a:pt x="6583" y="3928"/>
                      <a:pt x="7324" y="3918"/>
                    </a:cubicBezTo>
                    <a:cubicBezTo>
                      <a:pt x="7669" y="3918"/>
                      <a:pt x="7888" y="3531"/>
                      <a:pt x="8045" y="3239"/>
                    </a:cubicBezTo>
                    <a:cubicBezTo>
                      <a:pt x="8223" y="2905"/>
                      <a:pt x="8359" y="2560"/>
                      <a:pt x="8473" y="2257"/>
                    </a:cubicBezTo>
                    <a:cubicBezTo>
                      <a:pt x="8724" y="1588"/>
                      <a:pt x="8881" y="794"/>
                      <a:pt x="9372" y="376"/>
                    </a:cubicBezTo>
                    <a:cubicBezTo>
                      <a:pt x="9560" y="220"/>
                      <a:pt x="9780" y="116"/>
                      <a:pt x="10072" y="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7"/>
              <p:cNvSpPr/>
              <p:nvPr/>
            </p:nvSpPr>
            <p:spPr>
              <a:xfrm>
                <a:off x="1394952" y="3185263"/>
                <a:ext cx="909764" cy="474338"/>
              </a:xfrm>
              <a:custGeom>
                <a:avLst/>
                <a:gdLst/>
                <a:ahLst/>
                <a:cxnLst/>
                <a:rect l="l" t="t" r="r" b="b"/>
                <a:pathLst>
                  <a:path w="16132" h="8411" extrusionOk="0">
                    <a:moveTo>
                      <a:pt x="7356" y="3960"/>
                    </a:moveTo>
                    <a:cubicBezTo>
                      <a:pt x="8641" y="3834"/>
                      <a:pt x="9874" y="3657"/>
                      <a:pt x="11158" y="3532"/>
                    </a:cubicBezTo>
                    <a:cubicBezTo>
                      <a:pt x="11295" y="3260"/>
                      <a:pt x="11346" y="2957"/>
                      <a:pt x="11451" y="2664"/>
                    </a:cubicBezTo>
                    <a:cubicBezTo>
                      <a:pt x="11629" y="2111"/>
                      <a:pt x="11848" y="1526"/>
                      <a:pt x="12078" y="962"/>
                    </a:cubicBezTo>
                    <a:cubicBezTo>
                      <a:pt x="12151" y="774"/>
                      <a:pt x="12266" y="210"/>
                      <a:pt x="12517" y="261"/>
                    </a:cubicBezTo>
                    <a:cubicBezTo>
                      <a:pt x="12746" y="314"/>
                      <a:pt x="12548" y="888"/>
                      <a:pt x="12517" y="1055"/>
                    </a:cubicBezTo>
                    <a:cubicBezTo>
                      <a:pt x="12360" y="1881"/>
                      <a:pt x="12120" y="2675"/>
                      <a:pt x="11859" y="3386"/>
                    </a:cubicBezTo>
                    <a:cubicBezTo>
                      <a:pt x="12799" y="3208"/>
                      <a:pt x="13886" y="3030"/>
                      <a:pt x="15045" y="2936"/>
                    </a:cubicBezTo>
                    <a:cubicBezTo>
                      <a:pt x="15316" y="2915"/>
                      <a:pt x="16059" y="2811"/>
                      <a:pt x="16100" y="3030"/>
                    </a:cubicBezTo>
                    <a:cubicBezTo>
                      <a:pt x="16131" y="3177"/>
                      <a:pt x="15881" y="3302"/>
                      <a:pt x="15755" y="3365"/>
                    </a:cubicBezTo>
                    <a:cubicBezTo>
                      <a:pt x="15285" y="3574"/>
                      <a:pt x="14752" y="3720"/>
                      <a:pt x="14241" y="3845"/>
                    </a:cubicBezTo>
                    <a:cubicBezTo>
                      <a:pt x="13468" y="4033"/>
                      <a:pt x="12778" y="4169"/>
                      <a:pt x="11984" y="4273"/>
                    </a:cubicBezTo>
                    <a:cubicBezTo>
                      <a:pt x="11952" y="4336"/>
                      <a:pt x="12047" y="4347"/>
                      <a:pt x="12078" y="4357"/>
                    </a:cubicBezTo>
                    <a:cubicBezTo>
                      <a:pt x="13071" y="5015"/>
                      <a:pt x="14105" y="5705"/>
                      <a:pt x="14972" y="6520"/>
                    </a:cubicBezTo>
                    <a:cubicBezTo>
                      <a:pt x="15118" y="6655"/>
                      <a:pt x="15285" y="6812"/>
                      <a:pt x="15421" y="6969"/>
                    </a:cubicBezTo>
                    <a:cubicBezTo>
                      <a:pt x="15536" y="7105"/>
                      <a:pt x="15745" y="7272"/>
                      <a:pt x="15672" y="7502"/>
                    </a:cubicBezTo>
                    <a:cubicBezTo>
                      <a:pt x="15432" y="7533"/>
                      <a:pt x="15202" y="7366"/>
                      <a:pt x="15014" y="7240"/>
                    </a:cubicBezTo>
                    <a:cubicBezTo>
                      <a:pt x="14460" y="6854"/>
                      <a:pt x="13958" y="6425"/>
                      <a:pt x="13405" y="6007"/>
                    </a:cubicBezTo>
                    <a:cubicBezTo>
                      <a:pt x="12809" y="5548"/>
                      <a:pt x="12151" y="5046"/>
                      <a:pt x="11504" y="4566"/>
                    </a:cubicBezTo>
                    <a:cubicBezTo>
                      <a:pt x="11409" y="4493"/>
                      <a:pt x="11284" y="4389"/>
                      <a:pt x="11232" y="4378"/>
                    </a:cubicBezTo>
                    <a:cubicBezTo>
                      <a:pt x="11117" y="4357"/>
                      <a:pt x="10929" y="4419"/>
                      <a:pt x="10761" y="4430"/>
                    </a:cubicBezTo>
                    <a:cubicBezTo>
                      <a:pt x="9717" y="4545"/>
                      <a:pt x="8672" y="4723"/>
                      <a:pt x="7701" y="4900"/>
                    </a:cubicBezTo>
                    <a:cubicBezTo>
                      <a:pt x="7701" y="4974"/>
                      <a:pt x="7763" y="5036"/>
                      <a:pt x="7815" y="5099"/>
                    </a:cubicBezTo>
                    <a:cubicBezTo>
                      <a:pt x="8338" y="5799"/>
                      <a:pt x="8829" y="6562"/>
                      <a:pt x="9257" y="7407"/>
                    </a:cubicBezTo>
                    <a:cubicBezTo>
                      <a:pt x="9320" y="7533"/>
                      <a:pt x="9393" y="7679"/>
                      <a:pt x="9477" y="7867"/>
                    </a:cubicBezTo>
                    <a:cubicBezTo>
                      <a:pt x="9529" y="7992"/>
                      <a:pt x="9654" y="8275"/>
                      <a:pt x="9498" y="8348"/>
                    </a:cubicBezTo>
                    <a:cubicBezTo>
                      <a:pt x="9361" y="8410"/>
                      <a:pt x="9173" y="8181"/>
                      <a:pt x="9090" y="8076"/>
                    </a:cubicBezTo>
                    <a:cubicBezTo>
                      <a:pt x="8766" y="7669"/>
                      <a:pt x="8505" y="7209"/>
                      <a:pt x="8233" y="6781"/>
                    </a:cubicBezTo>
                    <a:cubicBezTo>
                      <a:pt x="7857" y="6154"/>
                      <a:pt x="7523" y="5600"/>
                      <a:pt x="7188" y="4984"/>
                    </a:cubicBezTo>
                    <a:cubicBezTo>
                      <a:pt x="6290" y="5141"/>
                      <a:pt x="5381" y="5287"/>
                      <a:pt x="4472" y="5433"/>
                    </a:cubicBezTo>
                    <a:cubicBezTo>
                      <a:pt x="4514" y="5663"/>
                      <a:pt x="4587" y="5882"/>
                      <a:pt x="4639" y="6154"/>
                    </a:cubicBezTo>
                    <a:cubicBezTo>
                      <a:pt x="4671" y="6342"/>
                      <a:pt x="4785" y="6812"/>
                      <a:pt x="4587" y="6854"/>
                    </a:cubicBezTo>
                    <a:cubicBezTo>
                      <a:pt x="4368" y="6896"/>
                      <a:pt x="4242" y="6374"/>
                      <a:pt x="4190" y="6248"/>
                    </a:cubicBezTo>
                    <a:cubicBezTo>
                      <a:pt x="4096" y="5966"/>
                      <a:pt x="4023" y="5747"/>
                      <a:pt x="3940" y="5506"/>
                    </a:cubicBezTo>
                    <a:cubicBezTo>
                      <a:pt x="3020" y="5621"/>
                      <a:pt x="2059" y="5768"/>
                      <a:pt x="962" y="5768"/>
                    </a:cubicBezTo>
                    <a:cubicBezTo>
                      <a:pt x="669" y="5768"/>
                      <a:pt x="74" y="5809"/>
                      <a:pt x="42" y="5621"/>
                    </a:cubicBezTo>
                    <a:cubicBezTo>
                      <a:pt x="1" y="5381"/>
                      <a:pt x="648" y="5245"/>
                      <a:pt x="815" y="5193"/>
                    </a:cubicBezTo>
                    <a:cubicBezTo>
                      <a:pt x="1693" y="4900"/>
                      <a:pt x="2707" y="4639"/>
                      <a:pt x="3699" y="4472"/>
                    </a:cubicBezTo>
                    <a:cubicBezTo>
                      <a:pt x="3772" y="3814"/>
                      <a:pt x="3856" y="3051"/>
                      <a:pt x="3919" y="2330"/>
                    </a:cubicBezTo>
                    <a:cubicBezTo>
                      <a:pt x="3940" y="2090"/>
                      <a:pt x="3919" y="1756"/>
                      <a:pt x="4107" y="1745"/>
                    </a:cubicBezTo>
                    <a:cubicBezTo>
                      <a:pt x="4337" y="1714"/>
                      <a:pt x="4337" y="2079"/>
                      <a:pt x="4358" y="2278"/>
                    </a:cubicBezTo>
                    <a:cubicBezTo>
                      <a:pt x="4451" y="3009"/>
                      <a:pt x="4337" y="3720"/>
                      <a:pt x="4232" y="4357"/>
                    </a:cubicBezTo>
                    <a:cubicBezTo>
                      <a:pt x="5078" y="4242"/>
                      <a:pt x="5914" y="4096"/>
                      <a:pt x="6812" y="4033"/>
                    </a:cubicBezTo>
                    <a:cubicBezTo>
                      <a:pt x="6990" y="3218"/>
                      <a:pt x="7095" y="1954"/>
                      <a:pt x="7262" y="1004"/>
                    </a:cubicBezTo>
                    <a:cubicBezTo>
                      <a:pt x="7304" y="753"/>
                      <a:pt x="7366" y="1"/>
                      <a:pt x="7554" y="22"/>
                    </a:cubicBezTo>
                    <a:cubicBezTo>
                      <a:pt x="7711" y="42"/>
                      <a:pt x="7711" y="210"/>
                      <a:pt x="7722" y="429"/>
                    </a:cubicBezTo>
                    <a:cubicBezTo>
                      <a:pt x="7784" y="1610"/>
                      <a:pt x="7554" y="2989"/>
                      <a:pt x="7356" y="3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57"/>
              <p:cNvSpPr/>
              <p:nvPr/>
            </p:nvSpPr>
            <p:spPr>
              <a:xfrm>
                <a:off x="1714318" y="3543486"/>
                <a:ext cx="51319" cy="44214"/>
              </a:xfrm>
              <a:custGeom>
                <a:avLst/>
                <a:gdLst/>
                <a:ahLst/>
                <a:cxnLst/>
                <a:rect l="l" t="t" r="r" b="b"/>
                <a:pathLst>
                  <a:path w="910" h="784" extrusionOk="0">
                    <a:moveTo>
                      <a:pt x="899" y="523"/>
                    </a:moveTo>
                    <a:cubicBezTo>
                      <a:pt x="909" y="784"/>
                      <a:pt x="272" y="700"/>
                      <a:pt x="115" y="523"/>
                    </a:cubicBezTo>
                    <a:cubicBezTo>
                      <a:pt x="21" y="429"/>
                      <a:pt x="0" y="303"/>
                      <a:pt x="84" y="220"/>
                    </a:cubicBezTo>
                    <a:cubicBezTo>
                      <a:pt x="272" y="1"/>
                      <a:pt x="805" y="230"/>
                      <a:pt x="899" y="5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7"/>
              <p:cNvSpPr/>
              <p:nvPr/>
            </p:nvSpPr>
            <p:spPr>
              <a:xfrm>
                <a:off x="1885140" y="3561194"/>
                <a:ext cx="46639" cy="3536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627" extrusionOk="0">
                    <a:moveTo>
                      <a:pt x="1" y="219"/>
                    </a:moveTo>
                    <a:cubicBezTo>
                      <a:pt x="126" y="0"/>
                      <a:pt x="722" y="146"/>
                      <a:pt x="774" y="386"/>
                    </a:cubicBezTo>
                    <a:cubicBezTo>
                      <a:pt x="827" y="585"/>
                      <a:pt x="618" y="627"/>
                      <a:pt x="409" y="585"/>
                    </a:cubicBezTo>
                    <a:cubicBezTo>
                      <a:pt x="221" y="553"/>
                      <a:pt x="1" y="491"/>
                      <a:pt x="1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7"/>
              <p:cNvSpPr/>
              <p:nvPr/>
            </p:nvSpPr>
            <p:spPr>
              <a:xfrm>
                <a:off x="1968266" y="3529330"/>
                <a:ext cx="50699" cy="3778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70" extrusionOk="0">
                    <a:moveTo>
                      <a:pt x="21" y="220"/>
                    </a:moveTo>
                    <a:cubicBezTo>
                      <a:pt x="345" y="1"/>
                      <a:pt x="899" y="115"/>
                      <a:pt x="899" y="523"/>
                    </a:cubicBezTo>
                    <a:cubicBezTo>
                      <a:pt x="752" y="670"/>
                      <a:pt x="523" y="586"/>
                      <a:pt x="335" y="533"/>
                    </a:cubicBezTo>
                    <a:cubicBezTo>
                      <a:pt x="136" y="471"/>
                      <a:pt x="0" y="440"/>
                      <a:pt x="21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57"/>
              <p:cNvSpPr/>
              <p:nvPr/>
            </p:nvSpPr>
            <p:spPr>
              <a:xfrm>
                <a:off x="2221594" y="3195245"/>
                <a:ext cx="47767" cy="34232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07" extrusionOk="0">
                    <a:moveTo>
                      <a:pt x="42" y="314"/>
                    </a:moveTo>
                    <a:cubicBezTo>
                      <a:pt x="261" y="607"/>
                      <a:pt x="826" y="492"/>
                      <a:pt x="846" y="137"/>
                    </a:cubicBezTo>
                    <a:cubicBezTo>
                      <a:pt x="763" y="43"/>
                      <a:pt x="658" y="1"/>
                      <a:pt x="544" y="1"/>
                    </a:cubicBezTo>
                    <a:cubicBezTo>
                      <a:pt x="439" y="1"/>
                      <a:pt x="1" y="74"/>
                      <a:pt x="42" y="3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57"/>
              <p:cNvSpPr/>
              <p:nvPr/>
            </p:nvSpPr>
            <p:spPr>
              <a:xfrm>
                <a:off x="2322936" y="3139864"/>
                <a:ext cx="41845" cy="3840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681" extrusionOk="0">
                    <a:moveTo>
                      <a:pt x="742" y="356"/>
                    </a:moveTo>
                    <a:cubicBezTo>
                      <a:pt x="711" y="22"/>
                      <a:pt x="199" y="1"/>
                      <a:pt x="1" y="293"/>
                    </a:cubicBezTo>
                    <a:cubicBezTo>
                      <a:pt x="32" y="618"/>
                      <a:pt x="533" y="680"/>
                      <a:pt x="742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7"/>
              <p:cNvSpPr/>
              <p:nvPr/>
            </p:nvSpPr>
            <p:spPr>
              <a:xfrm>
                <a:off x="2403074" y="3198798"/>
                <a:ext cx="47203" cy="37221"/>
              </a:xfrm>
              <a:custGeom>
                <a:avLst/>
                <a:gdLst/>
                <a:ahLst/>
                <a:cxnLst/>
                <a:rect l="l" t="t" r="r" b="b"/>
                <a:pathLst>
                  <a:path w="837" h="660" extrusionOk="0">
                    <a:moveTo>
                      <a:pt x="0" y="367"/>
                    </a:moveTo>
                    <a:cubicBezTo>
                      <a:pt x="105" y="659"/>
                      <a:pt x="836" y="502"/>
                      <a:pt x="658" y="199"/>
                    </a:cubicBezTo>
                    <a:cubicBezTo>
                      <a:pt x="533" y="1"/>
                      <a:pt x="0" y="53"/>
                      <a:pt x="0" y="3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7"/>
              <p:cNvSpPr/>
              <p:nvPr/>
            </p:nvSpPr>
            <p:spPr>
              <a:xfrm>
                <a:off x="1214093" y="3200602"/>
                <a:ext cx="318801" cy="86555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15348" extrusionOk="0">
                    <a:moveTo>
                      <a:pt x="2759" y="13122"/>
                    </a:moveTo>
                    <a:cubicBezTo>
                      <a:pt x="2476" y="13456"/>
                      <a:pt x="2205" y="13822"/>
                      <a:pt x="1891" y="14135"/>
                    </a:cubicBezTo>
                    <a:cubicBezTo>
                      <a:pt x="1589" y="14449"/>
                      <a:pt x="1264" y="14773"/>
                      <a:pt x="899" y="15003"/>
                    </a:cubicBezTo>
                    <a:cubicBezTo>
                      <a:pt x="753" y="15096"/>
                      <a:pt x="251" y="15347"/>
                      <a:pt x="126" y="15107"/>
                    </a:cubicBezTo>
                    <a:cubicBezTo>
                      <a:pt x="1" y="14856"/>
                      <a:pt x="335" y="14449"/>
                      <a:pt x="439" y="14323"/>
                    </a:cubicBezTo>
                    <a:cubicBezTo>
                      <a:pt x="888" y="13791"/>
                      <a:pt x="1390" y="13498"/>
                      <a:pt x="1975" y="13039"/>
                    </a:cubicBezTo>
                    <a:cubicBezTo>
                      <a:pt x="2100" y="12944"/>
                      <a:pt x="2246" y="12881"/>
                      <a:pt x="2267" y="12788"/>
                    </a:cubicBezTo>
                    <a:cubicBezTo>
                      <a:pt x="2330" y="12600"/>
                      <a:pt x="2153" y="12140"/>
                      <a:pt x="2079" y="11910"/>
                    </a:cubicBezTo>
                    <a:cubicBezTo>
                      <a:pt x="1829" y="11116"/>
                      <a:pt x="1536" y="10218"/>
                      <a:pt x="1745" y="9152"/>
                    </a:cubicBezTo>
                    <a:cubicBezTo>
                      <a:pt x="1860" y="8546"/>
                      <a:pt x="2069" y="7961"/>
                      <a:pt x="2226" y="7491"/>
                    </a:cubicBezTo>
                    <a:cubicBezTo>
                      <a:pt x="2309" y="7240"/>
                      <a:pt x="2393" y="6958"/>
                      <a:pt x="2487" y="6666"/>
                    </a:cubicBezTo>
                    <a:cubicBezTo>
                      <a:pt x="2602" y="6258"/>
                      <a:pt x="2769" y="5798"/>
                      <a:pt x="2654" y="5297"/>
                    </a:cubicBezTo>
                    <a:cubicBezTo>
                      <a:pt x="2529" y="4806"/>
                      <a:pt x="1192" y="2445"/>
                      <a:pt x="888" y="1567"/>
                    </a:cubicBezTo>
                    <a:cubicBezTo>
                      <a:pt x="795" y="1296"/>
                      <a:pt x="679" y="878"/>
                      <a:pt x="721" y="679"/>
                    </a:cubicBezTo>
                    <a:cubicBezTo>
                      <a:pt x="774" y="449"/>
                      <a:pt x="1359" y="0"/>
                      <a:pt x="1630" y="31"/>
                    </a:cubicBezTo>
                    <a:cubicBezTo>
                      <a:pt x="1912" y="63"/>
                      <a:pt x="2121" y="439"/>
                      <a:pt x="2236" y="773"/>
                    </a:cubicBezTo>
                    <a:cubicBezTo>
                      <a:pt x="2978" y="2810"/>
                      <a:pt x="3427" y="4941"/>
                      <a:pt x="3553" y="5276"/>
                    </a:cubicBezTo>
                    <a:cubicBezTo>
                      <a:pt x="3678" y="5589"/>
                      <a:pt x="3834" y="5976"/>
                      <a:pt x="3824" y="6331"/>
                    </a:cubicBezTo>
                    <a:cubicBezTo>
                      <a:pt x="3824" y="6645"/>
                      <a:pt x="3657" y="6968"/>
                      <a:pt x="3532" y="7313"/>
                    </a:cubicBezTo>
                    <a:cubicBezTo>
                      <a:pt x="3312" y="7929"/>
                      <a:pt x="3072" y="8494"/>
                      <a:pt x="2842" y="9152"/>
                    </a:cubicBezTo>
                    <a:cubicBezTo>
                      <a:pt x="2643" y="9685"/>
                      <a:pt x="2497" y="10061"/>
                      <a:pt x="2592" y="10792"/>
                    </a:cubicBezTo>
                    <a:cubicBezTo>
                      <a:pt x="2612" y="10991"/>
                      <a:pt x="2727" y="11252"/>
                      <a:pt x="2801" y="11502"/>
                    </a:cubicBezTo>
                    <a:cubicBezTo>
                      <a:pt x="2831" y="11628"/>
                      <a:pt x="2842" y="11764"/>
                      <a:pt x="2884" y="11889"/>
                    </a:cubicBezTo>
                    <a:cubicBezTo>
                      <a:pt x="2915" y="12004"/>
                      <a:pt x="2947" y="12171"/>
                      <a:pt x="2989" y="12245"/>
                    </a:cubicBezTo>
                    <a:cubicBezTo>
                      <a:pt x="3040" y="12328"/>
                      <a:pt x="3228" y="12422"/>
                      <a:pt x="3365" y="12537"/>
                    </a:cubicBezTo>
                    <a:cubicBezTo>
                      <a:pt x="3720" y="12809"/>
                      <a:pt x="4138" y="13185"/>
                      <a:pt x="4419" y="13446"/>
                    </a:cubicBezTo>
                    <a:cubicBezTo>
                      <a:pt x="4618" y="13624"/>
                      <a:pt x="4858" y="13833"/>
                      <a:pt x="5088" y="14072"/>
                    </a:cubicBezTo>
                    <a:cubicBezTo>
                      <a:pt x="5245" y="14230"/>
                      <a:pt x="5652" y="14637"/>
                      <a:pt x="5559" y="14877"/>
                    </a:cubicBezTo>
                    <a:cubicBezTo>
                      <a:pt x="5433" y="15159"/>
                      <a:pt x="4900" y="14866"/>
                      <a:pt x="4712" y="14773"/>
                    </a:cubicBezTo>
                    <a:cubicBezTo>
                      <a:pt x="3908" y="14334"/>
                      <a:pt x="3312" y="13759"/>
                      <a:pt x="2759" y="131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7"/>
              <p:cNvSpPr/>
              <p:nvPr/>
            </p:nvSpPr>
            <p:spPr>
              <a:xfrm>
                <a:off x="1302464" y="3301945"/>
                <a:ext cx="36600" cy="5718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014" extrusionOk="0">
                    <a:moveTo>
                      <a:pt x="377" y="1013"/>
                    </a:moveTo>
                    <a:cubicBezTo>
                      <a:pt x="84" y="930"/>
                      <a:pt x="11" y="627"/>
                      <a:pt x="1" y="272"/>
                    </a:cubicBezTo>
                    <a:cubicBezTo>
                      <a:pt x="231" y="0"/>
                      <a:pt x="648" y="867"/>
                      <a:pt x="377" y="1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7"/>
              <p:cNvSpPr/>
              <p:nvPr/>
            </p:nvSpPr>
            <p:spPr>
              <a:xfrm>
                <a:off x="1334271" y="3386143"/>
                <a:ext cx="33047" cy="3896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91" extrusionOk="0">
                    <a:moveTo>
                      <a:pt x="398" y="659"/>
                    </a:moveTo>
                    <a:cubicBezTo>
                      <a:pt x="147" y="690"/>
                      <a:pt x="1" y="126"/>
                      <a:pt x="189" y="63"/>
                    </a:cubicBezTo>
                    <a:cubicBezTo>
                      <a:pt x="398" y="1"/>
                      <a:pt x="586" y="513"/>
                      <a:pt x="398" y="6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7"/>
              <p:cNvSpPr/>
              <p:nvPr/>
            </p:nvSpPr>
            <p:spPr>
              <a:xfrm>
                <a:off x="1381981" y="3547039"/>
                <a:ext cx="34852" cy="6423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139" extrusionOk="0">
                    <a:moveTo>
                      <a:pt x="618" y="397"/>
                    </a:moveTo>
                    <a:cubicBezTo>
                      <a:pt x="618" y="564"/>
                      <a:pt x="523" y="711"/>
                      <a:pt x="450" y="836"/>
                    </a:cubicBezTo>
                    <a:cubicBezTo>
                      <a:pt x="398" y="951"/>
                      <a:pt x="346" y="1139"/>
                      <a:pt x="158" y="1129"/>
                    </a:cubicBezTo>
                    <a:cubicBezTo>
                      <a:pt x="1" y="982"/>
                      <a:pt x="377" y="0"/>
                      <a:pt x="618" y="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7"/>
              <p:cNvSpPr/>
              <p:nvPr/>
            </p:nvSpPr>
            <p:spPr>
              <a:xfrm>
                <a:off x="1370815" y="3632421"/>
                <a:ext cx="18892" cy="3129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55" extrusionOk="0">
                    <a:moveTo>
                      <a:pt x="293" y="105"/>
                    </a:moveTo>
                    <a:cubicBezTo>
                      <a:pt x="335" y="293"/>
                      <a:pt x="282" y="555"/>
                      <a:pt x="42" y="523"/>
                    </a:cubicBezTo>
                    <a:cubicBezTo>
                      <a:pt x="1" y="346"/>
                      <a:pt x="52" y="1"/>
                      <a:pt x="293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7"/>
              <p:cNvSpPr/>
              <p:nvPr/>
            </p:nvSpPr>
            <p:spPr>
              <a:xfrm>
                <a:off x="1239414" y="3194681"/>
                <a:ext cx="94349" cy="8312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74" extrusionOk="0">
                    <a:moveTo>
                      <a:pt x="1254" y="32"/>
                    </a:moveTo>
                    <a:cubicBezTo>
                      <a:pt x="1359" y="11"/>
                      <a:pt x="1463" y="1"/>
                      <a:pt x="1537" y="94"/>
                    </a:cubicBezTo>
                    <a:cubicBezTo>
                      <a:pt x="1672" y="282"/>
                      <a:pt x="1495" y="512"/>
                      <a:pt x="1421" y="617"/>
                    </a:cubicBezTo>
                    <a:cubicBezTo>
                      <a:pt x="1212" y="930"/>
                      <a:pt x="1024" y="1118"/>
                      <a:pt x="669" y="1285"/>
                    </a:cubicBezTo>
                    <a:cubicBezTo>
                      <a:pt x="513" y="1369"/>
                      <a:pt x="241" y="1473"/>
                      <a:pt x="147" y="1306"/>
                    </a:cubicBezTo>
                    <a:cubicBezTo>
                      <a:pt x="0" y="1066"/>
                      <a:pt x="377" y="628"/>
                      <a:pt x="502" y="491"/>
                    </a:cubicBezTo>
                    <a:cubicBezTo>
                      <a:pt x="669" y="303"/>
                      <a:pt x="941" y="63"/>
                      <a:pt x="1254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7"/>
              <p:cNvSpPr/>
              <p:nvPr/>
            </p:nvSpPr>
            <p:spPr>
              <a:xfrm>
                <a:off x="1544061" y="3935264"/>
                <a:ext cx="513815" cy="538008"/>
              </a:xfrm>
              <a:custGeom>
                <a:avLst/>
                <a:gdLst/>
                <a:ahLst/>
                <a:cxnLst/>
                <a:rect l="l" t="t" r="r" b="b"/>
                <a:pathLst>
                  <a:path w="9111" h="9540" extrusionOk="0">
                    <a:moveTo>
                      <a:pt x="5412" y="1"/>
                    </a:moveTo>
                    <a:cubicBezTo>
                      <a:pt x="6320" y="628"/>
                      <a:pt x="7292" y="1474"/>
                      <a:pt x="8138" y="2257"/>
                    </a:cubicBezTo>
                    <a:cubicBezTo>
                      <a:pt x="8525" y="2603"/>
                      <a:pt x="8943" y="3062"/>
                      <a:pt x="9006" y="3668"/>
                    </a:cubicBezTo>
                    <a:cubicBezTo>
                      <a:pt x="9110" y="4723"/>
                      <a:pt x="8483" y="5528"/>
                      <a:pt x="8588" y="6761"/>
                    </a:cubicBezTo>
                    <a:cubicBezTo>
                      <a:pt x="8598" y="6959"/>
                      <a:pt x="8661" y="7105"/>
                      <a:pt x="8713" y="7314"/>
                    </a:cubicBezTo>
                    <a:cubicBezTo>
                      <a:pt x="7898" y="7502"/>
                      <a:pt x="7407" y="7993"/>
                      <a:pt x="6864" y="8463"/>
                    </a:cubicBezTo>
                    <a:cubicBezTo>
                      <a:pt x="6341" y="8913"/>
                      <a:pt x="5725" y="9393"/>
                      <a:pt x="4858" y="9456"/>
                    </a:cubicBezTo>
                    <a:cubicBezTo>
                      <a:pt x="3761" y="9540"/>
                      <a:pt x="2873" y="9059"/>
                      <a:pt x="2100" y="8672"/>
                    </a:cubicBezTo>
                    <a:cubicBezTo>
                      <a:pt x="1285" y="8265"/>
                      <a:pt x="658" y="7784"/>
                      <a:pt x="0" y="7262"/>
                    </a:cubicBezTo>
                    <a:cubicBezTo>
                      <a:pt x="1431" y="5089"/>
                      <a:pt x="3061" y="2979"/>
                      <a:pt x="4649" y="910"/>
                    </a:cubicBezTo>
                    <a:cubicBezTo>
                      <a:pt x="4890" y="607"/>
                      <a:pt x="5171" y="231"/>
                      <a:pt x="5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7"/>
              <p:cNvSpPr/>
              <p:nvPr/>
            </p:nvSpPr>
            <p:spPr>
              <a:xfrm>
                <a:off x="1549306" y="3945866"/>
                <a:ext cx="552163" cy="465541"/>
              </a:xfrm>
              <a:custGeom>
                <a:avLst/>
                <a:gdLst/>
                <a:ahLst/>
                <a:cxnLst/>
                <a:rect l="l" t="t" r="r" b="b"/>
                <a:pathLst>
                  <a:path w="9791" h="8255" extrusionOk="0">
                    <a:moveTo>
                      <a:pt x="8328" y="7011"/>
                    </a:moveTo>
                    <a:cubicBezTo>
                      <a:pt x="8254" y="6886"/>
                      <a:pt x="8087" y="6844"/>
                      <a:pt x="7962" y="6761"/>
                    </a:cubicBezTo>
                    <a:cubicBezTo>
                      <a:pt x="7836" y="6677"/>
                      <a:pt x="7722" y="6573"/>
                      <a:pt x="7586" y="6489"/>
                    </a:cubicBezTo>
                    <a:cubicBezTo>
                      <a:pt x="6782" y="6008"/>
                      <a:pt x="5810" y="5684"/>
                      <a:pt x="4995" y="5162"/>
                    </a:cubicBezTo>
                    <a:cubicBezTo>
                      <a:pt x="4472" y="4827"/>
                      <a:pt x="3992" y="4420"/>
                      <a:pt x="3501" y="4044"/>
                    </a:cubicBezTo>
                    <a:cubicBezTo>
                      <a:pt x="3260" y="3856"/>
                      <a:pt x="3010" y="3668"/>
                      <a:pt x="2770" y="3480"/>
                    </a:cubicBezTo>
                    <a:cubicBezTo>
                      <a:pt x="2529" y="3292"/>
                      <a:pt x="2247" y="3135"/>
                      <a:pt x="2111" y="2853"/>
                    </a:cubicBezTo>
                    <a:cubicBezTo>
                      <a:pt x="2257" y="2832"/>
                      <a:pt x="2373" y="2947"/>
                      <a:pt x="2477" y="3020"/>
                    </a:cubicBezTo>
                    <a:cubicBezTo>
                      <a:pt x="3250" y="3511"/>
                      <a:pt x="4013" y="4096"/>
                      <a:pt x="4786" y="4639"/>
                    </a:cubicBezTo>
                    <a:cubicBezTo>
                      <a:pt x="5684" y="5256"/>
                      <a:pt x="6719" y="5653"/>
                      <a:pt x="7711" y="6196"/>
                    </a:cubicBezTo>
                    <a:cubicBezTo>
                      <a:pt x="7398" y="5747"/>
                      <a:pt x="7189" y="5235"/>
                      <a:pt x="6896" y="4786"/>
                    </a:cubicBezTo>
                    <a:cubicBezTo>
                      <a:pt x="6593" y="4337"/>
                      <a:pt x="6196" y="3971"/>
                      <a:pt x="5799" y="3606"/>
                    </a:cubicBezTo>
                    <a:cubicBezTo>
                      <a:pt x="5099" y="2968"/>
                      <a:pt x="4337" y="2435"/>
                      <a:pt x="3585" y="1840"/>
                    </a:cubicBezTo>
                    <a:cubicBezTo>
                      <a:pt x="3490" y="1756"/>
                      <a:pt x="3344" y="1693"/>
                      <a:pt x="3334" y="1547"/>
                    </a:cubicBezTo>
                    <a:cubicBezTo>
                      <a:pt x="3971" y="1819"/>
                      <a:pt x="4514" y="2206"/>
                      <a:pt x="5036" y="2592"/>
                    </a:cubicBezTo>
                    <a:cubicBezTo>
                      <a:pt x="5559" y="2979"/>
                      <a:pt x="6081" y="3376"/>
                      <a:pt x="6531" y="3835"/>
                    </a:cubicBezTo>
                    <a:cubicBezTo>
                      <a:pt x="7011" y="4316"/>
                      <a:pt x="7314" y="4890"/>
                      <a:pt x="7648" y="5475"/>
                    </a:cubicBezTo>
                    <a:cubicBezTo>
                      <a:pt x="7973" y="6050"/>
                      <a:pt x="8411" y="6531"/>
                      <a:pt x="8850" y="7011"/>
                    </a:cubicBezTo>
                    <a:cubicBezTo>
                      <a:pt x="8484" y="6395"/>
                      <a:pt x="8161" y="5737"/>
                      <a:pt x="8003" y="4953"/>
                    </a:cubicBezTo>
                    <a:cubicBezTo>
                      <a:pt x="7931" y="4525"/>
                      <a:pt x="7878" y="4128"/>
                      <a:pt x="7711" y="3794"/>
                    </a:cubicBezTo>
                    <a:cubicBezTo>
                      <a:pt x="7565" y="3501"/>
                      <a:pt x="7335" y="3239"/>
                      <a:pt x="7105" y="2979"/>
                    </a:cubicBezTo>
                    <a:cubicBezTo>
                      <a:pt x="6415" y="2185"/>
                      <a:pt x="5632" y="1589"/>
                      <a:pt x="4869" y="868"/>
                    </a:cubicBezTo>
                    <a:cubicBezTo>
                      <a:pt x="4629" y="649"/>
                      <a:pt x="4368" y="388"/>
                      <a:pt x="4242" y="74"/>
                    </a:cubicBezTo>
                    <a:cubicBezTo>
                      <a:pt x="4326" y="1"/>
                      <a:pt x="4410" y="137"/>
                      <a:pt x="4451" y="179"/>
                    </a:cubicBezTo>
                    <a:cubicBezTo>
                      <a:pt x="5465" y="1087"/>
                      <a:pt x="6666" y="1902"/>
                      <a:pt x="7565" y="2979"/>
                    </a:cubicBezTo>
                    <a:cubicBezTo>
                      <a:pt x="7815" y="3271"/>
                      <a:pt x="8024" y="3606"/>
                      <a:pt x="8150" y="3961"/>
                    </a:cubicBezTo>
                    <a:cubicBezTo>
                      <a:pt x="8296" y="4347"/>
                      <a:pt x="8307" y="4786"/>
                      <a:pt x="8432" y="5266"/>
                    </a:cubicBezTo>
                    <a:cubicBezTo>
                      <a:pt x="8641" y="6081"/>
                      <a:pt x="9069" y="6771"/>
                      <a:pt x="9352" y="7481"/>
                    </a:cubicBezTo>
                    <a:cubicBezTo>
                      <a:pt x="9424" y="7544"/>
                      <a:pt x="9550" y="7544"/>
                      <a:pt x="9633" y="7606"/>
                    </a:cubicBezTo>
                    <a:cubicBezTo>
                      <a:pt x="9686" y="7627"/>
                      <a:pt x="9602" y="7774"/>
                      <a:pt x="9696" y="7753"/>
                    </a:cubicBezTo>
                    <a:cubicBezTo>
                      <a:pt x="9728" y="7774"/>
                      <a:pt x="9790" y="7774"/>
                      <a:pt x="9780" y="7857"/>
                    </a:cubicBezTo>
                    <a:cubicBezTo>
                      <a:pt x="9654" y="8035"/>
                      <a:pt x="9383" y="7836"/>
                      <a:pt x="9247" y="7815"/>
                    </a:cubicBezTo>
                    <a:cubicBezTo>
                      <a:pt x="9080" y="7784"/>
                      <a:pt x="8881" y="7795"/>
                      <a:pt x="8704" y="7774"/>
                    </a:cubicBezTo>
                    <a:cubicBezTo>
                      <a:pt x="8233" y="7722"/>
                      <a:pt x="7659" y="7606"/>
                      <a:pt x="7126" y="7648"/>
                    </a:cubicBezTo>
                    <a:cubicBezTo>
                      <a:pt x="6071" y="7722"/>
                      <a:pt x="5194" y="8254"/>
                      <a:pt x="4159" y="8254"/>
                    </a:cubicBezTo>
                    <a:cubicBezTo>
                      <a:pt x="3239" y="8254"/>
                      <a:pt x="2425" y="7701"/>
                      <a:pt x="1840" y="7314"/>
                    </a:cubicBezTo>
                    <a:cubicBezTo>
                      <a:pt x="1265" y="6917"/>
                      <a:pt x="743" y="6541"/>
                      <a:pt x="200" y="6113"/>
                    </a:cubicBezTo>
                    <a:cubicBezTo>
                      <a:pt x="137" y="6060"/>
                      <a:pt x="1" y="6018"/>
                      <a:pt x="12" y="5904"/>
                    </a:cubicBezTo>
                    <a:cubicBezTo>
                      <a:pt x="210" y="5883"/>
                      <a:pt x="367" y="6018"/>
                      <a:pt x="513" y="6113"/>
                    </a:cubicBezTo>
                    <a:cubicBezTo>
                      <a:pt x="1286" y="6583"/>
                      <a:pt x="1986" y="7126"/>
                      <a:pt x="2853" y="7565"/>
                    </a:cubicBezTo>
                    <a:cubicBezTo>
                      <a:pt x="3302" y="7784"/>
                      <a:pt x="3689" y="7983"/>
                      <a:pt x="4347" y="7941"/>
                    </a:cubicBezTo>
                    <a:cubicBezTo>
                      <a:pt x="5256" y="7878"/>
                      <a:pt x="6081" y="7377"/>
                      <a:pt x="7063" y="7314"/>
                    </a:cubicBezTo>
                    <a:cubicBezTo>
                      <a:pt x="7534" y="7272"/>
                      <a:pt x="7931" y="7335"/>
                      <a:pt x="8349" y="7418"/>
                    </a:cubicBezTo>
                    <a:cubicBezTo>
                      <a:pt x="7847" y="7084"/>
                      <a:pt x="7230" y="6896"/>
                      <a:pt x="6510" y="6782"/>
                    </a:cubicBezTo>
                    <a:cubicBezTo>
                      <a:pt x="5789" y="6677"/>
                      <a:pt x="4995" y="6687"/>
                      <a:pt x="4222" y="6593"/>
                    </a:cubicBezTo>
                    <a:cubicBezTo>
                      <a:pt x="2958" y="6447"/>
                      <a:pt x="1986" y="5883"/>
                      <a:pt x="1171" y="5266"/>
                    </a:cubicBezTo>
                    <a:cubicBezTo>
                      <a:pt x="1066" y="5194"/>
                      <a:pt x="889" y="5131"/>
                      <a:pt x="889" y="4974"/>
                    </a:cubicBezTo>
                    <a:cubicBezTo>
                      <a:pt x="1046" y="4964"/>
                      <a:pt x="1171" y="5057"/>
                      <a:pt x="1296" y="5120"/>
                    </a:cubicBezTo>
                    <a:cubicBezTo>
                      <a:pt x="2143" y="5591"/>
                      <a:pt x="3020" y="6155"/>
                      <a:pt x="4263" y="6280"/>
                    </a:cubicBezTo>
                    <a:cubicBezTo>
                      <a:pt x="5047" y="6353"/>
                      <a:pt x="5789" y="6332"/>
                      <a:pt x="6468" y="6426"/>
                    </a:cubicBezTo>
                    <a:cubicBezTo>
                      <a:pt x="7147" y="6520"/>
                      <a:pt x="7784" y="6677"/>
                      <a:pt x="8328" y="70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7"/>
              <p:cNvSpPr/>
              <p:nvPr/>
            </p:nvSpPr>
            <p:spPr>
              <a:xfrm>
                <a:off x="1390215" y="3822755"/>
                <a:ext cx="501521" cy="589271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10449" extrusionOk="0">
                    <a:moveTo>
                      <a:pt x="8892" y="1108"/>
                    </a:moveTo>
                    <a:cubicBezTo>
                      <a:pt x="7795" y="2685"/>
                      <a:pt x="6761" y="4305"/>
                      <a:pt x="5674" y="5882"/>
                    </a:cubicBezTo>
                    <a:cubicBezTo>
                      <a:pt x="4588" y="7449"/>
                      <a:pt x="3386" y="8933"/>
                      <a:pt x="2258" y="10448"/>
                    </a:cubicBezTo>
                    <a:cubicBezTo>
                      <a:pt x="1777" y="10145"/>
                      <a:pt x="1454" y="9717"/>
                      <a:pt x="1161" y="9309"/>
                    </a:cubicBezTo>
                    <a:cubicBezTo>
                      <a:pt x="858" y="8891"/>
                      <a:pt x="523" y="8442"/>
                      <a:pt x="367" y="7888"/>
                    </a:cubicBezTo>
                    <a:cubicBezTo>
                      <a:pt x="1" y="6624"/>
                      <a:pt x="711" y="5392"/>
                      <a:pt x="1213" y="4493"/>
                    </a:cubicBezTo>
                    <a:cubicBezTo>
                      <a:pt x="1735" y="3542"/>
                      <a:pt x="2289" y="2654"/>
                      <a:pt x="2979" y="1819"/>
                    </a:cubicBezTo>
                    <a:cubicBezTo>
                      <a:pt x="3606" y="1045"/>
                      <a:pt x="4546" y="189"/>
                      <a:pt x="5779" y="94"/>
                    </a:cubicBezTo>
                    <a:cubicBezTo>
                      <a:pt x="7105" y="1"/>
                      <a:pt x="7973" y="669"/>
                      <a:pt x="8892" y="11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7"/>
              <p:cNvSpPr/>
              <p:nvPr/>
            </p:nvSpPr>
            <p:spPr>
              <a:xfrm>
                <a:off x="1654201" y="3875767"/>
                <a:ext cx="70212" cy="8493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506" extrusionOk="0">
                    <a:moveTo>
                      <a:pt x="0" y="816"/>
                    </a:moveTo>
                    <a:cubicBezTo>
                      <a:pt x="293" y="763"/>
                      <a:pt x="585" y="1087"/>
                      <a:pt x="931" y="920"/>
                    </a:cubicBezTo>
                    <a:cubicBezTo>
                      <a:pt x="952" y="482"/>
                      <a:pt x="397" y="408"/>
                      <a:pt x="523" y="1"/>
                    </a:cubicBezTo>
                    <a:cubicBezTo>
                      <a:pt x="805" y="85"/>
                      <a:pt x="1244" y="544"/>
                      <a:pt x="1223" y="899"/>
                    </a:cubicBezTo>
                    <a:cubicBezTo>
                      <a:pt x="1181" y="1505"/>
                      <a:pt x="105" y="1192"/>
                      <a:pt x="0" y="8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7"/>
              <p:cNvSpPr/>
              <p:nvPr/>
            </p:nvSpPr>
            <p:spPr>
              <a:xfrm>
                <a:off x="1767950" y="3876951"/>
                <a:ext cx="47146" cy="6372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130" extrusionOk="0">
                    <a:moveTo>
                      <a:pt x="0" y="795"/>
                    </a:moveTo>
                    <a:cubicBezTo>
                      <a:pt x="167" y="732"/>
                      <a:pt x="407" y="847"/>
                      <a:pt x="574" y="774"/>
                    </a:cubicBezTo>
                    <a:cubicBezTo>
                      <a:pt x="553" y="461"/>
                      <a:pt x="156" y="324"/>
                      <a:pt x="293" y="1"/>
                    </a:cubicBezTo>
                    <a:lnTo>
                      <a:pt x="365" y="1"/>
                    </a:lnTo>
                    <a:cubicBezTo>
                      <a:pt x="533" y="147"/>
                      <a:pt x="783" y="377"/>
                      <a:pt x="825" y="649"/>
                    </a:cubicBezTo>
                    <a:cubicBezTo>
                      <a:pt x="836" y="742"/>
                      <a:pt x="825" y="888"/>
                      <a:pt x="783" y="941"/>
                    </a:cubicBezTo>
                    <a:cubicBezTo>
                      <a:pt x="637" y="1129"/>
                      <a:pt x="0" y="1108"/>
                      <a:pt x="0" y="7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7"/>
              <p:cNvSpPr/>
              <p:nvPr/>
            </p:nvSpPr>
            <p:spPr>
              <a:xfrm>
                <a:off x="1528101" y="3985963"/>
                <a:ext cx="83747" cy="94913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683" extrusionOk="0">
                    <a:moveTo>
                      <a:pt x="1" y="1139"/>
                    </a:moveTo>
                    <a:cubicBezTo>
                      <a:pt x="283" y="1098"/>
                      <a:pt x="722" y="1358"/>
                      <a:pt x="994" y="1139"/>
                    </a:cubicBezTo>
                    <a:cubicBezTo>
                      <a:pt x="994" y="899"/>
                      <a:pt x="889" y="742"/>
                      <a:pt x="785" y="564"/>
                    </a:cubicBezTo>
                    <a:cubicBezTo>
                      <a:pt x="669" y="387"/>
                      <a:pt x="460" y="220"/>
                      <a:pt x="513" y="0"/>
                    </a:cubicBezTo>
                    <a:lnTo>
                      <a:pt x="555" y="0"/>
                    </a:lnTo>
                    <a:cubicBezTo>
                      <a:pt x="847" y="157"/>
                      <a:pt x="1223" y="554"/>
                      <a:pt x="1307" y="951"/>
                    </a:cubicBezTo>
                    <a:cubicBezTo>
                      <a:pt x="1484" y="1683"/>
                      <a:pt x="231" y="1651"/>
                      <a:pt x="1" y="11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7"/>
              <p:cNvSpPr/>
              <p:nvPr/>
            </p:nvSpPr>
            <p:spPr>
              <a:xfrm>
                <a:off x="1647152" y="4007168"/>
                <a:ext cx="71904" cy="74272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317" extrusionOk="0">
                    <a:moveTo>
                      <a:pt x="0" y="742"/>
                    </a:moveTo>
                    <a:cubicBezTo>
                      <a:pt x="241" y="680"/>
                      <a:pt x="366" y="899"/>
                      <a:pt x="669" y="847"/>
                    </a:cubicBezTo>
                    <a:cubicBezTo>
                      <a:pt x="659" y="471"/>
                      <a:pt x="324" y="429"/>
                      <a:pt x="293" y="63"/>
                    </a:cubicBezTo>
                    <a:cubicBezTo>
                      <a:pt x="334" y="63"/>
                      <a:pt x="334" y="11"/>
                      <a:pt x="376" y="0"/>
                    </a:cubicBezTo>
                    <a:cubicBezTo>
                      <a:pt x="669" y="63"/>
                      <a:pt x="1275" y="742"/>
                      <a:pt x="899" y="1077"/>
                    </a:cubicBezTo>
                    <a:cubicBezTo>
                      <a:pt x="638" y="1317"/>
                      <a:pt x="63" y="1077"/>
                      <a:pt x="0" y="7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57"/>
              <p:cNvSpPr/>
              <p:nvPr/>
            </p:nvSpPr>
            <p:spPr>
              <a:xfrm>
                <a:off x="1529286" y="4109694"/>
                <a:ext cx="80814" cy="94292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672" extrusionOk="0">
                    <a:moveTo>
                      <a:pt x="1" y="1369"/>
                    </a:moveTo>
                    <a:cubicBezTo>
                      <a:pt x="262" y="1296"/>
                      <a:pt x="952" y="1442"/>
                      <a:pt x="1035" y="1170"/>
                    </a:cubicBezTo>
                    <a:cubicBezTo>
                      <a:pt x="1140" y="815"/>
                      <a:pt x="356" y="397"/>
                      <a:pt x="408" y="84"/>
                    </a:cubicBezTo>
                    <a:cubicBezTo>
                      <a:pt x="408" y="42"/>
                      <a:pt x="418" y="11"/>
                      <a:pt x="471" y="0"/>
                    </a:cubicBezTo>
                    <a:cubicBezTo>
                      <a:pt x="774" y="74"/>
                      <a:pt x="1328" y="659"/>
                      <a:pt x="1370" y="1045"/>
                    </a:cubicBezTo>
                    <a:cubicBezTo>
                      <a:pt x="1432" y="1495"/>
                      <a:pt x="1014" y="1672"/>
                      <a:pt x="534" y="1641"/>
                    </a:cubicBezTo>
                    <a:cubicBezTo>
                      <a:pt x="325" y="1620"/>
                      <a:pt x="32" y="1567"/>
                      <a:pt x="1" y="13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57"/>
              <p:cNvSpPr/>
              <p:nvPr/>
            </p:nvSpPr>
            <p:spPr>
              <a:xfrm>
                <a:off x="1430932" y="4134396"/>
                <a:ext cx="54252" cy="6135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88" extrusionOk="0">
                    <a:moveTo>
                      <a:pt x="637" y="1"/>
                    </a:moveTo>
                    <a:cubicBezTo>
                      <a:pt x="878" y="85"/>
                      <a:pt x="961" y="335"/>
                      <a:pt x="951" y="670"/>
                    </a:cubicBezTo>
                    <a:cubicBezTo>
                      <a:pt x="783" y="1087"/>
                      <a:pt x="0" y="722"/>
                      <a:pt x="230" y="377"/>
                    </a:cubicBezTo>
                    <a:cubicBezTo>
                      <a:pt x="418" y="409"/>
                      <a:pt x="470" y="565"/>
                      <a:pt x="658" y="586"/>
                    </a:cubicBezTo>
                    <a:cubicBezTo>
                      <a:pt x="742" y="388"/>
                      <a:pt x="470" y="158"/>
                      <a:pt x="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57"/>
              <p:cNvSpPr/>
              <p:nvPr/>
            </p:nvSpPr>
            <p:spPr>
              <a:xfrm>
                <a:off x="1470353" y="4216338"/>
                <a:ext cx="66659" cy="10258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819" extrusionOk="0">
                    <a:moveTo>
                      <a:pt x="1" y="1369"/>
                    </a:moveTo>
                    <a:cubicBezTo>
                      <a:pt x="84" y="1359"/>
                      <a:pt x="189" y="1380"/>
                      <a:pt x="293" y="1400"/>
                    </a:cubicBezTo>
                    <a:cubicBezTo>
                      <a:pt x="492" y="1442"/>
                      <a:pt x="690" y="1484"/>
                      <a:pt x="816" y="1327"/>
                    </a:cubicBezTo>
                    <a:cubicBezTo>
                      <a:pt x="973" y="857"/>
                      <a:pt x="252" y="408"/>
                      <a:pt x="314" y="126"/>
                    </a:cubicBezTo>
                    <a:cubicBezTo>
                      <a:pt x="325" y="52"/>
                      <a:pt x="377" y="11"/>
                      <a:pt x="481" y="1"/>
                    </a:cubicBezTo>
                    <a:cubicBezTo>
                      <a:pt x="722" y="314"/>
                      <a:pt x="1182" y="627"/>
                      <a:pt x="1171" y="1181"/>
                    </a:cubicBezTo>
                    <a:cubicBezTo>
                      <a:pt x="1171" y="1359"/>
                      <a:pt x="1087" y="1557"/>
                      <a:pt x="962" y="1640"/>
                    </a:cubicBezTo>
                    <a:cubicBezTo>
                      <a:pt x="701" y="1818"/>
                      <a:pt x="105" y="1745"/>
                      <a:pt x="1" y="1369"/>
                    </a:cubicBezTo>
                    <a:close/>
                  </a:path>
                </a:pathLst>
              </a:custGeom>
              <a:solidFill>
                <a:srgbClr val="D9D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57"/>
              <p:cNvSpPr/>
              <p:nvPr/>
            </p:nvSpPr>
            <p:spPr>
              <a:xfrm>
                <a:off x="1932286" y="4373061"/>
                <a:ext cx="46639" cy="38349"/>
              </a:xfrm>
              <a:custGeom>
                <a:avLst/>
                <a:gdLst/>
                <a:ahLst/>
                <a:cxnLst/>
                <a:rect l="l" t="t" r="r" b="b"/>
                <a:pathLst>
                  <a:path w="827" h="680" extrusionOk="0">
                    <a:moveTo>
                      <a:pt x="826" y="1"/>
                    </a:moveTo>
                    <a:cubicBezTo>
                      <a:pt x="824" y="2"/>
                      <a:pt x="822" y="3"/>
                      <a:pt x="820" y="5"/>
                    </a:cubicBezTo>
                    <a:lnTo>
                      <a:pt x="820" y="5"/>
                    </a:lnTo>
                    <a:cubicBezTo>
                      <a:pt x="822" y="3"/>
                      <a:pt x="824" y="2"/>
                      <a:pt x="826" y="1"/>
                    </a:cubicBezTo>
                    <a:close/>
                    <a:moveTo>
                      <a:pt x="820" y="5"/>
                    </a:moveTo>
                    <a:cubicBezTo>
                      <a:pt x="530" y="202"/>
                      <a:pt x="270" y="441"/>
                      <a:pt x="1" y="679"/>
                    </a:cubicBezTo>
                    <a:cubicBezTo>
                      <a:pt x="241" y="470"/>
                      <a:pt x="481" y="261"/>
                      <a:pt x="732" y="73"/>
                    </a:cubicBezTo>
                    <a:cubicBezTo>
                      <a:pt x="762" y="54"/>
                      <a:pt x="791" y="25"/>
                      <a:pt x="820" y="5"/>
                    </a:cubicBez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57"/>
              <p:cNvSpPr/>
              <p:nvPr/>
            </p:nvSpPr>
            <p:spPr>
              <a:xfrm>
                <a:off x="1559344" y="4291118"/>
                <a:ext cx="419579" cy="1780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3157" extrusionOk="0">
                    <a:moveTo>
                      <a:pt x="7439" y="1454"/>
                    </a:moveTo>
                    <a:cubicBezTo>
                      <a:pt x="7424" y="1464"/>
                      <a:pt x="7409" y="1474"/>
                      <a:pt x="7394" y="1485"/>
                    </a:cubicBezTo>
                    <a:lnTo>
                      <a:pt x="7394" y="1485"/>
                    </a:lnTo>
                    <a:cubicBezTo>
                      <a:pt x="7409" y="1474"/>
                      <a:pt x="7424" y="1464"/>
                      <a:pt x="7439" y="1454"/>
                    </a:cubicBezTo>
                    <a:close/>
                    <a:moveTo>
                      <a:pt x="888" y="1"/>
                    </a:moveTo>
                    <a:cubicBezTo>
                      <a:pt x="826" y="74"/>
                      <a:pt x="774" y="158"/>
                      <a:pt x="711" y="231"/>
                    </a:cubicBezTo>
                    <a:cubicBezTo>
                      <a:pt x="1348" y="639"/>
                      <a:pt x="1954" y="1077"/>
                      <a:pt x="2675" y="1443"/>
                    </a:cubicBezTo>
                    <a:cubicBezTo>
                      <a:pt x="3082" y="1642"/>
                      <a:pt x="3438" y="1830"/>
                      <a:pt x="3981" y="1830"/>
                    </a:cubicBezTo>
                    <a:cubicBezTo>
                      <a:pt x="4044" y="1830"/>
                      <a:pt x="4106" y="1819"/>
                      <a:pt x="4169" y="1819"/>
                    </a:cubicBezTo>
                    <a:cubicBezTo>
                      <a:pt x="4900" y="1767"/>
                      <a:pt x="5569" y="1443"/>
                      <a:pt x="6311" y="1276"/>
                    </a:cubicBezTo>
                    <a:cubicBezTo>
                      <a:pt x="6279" y="1276"/>
                      <a:pt x="6258" y="1276"/>
                      <a:pt x="6227" y="1286"/>
                    </a:cubicBezTo>
                    <a:cubicBezTo>
                      <a:pt x="5642" y="1328"/>
                      <a:pt x="5141" y="1495"/>
                      <a:pt x="4629" y="1495"/>
                    </a:cubicBezTo>
                    <a:cubicBezTo>
                      <a:pt x="4106" y="1495"/>
                      <a:pt x="3563" y="1370"/>
                      <a:pt x="3114" y="1203"/>
                    </a:cubicBezTo>
                    <a:cubicBezTo>
                      <a:pt x="2309" y="889"/>
                      <a:pt x="1568" y="461"/>
                      <a:pt x="888" y="1"/>
                    </a:cubicBezTo>
                    <a:close/>
                    <a:moveTo>
                      <a:pt x="575" y="409"/>
                    </a:moveTo>
                    <a:cubicBezTo>
                      <a:pt x="377" y="660"/>
                      <a:pt x="189" y="920"/>
                      <a:pt x="1" y="1171"/>
                    </a:cubicBezTo>
                    <a:cubicBezTo>
                      <a:pt x="491" y="1547"/>
                      <a:pt x="972" y="1902"/>
                      <a:pt x="1557" y="2227"/>
                    </a:cubicBezTo>
                    <a:lnTo>
                      <a:pt x="1568" y="2227"/>
                    </a:lnTo>
                    <a:cubicBezTo>
                      <a:pt x="1578" y="2227"/>
                      <a:pt x="1578" y="2237"/>
                      <a:pt x="1578" y="2237"/>
                    </a:cubicBezTo>
                    <a:cubicBezTo>
                      <a:pt x="1589" y="2237"/>
                      <a:pt x="1599" y="2248"/>
                      <a:pt x="1599" y="2248"/>
                    </a:cubicBezTo>
                    <a:lnTo>
                      <a:pt x="1610" y="2248"/>
                    </a:lnTo>
                    <a:lnTo>
                      <a:pt x="1610" y="2258"/>
                    </a:lnTo>
                    <a:lnTo>
                      <a:pt x="1631" y="2258"/>
                    </a:lnTo>
                    <a:lnTo>
                      <a:pt x="1631" y="2268"/>
                    </a:lnTo>
                    <a:lnTo>
                      <a:pt x="1641" y="2268"/>
                    </a:lnTo>
                    <a:cubicBezTo>
                      <a:pt x="1651" y="2268"/>
                      <a:pt x="1651" y="2268"/>
                      <a:pt x="1651" y="2278"/>
                    </a:cubicBezTo>
                    <a:lnTo>
                      <a:pt x="1672" y="2278"/>
                    </a:lnTo>
                    <a:lnTo>
                      <a:pt x="1672" y="2289"/>
                    </a:lnTo>
                    <a:lnTo>
                      <a:pt x="1693" y="2289"/>
                    </a:lnTo>
                    <a:lnTo>
                      <a:pt x="1693" y="2299"/>
                    </a:lnTo>
                    <a:lnTo>
                      <a:pt x="1703" y="2299"/>
                    </a:lnTo>
                    <a:lnTo>
                      <a:pt x="1714" y="2310"/>
                    </a:lnTo>
                    <a:lnTo>
                      <a:pt x="1724" y="2310"/>
                    </a:lnTo>
                    <a:lnTo>
                      <a:pt x="1735" y="2320"/>
                    </a:lnTo>
                    <a:lnTo>
                      <a:pt x="1745" y="2320"/>
                    </a:lnTo>
                    <a:lnTo>
                      <a:pt x="1756" y="2331"/>
                    </a:lnTo>
                    <a:cubicBezTo>
                      <a:pt x="1766" y="2331"/>
                      <a:pt x="1777" y="2341"/>
                      <a:pt x="1787" y="2341"/>
                    </a:cubicBezTo>
                    <a:lnTo>
                      <a:pt x="1787" y="2352"/>
                    </a:lnTo>
                    <a:lnTo>
                      <a:pt x="1808" y="2352"/>
                    </a:lnTo>
                    <a:cubicBezTo>
                      <a:pt x="1808" y="2352"/>
                      <a:pt x="1808" y="2362"/>
                      <a:pt x="1819" y="2362"/>
                    </a:cubicBezTo>
                    <a:lnTo>
                      <a:pt x="1829" y="2362"/>
                    </a:lnTo>
                    <a:cubicBezTo>
                      <a:pt x="1840" y="2373"/>
                      <a:pt x="1850" y="2373"/>
                      <a:pt x="1860" y="2383"/>
                    </a:cubicBezTo>
                    <a:lnTo>
                      <a:pt x="1870" y="2383"/>
                    </a:lnTo>
                    <a:cubicBezTo>
                      <a:pt x="1870" y="2394"/>
                      <a:pt x="1881" y="2394"/>
                      <a:pt x="1891" y="2394"/>
                    </a:cubicBezTo>
                    <a:cubicBezTo>
                      <a:pt x="2581" y="2749"/>
                      <a:pt x="3375" y="3156"/>
                      <a:pt x="4336" y="3156"/>
                    </a:cubicBezTo>
                    <a:lnTo>
                      <a:pt x="4347" y="3156"/>
                    </a:lnTo>
                    <a:cubicBezTo>
                      <a:pt x="4420" y="3156"/>
                      <a:pt x="4493" y="3156"/>
                      <a:pt x="4577" y="3146"/>
                    </a:cubicBezTo>
                    <a:lnTo>
                      <a:pt x="4587" y="3146"/>
                    </a:lnTo>
                    <a:cubicBezTo>
                      <a:pt x="5454" y="3083"/>
                      <a:pt x="6070" y="2603"/>
                      <a:pt x="6593" y="2153"/>
                    </a:cubicBezTo>
                    <a:lnTo>
                      <a:pt x="6614" y="2132"/>
                    </a:lnTo>
                    <a:cubicBezTo>
                      <a:pt x="6853" y="1921"/>
                      <a:pt x="7085" y="1708"/>
                      <a:pt x="7337" y="1525"/>
                    </a:cubicBezTo>
                    <a:lnTo>
                      <a:pt x="7337" y="1525"/>
                    </a:lnTo>
                    <a:cubicBezTo>
                      <a:pt x="7340" y="1525"/>
                      <a:pt x="7342" y="1526"/>
                      <a:pt x="7345" y="1526"/>
                    </a:cubicBezTo>
                    <a:cubicBezTo>
                      <a:pt x="7361" y="1510"/>
                      <a:pt x="7378" y="1497"/>
                      <a:pt x="7394" y="1485"/>
                    </a:cubicBezTo>
                    <a:lnTo>
                      <a:pt x="7394" y="1485"/>
                    </a:lnTo>
                    <a:cubicBezTo>
                      <a:pt x="7375" y="1498"/>
                      <a:pt x="7356" y="1512"/>
                      <a:pt x="7337" y="1525"/>
                    </a:cubicBezTo>
                    <a:lnTo>
                      <a:pt x="7337" y="1525"/>
                    </a:lnTo>
                    <a:cubicBezTo>
                      <a:pt x="7278" y="1516"/>
                      <a:pt x="7228" y="1516"/>
                      <a:pt x="7168" y="1516"/>
                    </a:cubicBezTo>
                    <a:cubicBezTo>
                      <a:pt x="7094" y="1516"/>
                      <a:pt x="7021" y="1516"/>
                      <a:pt x="6948" y="1526"/>
                    </a:cubicBezTo>
                    <a:cubicBezTo>
                      <a:pt x="5893" y="1600"/>
                      <a:pt x="5016" y="2132"/>
                      <a:pt x="3981" y="2132"/>
                    </a:cubicBezTo>
                    <a:cubicBezTo>
                      <a:pt x="3061" y="2132"/>
                      <a:pt x="2247" y="1579"/>
                      <a:pt x="1662" y="1192"/>
                    </a:cubicBezTo>
                    <a:cubicBezTo>
                      <a:pt x="1285" y="931"/>
                      <a:pt x="930" y="680"/>
                      <a:pt x="575" y="4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57"/>
              <p:cNvSpPr/>
              <p:nvPr/>
            </p:nvSpPr>
            <p:spPr>
              <a:xfrm>
                <a:off x="1591715" y="4304089"/>
                <a:ext cx="391325" cy="1073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903" extrusionOk="0">
                    <a:moveTo>
                      <a:pt x="137" y="1"/>
                    </a:moveTo>
                    <a:cubicBezTo>
                      <a:pt x="95" y="63"/>
                      <a:pt x="43" y="116"/>
                      <a:pt x="1" y="179"/>
                    </a:cubicBezTo>
                    <a:cubicBezTo>
                      <a:pt x="356" y="450"/>
                      <a:pt x="711" y="701"/>
                      <a:pt x="1088" y="962"/>
                    </a:cubicBezTo>
                    <a:cubicBezTo>
                      <a:pt x="1673" y="1349"/>
                      <a:pt x="2487" y="1902"/>
                      <a:pt x="3407" y="1902"/>
                    </a:cubicBezTo>
                    <a:cubicBezTo>
                      <a:pt x="4442" y="1902"/>
                      <a:pt x="5319" y="1370"/>
                      <a:pt x="6374" y="1296"/>
                    </a:cubicBezTo>
                    <a:cubicBezTo>
                      <a:pt x="6447" y="1286"/>
                      <a:pt x="6520" y="1286"/>
                      <a:pt x="6594" y="1286"/>
                    </a:cubicBezTo>
                    <a:cubicBezTo>
                      <a:pt x="6656" y="1286"/>
                      <a:pt x="6708" y="1286"/>
                      <a:pt x="6771" y="1296"/>
                    </a:cubicBezTo>
                    <a:cubicBezTo>
                      <a:pt x="6803" y="1265"/>
                      <a:pt x="6834" y="1244"/>
                      <a:pt x="6865" y="1224"/>
                    </a:cubicBezTo>
                    <a:cubicBezTo>
                      <a:pt x="6886" y="1203"/>
                      <a:pt x="6917" y="1182"/>
                      <a:pt x="6938" y="1161"/>
                    </a:cubicBezTo>
                    <a:cubicBezTo>
                      <a:pt x="6656" y="1087"/>
                      <a:pt x="6343" y="1035"/>
                      <a:pt x="5988" y="1035"/>
                    </a:cubicBezTo>
                    <a:cubicBezTo>
                      <a:pt x="5904" y="1035"/>
                      <a:pt x="5821" y="1046"/>
                      <a:pt x="5737" y="1046"/>
                    </a:cubicBezTo>
                    <a:cubicBezTo>
                      <a:pt x="4995" y="1213"/>
                      <a:pt x="4326" y="1537"/>
                      <a:pt x="3595" y="1589"/>
                    </a:cubicBezTo>
                    <a:cubicBezTo>
                      <a:pt x="3532" y="1589"/>
                      <a:pt x="3470" y="1600"/>
                      <a:pt x="3407" y="1600"/>
                    </a:cubicBezTo>
                    <a:cubicBezTo>
                      <a:pt x="2864" y="1600"/>
                      <a:pt x="2508" y="1412"/>
                      <a:pt x="2101" y="1213"/>
                    </a:cubicBezTo>
                    <a:cubicBezTo>
                      <a:pt x="1380" y="847"/>
                      <a:pt x="774" y="409"/>
                      <a:pt x="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7"/>
              <p:cNvSpPr/>
              <p:nvPr/>
            </p:nvSpPr>
            <p:spPr>
              <a:xfrm>
                <a:off x="1404991" y="4117928"/>
                <a:ext cx="204488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5215" extrusionOk="0">
                    <a:moveTo>
                      <a:pt x="1640" y="1746"/>
                    </a:moveTo>
                    <a:cubicBezTo>
                      <a:pt x="1881" y="2059"/>
                      <a:pt x="2341" y="2372"/>
                      <a:pt x="2330" y="2926"/>
                    </a:cubicBezTo>
                    <a:cubicBezTo>
                      <a:pt x="2330" y="3104"/>
                      <a:pt x="2246" y="3302"/>
                      <a:pt x="2121" y="3385"/>
                    </a:cubicBezTo>
                    <a:cubicBezTo>
                      <a:pt x="2037" y="3448"/>
                      <a:pt x="1912" y="3480"/>
                      <a:pt x="1777" y="3480"/>
                    </a:cubicBezTo>
                    <a:cubicBezTo>
                      <a:pt x="1515" y="3480"/>
                      <a:pt x="1233" y="3364"/>
                      <a:pt x="1160" y="3114"/>
                    </a:cubicBezTo>
                    <a:lnTo>
                      <a:pt x="1202" y="3114"/>
                    </a:lnTo>
                    <a:cubicBezTo>
                      <a:pt x="1275" y="3114"/>
                      <a:pt x="1369" y="3125"/>
                      <a:pt x="1452" y="3145"/>
                    </a:cubicBezTo>
                    <a:cubicBezTo>
                      <a:pt x="1547" y="3166"/>
                      <a:pt x="1630" y="3187"/>
                      <a:pt x="1714" y="3187"/>
                    </a:cubicBezTo>
                    <a:cubicBezTo>
                      <a:pt x="1818" y="3187"/>
                      <a:pt x="1912" y="3156"/>
                      <a:pt x="1975" y="3072"/>
                    </a:cubicBezTo>
                    <a:cubicBezTo>
                      <a:pt x="2132" y="2602"/>
                      <a:pt x="1411" y="2153"/>
                      <a:pt x="1473" y="1871"/>
                    </a:cubicBezTo>
                    <a:cubicBezTo>
                      <a:pt x="1484" y="1797"/>
                      <a:pt x="1536" y="1756"/>
                      <a:pt x="1640" y="1746"/>
                    </a:cubicBezTo>
                    <a:close/>
                    <a:moveTo>
                      <a:pt x="544" y="0"/>
                    </a:moveTo>
                    <a:cubicBezTo>
                      <a:pt x="261" y="585"/>
                      <a:pt x="1" y="1244"/>
                      <a:pt x="1" y="1934"/>
                    </a:cubicBezTo>
                    <a:cubicBezTo>
                      <a:pt x="1" y="2163"/>
                      <a:pt x="32" y="2403"/>
                      <a:pt x="105" y="2654"/>
                    </a:cubicBezTo>
                    <a:cubicBezTo>
                      <a:pt x="261" y="3208"/>
                      <a:pt x="596" y="3657"/>
                      <a:pt x="899" y="4075"/>
                    </a:cubicBezTo>
                    <a:cubicBezTo>
                      <a:pt x="1192" y="4483"/>
                      <a:pt x="1515" y="4911"/>
                      <a:pt x="1996" y="5214"/>
                    </a:cubicBezTo>
                    <a:cubicBezTo>
                      <a:pt x="2236" y="4890"/>
                      <a:pt x="2487" y="4566"/>
                      <a:pt x="2738" y="4242"/>
                    </a:cubicBezTo>
                    <a:cubicBezTo>
                      <a:pt x="2926" y="3991"/>
                      <a:pt x="3114" y="3731"/>
                      <a:pt x="3312" y="3480"/>
                    </a:cubicBezTo>
                    <a:cubicBezTo>
                      <a:pt x="3354" y="3417"/>
                      <a:pt x="3406" y="3364"/>
                      <a:pt x="3448" y="3302"/>
                    </a:cubicBezTo>
                    <a:cubicBezTo>
                      <a:pt x="3511" y="3229"/>
                      <a:pt x="3563" y="3145"/>
                      <a:pt x="3625" y="3072"/>
                    </a:cubicBezTo>
                    <a:cubicBezTo>
                      <a:pt x="3584" y="3041"/>
                      <a:pt x="3542" y="3009"/>
                      <a:pt x="3500" y="2988"/>
                    </a:cubicBezTo>
                    <a:cubicBezTo>
                      <a:pt x="3145" y="2748"/>
                      <a:pt x="2800" y="2477"/>
                      <a:pt x="2466" y="2205"/>
                    </a:cubicBezTo>
                    <a:cubicBezTo>
                      <a:pt x="2048" y="1871"/>
                      <a:pt x="1651" y="1505"/>
                      <a:pt x="1306" y="1098"/>
                    </a:cubicBezTo>
                    <a:cubicBezTo>
                      <a:pt x="1254" y="1129"/>
                      <a:pt x="1192" y="1150"/>
                      <a:pt x="1118" y="1150"/>
                    </a:cubicBezTo>
                    <a:cubicBezTo>
                      <a:pt x="857" y="1150"/>
                      <a:pt x="533" y="899"/>
                      <a:pt x="690" y="669"/>
                    </a:cubicBezTo>
                    <a:lnTo>
                      <a:pt x="690" y="669"/>
                    </a:lnTo>
                    <a:cubicBezTo>
                      <a:pt x="878" y="701"/>
                      <a:pt x="930" y="857"/>
                      <a:pt x="1118" y="878"/>
                    </a:cubicBezTo>
                    <a:cubicBezTo>
                      <a:pt x="909" y="606"/>
                      <a:pt x="711" y="314"/>
                      <a:pt x="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7"/>
              <p:cNvSpPr/>
              <p:nvPr/>
            </p:nvSpPr>
            <p:spPr>
              <a:xfrm>
                <a:off x="1434993" y="4155657"/>
                <a:ext cx="43706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481" extrusionOk="0">
                    <a:moveTo>
                      <a:pt x="158" y="0"/>
                    </a:moveTo>
                    <a:lnTo>
                      <a:pt x="158" y="0"/>
                    </a:lnTo>
                    <a:cubicBezTo>
                      <a:pt x="1" y="230"/>
                      <a:pt x="325" y="481"/>
                      <a:pt x="586" y="481"/>
                    </a:cubicBezTo>
                    <a:cubicBezTo>
                      <a:pt x="660" y="481"/>
                      <a:pt x="722" y="460"/>
                      <a:pt x="774" y="429"/>
                    </a:cubicBezTo>
                    <a:lnTo>
                      <a:pt x="586" y="209"/>
                    </a:lnTo>
                    <a:cubicBezTo>
                      <a:pt x="398" y="188"/>
                      <a:pt x="346" y="32"/>
                      <a:pt x="158" y="0"/>
                    </a:cubicBezTo>
                    <a:close/>
                  </a:path>
                </a:pathLst>
              </a:custGeom>
              <a:solidFill>
                <a:srgbClr val="BAB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57"/>
              <p:cNvSpPr/>
              <p:nvPr/>
            </p:nvSpPr>
            <p:spPr>
              <a:xfrm>
                <a:off x="1470353" y="4216338"/>
                <a:ext cx="66659" cy="9784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735" extrusionOk="0">
                    <a:moveTo>
                      <a:pt x="481" y="1"/>
                    </a:moveTo>
                    <a:cubicBezTo>
                      <a:pt x="377" y="11"/>
                      <a:pt x="325" y="52"/>
                      <a:pt x="314" y="126"/>
                    </a:cubicBezTo>
                    <a:cubicBezTo>
                      <a:pt x="252" y="408"/>
                      <a:pt x="973" y="857"/>
                      <a:pt x="816" y="1327"/>
                    </a:cubicBezTo>
                    <a:cubicBezTo>
                      <a:pt x="753" y="1411"/>
                      <a:pt x="659" y="1442"/>
                      <a:pt x="555" y="1442"/>
                    </a:cubicBezTo>
                    <a:cubicBezTo>
                      <a:pt x="471" y="1442"/>
                      <a:pt x="388" y="1421"/>
                      <a:pt x="293" y="1400"/>
                    </a:cubicBezTo>
                    <a:cubicBezTo>
                      <a:pt x="210" y="1380"/>
                      <a:pt x="116" y="1369"/>
                      <a:pt x="43" y="1369"/>
                    </a:cubicBezTo>
                    <a:lnTo>
                      <a:pt x="1" y="1369"/>
                    </a:lnTo>
                    <a:cubicBezTo>
                      <a:pt x="74" y="1619"/>
                      <a:pt x="356" y="1735"/>
                      <a:pt x="618" y="1735"/>
                    </a:cubicBezTo>
                    <a:cubicBezTo>
                      <a:pt x="753" y="1735"/>
                      <a:pt x="878" y="1703"/>
                      <a:pt x="962" y="1640"/>
                    </a:cubicBezTo>
                    <a:cubicBezTo>
                      <a:pt x="1087" y="1557"/>
                      <a:pt x="1171" y="1359"/>
                      <a:pt x="1171" y="1181"/>
                    </a:cubicBezTo>
                    <a:cubicBezTo>
                      <a:pt x="1182" y="627"/>
                      <a:pt x="722" y="314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57"/>
              <p:cNvSpPr/>
              <p:nvPr/>
            </p:nvSpPr>
            <p:spPr>
              <a:xfrm>
                <a:off x="498212" y="3954156"/>
                <a:ext cx="560397" cy="516127"/>
              </a:xfrm>
              <a:custGeom>
                <a:avLst/>
                <a:gdLst/>
                <a:ahLst/>
                <a:cxnLst/>
                <a:rect l="l" t="t" r="r" b="b"/>
                <a:pathLst>
                  <a:path w="9937" h="9152" extrusionOk="0">
                    <a:moveTo>
                      <a:pt x="6698" y="0"/>
                    </a:moveTo>
                    <a:lnTo>
                      <a:pt x="6740" y="0"/>
                    </a:lnTo>
                    <a:cubicBezTo>
                      <a:pt x="7889" y="2152"/>
                      <a:pt x="8923" y="4409"/>
                      <a:pt x="9937" y="6707"/>
                    </a:cubicBezTo>
                    <a:cubicBezTo>
                      <a:pt x="9048" y="7167"/>
                      <a:pt x="7952" y="7617"/>
                      <a:pt x="6802" y="8055"/>
                    </a:cubicBezTo>
                    <a:cubicBezTo>
                      <a:pt x="6259" y="8264"/>
                      <a:pt x="5695" y="8452"/>
                      <a:pt x="5120" y="8599"/>
                    </a:cubicBezTo>
                    <a:cubicBezTo>
                      <a:pt x="3824" y="8943"/>
                      <a:pt x="1756" y="9152"/>
                      <a:pt x="1516" y="7721"/>
                    </a:cubicBezTo>
                    <a:cubicBezTo>
                      <a:pt x="1307" y="7731"/>
                      <a:pt x="325" y="8202"/>
                      <a:pt x="147" y="7784"/>
                    </a:cubicBezTo>
                    <a:cubicBezTo>
                      <a:pt x="1" y="7418"/>
                      <a:pt x="450" y="7073"/>
                      <a:pt x="659" y="6895"/>
                    </a:cubicBezTo>
                    <a:cubicBezTo>
                      <a:pt x="722" y="6843"/>
                      <a:pt x="962" y="6655"/>
                      <a:pt x="973" y="6624"/>
                    </a:cubicBezTo>
                    <a:cubicBezTo>
                      <a:pt x="973" y="6593"/>
                      <a:pt x="826" y="6436"/>
                      <a:pt x="806" y="6394"/>
                    </a:cubicBezTo>
                    <a:cubicBezTo>
                      <a:pt x="607" y="6112"/>
                      <a:pt x="481" y="5788"/>
                      <a:pt x="523" y="5235"/>
                    </a:cubicBezTo>
                    <a:cubicBezTo>
                      <a:pt x="597" y="4503"/>
                      <a:pt x="1066" y="3835"/>
                      <a:pt x="1516" y="3385"/>
                    </a:cubicBezTo>
                    <a:cubicBezTo>
                      <a:pt x="2477" y="2424"/>
                      <a:pt x="3595" y="1703"/>
                      <a:pt x="4796" y="1024"/>
                    </a:cubicBezTo>
                    <a:cubicBezTo>
                      <a:pt x="5433" y="669"/>
                      <a:pt x="6071" y="324"/>
                      <a:pt x="6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57"/>
              <p:cNvSpPr/>
              <p:nvPr/>
            </p:nvSpPr>
            <p:spPr>
              <a:xfrm>
                <a:off x="467025" y="3917048"/>
                <a:ext cx="625139" cy="530282"/>
              </a:xfrm>
              <a:custGeom>
                <a:avLst/>
                <a:gdLst/>
                <a:ahLst/>
                <a:cxnLst/>
                <a:rect l="l" t="t" r="r" b="b"/>
                <a:pathLst>
                  <a:path w="11085" h="9403" extrusionOk="0">
                    <a:moveTo>
                      <a:pt x="1766" y="7773"/>
                    </a:moveTo>
                    <a:cubicBezTo>
                      <a:pt x="1944" y="7783"/>
                      <a:pt x="2079" y="7637"/>
                      <a:pt x="2225" y="7564"/>
                    </a:cubicBezTo>
                    <a:cubicBezTo>
                      <a:pt x="2382" y="7481"/>
                      <a:pt x="2560" y="7428"/>
                      <a:pt x="2717" y="7334"/>
                    </a:cubicBezTo>
                    <a:cubicBezTo>
                      <a:pt x="3657" y="6801"/>
                      <a:pt x="4514" y="6007"/>
                      <a:pt x="5496" y="5485"/>
                    </a:cubicBezTo>
                    <a:cubicBezTo>
                      <a:pt x="6123" y="5161"/>
                      <a:pt x="6812" y="4890"/>
                      <a:pt x="7460" y="4618"/>
                    </a:cubicBezTo>
                    <a:cubicBezTo>
                      <a:pt x="7783" y="4482"/>
                      <a:pt x="8118" y="4336"/>
                      <a:pt x="8442" y="4200"/>
                    </a:cubicBezTo>
                    <a:cubicBezTo>
                      <a:pt x="8765" y="4064"/>
                      <a:pt x="9079" y="3876"/>
                      <a:pt x="9445" y="3908"/>
                    </a:cubicBezTo>
                    <a:cubicBezTo>
                      <a:pt x="9382" y="4054"/>
                      <a:pt x="9204" y="4096"/>
                      <a:pt x="9079" y="4168"/>
                    </a:cubicBezTo>
                    <a:cubicBezTo>
                      <a:pt x="8138" y="4670"/>
                      <a:pt x="7115" y="5099"/>
                      <a:pt x="6143" y="5579"/>
                    </a:cubicBezTo>
                    <a:cubicBezTo>
                      <a:pt x="5015" y="6122"/>
                      <a:pt x="4054" y="6937"/>
                      <a:pt x="2936" y="7627"/>
                    </a:cubicBezTo>
                    <a:cubicBezTo>
                      <a:pt x="3281" y="7595"/>
                      <a:pt x="3625" y="7595"/>
                      <a:pt x="3970" y="7606"/>
                    </a:cubicBezTo>
                    <a:cubicBezTo>
                      <a:pt x="4252" y="7616"/>
                      <a:pt x="4545" y="7616"/>
                      <a:pt x="4827" y="7595"/>
                    </a:cubicBezTo>
                    <a:cubicBezTo>
                      <a:pt x="5443" y="7553"/>
                      <a:pt x="6039" y="7365"/>
                      <a:pt x="6624" y="7167"/>
                    </a:cubicBezTo>
                    <a:cubicBezTo>
                      <a:pt x="7658" y="6822"/>
                      <a:pt x="8619" y="6362"/>
                      <a:pt x="9643" y="5944"/>
                    </a:cubicBezTo>
                    <a:cubicBezTo>
                      <a:pt x="9779" y="5893"/>
                      <a:pt x="9925" y="5788"/>
                      <a:pt x="10082" y="5861"/>
                    </a:cubicBezTo>
                    <a:cubicBezTo>
                      <a:pt x="9445" y="6341"/>
                      <a:pt x="8755" y="6666"/>
                      <a:pt x="8066" y="6979"/>
                    </a:cubicBezTo>
                    <a:cubicBezTo>
                      <a:pt x="7397" y="7282"/>
                      <a:pt x="6697" y="7574"/>
                      <a:pt x="5976" y="7773"/>
                    </a:cubicBezTo>
                    <a:cubicBezTo>
                      <a:pt x="5224" y="7982"/>
                      <a:pt x="4482" y="7961"/>
                      <a:pt x="3699" y="7971"/>
                    </a:cubicBezTo>
                    <a:cubicBezTo>
                      <a:pt x="2936" y="7971"/>
                      <a:pt x="2204" y="8138"/>
                      <a:pt x="1473" y="8306"/>
                    </a:cubicBezTo>
                    <a:cubicBezTo>
                      <a:pt x="2309" y="8285"/>
                      <a:pt x="3155" y="8326"/>
                      <a:pt x="4033" y="8619"/>
                    </a:cubicBezTo>
                    <a:cubicBezTo>
                      <a:pt x="4503" y="8776"/>
                      <a:pt x="4942" y="8953"/>
                      <a:pt x="5370" y="8974"/>
                    </a:cubicBezTo>
                    <a:cubicBezTo>
                      <a:pt x="5746" y="8995"/>
                      <a:pt x="6133" y="8911"/>
                      <a:pt x="6540" y="8828"/>
                    </a:cubicBezTo>
                    <a:cubicBezTo>
                      <a:pt x="7721" y="8588"/>
                      <a:pt x="8765" y="8138"/>
                      <a:pt x="9904" y="7783"/>
                    </a:cubicBezTo>
                    <a:cubicBezTo>
                      <a:pt x="10270" y="7669"/>
                      <a:pt x="10678" y="7543"/>
                      <a:pt x="11075" y="7595"/>
                    </a:cubicBezTo>
                    <a:cubicBezTo>
                      <a:pt x="11085" y="7720"/>
                      <a:pt x="10917" y="7720"/>
                      <a:pt x="10845" y="7752"/>
                    </a:cubicBezTo>
                    <a:cubicBezTo>
                      <a:pt x="9361" y="8254"/>
                      <a:pt x="7867" y="9006"/>
                      <a:pt x="6279" y="9288"/>
                    </a:cubicBezTo>
                    <a:cubicBezTo>
                      <a:pt x="5840" y="9371"/>
                      <a:pt x="5391" y="9403"/>
                      <a:pt x="4952" y="9329"/>
                    </a:cubicBezTo>
                    <a:cubicBezTo>
                      <a:pt x="4482" y="9246"/>
                      <a:pt x="4033" y="9016"/>
                      <a:pt x="3479" y="8870"/>
                    </a:cubicBezTo>
                    <a:cubicBezTo>
                      <a:pt x="2539" y="8619"/>
                      <a:pt x="1609" y="8661"/>
                      <a:pt x="732" y="8546"/>
                    </a:cubicBezTo>
                    <a:cubicBezTo>
                      <a:pt x="627" y="8577"/>
                      <a:pt x="544" y="8713"/>
                      <a:pt x="449" y="8755"/>
                    </a:cubicBezTo>
                    <a:cubicBezTo>
                      <a:pt x="428" y="8776"/>
                      <a:pt x="397" y="8755"/>
                      <a:pt x="366" y="8734"/>
                    </a:cubicBezTo>
                    <a:cubicBezTo>
                      <a:pt x="324" y="8703"/>
                      <a:pt x="282" y="8682"/>
                      <a:pt x="261" y="8734"/>
                    </a:cubicBezTo>
                    <a:cubicBezTo>
                      <a:pt x="219" y="8755"/>
                      <a:pt x="178" y="8818"/>
                      <a:pt x="105" y="8755"/>
                    </a:cubicBezTo>
                    <a:cubicBezTo>
                      <a:pt x="0" y="8535"/>
                      <a:pt x="345" y="8379"/>
                      <a:pt x="449" y="8254"/>
                    </a:cubicBezTo>
                    <a:cubicBezTo>
                      <a:pt x="575" y="8097"/>
                      <a:pt x="669" y="7898"/>
                      <a:pt x="794" y="7731"/>
                    </a:cubicBezTo>
                    <a:cubicBezTo>
                      <a:pt x="1108" y="7293"/>
                      <a:pt x="1536" y="6770"/>
                      <a:pt x="1797" y="6216"/>
                    </a:cubicBezTo>
                    <a:cubicBezTo>
                      <a:pt x="2320" y="5119"/>
                      <a:pt x="2257" y="3939"/>
                      <a:pt x="2831" y="2905"/>
                    </a:cubicBezTo>
                    <a:cubicBezTo>
                      <a:pt x="3344" y="1985"/>
                      <a:pt x="4367" y="1484"/>
                      <a:pt x="5088" y="1118"/>
                    </a:cubicBezTo>
                    <a:cubicBezTo>
                      <a:pt x="5798" y="763"/>
                      <a:pt x="6478" y="460"/>
                      <a:pt x="7209" y="147"/>
                    </a:cubicBezTo>
                    <a:cubicBezTo>
                      <a:pt x="7303" y="115"/>
                      <a:pt x="7418" y="0"/>
                      <a:pt x="7533" y="84"/>
                    </a:cubicBezTo>
                    <a:cubicBezTo>
                      <a:pt x="7439" y="282"/>
                      <a:pt x="7209" y="366"/>
                      <a:pt x="7031" y="470"/>
                    </a:cubicBezTo>
                    <a:cubicBezTo>
                      <a:pt x="6123" y="971"/>
                      <a:pt x="5182" y="1368"/>
                      <a:pt x="4263" y="1985"/>
                    </a:cubicBezTo>
                    <a:cubicBezTo>
                      <a:pt x="3782" y="2309"/>
                      <a:pt x="3374" y="2591"/>
                      <a:pt x="3051" y="3270"/>
                    </a:cubicBezTo>
                    <a:cubicBezTo>
                      <a:pt x="2601" y="4221"/>
                      <a:pt x="2643" y="5328"/>
                      <a:pt x="2173" y="6352"/>
                    </a:cubicBezTo>
                    <a:cubicBezTo>
                      <a:pt x="1944" y="6843"/>
                      <a:pt x="1672" y="7209"/>
                      <a:pt x="1348" y="7574"/>
                    </a:cubicBezTo>
                    <a:cubicBezTo>
                      <a:pt x="1964" y="7261"/>
                      <a:pt x="2497" y="6749"/>
                      <a:pt x="3009" y="6091"/>
                    </a:cubicBezTo>
                    <a:cubicBezTo>
                      <a:pt x="3532" y="5422"/>
                      <a:pt x="3960" y="4628"/>
                      <a:pt x="4482" y="3908"/>
                    </a:cubicBezTo>
                    <a:cubicBezTo>
                      <a:pt x="5329" y="2727"/>
                      <a:pt x="6457" y="2069"/>
                      <a:pt x="7522" y="1598"/>
                    </a:cubicBezTo>
                    <a:cubicBezTo>
                      <a:pt x="7658" y="1536"/>
                      <a:pt x="7815" y="1389"/>
                      <a:pt x="7971" y="1484"/>
                    </a:cubicBezTo>
                    <a:cubicBezTo>
                      <a:pt x="7899" y="1640"/>
                      <a:pt x="7741" y="1714"/>
                      <a:pt x="7606" y="1807"/>
                    </a:cubicBezTo>
                    <a:cubicBezTo>
                      <a:pt x="6645" y="2392"/>
                      <a:pt x="5589" y="2946"/>
                      <a:pt x="4774" y="4127"/>
                    </a:cubicBezTo>
                    <a:cubicBezTo>
                      <a:pt x="4263" y="4869"/>
                      <a:pt x="3876" y="5621"/>
                      <a:pt x="3395" y="6258"/>
                    </a:cubicBezTo>
                    <a:cubicBezTo>
                      <a:pt x="2926" y="6875"/>
                      <a:pt x="2413" y="7428"/>
                      <a:pt x="1766" y="7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57"/>
              <p:cNvSpPr/>
              <p:nvPr/>
            </p:nvSpPr>
            <p:spPr>
              <a:xfrm>
                <a:off x="845832" y="3853942"/>
                <a:ext cx="465541" cy="515619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9143" extrusionOk="0">
                    <a:moveTo>
                      <a:pt x="4211" y="9143"/>
                    </a:moveTo>
                    <a:cubicBezTo>
                      <a:pt x="4075" y="9017"/>
                      <a:pt x="3971" y="8850"/>
                      <a:pt x="3877" y="8693"/>
                    </a:cubicBezTo>
                    <a:cubicBezTo>
                      <a:pt x="3208" y="7638"/>
                      <a:pt x="2477" y="6510"/>
                      <a:pt x="1902" y="5350"/>
                    </a:cubicBezTo>
                    <a:cubicBezTo>
                      <a:pt x="1213" y="4003"/>
                      <a:pt x="627" y="2582"/>
                      <a:pt x="1" y="1161"/>
                    </a:cubicBezTo>
                    <a:cubicBezTo>
                      <a:pt x="1004" y="711"/>
                      <a:pt x="2101" y="398"/>
                      <a:pt x="3355" y="263"/>
                    </a:cubicBezTo>
                    <a:cubicBezTo>
                      <a:pt x="5600" y="1"/>
                      <a:pt x="6823" y="1652"/>
                      <a:pt x="7585" y="3167"/>
                    </a:cubicBezTo>
                    <a:cubicBezTo>
                      <a:pt x="7910" y="3825"/>
                      <a:pt x="8254" y="4379"/>
                      <a:pt x="8191" y="5329"/>
                    </a:cubicBezTo>
                    <a:cubicBezTo>
                      <a:pt x="8119" y="6374"/>
                      <a:pt x="7335" y="7200"/>
                      <a:pt x="6698" y="7732"/>
                    </a:cubicBezTo>
                    <a:cubicBezTo>
                      <a:pt x="5966" y="8338"/>
                      <a:pt x="5131" y="8725"/>
                      <a:pt x="4211" y="91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7"/>
              <p:cNvSpPr/>
              <p:nvPr/>
            </p:nvSpPr>
            <p:spPr>
              <a:xfrm>
                <a:off x="894163" y="3866349"/>
                <a:ext cx="450765" cy="47197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8369" extrusionOk="0">
                    <a:moveTo>
                      <a:pt x="899" y="1"/>
                    </a:moveTo>
                    <a:cubicBezTo>
                      <a:pt x="1003" y="63"/>
                      <a:pt x="836" y="115"/>
                      <a:pt x="805" y="147"/>
                    </a:cubicBezTo>
                    <a:cubicBezTo>
                      <a:pt x="648" y="303"/>
                      <a:pt x="251" y="649"/>
                      <a:pt x="325" y="983"/>
                    </a:cubicBezTo>
                    <a:cubicBezTo>
                      <a:pt x="418" y="1401"/>
                      <a:pt x="1307" y="1192"/>
                      <a:pt x="1567" y="1025"/>
                    </a:cubicBezTo>
                    <a:cubicBezTo>
                      <a:pt x="1516" y="533"/>
                      <a:pt x="1683" y="126"/>
                      <a:pt x="2090" y="43"/>
                    </a:cubicBezTo>
                    <a:cubicBezTo>
                      <a:pt x="2080" y="293"/>
                      <a:pt x="1839" y="481"/>
                      <a:pt x="1839" y="753"/>
                    </a:cubicBezTo>
                    <a:cubicBezTo>
                      <a:pt x="1829" y="1401"/>
                      <a:pt x="2591" y="1463"/>
                      <a:pt x="3333" y="1422"/>
                    </a:cubicBezTo>
                    <a:cubicBezTo>
                      <a:pt x="3396" y="930"/>
                      <a:pt x="3552" y="471"/>
                      <a:pt x="4012" y="314"/>
                    </a:cubicBezTo>
                    <a:cubicBezTo>
                      <a:pt x="4148" y="262"/>
                      <a:pt x="4367" y="220"/>
                      <a:pt x="4514" y="335"/>
                    </a:cubicBezTo>
                    <a:cubicBezTo>
                      <a:pt x="4399" y="481"/>
                      <a:pt x="4211" y="481"/>
                      <a:pt x="4075" y="565"/>
                    </a:cubicBezTo>
                    <a:cubicBezTo>
                      <a:pt x="3761" y="753"/>
                      <a:pt x="3594" y="1150"/>
                      <a:pt x="3710" y="1578"/>
                    </a:cubicBezTo>
                    <a:cubicBezTo>
                      <a:pt x="3866" y="2121"/>
                      <a:pt x="4597" y="2330"/>
                      <a:pt x="5277" y="2330"/>
                    </a:cubicBezTo>
                    <a:cubicBezTo>
                      <a:pt x="5381" y="1912"/>
                      <a:pt x="5663" y="1557"/>
                      <a:pt x="6196" y="1641"/>
                    </a:cubicBezTo>
                    <a:cubicBezTo>
                      <a:pt x="6196" y="1745"/>
                      <a:pt x="6050" y="1798"/>
                      <a:pt x="5966" y="1850"/>
                    </a:cubicBezTo>
                    <a:cubicBezTo>
                      <a:pt x="5757" y="1975"/>
                      <a:pt x="5600" y="2090"/>
                      <a:pt x="5569" y="2414"/>
                    </a:cubicBezTo>
                    <a:cubicBezTo>
                      <a:pt x="5475" y="3208"/>
                      <a:pt x="6018" y="4410"/>
                      <a:pt x="6791" y="4503"/>
                    </a:cubicBezTo>
                    <a:cubicBezTo>
                      <a:pt x="7074" y="4535"/>
                      <a:pt x="7230" y="4451"/>
                      <a:pt x="7397" y="4368"/>
                    </a:cubicBezTo>
                    <a:cubicBezTo>
                      <a:pt x="7543" y="4294"/>
                      <a:pt x="7700" y="4211"/>
                      <a:pt x="7940" y="4222"/>
                    </a:cubicBezTo>
                    <a:cubicBezTo>
                      <a:pt x="7993" y="4420"/>
                      <a:pt x="7784" y="4535"/>
                      <a:pt x="7648" y="4629"/>
                    </a:cubicBezTo>
                    <a:cubicBezTo>
                      <a:pt x="7491" y="4733"/>
                      <a:pt x="7293" y="4848"/>
                      <a:pt x="7063" y="4879"/>
                    </a:cubicBezTo>
                    <a:lnTo>
                      <a:pt x="6937" y="4879"/>
                    </a:lnTo>
                    <a:cubicBezTo>
                      <a:pt x="6875" y="4869"/>
                      <a:pt x="6823" y="4869"/>
                      <a:pt x="6770" y="4879"/>
                    </a:cubicBezTo>
                    <a:cubicBezTo>
                      <a:pt x="6447" y="4953"/>
                      <a:pt x="6133" y="5496"/>
                      <a:pt x="6133" y="5977"/>
                    </a:cubicBezTo>
                    <a:cubicBezTo>
                      <a:pt x="6143" y="6729"/>
                      <a:pt x="6728" y="6917"/>
                      <a:pt x="7251" y="7168"/>
                    </a:cubicBezTo>
                    <a:cubicBezTo>
                      <a:pt x="7324" y="7209"/>
                      <a:pt x="7471" y="7230"/>
                      <a:pt x="7460" y="7366"/>
                    </a:cubicBezTo>
                    <a:cubicBezTo>
                      <a:pt x="7366" y="7502"/>
                      <a:pt x="7178" y="7408"/>
                      <a:pt x="7063" y="7387"/>
                    </a:cubicBezTo>
                    <a:cubicBezTo>
                      <a:pt x="6499" y="7272"/>
                      <a:pt x="6060" y="7011"/>
                      <a:pt x="5903" y="6499"/>
                    </a:cubicBezTo>
                    <a:cubicBezTo>
                      <a:pt x="5820" y="6499"/>
                      <a:pt x="5725" y="6593"/>
                      <a:pt x="5653" y="6666"/>
                    </a:cubicBezTo>
                    <a:cubicBezTo>
                      <a:pt x="5486" y="6833"/>
                      <a:pt x="5287" y="7126"/>
                      <a:pt x="5402" y="7512"/>
                    </a:cubicBezTo>
                    <a:cubicBezTo>
                      <a:pt x="5444" y="7679"/>
                      <a:pt x="5590" y="7763"/>
                      <a:pt x="5715" y="7867"/>
                    </a:cubicBezTo>
                    <a:cubicBezTo>
                      <a:pt x="5841" y="7972"/>
                      <a:pt x="5987" y="8045"/>
                      <a:pt x="6008" y="8222"/>
                    </a:cubicBezTo>
                    <a:cubicBezTo>
                      <a:pt x="5799" y="8369"/>
                      <a:pt x="5537" y="8150"/>
                      <a:pt x="5381" y="8055"/>
                    </a:cubicBezTo>
                    <a:cubicBezTo>
                      <a:pt x="4242" y="8243"/>
                      <a:pt x="2999" y="7930"/>
                      <a:pt x="3062" y="6896"/>
                    </a:cubicBezTo>
                    <a:cubicBezTo>
                      <a:pt x="3093" y="6342"/>
                      <a:pt x="3427" y="6039"/>
                      <a:pt x="3751" y="5673"/>
                    </a:cubicBezTo>
                    <a:cubicBezTo>
                      <a:pt x="3062" y="5684"/>
                      <a:pt x="2570" y="5590"/>
                      <a:pt x="2257" y="5235"/>
                    </a:cubicBezTo>
                    <a:cubicBezTo>
                      <a:pt x="1745" y="4639"/>
                      <a:pt x="2205" y="3574"/>
                      <a:pt x="2665" y="3177"/>
                    </a:cubicBezTo>
                    <a:cubicBezTo>
                      <a:pt x="1735" y="3365"/>
                      <a:pt x="669" y="3187"/>
                      <a:pt x="638" y="2330"/>
                    </a:cubicBezTo>
                    <a:cubicBezTo>
                      <a:pt x="627" y="1944"/>
                      <a:pt x="794" y="1714"/>
                      <a:pt x="982" y="1473"/>
                    </a:cubicBezTo>
                    <a:cubicBezTo>
                      <a:pt x="460" y="1547"/>
                      <a:pt x="95" y="1348"/>
                      <a:pt x="53" y="1004"/>
                    </a:cubicBezTo>
                    <a:cubicBezTo>
                      <a:pt x="0" y="565"/>
                      <a:pt x="450" y="84"/>
                      <a:pt x="899" y="1"/>
                    </a:cubicBezTo>
                    <a:close/>
                    <a:moveTo>
                      <a:pt x="1672" y="1275"/>
                    </a:moveTo>
                    <a:cubicBezTo>
                      <a:pt x="1338" y="1505"/>
                      <a:pt x="753" y="1975"/>
                      <a:pt x="961" y="2539"/>
                    </a:cubicBezTo>
                    <a:cubicBezTo>
                      <a:pt x="1119" y="2999"/>
                      <a:pt x="2059" y="3051"/>
                      <a:pt x="2644" y="2926"/>
                    </a:cubicBezTo>
                    <a:cubicBezTo>
                      <a:pt x="2633" y="2487"/>
                      <a:pt x="2717" y="2142"/>
                      <a:pt x="2853" y="1891"/>
                    </a:cubicBezTo>
                    <a:cubicBezTo>
                      <a:pt x="2884" y="1829"/>
                      <a:pt x="3009" y="1756"/>
                      <a:pt x="2936" y="1724"/>
                    </a:cubicBezTo>
                    <a:cubicBezTo>
                      <a:pt x="2320" y="1766"/>
                      <a:pt x="1975" y="1547"/>
                      <a:pt x="1672" y="1275"/>
                    </a:cubicBezTo>
                    <a:close/>
                    <a:moveTo>
                      <a:pt x="3417" y="1745"/>
                    </a:moveTo>
                    <a:cubicBezTo>
                      <a:pt x="3176" y="1923"/>
                      <a:pt x="3009" y="2237"/>
                      <a:pt x="2978" y="2581"/>
                    </a:cubicBezTo>
                    <a:cubicBezTo>
                      <a:pt x="2884" y="3521"/>
                      <a:pt x="3552" y="4064"/>
                      <a:pt x="4493" y="3971"/>
                    </a:cubicBezTo>
                    <a:cubicBezTo>
                      <a:pt x="4346" y="3584"/>
                      <a:pt x="4493" y="3072"/>
                      <a:pt x="4639" y="2811"/>
                    </a:cubicBezTo>
                    <a:cubicBezTo>
                      <a:pt x="4681" y="2748"/>
                      <a:pt x="4817" y="2654"/>
                      <a:pt x="4743" y="2623"/>
                    </a:cubicBezTo>
                    <a:cubicBezTo>
                      <a:pt x="4117" y="2518"/>
                      <a:pt x="3657" y="2247"/>
                      <a:pt x="3417" y="1745"/>
                    </a:cubicBezTo>
                    <a:close/>
                    <a:moveTo>
                      <a:pt x="5224" y="2706"/>
                    </a:moveTo>
                    <a:cubicBezTo>
                      <a:pt x="4973" y="2863"/>
                      <a:pt x="4796" y="3250"/>
                      <a:pt x="4785" y="3532"/>
                    </a:cubicBezTo>
                    <a:cubicBezTo>
                      <a:pt x="4775" y="4201"/>
                      <a:pt x="5381" y="4660"/>
                      <a:pt x="6092" y="4608"/>
                    </a:cubicBezTo>
                    <a:cubicBezTo>
                      <a:pt x="5642" y="4138"/>
                      <a:pt x="5308" y="3553"/>
                      <a:pt x="5224" y="2706"/>
                    </a:cubicBezTo>
                    <a:close/>
                    <a:moveTo>
                      <a:pt x="2665" y="5214"/>
                    </a:moveTo>
                    <a:cubicBezTo>
                      <a:pt x="2946" y="5413"/>
                      <a:pt x="3292" y="5392"/>
                      <a:pt x="3803" y="5423"/>
                    </a:cubicBezTo>
                    <a:cubicBezTo>
                      <a:pt x="3761" y="4890"/>
                      <a:pt x="3918" y="4545"/>
                      <a:pt x="4137" y="4263"/>
                    </a:cubicBezTo>
                    <a:cubicBezTo>
                      <a:pt x="3459" y="4232"/>
                      <a:pt x="3051" y="3929"/>
                      <a:pt x="2790" y="3490"/>
                    </a:cubicBezTo>
                    <a:cubicBezTo>
                      <a:pt x="2372" y="3929"/>
                      <a:pt x="2101" y="4827"/>
                      <a:pt x="2665" y="5214"/>
                    </a:cubicBezTo>
                    <a:close/>
                    <a:moveTo>
                      <a:pt x="4639" y="4284"/>
                    </a:moveTo>
                    <a:cubicBezTo>
                      <a:pt x="4357" y="4503"/>
                      <a:pt x="4148" y="4765"/>
                      <a:pt x="4137" y="5193"/>
                    </a:cubicBezTo>
                    <a:cubicBezTo>
                      <a:pt x="4117" y="6049"/>
                      <a:pt x="4859" y="6415"/>
                      <a:pt x="5799" y="6165"/>
                    </a:cubicBezTo>
                    <a:cubicBezTo>
                      <a:pt x="5736" y="5768"/>
                      <a:pt x="5872" y="5371"/>
                      <a:pt x="6008" y="5130"/>
                    </a:cubicBezTo>
                    <a:cubicBezTo>
                      <a:pt x="6050" y="5057"/>
                      <a:pt x="6154" y="4974"/>
                      <a:pt x="6092" y="4942"/>
                    </a:cubicBezTo>
                    <a:cubicBezTo>
                      <a:pt x="5360" y="4963"/>
                      <a:pt x="4942" y="4691"/>
                      <a:pt x="4639" y="4284"/>
                    </a:cubicBezTo>
                    <a:close/>
                    <a:moveTo>
                      <a:pt x="3949" y="5914"/>
                    </a:moveTo>
                    <a:cubicBezTo>
                      <a:pt x="3689" y="6165"/>
                      <a:pt x="3396" y="6478"/>
                      <a:pt x="3354" y="6854"/>
                    </a:cubicBezTo>
                    <a:cubicBezTo>
                      <a:pt x="3260" y="7742"/>
                      <a:pt x="4232" y="7867"/>
                      <a:pt x="5203" y="7888"/>
                    </a:cubicBezTo>
                    <a:cubicBezTo>
                      <a:pt x="4942" y="7575"/>
                      <a:pt x="5015" y="6823"/>
                      <a:pt x="5277" y="6562"/>
                    </a:cubicBezTo>
                    <a:cubicBezTo>
                      <a:pt x="4566" y="6604"/>
                      <a:pt x="4190" y="6332"/>
                      <a:pt x="3949" y="59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7"/>
              <p:cNvSpPr/>
              <p:nvPr/>
            </p:nvSpPr>
            <p:spPr>
              <a:xfrm>
                <a:off x="512367" y="4252262"/>
                <a:ext cx="545058" cy="200992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3564" extrusionOk="0">
                    <a:moveTo>
                      <a:pt x="8766" y="0"/>
                    </a:moveTo>
                    <a:cubicBezTo>
                      <a:pt x="8609" y="74"/>
                      <a:pt x="8442" y="158"/>
                      <a:pt x="8286" y="230"/>
                    </a:cubicBezTo>
                    <a:cubicBezTo>
                      <a:pt x="8453" y="168"/>
                      <a:pt x="8620" y="95"/>
                      <a:pt x="8787" y="32"/>
                    </a:cubicBezTo>
                    <a:cubicBezTo>
                      <a:pt x="8776" y="21"/>
                      <a:pt x="8776" y="11"/>
                      <a:pt x="8766" y="0"/>
                    </a:cubicBezTo>
                    <a:close/>
                    <a:moveTo>
                      <a:pt x="2153" y="1672"/>
                    </a:moveTo>
                    <a:cubicBezTo>
                      <a:pt x="2153" y="1672"/>
                      <a:pt x="2143" y="1683"/>
                      <a:pt x="2132" y="1683"/>
                    </a:cubicBezTo>
                    <a:lnTo>
                      <a:pt x="2173" y="1683"/>
                    </a:lnTo>
                    <a:cubicBezTo>
                      <a:pt x="2163" y="1683"/>
                      <a:pt x="2163" y="1672"/>
                      <a:pt x="2153" y="1672"/>
                    </a:cubicBezTo>
                    <a:close/>
                    <a:moveTo>
                      <a:pt x="1609" y="1505"/>
                    </a:moveTo>
                    <a:cubicBezTo>
                      <a:pt x="1557" y="1505"/>
                      <a:pt x="1505" y="1505"/>
                      <a:pt x="1453" y="1516"/>
                    </a:cubicBezTo>
                    <a:cubicBezTo>
                      <a:pt x="1296" y="1630"/>
                      <a:pt x="1140" y="1735"/>
                      <a:pt x="962" y="1829"/>
                    </a:cubicBezTo>
                    <a:lnTo>
                      <a:pt x="972" y="1829"/>
                    </a:lnTo>
                    <a:cubicBezTo>
                      <a:pt x="1140" y="1829"/>
                      <a:pt x="1275" y="1693"/>
                      <a:pt x="1421" y="1620"/>
                    </a:cubicBezTo>
                    <a:cubicBezTo>
                      <a:pt x="1505" y="1578"/>
                      <a:pt x="1588" y="1537"/>
                      <a:pt x="1672" y="1505"/>
                    </a:cubicBezTo>
                    <a:close/>
                    <a:moveTo>
                      <a:pt x="669" y="2602"/>
                    </a:moveTo>
                    <a:lnTo>
                      <a:pt x="669" y="2602"/>
                    </a:lnTo>
                    <a:cubicBezTo>
                      <a:pt x="584" y="2622"/>
                      <a:pt x="495" y="2641"/>
                      <a:pt x="409" y="2653"/>
                    </a:cubicBezTo>
                    <a:lnTo>
                      <a:pt x="409" y="2653"/>
                    </a:lnTo>
                    <a:cubicBezTo>
                      <a:pt x="276" y="2644"/>
                      <a:pt x="134" y="2633"/>
                      <a:pt x="0" y="2612"/>
                    </a:cubicBezTo>
                    <a:lnTo>
                      <a:pt x="0" y="2612"/>
                    </a:lnTo>
                    <a:cubicBezTo>
                      <a:pt x="63" y="2654"/>
                      <a:pt x="147" y="2665"/>
                      <a:pt x="241" y="2665"/>
                    </a:cubicBezTo>
                    <a:lnTo>
                      <a:pt x="262" y="2665"/>
                    </a:lnTo>
                    <a:cubicBezTo>
                      <a:pt x="309" y="2665"/>
                      <a:pt x="358" y="2660"/>
                      <a:pt x="409" y="2653"/>
                    </a:cubicBezTo>
                    <a:lnTo>
                      <a:pt x="409" y="2653"/>
                    </a:lnTo>
                    <a:cubicBezTo>
                      <a:pt x="412" y="2654"/>
                      <a:pt x="415" y="2654"/>
                      <a:pt x="418" y="2654"/>
                    </a:cubicBezTo>
                    <a:cubicBezTo>
                      <a:pt x="502" y="2644"/>
                      <a:pt x="585" y="2623"/>
                      <a:pt x="669" y="2602"/>
                    </a:cubicBezTo>
                    <a:close/>
                    <a:moveTo>
                      <a:pt x="8881" y="188"/>
                    </a:moveTo>
                    <a:cubicBezTo>
                      <a:pt x="8358" y="523"/>
                      <a:pt x="7805" y="784"/>
                      <a:pt x="7262" y="1035"/>
                    </a:cubicBezTo>
                    <a:cubicBezTo>
                      <a:pt x="6593" y="1338"/>
                      <a:pt x="5893" y="1630"/>
                      <a:pt x="5172" y="1829"/>
                    </a:cubicBezTo>
                    <a:cubicBezTo>
                      <a:pt x="4963" y="1892"/>
                      <a:pt x="4754" y="1934"/>
                      <a:pt x="4545" y="1954"/>
                    </a:cubicBezTo>
                    <a:cubicBezTo>
                      <a:pt x="4295" y="2048"/>
                      <a:pt x="4054" y="2122"/>
                      <a:pt x="3814" y="2163"/>
                    </a:cubicBezTo>
                    <a:cubicBezTo>
                      <a:pt x="3699" y="2173"/>
                      <a:pt x="3594" y="2184"/>
                      <a:pt x="3490" y="2184"/>
                    </a:cubicBezTo>
                    <a:cubicBezTo>
                      <a:pt x="3197" y="2184"/>
                      <a:pt x="2967" y="2122"/>
                      <a:pt x="2759" y="2027"/>
                    </a:cubicBezTo>
                    <a:cubicBezTo>
                      <a:pt x="2048" y="2048"/>
                      <a:pt x="1359" y="2205"/>
                      <a:pt x="669" y="2362"/>
                    </a:cubicBezTo>
                    <a:lnTo>
                      <a:pt x="972" y="2362"/>
                    </a:lnTo>
                    <a:cubicBezTo>
                      <a:pt x="1704" y="2362"/>
                      <a:pt x="2456" y="2424"/>
                      <a:pt x="3229" y="2675"/>
                    </a:cubicBezTo>
                    <a:cubicBezTo>
                      <a:pt x="3699" y="2832"/>
                      <a:pt x="4138" y="3009"/>
                      <a:pt x="4566" y="3030"/>
                    </a:cubicBezTo>
                    <a:cubicBezTo>
                      <a:pt x="4597" y="3041"/>
                      <a:pt x="4639" y="3041"/>
                      <a:pt x="4681" y="3041"/>
                    </a:cubicBezTo>
                    <a:cubicBezTo>
                      <a:pt x="5026" y="3041"/>
                      <a:pt x="5370" y="2957"/>
                      <a:pt x="5736" y="2884"/>
                    </a:cubicBezTo>
                    <a:cubicBezTo>
                      <a:pt x="6457" y="2738"/>
                      <a:pt x="7136" y="2508"/>
                      <a:pt x="7805" y="2278"/>
                    </a:cubicBezTo>
                    <a:cubicBezTo>
                      <a:pt x="8484" y="1996"/>
                      <a:pt x="9111" y="1714"/>
                      <a:pt x="9665" y="1432"/>
                    </a:cubicBezTo>
                    <a:cubicBezTo>
                      <a:pt x="9403" y="1024"/>
                      <a:pt x="9142" y="617"/>
                      <a:pt x="8881" y="188"/>
                    </a:cubicBezTo>
                    <a:close/>
                    <a:moveTo>
                      <a:pt x="1349" y="2717"/>
                    </a:moveTo>
                    <a:lnTo>
                      <a:pt x="1349" y="2717"/>
                    </a:lnTo>
                    <a:cubicBezTo>
                      <a:pt x="1599" y="3354"/>
                      <a:pt x="2320" y="3563"/>
                      <a:pt x="3125" y="3563"/>
                    </a:cubicBezTo>
                    <a:cubicBezTo>
                      <a:pt x="3558" y="3563"/>
                      <a:pt x="4009" y="3502"/>
                      <a:pt x="4424" y="3416"/>
                    </a:cubicBezTo>
                    <a:lnTo>
                      <a:pt x="4424" y="3416"/>
                    </a:lnTo>
                    <a:lnTo>
                      <a:pt x="4430" y="3417"/>
                    </a:lnTo>
                    <a:cubicBezTo>
                      <a:pt x="4587" y="3385"/>
                      <a:pt x="4733" y="3354"/>
                      <a:pt x="4869" y="3313"/>
                    </a:cubicBezTo>
                    <a:lnTo>
                      <a:pt x="4869" y="3313"/>
                    </a:lnTo>
                    <a:cubicBezTo>
                      <a:pt x="4727" y="3349"/>
                      <a:pt x="4578" y="3385"/>
                      <a:pt x="4424" y="3416"/>
                    </a:cubicBezTo>
                    <a:lnTo>
                      <a:pt x="4424" y="3416"/>
                    </a:lnTo>
                    <a:lnTo>
                      <a:pt x="4148" y="3385"/>
                    </a:lnTo>
                    <a:cubicBezTo>
                      <a:pt x="3678" y="3302"/>
                      <a:pt x="3229" y="3072"/>
                      <a:pt x="2675" y="2926"/>
                    </a:cubicBezTo>
                    <a:cubicBezTo>
                      <a:pt x="2226" y="2800"/>
                      <a:pt x="1776" y="2748"/>
                      <a:pt x="1349" y="27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57"/>
              <p:cNvSpPr/>
              <p:nvPr/>
            </p:nvSpPr>
            <p:spPr>
              <a:xfrm>
                <a:off x="504753" y="4254066"/>
                <a:ext cx="508457" cy="190953"/>
              </a:xfrm>
              <a:custGeom>
                <a:avLst/>
                <a:gdLst/>
                <a:ahLst/>
                <a:cxnLst/>
                <a:rect l="l" t="t" r="r" b="b"/>
                <a:pathLst>
                  <a:path w="9016" h="3386" extrusionOk="0">
                    <a:moveTo>
                      <a:pt x="8922" y="0"/>
                    </a:moveTo>
                    <a:cubicBezTo>
                      <a:pt x="8755" y="63"/>
                      <a:pt x="8588" y="136"/>
                      <a:pt x="8421" y="198"/>
                    </a:cubicBezTo>
                    <a:cubicBezTo>
                      <a:pt x="7794" y="512"/>
                      <a:pt x="7177" y="815"/>
                      <a:pt x="6561" y="1097"/>
                    </a:cubicBezTo>
                    <a:cubicBezTo>
                      <a:pt x="6164" y="1275"/>
                      <a:pt x="5735" y="1484"/>
                      <a:pt x="5317" y="1661"/>
                    </a:cubicBezTo>
                    <a:cubicBezTo>
                      <a:pt x="5108" y="1755"/>
                      <a:pt x="4889" y="1849"/>
                      <a:pt x="4680" y="1922"/>
                    </a:cubicBezTo>
                    <a:cubicBezTo>
                      <a:pt x="4889" y="1902"/>
                      <a:pt x="5098" y="1860"/>
                      <a:pt x="5307" y="1797"/>
                    </a:cubicBezTo>
                    <a:cubicBezTo>
                      <a:pt x="6028" y="1598"/>
                      <a:pt x="6728" y="1306"/>
                      <a:pt x="7397" y="1003"/>
                    </a:cubicBezTo>
                    <a:cubicBezTo>
                      <a:pt x="7940" y="752"/>
                      <a:pt x="8493" y="491"/>
                      <a:pt x="9016" y="156"/>
                    </a:cubicBezTo>
                    <a:lnTo>
                      <a:pt x="8922" y="0"/>
                    </a:lnTo>
                    <a:close/>
                    <a:moveTo>
                      <a:pt x="1807" y="1473"/>
                    </a:moveTo>
                    <a:cubicBezTo>
                      <a:pt x="1723" y="1505"/>
                      <a:pt x="1640" y="1546"/>
                      <a:pt x="1556" y="1588"/>
                    </a:cubicBezTo>
                    <a:cubicBezTo>
                      <a:pt x="1410" y="1661"/>
                      <a:pt x="1275" y="1797"/>
                      <a:pt x="1107" y="1797"/>
                    </a:cubicBezTo>
                    <a:lnTo>
                      <a:pt x="1097" y="1797"/>
                    </a:lnTo>
                    <a:cubicBezTo>
                      <a:pt x="1275" y="1703"/>
                      <a:pt x="1431" y="1598"/>
                      <a:pt x="1588" y="1484"/>
                    </a:cubicBezTo>
                    <a:lnTo>
                      <a:pt x="1588" y="1484"/>
                    </a:lnTo>
                    <a:cubicBezTo>
                      <a:pt x="1222" y="1525"/>
                      <a:pt x="961" y="1744"/>
                      <a:pt x="648" y="1902"/>
                    </a:cubicBezTo>
                    <a:cubicBezTo>
                      <a:pt x="481" y="1974"/>
                      <a:pt x="293" y="2048"/>
                      <a:pt x="52" y="2131"/>
                    </a:cubicBezTo>
                    <a:lnTo>
                      <a:pt x="42" y="2131"/>
                    </a:lnTo>
                    <a:cubicBezTo>
                      <a:pt x="21" y="2194"/>
                      <a:pt x="0" y="2257"/>
                      <a:pt x="0" y="2309"/>
                    </a:cubicBezTo>
                    <a:cubicBezTo>
                      <a:pt x="0" y="2361"/>
                      <a:pt x="10" y="2413"/>
                      <a:pt x="31" y="2466"/>
                    </a:cubicBezTo>
                    <a:cubicBezTo>
                      <a:pt x="52" y="2518"/>
                      <a:pt x="94" y="2559"/>
                      <a:pt x="135" y="2580"/>
                    </a:cubicBezTo>
                    <a:cubicBezTo>
                      <a:pt x="272" y="2601"/>
                      <a:pt x="418" y="2612"/>
                      <a:pt x="553" y="2622"/>
                    </a:cubicBezTo>
                    <a:cubicBezTo>
                      <a:pt x="637" y="2612"/>
                      <a:pt x="720" y="2591"/>
                      <a:pt x="804" y="2570"/>
                    </a:cubicBezTo>
                    <a:lnTo>
                      <a:pt x="825" y="2570"/>
                    </a:lnTo>
                    <a:cubicBezTo>
                      <a:pt x="825" y="2559"/>
                      <a:pt x="836" y="2559"/>
                      <a:pt x="836" y="2559"/>
                    </a:cubicBezTo>
                    <a:cubicBezTo>
                      <a:pt x="1087" y="2497"/>
                      <a:pt x="1306" y="2413"/>
                      <a:pt x="1400" y="2403"/>
                    </a:cubicBezTo>
                    <a:lnTo>
                      <a:pt x="1400" y="2424"/>
                    </a:lnTo>
                    <a:cubicBezTo>
                      <a:pt x="1400" y="2424"/>
                      <a:pt x="1410" y="2424"/>
                      <a:pt x="1410" y="2434"/>
                    </a:cubicBezTo>
                    <a:cubicBezTo>
                      <a:pt x="1421" y="2528"/>
                      <a:pt x="1452" y="2612"/>
                      <a:pt x="1484" y="2685"/>
                    </a:cubicBezTo>
                    <a:cubicBezTo>
                      <a:pt x="1911" y="2716"/>
                      <a:pt x="2361" y="2768"/>
                      <a:pt x="2810" y="2894"/>
                    </a:cubicBezTo>
                    <a:cubicBezTo>
                      <a:pt x="3364" y="3040"/>
                      <a:pt x="3813" y="3270"/>
                      <a:pt x="4283" y="3353"/>
                    </a:cubicBezTo>
                    <a:lnTo>
                      <a:pt x="4565" y="3385"/>
                    </a:lnTo>
                    <a:cubicBezTo>
                      <a:pt x="4722" y="3353"/>
                      <a:pt x="4868" y="3322"/>
                      <a:pt x="5004" y="3281"/>
                    </a:cubicBezTo>
                    <a:cubicBezTo>
                      <a:pt x="5579" y="3134"/>
                      <a:pt x="6143" y="2946"/>
                      <a:pt x="6686" y="2737"/>
                    </a:cubicBezTo>
                    <a:cubicBezTo>
                      <a:pt x="7114" y="2570"/>
                      <a:pt x="7532" y="2403"/>
                      <a:pt x="7940" y="2246"/>
                    </a:cubicBezTo>
                    <a:lnTo>
                      <a:pt x="7940" y="2246"/>
                    </a:lnTo>
                    <a:cubicBezTo>
                      <a:pt x="7271" y="2476"/>
                      <a:pt x="6592" y="2706"/>
                      <a:pt x="5871" y="2852"/>
                    </a:cubicBezTo>
                    <a:cubicBezTo>
                      <a:pt x="5505" y="2925"/>
                      <a:pt x="5161" y="3009"/>
                      <a:pt x="4816" y="3009"/>
                    </a:cubicBezTo>
                    <a:cubicBezTo>
                      <a:pt x="4774" y="3009"/>
                      <a:pt x="4732" y="3009"/>
                      <a:pt x="4701" y="2998"/>
                    </a:cubicBezTo>
                    <a:cubicBezTo>
                      <a:pt x="4273" y="2977"/>
                      <a:pt x="3834" y="2800"/>
                      <a:pt x="3364" y="2643"/>
                    </a:cubicBezTo>
                    <a:cubicBezTo>
                      <a:pt x="2591" y="2392"/>
                      <a:pt x="1839" y="2330"/>
                      <a:pt x="1107" y="2330"/>
                    </a:cubicBezTo>
                    <a:lnTo>
                      <a:pt x="804" y="2330"/>
                    </a:lnTo>
                    <a:cubicBezTo>
                      <a:pt x="1494" y="2173"/>
                      <a:pt x="2183" y="2016"/>
                      <a:pt x="2894" y="1995"/>
                    </a:cubicBezTo>
                    <a:cubicBezTo>
                      <a:pt x="2779" y="1943"/>
                      <a:pt x="2664" y="1881"/>
                      <a:pt x="2559" y="1807"/>
                    </a:cubicBezTo>
                    <a:lnTo>
                      <a:pt x="2308" y="1651"/>
                    </a:lnTo>
                    <a:lnTo>
                      <a:pt x="2267" y="1651"/>
                    </a:lnTo>
                    <a:cubicBezTo>
                      <a:pt x="2278" y="1651"/>
                      <a:pt x="2288" y="1640"/>
                      <a:pt x="2288" y="1640"/>
                    </a:cubicBezTo>
                    <a:cubicBezTo>
                      <a:pt x="2162" y="1556"/>
                      <a:pt x="2027" y="1494"/>
                      <a:pt x="1860" y="14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57"/>
              <p:cNvSpPr/>
              <p:nvPr/>
            </p:nvSpPr>
            <p:spPr>
              <a:xfrm>
                <a:off x="1060923" y="4339449"/>
                <a:ext cx="3609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32"/>
                      <a:pt x="42" y="53"/>
                      <a:pt x="63" y="84"/>
                    </a:cubicBezTo>
                    <a:cubicBezTo>
                      <a:pt x="42" y="5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7"/>
              <p:cNvSpPr/>
              <p:nvPr/>
            </p:nvSpPr>
            <p:spPr>
              <a:xfrm>
                <a:off x="1006727" y="4051946"/>
                <a:ext cx="301713" cy="317617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5632" extrusionOk="0">
                    <a:moveTo>
                      <a:pt x="4910" y="0"/>
                    </a:moveTo>
                    <a:cubicBezTo>
                      <a:pt x="4827" y="251"/>
                      <a:pt x="4764" y="544"/>
                      <a:pt x="4639" y="742"/>
                    </a:cubicBezTo>
                    <a:cubicBezTo>
                      <a:pt x="4576" y="857"/>
                      <a:pt x="4503" y="961"/>
                      <a:pt x="4409" y="1066"/>
                    </a:cubicBezTo>
                    <a:cubicBezTo>
                      <a:pt x="4523" y="1139"/>
                      <a:pt x="4660" y="1191"/>
                      <a:pt x="4795" y="1212"/>
                    </a:cubicBezTo>
                    <a:lnTo>
                      <a:pt x="4910" y="1212"/>
                    </a:lnTo>
                    <a:cubicBezTo>
                      <a:pt x="5078" y="1212"/>
                      <a:pt x="5203" y="1170"/>
                      <a:pt x="5307" y="1119"/>
                    </a:cubicBezTo>
                    <a:cubicBezTo>
                      <a:pt x="5245" y="701"/>
                      <a:pt x="5088" y="356"/>
                      <a:pt x="4910" y="0"/>
                    </a:cubicBezTo>
                    <a:close/>
                    <a:moveTo>
                      <a:pt x="3750" y="1641"/>
                    </a:moveTo>
                    <a:cubicBezTo>
                      <a:pt x="3374" y="1892"/>
                      <a:pt x="2956" y="2111"/>
                      <a:pt x="2559" y="2299"/>
                    </a:cubicBezTo>
                    <a:cubicBezTo>
                      <a:pt x="2455" y="2351"/>
                      <a:pt x="2361" y="2403"/>
                      <a:pt x="2257" y="2445"/>
                    </a:cubicBezTo>
                    <a:cubicBezTo>
                      <a:pt x="2434" y="2779"/>
                      <a:pt x="2789" y="2946"/>
                      <a:pt x="3249" y="2946"/>
                    </a:cubicBezTo>
                    <a:cubicBezTo>
                      <a:pt x="3416" y="2946"/>
                      <a:pt x="3604" y="2926"/>
                      <a:pt x="3803" y="2874"/>
                    </a:cubicBezTo>
                    <a:cubicBezTo>
                      <a:pt x="3740" y="2477"/>
                      <a:pt x="3876" y="2080"/>
                      <a:pt x="4012" y="1839"/>
                    </a:cubicBezTo>
                    <a:cubicBezTo>
                      <a:pt x="4054" y="1766"/>
                      <a:pt x="4158" y="1683"/>
                      <a:pt x="4096" y="1651"/>
                    </a:cubicBezTo>
                    <a:lnTo>
                      <a:pt x="4001" y="1651"/>
                    </a:lnTo>
                    <a:cubicBezTo>
                      <a:pt x="3918" y="1651"/>
                      <a:pt x="3824" y="1651"/>
                      <a:pt x="3750" y="1641"/>
                    </a:cubicBezTo>
                    <a:close/>
                    <a:moveTo>
                      <a:pt x="5349" y="1505"/>
                    </a:moveTo>
                    <a:cubicBezTo>
                      <a:pt x="5255" y="1547"/>
                      <a:pt x="5161" y="1578"/>
                      <a:pt x="5067" y="1588"/>
                    </a:cubicBezTo>
                    <a:lnTo>
                      <a:pt x="4941" y="1588"/>
                    </a:lnTo>
                    <a:cubicBezTo>
                      <a:pt x="4910" y="1578"/>
                      <a:pt x="4879" y="1578"/>
                      <a:pt x="4848" y="1578"/>
                    </a:cubicBezTo>
                    <a:cubicBezTo>
                      <a:pt x="4816" y="1578"/>
                      <a:pt x="4795" y="1578"/>
                      <a:pt x="4774" y="1588"/>
                    </a:cubicBezTo>
                    <a:cubicBezTo>
                      <a:pt x="4451" y="1662"/>
                      <a:pt x="4137" y="2205"/>
                      <a:pt x="4137" y="2686"/>
                    </a:cubicBezTo>
                    <a:cubicBezTo>
                      <a:pt x="4137" y="3093"/>
                      <a:pt x="4315" y="3333"/>
                      <a:pt x="4565" y="3511"/>
                    </a:cubicBezTo>
                    <a:cubicBezTo>
                      <a:pt x="4962" y="3051"/>
                      <a:pt x="5287" y="2477"/>
                      <a:pt x="5338" y="1818"/>
                    </a:cubicBezTo>
                    <a:cubicBezTo>
                      <a:pt x="5349" y="1735"/>
                      <a:pt x="5349" y="1662"/>
                      <a:pt x="5349" y="1578"/>
                    </a:cubicBezTo>
                    <a:lnTo>
                      <a:pt x="5349" y="1505"/>
                    </a:lnTo>
                    <a:close/>
                    <a:moveTo>
                      <a:pt x="3907" y="3208"/>
                    </a:moveTo>
                    <a:cubicBezTo>
                      <a:pt x="3824" y="3208"/>
                      <a:pt x="3729" y="3302"/>
                      <a:pt x="3657" y="3375"/>
                    </a:cubicBezTo>
                    <a:cubicBezTo>
                      <a:pt x="3490" y="3542"/>
                      <a:pt x="3291" y="3835"/>
                      <a:pt x="3406" y="4221"/>
                    </a:cubicBezTo>
                    <a:cubicBezTo>
                      <a:pt x="3427" y="4315"/>
                      <a:pt x="3490" y="4388"/>
                      <a:pt x="3552" y="4441"/>
                    </a:cubicBezTo>
                    <a:cubicBezTo>
                      <a:pt x="3657" y="4367"/>
                      <a:pt x="3750" y="4295"/>
                      <a:pt x="3845" y="4221"/>
                    </a:cubicBezTo>
                    <a:cubicBezTo>
                      <a:pt x="4001" y="4086"/>
                      <a:pt x="4158" y="3949"/>
                      <a:pt x="4315" y="3782"/>
                    </a:cubicBezTo>
                    <a:cubicBezTo>
                      <a:pt x="4126" y="3647"/>
                      <a:pt x="3980" y="3459"/>
                      <a:pt x="3907" y="3208"/>
                    </a:cubicBezTo>
                    <a:close/>
                    <a:moveTo>
                      <a:pt x="1953" y="2623"/>
                    </a:moveTo>
                    <a:cubicBezTo>
                      <a:pt x="1693" y="2874"/>
                      <a:pt x="1400" y="3187"/>
                      <a:pt x="1358" y="3563"/>
                    </a:cubicBezTo>
                    <a:cubicBezTo>
                      <a:pt x="1264" y="4451"/>
                      <a:pt x="2236" y="4576"/>
                      <a:pt x="3207" y="4597"/>
                    </a:cubicBezTo>
                    <a:cubicBezTo>
                      <a:pt x="2946" y="4284"/>
                      <a:pt x="3019" y="3532"/>
                      <a:pt x="3281" y="3271"/>
                    </a:cubicBezTo>
                    <a:lnTo>
                      <a:pt x="3134" y="3271"/>
                    </a:lnTo>
                    <a:cubicBezTo>
                      <a:pt x="2528" y="3271"/>
                      <a:pt x="2173" y="3009"/>
                      <a:pt x="1953" y="2623"/>
                    </a:cubicBezTo>
                    <a:close/>
                    <a:moveTo>
                      <a:pt x="1317" y="2895"/>
                    </a:moveTo>
                    <a:lnTo>
                      <a:pt x="0" y="3552"/>
                    </a:lnTo>
                    <a:cubicBezTo>
                      <a:pt x="10" y="3563"/>
                      <a:pt x="10" y="3573"/>
                      <a:pt x="21" y="3584"/>
                    </a:cubicBezTo>
                    <a:lnTo>
                      <a:pt x="115" y="3740"/>
                    </a:lnTo>
                    <a:cubicBezTo>
                      <a:pt x="376" y="4169"/>
                      <a:pt x="637" y="4576"/>
                      <a:pt x="899" y="4984"/>
                    </a:cubicBezTo>
                    <a:cubicBezTo>
                      <a:pt x="920" y="5026"/>
                      <a:pt x="940" y="5057"/>
                      <a:pt x="961" y="5099"/>
                    </a:cubicBezTo>
                    <a:cubicBezTo>
                      <a:pt x="982" y="5120"/>
                      <a:pt x="1003" y="5151"/>
                      <a:pt x="1024" y="5182"/>
                    </a:cubicBezTo>
                    <a:cubicBezTo>
                      <a:pt x="1118" y="5339"/>
                      <a:pt x="1222" y="5506"/>
                      <a:pt x="1358" y="5632"/>
                    </a:cubicBezTo>
                    <a:cubicBezTo>
                      <a:pt x="1943" y="5370"/>
                      <a:pt x="2487" y="5120"/>
                      <a:pt x="2998" y="4806"/>
                    </a:cubicBezTo>
                    <a:lnTo>
                      <a:pt x="2998" y="4806"/>
                    </a:lnTo>
                    <a:cubicBezTo>
                      <a:pt x="2915" y="4817"/>
                      <a:pt x="2842" y="4817"/>
                      <a:pt x="2758" y="4817"/>
                    </a:cubicBezTo>
                    <a:cubicBezTo>
                      <a:pt x="1839" y="4817"/>
                      <a:pt x="1013" y="4451"/>
                      <a:pt x="1066" y="3605"/>
                    </a:cubicBezTo>
                    <a:cubicBezTo>
                      <a:pt x="1087" y="3313"/>
                      <a:pt x="1180" y="3093"/>
                      <a:pt x="1317" y="28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57"/>
              <p:cNvSpPr/>
              <p:nvPr/>
            </p:nvSpPr>
            <p:spPr>
              <a:xfrm>
                <a:off x="1063856" y="4112007"/>
                <a:ext cx="244585" cy="211594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752" extrusionOk="0">
                    <a:moveTo>
                      <a:pt x="940" y="1558"/>
                    </a:moveTo>
                    <a:cubicBezTo>
                      <a:pt x="1160" y="1944"/>
                      <a:pt x="1515" y="2206"/>
                      <a:pt x="2121" y="2206"/>
                    </a:cubicBezTo>
                    <a:lnTo>
                      <a:pt x="2268" y="2206"/>
                    </a:lnTo>
                    <a:cubicBezTo>
                      <a:pt x="2006" y="2467"/>
                      <a:pt x="1933" y="3219"/>
                      <a:pt x="2194" y="3532"/>
                    </a:cubicBezTo>
                    <a:cubicBezTo>
                      <a:pt x="1223" y="3511"/>
                      <a:pt x="251" y="3386"/>
                      <a:pt x="345" y="2498"/>
                    </a:cubicBezTo>
                    <a:cubicBezTo>
                      <a:pt x="387" y="2122"/>
                      <a:pt x="680" y="1809"/>
                      <a:pt x="940" y="1558"/>
                    </a:cubicBezTo>
                    <a:close/>
                    <a:moveTo>
                      <a:pt x="3396" y="1"/>
                    </a:moveTo>
                    <a:cubicBezTo>
                      <a:pt x="3218" y="210"/>
                      <a:pt x="2988" y="398"/>
                      <a:pt x="2737" y="576"/>
                    </a:cubicBezTo>
                    <a:cubicBezTo>
                      <a:pt x="2811" y="586"/>
                      <a:pt x="2905" y="586"/>
                      <a:pt x="2988" y="586"/>
                    </a:cubicBezTo>
                    <a:lnTo>
                      <a:pt x="3083" y="586"/>
                    </a:lnTo>
                    <a:cubicBezTo>
                      <a:pt x="3145" y="618"/>
                      <a:pt x="3041" y="701"/>
                      <a:pt x="2999" y="774"/>
                    </a:cubicBezTo>
                    <a:cubicBezTo>
                      <a:pt x="2863" y="1015"/>
                      <a:pt x="2727" y="1412"/>
                      <a:pt x="2790" y="1809"/>
                    </a:cubicBezTo>
                    <a:cubicBezTo>
                      <a:pt x="2591" y="1861"/>
                      <a:pt x="2403" y="1881"/>
                      <a:pt x="2236" y="1881"/>
                    </a:cubicBezTo>
                    <a:cubicBezTo>
                      <a:pt x="1776" y="1881"/>
                      <a:pt x="1421" y="1714"/>
                      <a:pt x="1244" y="1380"/>
                    </a:cubicBezTo>
                    <a:cubicBezTo>
                      <a:pt x="930" y="1526"/>
                      <a:pt x="617" y="1683"/>
                      <a:pt x="304" y="1830"/>
                    </a:cubicBezTo>
                    <a:cubicBezTo>
                      <a:pt x="167" y="2028"/>
                      <a:pt x="74" y="2248"/>
                      <a:pt x="53" y="2540"/>
                    </a:cubicBezTo>
                    <a:cubicBezTo>
                      <a:pt x="0" y="3386"/>
                      <a:pt x="826" y="3752"/>
                      <a:pt x="1745" y="3752"/>
                    </a:cubicBezTo>
                    <a:cubicBezTo>
                      <a:pt x="1829" y="3752"/>
                      <a:pt x="1902" y="3752"/>
                      <a:pt x="1985" y="3741"/>
                    </a:cubicBezTo>
                    <a:cubicBezTo>
                      <a:pt x="2173" y="3627"/>
                      <a:pt x="2361" y="3511"/>
                      <a:pt x="2539" y="3376"/>
                    </a:cubicBezTo>
                    <a:cubicBezTo>
                      <a:pt x="2477" y="3323"/>
                      <a:pt x="2414" y="3250"/>
                      <a:pt x="2393" y="3156"/>
                    </a:cubicBezTo>
                    <a:cubicBezTo>
                      <a:pt x="2278" y="2770"/>
                      <a:pt x="2477" y="2477"/>
                      <a:pt x="2644" y="2310"/>
                    </a:cubicBezTo>
                    <a:cubicBezTo>
                      <a:pt x="2716" y="2237"/>
                      <a:pt x="2811" y="2143"/>
                      <a:pt x="2894" y="2143"/>
                    </a:cubicBezTo>
                    <a:cubicBezTo>
                      <a:pt x="2967" y="2394"/>
                      <a:pt x="3113" y="2582"/>
                      <a:pt x="3302" y="2717"/>
                    </a:cubicBezTo>
                    <a:cubicBezTo>
                      <a:pt x="3385" y="2634"/>
                      <a:pt x="3469" y="2540"/>
                      <a:pt x="3552" y="2446"/>
                    </a:cubicBezTo>
                    <a:cubicBezTo>
                      <a:pt x="3302" y="2268"/>
                      <a:pt x="3124" y="2028"/>
                      <a:pt x="3124" y="1621"/>
                    </a:cubicBezTo>
                    <a:cubicBezTo>
                      <a:pt x="3124" y="1140"/>
                      <a:pt x="3438" y="597"/>
                      <a:pt x="3761" y="523"/>
                    </a:cubicBezTo>
                    <a:cubicBezTo>
                      <a:pt x="3782" y="513"/>
                      <a:pt x="3803" y="513"/>
                      <a:pt x="3835" y="513"/>
                    </a:cubicBezTo>
                    <a:cubicBezTo>
                      <a:pt x="3866" y="513"/>
                      <a:pt x="3897" y="513"/>
                      <a:pt x="3928" y="523"/>
                    </a:cubicBezTo>
                    <a:lnTo>
                      <a:pt x="4054" y="523"/>
                    </a:lnTo>
                    <a:cubicBezTo>
                      <a:pt x="4148" y="513"/>
                      <a:pt x="4242" y="482"/>
                      <a:pt x="4336" y="440"/>
                    </a:cubicBezTo>
                    <a:cubicBezTo>
                      <a:pt x="4325" y="304"/>
                      <a:pt x="4315" y="179"/>
                      <a:pt x="4294" y="54"/>
                    </a:cubicBezTo>
                    <a:cubicBezTo>
                      <a:pt x="4190" y="105"/>
                      <a:pt x="4065" y="147"/>
                      <a:pt x="3897" y="147"/>
                    </a:cubicBezTo>
                    <a:lnTo>
                      <a:pt x="3782" y="147"/>
                    </a:lnTo>
                    <a:cubicBezTo>
                      <a:pt x="3647" y="126"/>
                      <a:pt x="3510" y="74"/>
                      <a:pt x="3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7" name="Google Shape;2167;p57"/>
          <p:cNvGrpSpPr/>
          <p:nvPr/>
        </p:nvGrpSpPr>
        <p:grpSpPr>
          <a:xfrm>
            <a:off x="308554" y="674922"/>
            <a:ext cx="1145848" cy="1082542"/>
            <a:chOff x="1029865" y="662275"/>
            <a:chExt cx="1527360" cy="1444887"/>
          </a:xfrm>
        </p:grpSpPr>
        <p:sp>
          <p:nvSpPr>
            <p:cNvPr id="2168" name="Google Shape;2168;p57"/>
            <p:cNvSpPr/>
            <p:nvPr/>
          </p:nvSpPr>
          <p:spPr>
            <a:xfrm flipH="1">
              <a:off x="1029865" y="662275"/>
              <a:ext cx="1527360" cy="1444887"/>
            </a:xfrm>
            <a:custGeom>
              <a:avLst/>
              <a:gdLst/>
              <a:ahLst/>
              <a:cxnLst/>
              <a:rect l="l" t="t" r="r" b="b"/>
              <a:pathLst>
                <a:path w="27520" h="26034" extrusionOk="0">
                  <a:moveTo>
                    <a:pt x="14528" y="1"/>
                  </a:moveTo>
                  <a:cubicBezTo>
                    <a:pt x="14415" y="1"/>
                    <a:pt x="14301" y="15"/>
                    <a:pt x="14188" y="53"/>
                  </a:cubicBezTo>
                  <a:cubicBezTo>
                    <a:pt x="14145" y="48"/>
                    <a:pt x="14103" y="45"/>
                    <a:pt x="14061" y="45"/>
                  </a:cubicBezTo>
                  <a:cubicBezTo>
                    <a:pt x="13848" y="45"/>
                    <a:pt x="13647" y="107"/>
                    <a:pt x="13446" y="167"/>
                  </a:cubicBezTo>
                  <a:cubicBezTo>
                    <a:pt x="13248" y="230"/>
                    <a:pt x="13049" y="304"/>
                    <a:pt x="12872" y="429"/>
                  </a:cubicBezTo>
                  <a:cubicBezTo>
                    <a:pt x="12464" y="711"/>
                    <a:pt x="12172" y="1077"/>
                    <a:pt x="11953" y="1484"/>
                  </a:cubicBezTo>
                  <a:cubicBezTo>
                    <a:pt x="11942" y="1453"/>
                    <a:pt x="11942" y="1421"/>
                    <a:pt x="11932" y="1390"/>
                  </a:cubicBezTo>
                  <a:cubicBezTo>
                    <a:pt x="11921" y="1379"/>
                    <a:pt x="11921" y="1358"/>
                    <a:pt x="11921" y="1337"/>
                  </a:cubicBezTo>
                  <a:cubicBezTo>
                    <a:pt x="11858" y="1129"/>
                    <a:pt x="11764" y="930"/>
                    <a:pt x="11628" y="763"/>
                  </a:cubicBezTo>
                  <a:cubicBezTo>
                    <a:pt x="11597" y="722"/>
                    <a:pt x="11556" y="669"/>
                    <a:pt x="11514" y="648"/>
                  </a:cubicBezTo>
                  <a:cubicBezTo>
                    <a:pt x="11447" y="618"/>
                    <a:pt x="11375" y="604"/>
                    <a:pt x="11304" y="604"/>
                  </a:cubicBezTo>
                  <a:cubicBezTo>
                    <a:pt x="11077" y="604"/>
                    <a:pt x="10854" y="747"/>
                    <a:pt x="10782" y="961"/>
                  </a:cubicBezTo>
                  <a:cubicBezTo>
                    <a:pt x="10709" y="1149"/>
                    <a:pt x="10678" y="1348"/>
                    <a:pt x="10678" y="1546"/>
                  </a:cubicBezTo>
                  <a:cubicBezTo>
                    <a:pt x="10667" y="1755"/>
                    <a:pt x="10688" y="1964"/>
                    <a:pt x="10741" y="2173"/>
                  </a:cubicBezTo>
                  <a:cubicBezTo>
                    <a:pt x="10813" y="2518"/>
                    <a:pt x="10960" y="2842"/>
                    <a:pt x="11210" y="3104"/>
                  </a:cubicBezTo>
                  <a:cubicBezTo>
                    <a:pt x="11378" y="3271"/>
                    <a:pt x="11378" y="3271"/>
                    <a:pt x="11419" y="3501"/>
                  </a:cubicBezTo>
                  <a:cubicBezTo>
                    <a:pt x="11440" y="3563"/>
                    <a:pt x="11430" y="3626"/>
                    <a:pt x="11440" y="3689"/>
                  </a:cubicBezTo>
                  <a:cubicBezTo>
                    <a:pt x="11472" y="3856"/>
                    <a:pt x="11493" y="4033"/>
                    <a:pt x="11535" y="4190"/>
                  </a:cubicBezTo>
                  <a:cubicBezTo>
                    <a:pt x="11586" y="4357"/>
                    <a:pt x="11649" y="4513"/>
                    <a:pt x="11712" y="4681"/>
                  </a:cubicBezTo>
                  <a:cubicBezTo>
                    <a:pt x="11869" y="5130"/>
                    <a:pt x="12120" y="5516"/>
                    <a:pt x="12475" y="5820"/>
                  </a:cubicBezTo>
                  <a:cubicBezTo>
                    <a:pt x="12245" y="5924"/>
                    <a:pt x="12025" y="6029"/>
                    <a:pt x="11806" y="6143"/>
                  </a:cubicBezTo>
                  <a:cubicBezTo>
                    <a:pt x="11785" y="6154"/>
                    <a:pt x="11754" y="6164"/>
                    <a:pt x="11733" y="6175"/>
                  </a:cubicBezTo>
                  <a:cubicBezTo>
                    <a:pt x="11733" y="5642"/>
                    <a:pt x="11649" y="5119"/>
                    <a:pt x="11472" y="4597"/>
                  </a:cubicBezTo>
                  <a:cubicBezTo>
                    <a:pt x="11336" y="4221"/>
                    <a:pt x="11138" y="3877"/>
                    <a:pt x="10855" y="3584"/>
                  </a:cubicBezTo>
                  <a:cubicBezTo>
                    <a:pt x="10792" y="3531"/>
                    <a:pt x="10730" y="3469"/>
                    <a:pt x="10688" y="3406"/>
                  </a:cubicBezTo>
                  <a:cubicBezTo>
                    <a:pt x="10427" y="3051"/>
                    <a:pt x="10072" y="2842"/>
                    <a:pt x="9675" y="2707"/>
                  </a:cubicBezTo>
                  <a:cubicBezTo>
                    <a:pt x="9581" y="2675"/>
                    <a:pt x="9476" y="2654"/>
                    <a:pt x="9382" y="2644"/>
                  </a:cubicBezTo>
                  <a:cubicBezTo>
                    <a:pt x="9163" y="2633"/>
                    <a:pt x="8944" y="2633"/>
                    <a:pt x="8735" y="2591"/>
                  </a:cubicBezTo>
                  <a:cubicBezTo>
                    <a:pt x="8400" y="2518"/>
                    <a:pt x="8066" y="2487"/>
                    <a:pt x="7732" y="2487"/>
                  </a:cubicBezTo>
                  <a:cubicBezTo>
                    <a:pt x="7335" y="2487"/>
                    <a:pt x="6948" y="2528"/>
                    <a:pt x="6562" y="2581"/>
                  </a:cubicBezTo>
                  <a:cubicBezTo>
                    <a:pt x="6467" y="2602"/>
                    <a:pt x="6374" y="2633"/>
                    <a:pt x="6279" y="2665"/>
                  </a:cubicBezTo>
                  <a:cubicBezTo>
                    <a:pt x="6196" y="2696"/>
                    <a:pt x="6112" y="2727"/>
                    <a:pt x="6018" y="2758"/>
                  </a:cubicBezTo>
                  <a:cubicBezTo>
                    <a:pt x="5694" y="2884"/>
                    <a:pt x="5360" y="2999"/>
                    <a:pt x="5046" y="3176"/>
                  </a:cubicBezTo>
                  <a:cubicBezTo>
                    <a:pt x="4796" y="3333"/>
                    <a:pt x="4535" y="3490"/>
                    <a:pt x="4347" y="3730"/>
                  </a:cubicBezTo>
                  <a:cubicBezTo>
                    <a:pt x="4085" y="4065"/>
                    <a:pt x="3866" y="4420"/>
                    <a:pt x="3688" y="4796"/>
                  </a:cubicBezTo>
                  <a:cubicBezTo>
                    <a:pt x="3636" y="4900"/>
                    <a:pt x="3584" y="5015"/>
                    <a:pt x="3563" y="5130"/>
                  </a:cubicBezTo>
                  <a:cubicBezTo>
                    <a:pt x="3553" y="5224"/>
                    <a:pt x="3532" y="5318"/>
                    <a:pt x="3511" y="5412"/>
                  </a:cubicBezTo>
                  <a:cubicBezTo>
                    <a:pt x="3396" y="5277"/>
                    <a:pt x="3229" y="5214"/>
                    <a:pt x="3082" y="5140"/>
                  </a:cubicBezTo>
                  <a:cubicBezTo>
                    <a:pt x="3046" y="5122"/>
                    <a:pt x="3012" y="5116"/>
                    <a:pt x="2979" y="5116"/>
                  </a:cubicBezTo>
                  <a:cubicBezTo>
                    <a:pt x="2896" y="5116"/>
                    <a:pt x="2820" y="5157"/>
                    <a:pt x="2738" y="5172"/>
                  </a:cubicBezTo>
                  <a:cubicBezTo>
                    <a:pt x="2623" y="5193"/>
                    <a:pt x="2518" y="5256"/>
                    <a:pt x="2445" y="5360"/>
                  </a:cubicBezTo>
                  <a:cubicBezTo>
                    <a:pt x="2351" y="5486"/>
                    <a:pt x="2267" y="5611"/>
                    <a:pt x="2216" y="5757"/>
                  </a:cubicBezTo>
                  <a:cubicBezTo>
                    <a:pt x="2121" y="6060"/>
                    <a:pt x="2069" y="6373"/>
                    <a:pt x="2048" y="6687"/>
                  </a:cubicBezTo>
                  <a:cubicBezTo>
                    <a:pt x="2028" y="7021"/>
                    <a:pt x="2132" y="7324"/>
                    <a:pt x="2257" y="7617"/>
                  </a:cubicBezTo>
                  <a:cubicBezTo>
                    <a:pt x="2393" y="7930"/>
                    <a:pt x="2592" y="8212"/>
                    <a:pt x="2873" y="8432"/>
                  </a:cubicBezTo>
                  <a:cubicBezTo>
                    <a:pt x="2991" y="8516"/>
                    <a:pt x="3109" y="8552"/>
                    <a:pt x="3238" y="8552"/>
                  </a:cubicBezTo>
                  <a:cubicBezTo>
                    <a:pt x="3269" y="8552"/>
                    <a:pt x="3301" y="8550"/>
                    <a:pt x="3333" y="8546"/>
                  </a:cubicBezTo>
                  <a:cubicBezTo>
                    <a:pt x="3375" y="8536"/>
                    <a:pt x="3417" y="8515"/>
                    <a:pt x="3469" y="8504"/>
                  </a:cubicBezTo>
                  <a:cubicBezTo>
                    <a:pt x="3491" y="8499"/>
                    <a:pt x="3510" y="8497"/>
                    <a:pt x="3526" y="8497"/>
                  </a:cubicBezTo>
                  <a:cubicBezTo>
                    <a:pt x="3578" y="8497"/>
                    <a:pt x="3605" y="8524"/>
                    <a:pt x="3636" y="8588"/>
                  </a:cubicBezTo>
                  <a:cubicBezTo>
                    <a:pt x="3678" y="8703"/>
                    <a:pt x="3709" y="8818"/>
                    <a:pt x="3762" y="8922"/>
                  </a:cubicBezTo>
                  <a:cubicBezTo>
                    <a:pt x="3918" y="9267"/>
                    <a:pt x="4127" y="9591"/>
                    <a:pt x="4336" y="9904"/>
                  </a:cubicBezTo>
                  <a:cubicBezTo>
                    <a:pt x="4294" y="9957"/>
                    <a:pt x="4294" y="10030"/>
                    <a:pt x="4305" y="10113"/>
                  </a:cubicBezTo>
                  <a:cubicBezTo>
                    <a:pt x="4305" y="10166"/>
                    <a:pt x="4315" y="10218"/>
                    <a:pt x="4315" y="10270"/>
                  </a:cubicBezTo>
                  <a:cubicBezTo>
                    <a:pt x="4368" y="10740"/>
                    <a:pt x="4440" y="11190"/>
                    <a:pt x="4451" y="11659"/>
                  </a:cubicBezTo>
                  <a:cubicBezTo>
                    <a:pt x="4461" y="12590"/>
                    <a:pt x="4472" y="13519"/>
                    <a:pt x="4399" y="14438"/>
                  </a:cubicBezTo>
                  <a:cubicBezTo>
                    <a:pt x="4378" y="14668"/>
                    <a:pt x="4347" y="14888"/>
                    <a:pt x="4284" y="15107"/>
                  </a:cubicBezTo>
                  <a:cubicBezTo>
                    <a:pt x="4273" y="15149"/>
                    <a:pt x="4252" y="15191"/>
                    <a:pt x="4242" y="15243"/>
                  </a:cubicBezTo>
                  <a:cubicBezTo>
                    <a:pt x="4169" y="15483"/>
                    <a:pt x="4075" y="15724"/>
                    <a:pt x="3939" y="15943"/>
                  </a:cubicBezTo>
                  <a:cubicBezTo>
                    <a:pt x="3887" y="16037"/>
                    <a:pt x="3824" y="16131"/>
                    <a:pt x="3751" y="16205"/>
                  </a:cubicBezTo>
                  <a:cubicBezTo>
                    <a:pt x="3511" y="16413"/>
                    <a:pt x="3270" y="16612"/>
                    <a:pt x="3020" y="16820"/>
                  </a:cubicBezTo>
                  <a:cubicBezTo>
                    <a:pt x="2915" y="16915"/>
                    <a:pt x="2790" y="16999"/>
                    <a:pt x="2685" y="17092"/>
                  </a:cubicBezTo>
                  <a:cubicBezTo>
                    <a:pt x="2620" y="17168"/>
                    <a:pt x="2536" y="17209"/>
                    <a:pt x="2452" y="17209"/>
                  </a:cubicBezTo>
                  <a:cubicBezTo>
                    <a:pt x="2443" y="17209"/>
                    <a:pt x="2434" y="17208"/>
                    <a:pt x="2425" y="17207"/>
                  </a:cubicBezTo>
                  <a:cubicBezTo>
                    <a:pt x="2391" y="17203"/>
                    <a:pt x="2357" y="17202"/>
                    <a:pt x="2325" y="17202"/>
                  </a:cubicBezTo>
                  <a:cubicBezTo>
                    <a:pt x="2187" y="17202"/>
                    <a:pt x="2060" y="17232"/>
                    <a:pt x="1933" y="17249"/>
                  </a:cubicBezTo>
                  <a:cubicBezTo>
                    <a:pt x="1839" y="17270"/>
                    <a:pt x="1735" y="17280"/>
                    <a:pt x="1631" y="17280"/>
                  </a:cubicBezTo>
                  <a:cubicBezTo>
                    <a:pt x="1411" y="17280"/>
                    <a:pt x="1181" y="17291"/>
                    <a:pt x="962" y="17354"/>
                  </a:cubicBezTo>
                  <a:cubicBezTo>
                    <a:pt x="805" y="17385"/>
                    <a:pt x="669" y="17447"/>
                    <a:pt x="554" y="17563"/>
                  </a:cubicBezTo>
                  <a:cubicBezTo>
                    <a:pt x="429" y="17688"/>
                    <a:pt x="440" y="17918"/>
                    <a:pt x="638" y="17981"/>
                  </a:cubicBezTo>
                  <a:cubicBezTo>
                    <a:pt x="700" y="18001"/>
                    <a:pt x="753" y="18032"/>
                    <a:pt x="816" y="18064"/>
                  </a:cubicBezTo>
                  <a:cubicBezTo>
                    <a:pt x="732" y="18179"/>
                    <a:pt x="617" y="18241"/>
                    <a:pt x="523" y="18325"/>
                  </a:cubicBezTo>
                  <a:cubicBezTo>
                    <a:pt x="481" y="18367"/>
                    <a:pt x="440" y="18398"/>
                    <a:pt x="398" y="18440"/>
                  </a:cubicBezTo>
                  <a:lnTo>
                    <a:pt x="272" y="18534"/>
                  </a:lnTo>
                  <a:cubicBezTo>
                    <a:pt x="210" y="18587"/>
                    <a:pt x="157" y="18649"/>
                    <a:pt x="105" y="18712"/>
                  </a:cubicBezTo>
                  <a:cubicBezTo>
                    <a:pt x="22" y="18805"/>
                    <a:pt x="1" y="18921"/>
                    <a:pt x="63" y="19035"/>
                  </a:cubicBezTo>
                  <a:cubicBezTo>
                    <a:pt x="164" y="19090"/>
                    <a:pt x="261" y="19115"/>
                    <a:pt x="356" y="19115"/>
                  </a:cubicBezTo>
                  <a:cubicBezTo>
                    <a:pt x="477" y="19115"/>
                    <a:pt x="594" y="19075"/>
                    <a:pt x="711" y="19004"/>
                  </a:cubicBezTo>
                  <a:cubicBezTo>
                    <a:pt x="826" y="18931"/>
                    <a:pt x="941" y="18847"/>
                    <a:pt x="1056" y="18775"/>
                  </a:cubicBezTo>
                  <a:cubicBezTo>
                    <a:pt x="1124" y="18736"/>
                    <a:pt x="1191" y="18679"/>
                    <a:pt x="1293" y="18679"/>
                  </a:cubicBezTo>
                  <a:cubicBezTo>
                    <a:pt x="1301" y="18679"/>
                    <a:pt x="1309" y="18679"/>
                    <a:pt x="1317" y="18680"/>
                  </a:cubicBezTo>
                  <a:cubicBezTo>
                    <a:pt x="1306" y="18743"/>
                    <a:pt x="1296" y="18795"/>
                    <a:pt x="1275" y="18837"/>
                  </a:cubicBezTo>
                  <a:cubicBezTo>
                    <a:pt x="1223" y="18973"/>
                    <a:pt x="1150" y="19109"/>
                    <a:pt x="1108" y="19244"/>
                  </a:cubicBezTo>
                  <a:cubicBezTo>
                    <a:pt x="1066" y="19349"/>
                    <a:pt x="1035" y="19464"/>
                    <a:pt x="1014" y="19569"/>
                  </a:cubicBezTo>
                  <a:cubicBezTo>
                    <a:pt x="1004" y="19631"/>
                    <a:pt x="1004" y="19673"/>
                    <a:pt x="1014" y="19704"/>
                  </a:cubicBezTo>
                  <a:cubicBezTo>
                    <a:pt x="1025" y="19808"/>
                    <a:pt x="1097" y="19861"/>
                    <a:pt x="1244" y="19892"/>
                  </a:cubicBezTo>
                  <a:cubicBezTo>
                    <a:pt x="1258" y="19894"/>
                    <a:pt x="1271" y="19895"/>
                    <a:pt x="1285" y="19895"/>
                  </a:cubicBezTo>
                  <a:cubicBezTo>
                    <a:pt x="1351" y="19895"/>
                    <a:pt x="1411" y="19872"/>
                    <a:pt x="1463" y="19819"/>
                  </a:cubicBezTo>
                  <a:cubicBezTo>
                    <a:pt x="1620" y="19683"/>
                    <a:pt x="1735" y="19506"/>
                    <a:pt x="1850" y="19328"/>
                  </a:cubicBezTo>
                  <a:cubicBezTo>
                    <a:pt x="1923" y="19202"/>
                    <a:pt x="2007" y="19067"/>
                    <a:pt x="2079" y="18942"/>
                  </a:cubicBezTo>
                  <a:cubicBezTo>
                    <a:pt x="2174" y="19098"/>
                    <a:pt x="2142" y="19255"/>
                    <a:pt x="2163" y="19401"/>
                  </a:cubicBezTo>
                  <a:cubicBezTo>
                    <a:pt x="2163" y="19422"/>
                    <a:pt x="2163" y="19443"/>
                    <a:pt x="2174" y="19464"/>
                  </a:cubicBezTo>
                  <a:cubicBezTo>
                    <a:pt x="2174" y="19506"/>
                    <a:pt x="2174" y="19537"/>
                    <a:pt x="2184" y="19569"/>
                  </a:cubicBezTo>
                  <a:cubicBezTo>
                    <a:pt x="2195" y="19641"/>
                    <a:pt x="2205" y="19725"/>
                    <a:pt x="2226" y="19808"/>
                  </a:cubicBezTo>
                  <a:cubicBezTo>
                    <a:pt x="2256" y="19909"/>
                    <a:pt x="2479" y="20039"/>
                    <a:pt x="2589" y="20039"/>
                  </a:cubicBezTo>
                  <a:cubicBezTo>
                    <a:pt x="2594" y="20039"/>
                    <a:pt x="2598" y="20039"/>
                    <a:pt x="2602" y="20038"/>
                  </a:cubicBezTo>
                  <a:cubicBezTo>
                    <a:pt x="2633" y="20028"/>
                    <a:pt x="2664" y="20028"/>
                    <a:pt x="2675" y="20007"/>
                  </a:cubicBezTo>
                  <a:cubicBezTo>
                    <a:pt x="2685" y="19996"/>
                    <a:pt x="2696" y="19976"/>
                    <a:pt x="2706" y="19966"/>
                  </a:cubicBezTo>
                  <a:cubicBezTo>
                    <a:pt x="2727" y="19955"/>
                    <a:pt x="2748" y="19924"/>
                    <a:pt x="2769" y="19892"/>
                  </a:cubicBezTo>
                  <a:lnTo>
                    <a:pt x="2801" y="19829"/>
                  </a:lnTo>
                  <a:cubicBezTo>
                    <a:pt x="2832" y="19736"/>
                    <a:pt x="2852" y="19641"/>
                    <a:pt x="2873" y="19537"/>
                  </a:cubicBezTo>
                  <a:cubicBezTo>
                    <a:pt x="2905" y="19276"/>
                    <a:pt x="2947" y="19014"/>
                    <a:pt x="2989" y="18754"/>
                  </a:cubicBezTo>
                  <a:cubicBezTo>
                    <a:pt x="2989" y="18701"/>
                    <a:pt x="3020" y="18638"/>
                    <a:pt x="3051" y="18566"/>
                  </a:cubicBezTo>
                  <a:cubicBezTo>
                    <a:pt x="3103" y="18617"/>
                    <a:pt x="3156" y="18638"/>
                    <a:pt x="3187" y="18680"/>
                  </a:cubicBezTo>
                  <a:cubicBezTo>
                    <a:pt x="3260" y="18775"/>
                    <a:pt x="3354" y="18816"/>
                    <a:pt x="3469" y="18826"/>
                  </a:cubicBezTo>
                  <a:cubicBezTo>
                    <a:pt x="3499" y="18831"/>
                    <a:pt x="3527" y="18833"/>
                    <a:pt x="3553" y="18833"/>
                  </a:cubicBezTo>
                  <a:cubicBezTo>
                    <a:pt x="3717" y="18833"/>
                    <a:pt x="3802" y="18745"/>
                    <a:pt x="3793" y="18555"/>
                  </a:cubicBezTo>
                  <a:cubicBezTo>
                    <a:pt x="3793" y="18513"/>
                    <a:pt x="3783" y="18461"/>
                    <a:pt x="3772" y="18419"/>
                  </a:cubicBezTo>
                  <a:cubicBezTo>
                    <a:pt x="3762" y="18367"/>
                    <a:pt x="3741" y="18325"/>
                    <a:pt x="3720" y="18273"/>
                  </a:cubicBezTo>
                  <a:cubicBezTo>
                    <a:pt x="3688" y="18169"/>
                    <a:pt x="3636" y="18074"/>
                    <a:pt x="3584" y="17970"/>
                  </a:cubicBezTo>
                  <a:cubicBezTo>
                    <a:pt x="3553" y="17886"/>
                    <a:pt x="3511" y="17803"/>
                    <a:pt x="3469" y="17719"/>
                  </a:cubicBezTo>
                  <a:cubicBezTo>
                    <a:pt x="3521" y="17667"/>
                    <a:pt x="3553" y="17635"/>
                    <a:pt x="3595" y="17604"/>
                  </a:cubicBezTo>
                  <a:cubicBezTo>
                    <a:pt x="3616" y="17594"/>
                    <a:pt x="3626" y="17584"/>
                    <a:pt x="3646" y="17573"/>
                  </a:cubicBezTo>
                  <a:cubicBezTo>
                    <a:pt x="3793" y="17489"/>
                    <a:pt x="3918" y="17385"/>
                    <a:pt x="4054" y="17291"/>
                  </a:cubicBezTo>
                  <a:cubicBezTo>
                    <a:pt x="4096" y="17249"/>
                    <a:pt x="4148" y="17207"/>
                    <a:pt x="4201" y="17176"/>
                  </a:cubicBezTo>
                  <a:cubicBezTo>
                    <a:pt x="4461" y="17019"/>
                    <a:pt x="4691" y="16831"/>
                    <a:pt x="4921" y="16643"/>
                  </a:cubicBezTo>
                  <a:cubicBezTo>
                    <a:pt x="5088" y="16497"/>
                    <a:pt x="5245" y="16351"/>
                    <a:pt x="5412" y="16215"/>
                  </a:cubicBezTo>
                  <a:cubicBezTo>
                    <a:pt x="5621" y="16026"/>
                    <a:pt x="5820" y="15818"/>
                    <a:pt x="5977" y="15588"/>
                  </a:cubicBezTo>
                  <a:cubicBezTo>
                    <a:pt x="6112" y="15390"/>
                    <a:pt x="6237" y="15191"/>
                    <a:pt x="6363" y="14993"/>
                  </a:cubicBezTo>
                  <a:cubicBezTo>
                    <a:pt x="6384" y="14972"/>
                    <a:pt x="6395" y="14930"/>
                    <a:pt x="6436" y="14919"/>
                  </a:cubicBezTo>
                  <a:lnTo>
                    <a:pt x="6436" y="14919"/>
                  </a:lnTo>
                  <a:cubicBezTo>
                    <a:pt x="6436" y="14972"/>
                    <a:pt x="6425" y="15014"/>
                    <a:pt x="6425" y="15055"/>
                  </a:cubicBezTo>
                  <a:cubicBezTo>
                    <a:pt x="6405" y="15149"/>
                    <a:pt x="6405" y="15253"/>
                    <a:pt x="6425" y="15358"/>
                  </a:cubicBezTo>
                  <a:cubicBezTo>
                    <a:pt x="6446" y="15462"/>
                    <a:pt x="6499" y="15557"/>
                    <a:pt x="6593" y="15619"/>
                  </a:cubicBezTo>
                  <a:cubicBezTo>
                    <a:pt x="6614" y="15634"/>
                    <a:pt x="6634" y="15640"/>
                    <a:pt x="6654" y="15640"/>
                  </a:cubicBezTo>
                  <a:cubicBezTo>
                    <a:pt x="6703" y="15640"/>
                    <a:pt x="6750" y="15606"/>
                    <a:pt x="6802" y="15599"/>
                  </a:cubicBezTo>
                  <a:cubicBezTo>
                    <a:pt x="7000" y="15588"/>
                    <a:pt x="7136" y="15483"/>
                    <a:pt x="7219" y="15295"/>
                  </a:cubicBezTo>
                  <a:cubicBezTo>
                    <a:pt x="7230" y="15274"/>
                    <a:pt x="7240" y="15243"/>
                    <a:pt x="7261" y="15222"/>
                  </a:cubicBezTo>
                  <a:cubicBezTo>
                    <a:pt x="7272" y="15212"/>
                    <a:pt x="7293" y="15212"/>
                    <a:pt x="7303" y="15202"/>
                  </a:cubicBezTo>
                  <a:cubicBezTo>
                    <a:pt x="7324" y="15202"/>
                    <a:pt x="7335" y="15212"/>
                    <a:pt x="7335" y="15243"/>
                  </a:cubicBezTo>
                  <a:cubicBezTo>
                    <a:pt x="7335" y="15316"/>
                    <a:pt x="7335" y="15390"/>
                    <a:pt x="7345" y="15452"/>
                  </a:cubicBezTo>
                  <a:cubicBezTo>
                    <a:pt x="7366" y="15619"/>
                    <a:pt x="7408" y="15776"/>
                    <a:pt x="7523" y="15901"/>
                  </a:cubicBezTo>
                  <a:cubicBezTo>
                    <a:pt x="7550" y="15947"/>
                    <a:pt x="7585" y="15977"/>
                    <a:pt x="7636" y="15977"/>
                  </a:cubicBezTo>
                  <a:cubicBezTo>
                    <a:pt x="7643" y="15977"/>
                    <a:pt x="7650" y="15976"/>
                    <a:pt x="7658" y="15975"/>
                  </a:cubicBezTo>
                  <a:cubicBezTo>
                    <a:pt x="7836" y="15933"/>
                    <a:pt x="7983" y="15859"/>
                    <a:pt x="8045" y="15661"/>
                  </a:cubicBezTo>
                  <a:cubicBezTo>
                    <a:pt x="8055" y="15599"/>
                    <a:pt x="8087" y="15525"/>
                    <a:pt x="8097" y="15452"/>
                  </a:cubicBezTo>
                  <a:cubicBezTo>
                    <a:pt x="8129" y="15316"/>
                    <a:pt x="8181" y="15181"/>
                    <a:pt x="8243" y="15014"/>
                  </a:cubicBezTo>
                  <a:cubicBezTo>
                    <a:pt x="8306" y="15139"/>
                    <a:pt x="8317" y="15264"/>
                    <a:pt x="8431" y="15316"/>
                  </a:cubicBezTo>
                  <a:cubicBezTo>
                    <a:pt x="8536" y="15369"/>
                    <a:pt x="8568" y="15452"/>
                    <a:pt x="8515" y="15567"/>
                  </a:cubicBezTo>
                  <a:cubicBezTo>
                    <a:pt x="8505" y="15578"/>
                    <a:pt x="8505" y="15588"/>
                    <a:pt x="8515" y="15599"/>
                  </a:cubicBezTo>
                  <a:cubicBezTo>
                    <a:pt x="8505" y="15629"/>
                    <a:pt x="8505" y="15661"/>
                    <a:pt x="8494" y="15692"/>
                  </a:cubicBezTo>
                  <a:cubicBezTo>
                    <a:pt x="8410" y="16100"/>
                    <a:pt x="8285" y="16497"/>
                    <a:pt x="8087" y="16873"/>
                  </a:cubicBezTo>
                  <a:cubicBezTo>
                    <a:pt x="8003" y="17040"/>
                    <a:pt x="7920" y="17217"/>
                    <a:pt x="7846" y="17396"/>
                  </a:cubicBezTo>
                  <a:cubicBezTo>
                    <a:pt x="7658" y="17855"/>
                    <a:pt x="7324" y="18220"/>
                    <a:pt x="7021" y="18607"/>
                  </a:cubicBezTo>
                  <a:cubicBezTo>
                    <a:pt x="6982" y="18654"/>
                    <a:pt x="6937" y="18678"/>
                    <a:pt x="6881" y="18678"/>
                  </a:cubicBezTo>
                  <a:cubicBezTo>
                    <a:pt x="6863" y="18678"/>
                    <a:pt x="6843" y="18675"/>
                    <a:pt x="6822" y="18670"/>
                  </a:cubicBezTo>
                  <a:cubicBezTo>
                    <a:pt x="6771" y="18649"/>
                    <a:pt x="6708" y="18638"/>
                    <a:pt x="6655" y="18628"/>
                  </a:cubicBezTo>
                  <a:lnTo>
                    <a:pt x="6530" y="18597"/>
                  </a:lnTo>
                  <a:cubicBezTo>
                    <a:pt x="6499" y="18587"/>
                    <a:pt x="6457" y="18576"/>
                    <a:pt x="6415" y="18566"/>
                  </a:cubicBezTo>
                  <a:lnTo>
                    <a:pt x="6405" y="18566"/>
                  </a:lnTo>
                  <a:cubicBezTo>
                    <a:pt x="6336" y="18538"/>
                    <a:pt x="6266" y="18533"/>
                    <a:pt x="6198" y="18533"/>
                  </a:cubicBezTo>
                  <a:cubicBezTo>
                    <a:pt x="6155" y="18533"/>
                    <a:pt x="6112" y="18535"/>
                    <a:pt x="6070" y="18535"/>
                  </a:cubicBezTo>
                  <a:cubicBezTo>
                    <a:pt x="6028" y="18535"/>
                    <a:pt x="5986" y="18533"/>
                    <a:pt x="5945" y="18524"/>
                  </a:cubicBezTo>
                  <a:cubicBezTo>
                    <a:pt x="5939" y="18522"/>
                    <a:pt x="5933" y="18521"/>
                    <a:pt x="5926" y="18521"/>
                  </a:cubicBezTo>
                  <a:cubicBezTo>
                    <a:pt x="5899" y="18521"/>
                    <a:pt x="5866" y="18538"/>
                    <a:pt x="5840" y="18555"/>
                  </a:cubicBezTo>
                  <a:cubicBezTo>
                    <a:pt x="5663" y="18691"/>
                    <a:pt x="5673" y="18921"/>
                    <a:pt x="5872" y="19025"/>
                  </a:cubicBezTo>
                  <a:cubicBezTo>
                    <a:pt x="5945" y="19067"/>
                    <a:pt x="6039" y="19067"/>
                    <a:pt x="6133" y="19088"/>
                  </a:cubicBezTo>
                  <a:cubicBezTo>
                    <a:pt x="6217" y="19109"/>
                    <a:pt x="6311" y="19098"/>
                    <a:pt x="6395" y="19172"/>
                  </a:cubicBezTo>
                  <a:cubicBezTo>
                    <a:pt x="6248" y="19286"/>
                    <a:pt x="6102" y="19401"/>
                    <a:pt x="5956" y="19506"/>
                  </a:cubicBezTo>
                  <a:cubicBezTo>
                    <a:pt x="5799" y="19641"/>
                    <a:pt x="5673" y="19788"/>
                    <a:pt x="5642" y="19996"/>
                  </a:cubicBezTo>
                  <a:cubicBezTo>
                    <a:pt x="5611" y="20185"/>
                    <a:pt x="5694" y="20279"/>
                    <a:pt x="5882" y="20279"/>
                  </a:cubicBezTo>
                  <a:cubicBezTo>
                    <a:pt x="6039" y="20279"/>
                    <a:pt x="6186" y="20237"/>
                    <a:pt x="6321" y="20175"/>
                  </a:cubicBezTo>
                  <a:cubicBezTo>
                    <a:pt x="6384" y="20154"/>
                    <a:pt x="6436" y="20133"/>
                    <a:pt x="6520" y="20101"/>
                  </a:cubicBezTo>
                  <a:lnTo>
                    <a:pt x="6520" y="20101"/>
                  </a:lnTo>
                  <a:cubicBezTo>
                    <a:pt x="6520" y="20175"/>
                    <a:pt x="6520" y="20216"/>
                    <a:pt x="6509" y="20258"/>
                  </a:cubicBezTo>
                  <a:cubicBezTo>
                    <a:pt x="6488" y="20373"/>
                    <a:pt x="6446" y="20488"/>
                    <a:pt x="6436" y="20602"/>
                  </a:cubicBezTo>
                  <a:lnTo>
                    <a:pt x="6436" y="20655"/>
                  </a:lnTo>
                  <a:cubicBezTo>
                    <a:pt x="6415" y="20739"/>
                    <a:pt x="6405" y="20832"/>
                    <a:pt x="6425" y="20927"/>
                  </a:cubicBezTo>
                  <a:cubicBezTo>
                    <a:pt x="6436" y="20937"/>
                    <a:pt x="6436" y="20948"/>
                    <a:pt x="6446" y="20958"/>
                  </a:cubicBezTo>
                  <a:cubicBezTo>
                    <a:pt x="6455" y="21030"/>
                    <a:pt x="6512" y="21059"/>
                    <a:pt x="6576" y="21059"/>
                  </a:cubicBezTo>
                  <a:cubicBezTo>
                    <a:pt x="6595" y="21059"/>
                    <a:pt x="6615" y="21057"/>
                    <a:pt x="6634" y="21052"/>
                  </a:cubicBezTo>
                  <a:cubicBezTo>
                    <a:pt x="6645" y="21052"/>
                    <a:pt x="6666" y="21041"/>
                    <a:pt x="6676" y="21041"/>
                  </a:cubicBezTo>
                  <a:cubicBezTo>
                    <a:pt x="6917" y="20979"/>
                    <a:pt x="6938" y="20958"/>
                    <a:pt x="7063" y="20718"/>
                  </a:cubicBezTo>
                  <a:cubicBezTo>
                    <a:pt x="7105" y="20634"/>
                    <a:pt x="7136" y="20551"/>
                    <a:pt x="7178" y="20467"/>
                  </a:cubicBezTo>
                  <a:cubicBezTo>
                    <a:pt x="7230" y="20373"/>
                    <a:pt x="7272" y="20279"/>
                    <a:pt x="7324" y="20175"/>
                  </a:cubicBezTo>
                  <a:cubicBezTo>
                    <a:pt x="7333" y="20147"/>
                    <a:pt x="7350" y="20120"/>
                    <a:pt x="7382" y="20120"/>
                  </a:cubicBezTo>
                  <a:cubicBezTo>
                    <a:pt x="7387" y="20120"/>
                    <a:pt x="7392" y="20121"/>
                    <a:pt x="7397" y="20122"/>
                  </a:cubicBezTo>
                  <a:cubicBezTo>
                    <a:pt x="7408" y="20133"/>
                    <a:pt x="7418" y="20133"/>
                    <a:pt x="7418" y="20133"/>
                  </a:cubicBezTo>
                  <a:cubicBezTo>
                    <a:pt x="7428" y="20164"/>
                    <a:pt x="7439" y="20185"/>
                    <a:pt x="7439" y="20205"/>
                  </a:cubicBezTo>
                  <a:cubicBezTo>
                    <a:pt x="7449" y="20279"/>
                    <a:pt x="7460" y="20363"/>
                    <a:pt x="7460" y="20446"/>
                  </a:cubicBezTo>
                  <a:cubicBezTo>
                    <a:pt x="7470" y="20655"/>
                    <a:pt x="7523" y="20864"/>
                    <a:pt x="7606" y="21052"/>
                  </a:cubicBezTo>
                  <a:cubicBezTo>
                    <a:pt x="7637" y="21136"/>
                    <a:pt x="7679" y="21219"/>
                    <a:pt x="7784" y="21250"/>
                  </a:cubicBezTo>
                  <a:cubicBezTo>
                    <a:pt x="7805" y="21240"/>
                    <a:pt x="7836" y="21240"/>
                    <a:pt x="7857" y="21229"/>
                  </a:cubicBezTo>
                  <a:cubicBezTo>
                    <a:pt x="8055" y="21208"/>
                    <a:pt x="8129" y="21094"/>
                    <a:pt x="8181" y="20916"/>
                  </a:cubicBezTo>
                  <a:cubicBezTo>
                    <a:pt x="8254" y="20572"/>
                    <a:pt x="8285" y="20237"/>
                    <a:pt x="8243" y="19882"/>
                  </a:cubicBezTo>
                  <a:cubicBezTo>
                    <a:pt x="8222" y="19736"/>
                    <a:pt x="8202" y="19579"/>
                    <a:pt x="8254" y="19401"/>
                  </a:cubicBezTo>
                  <a:cubicBezTo>
                    <a:pt x="8452" y="19328"/>
                    <a:pt x="8630" y="19213"/>
                    <a:pt x="8787" y="19067"/>
                  </a:cubicBezTo>
                  <a:cubicBezTo>
                    <a:pt x="9153" y="18733"/>
                    <a:pt x="9518" y="18388"/>
                    <a:pt x="9800" y="17970"/>
                  </a:cubicBezTo>
                  <a:cubicBezTo>
                    <a:pt x="9842" y="17897"/>
                    <a:pt x="9894" y="17834"/>
                    <a:pt x="9936" y="17772"/>
                  </a:cubicBezTo>
                  <a:cubicBezTo>
                    <a:pt x="9978" y="17698"/>
                    <a:pt x="10019" y="17625"/>
                    <a:pt x="10072" y="17552"/>
                  </a:cubicBezTo>
                  <a:cubicBezTo>
                    <a:pt x="10344" y="17103"/>
                    <a:pt x="10594" y="16643"/>
                    <a:pt x="10855" y="16184"/>
                  </a:cubicBezTo>
                  <a:cubicBezTo>
                    <a:pt x="10887" y="16131"/>
                    <a:pt x="10908" y="16089"/>
                    <a:pt x="10929" y="16037"/>
                  </a:cubicBezTo>
                  <a:cubicBezTo>
                    <a:pt x="11043" y="15828"/>
                    <a:pt x="11159" y="15609"/>
                    <a:pt x="11252" y="15390"/>
                  </a:cubicBezTo>
                  <a:cubicBezTo>
                    <a:pt x="11315" y="15243"/>
                    <a:pt x="11378" y="15107"/>
                    <a:pt x="11440" y="14961"/>
                  </a:cubicBezTo>
                  <a:cubicBezTo>
                    <a:pt x="11461" y="14930"/>
                    <a:pt x="11482" y="14898"/>
                    <a:pt x="11514" y="14888"/>
                  </a:cubicBezTo>
                  <a:cubicBezTo>
                    <a:pt x="11535" y="14919"/>
                    <a:pt x="11576" y="14940"/>
                    <a:pt x="11649" y="14961"/>
                  </a:cubicBezTo>
                  <a:cubicBezTo>
                    <a:pt x="11775" y="15003"/>
                    <a:pt x="11900" y="15055"/>
                    <a:pt x="12025" y="15097"/>
                  </a:cubicBezTo>
                  <a:cubicBezTo>
                    <a:pt x="12161" y="15142"/>
                    <a:pt x="12280" y="15241"/>
                    <a:pt x="12430" y="15241"/>
                  </a:cubicBezTo>
                  <a:cubicBezTo>
                    <a:pt x="12455" y="15241"/>
                    <a:pt x="12480" y="15238"/>
                    <a:pt x="12506" y="15232"/>
                  </a:cubicBezTo>
                  <a:cubicBezTo>
                    <a:pt x="12511" y="15231"/>
                    <a:pt x="12517" y="15231"/>
                    <a:pt x="12522" y="15231"/>
                  </a:cubicBezTo>
                  <a:cubicBezTo>
                    <a:pt x="12556" y="15231"/>
                    <a:pt x="12582" y="15258"/>
                    <a:pt x="12600" y="15285"/>
                  </a:cubicBezTo>
                  <a:cubicBezTo>
                    <a:pt x="12621" y="15316"/>
                    <a:pt x="12642" y="15348"/>
                    <a:pt x="12663" y="15390"/>
                  </a:cubicBezTo>
                  <a:cubicBezTo>
                    <a:pt x="12673" y="15441"/>
                    <a:pt x="12694" y="15483"/>
                    <a:pt x="12715" y="15536"/>
                  </a:cubicBezTo>
                  <a:cubicBezTo>
                    <a:pt x="12767" y="15650"/>
                    <a:pt x="12830" y="15755"/>
                    <a:pt x="12882" y="15870"/>
                  </a:cubicBezTo>
                  <a:cubicBezTo>
                    <a:pt x="12955" y="16037"/>
                    <a:pt x="13039" y="16215"/>
                    <a:pt x="13133" y="16372"/>
                  </a:cubicBezTo>
                  <a:cubicBezTo>
                    <a:pt x="13174" y="16455"/>
                    <a:pt x="13216" y="16528"/>
                    <a:pt x="13258" y="16612"/>
                  </a:cubicBezTo>
                  <a:cubicBezTo>
                    <a:pt x="13415" y="16883"/>
                    <a:pt x="13613" y="17145"/>
                    <a:pt x="13812" y="17385"/>
                  </a:cubicBezTo>
                  <a:cubicBezTo>
                    <a:pt x="13875" y="17458"/>
                    <a:pt x="13948" y="17521"/>
                    <a:pt x="13979" y="17646"/>
                  </a:cubicBezTo>
                  <a:cubicBezTo>
                    <a:pt x="13822" y="17635"/>
                    <a:pt x="13697" y="17573"/>
                    <a:pt x="13571" y="17531"/>
                  </a:cubicBezTo>
                  <a:cubicBezTo>
                    <a:pt x="13321" y="17437"/>
                    <a:pt x="13070" y="17396"/>
                    <a:pt x="12798" y="17385"/>
                  </a:cubicBezTo>
                  <a:cubicBezTo>
                    <a:pt x="12496" y="17385"/>
                    <a:pt x="12224" y="17489"/>
                    <a:pt x="11953" y="17563"/>
                  </a:cubicBezTo>
                  <a:cubicBezTo>
                    <a:pt x="11754" y="17625"/>
                    <a:pt x="11566" y="17688"/>
                    <a:pt x="11409" y="17823"/>
                  </a:cubicBezTo>
                  <a:cubicBezTo>
                    <a:pt x="11252" y="17949"/>
                    <a:pt x="11085" y="18043"/>
                    <a:pt x="10897" y="18127"/>
                  </a:cubicBezTo>
                  <a:cubicBezTo>
                    <a:pt x="10866" y="18148"/>
                    <a:pt x="10824" y="18158"/>
                    <a:pt x="10792" y="18179"/>
                  </a:cubicBezTo>
                  <a:cubicBezTo>
                    <a:pt x="10636" y="18241"/>
                    <a:pt x="10469" y="18294"/>
                    <a:pt x="10302" y="18336"/>
                  </a:cubicBezTo>
                  <a:cubicBezTo>
                    <a:pt x="10218" y="18367"/>
                    <a:pt x="10135" y="18388"/>
                    <a:pt x="10051" y="18429"/>
                  </a:cubicBezTo>
                  <a:cubicBezTo>
                    <a:pt x="9957" y="18482"/>
                    <a:pt x="9915" y="18545"/>
                    <a:pt x="9926" y="18607"/>
                  </a:cubicBezTo>
                  <a:cubicBezTo>
                    <a:pt x="9926" y="18628"/>
                    <a:pt x="9936" y="18659"/>
                    <a:pt x="9947" y="18680"/>
                  </a:cubicBezTo>
                  <a:cubicBezTo>
                    <a:pt x="9968" y="18701"/>
                    <a:pt x="9988" y="18733"/>
                    <a:pt x="10019" y="18754"/>
                  </a:cubicBezTo>
                  <a:cubicBezTo>
                    <a:pt x="10093" y="18826"/>
                    <a:pt x="10176" y="18889"/>
                    <a:pt x="10270" y="18963"/>
                  </a:cubicBezTo>
                  <a:cubicBezTo>
                    <a:pt x="10218" y="19014"/>
                    <a:pt x="10176" y="19067"/>
                    <a:pt x="10135" y="19109"/>
                  </a:cubicBezTo>
                  <a:cubicBezTo>
                    <a:pt x="10082" y="19161"/>
                    <a:pt x="10030" y="19202"/>
                    <a:pt x="9978" y="19265"/>
                  </a:cubicBezTo>
                  <a:cubicBezTo>
                    <a:pt x="9957" y="19297"/>
                    <a:pt x="9936" y="19318"/>
                    <a:pt x="9915" y="19349"/>
                  </a:cubicBezTo>
                  <a:lnTo>
                    <a:pt x="9915" y="19360"/>
                  </a:lnTo>
                  <a:cubicBezTo>
                    <a:pt x="9873" y="19401"/>
                    <a:pt x="9842" y="19443"/>
                    <a:pt x="9831" y="19474"/>
                  </a:cubicBezTo>
                  <a:cubicBezTo>
                    <a:pt x="9821" y="19485"/>
                    <a:pt x="9821" y="19495"/>
                    <a:pt x="9810" y="19506"/>
                  </a:cubicBezTo>
                  <a:cubicBezTo>
                    <a:pt x="9790" y="19548"/>
                    <a:pt x="9800" y="19631"/>
                    <a:pt x="9831" y="19662"/>
                  </a:cubicBezTo>
                  <a:cubicBezTo>
                    <a:pt x="9908" y="19777"/>
                    <a:pt x="9988" y="19829"/>
                    <a:pt x="10084" y="19829"/>
                  </a:cubicBezTo>
                  <a:cubicBezTo>
                    <a:pt x="10145" y="19829"/>
                    <a:pt x="10214" y="19808"/>
                    <a:pt x="10291" y="19767"/>
                  </a:cubicBezTo>
                  <a:cubicBezTo>
                    <a:pt x="10365" y="19725"/>
                    <a:pt x="10416" y="19683"/>
                    <a:pt x="10479" y="19652"/>
                  </a:cubicBezTo>
                  <a:cubicBezTo>
                    <a:pt x="10521" y="19631"/>
                    <a:pt x="10563" y="19620"/>
                    <a:pt x="10636" y="19589"/>
                  </a:cubicBezTo>
                  <a:lnTo>
                    <a:pt x="10636" y="19589"/>
                  </a:lnTo>
                  <a:cubicBezTo>
                    <a:pt x="10615" y="19683"/>
                    <a:pt x="10615" y="19736"/>
                    <a:pt x="10604" y="19798"/>
                  </a:cubicBezTo>
                  <a:cubicBezTo>
                    <a:pt x="10584" y="19903"/>
                    <a:pt x="10553" y="20007"/>
                    <a:pt x="10532" y="20112"/>
                  </a:cubicBezTo>
                  <a:cubicBezTo>
                    <a:pt x="10521" y="20164"/>
                    <a:pt x="10532" y="20226"/>
                    <a:pt x="10563" y="20268"/>
                  </a:cubicBezTo>
                  <a:cubicBezTo>
                    <a:pt x="10608" y="20352"/>
                    <a:pt x="10705" y="20400"/>
                    <a:pt x="10799" y="20400"/>
                  </a:cubicBezTo>
                  <a:cubicBezTo>
                    <a:pt x="10858" y="20400"/>
                    <a:pt x="10916" y="20382"/>
                    <a:pt x="10960" y="20342"/>
                  </a:cubicBezTo>
                  <a:cubicBezTo>
                    <a:pt x="11064" y="20268"/>
                    <a:pt x="11138" y="20164"/>
                    <a:pt x="11221" y="20070"/>
                  </a:cubicBezTo>
                  <a:cubicBezTo>
                    <a:pt x="11263" y="20038"/>
                    <a:pt x="11294" y="20007"/>
                    <a:pt x="11357" y="19934"/>
                  </a:cubicBezTo>
                  <a:lnTo>
                    <a:pt x="11378" y="19934"/>
                  </a:lnTo>
                  <a:cubicBezTo>
                    <a:pt x="11367" y="20091"/>
                    <a:pt x="11336" y="20185"/>
                    <a:pt x="11326" y="20289"/>
                  </a:cubicBezTo>
                  <a:cubicBezTo>
                    <a:pt x="11326" y="20383"/>
                    <a:pt x="11305" y="20467"/>
                    <a:pt x="11315" y="20561"/>
                  </a:cubicBezTo>
                  <a:cubicBezTo>
                    <a:pt x="11326" y="20718"/>
                    <a:pt x="11451" y="20760"/>
                    <a:pt x="11566" y="20811"/>
                  </a:cubicBezTo>
                  <a:cubicBezTo>
                    <a:pt x="11595" y="20828"/>
                    <a:pt x="11623" y="20835"/>
                    <a:pt x="11650" y="20835"/>
                  </a:cubicBezTo>
                  <a:cubicBezTo>
                    <a:pt x="11710" y="20835"/>
                    <a:pt x="11763" y="20799"/>
                    <a:pt x="11806" y="20749"/>
                  </a:cubicBezTo>
                  <a:cubicBezTo>
                    <a:pt x="11837" y="20728"/>
                    <a:pt x="11869" y="20686"/>
                    <a:pt x="11911" y="20634"/>
                  </a:cubicBezTo>
                  <a:cubicBezTo>
                    <a:pt x="11942" y="20582"/>
                    <a:pt x="11983" y="20530"/>
                    <a:pt x="12015" y="20477"/>
                  </a:cubicBezTo>
                  <a:cubicBezTo>
                    <a:pt x="12025" y="20446"/>
                    <a:pt x="12046" y="20414"/>
                    <a:pt x="12057" y="20393"/>
                  </a:cubicBezTo>
                  <a:cubicBezTo>
                    <a:pt x="12109" y="20289"/>
                    <a:pt x="12161" y="20185"/>
                    <a:pt x="12203" y="20091"/>
                  </a:cubicBezTo>
                  <a:lnTo>
                    <a:pt x="12297" y="19871"/>
                  </a:lnTo>
                  <a:cubicBezTo>
                    <a:pt x="12329" y="19808"/>
                    <a:pt x="12360" y="19736"/>
                    <a:pt x="12391" y="19673"/>
                  </a:cubicBezTo>
                  <a:cubicBezTo>
                    <a:pt x="12433" y="19579"/>
                    <a:pt x="12475" y="19485"/>
                    <a:pt x="12569" y="19443"/>
                  </a:cubicBezTo>
                  <a:cubicBezTo>
                    <a:pt x="12759" y="19356"/>
                    <a:pt x="12949" y="19300"/>
                    <a:pt x="13138" y="19300"/>
                  </a:cubicBezTo>
                  <a:cubicBezTo>
                    <a:pt x="13314" y="19300"/>
                    <a:pt x="13490" y="19348"/>
                    <a:pt x="13666" y="19464"/>
                  </a:cubicBezTo>
                  <a:cubicBezTo>
                    <a:pt x="13864" y="19599"/>
                    <a:pt x="14063" y="19736"/>
                    <a:pt x="14251" y="19892"/>
                  </a:cubicBezTo>
                  <a:cubicBezTo>
                    <a:pt x="14533" y="20112"/>
                    <a:pt x="14846" y="20279"/>
                    <a:pt x="15170" y="20414"/>
                  </a:cubicBezTo>
                  <a:cubicBezTo>
                    <a:pt x="15309" y="20473"/>
                    <a:pt x="15449" y="20510"/>
                    <a:pt x="15589" y="20510"/>
                  </a:cubicBezTo>
                  <a:cubicBezTo>
                    <a:pt x="15723" y="20510"/>
                    <a:pt x="15857" y="20476"/>
                    <a:pt x="15985" y="20393"/>
                  </a:cubicBezTo>
                  <a:cubicBezTo>
                    <a:pt x="16350" y="20164"/>
                    <a:pt x="16612" y="19861"/>
                    <a:pt x="16696" y="19432"/>
                  </a:cubicBezTo>
                  <a:cubicBezTo>
                    <a:pt x="16727" y="19244"/>
                    <a:pt x="16747" y="19067"/>
                    <a:pt x="16747" y="18889"/>
                  </a:cubicBezTo>
                  <a:cubicBezTo>
                    <a:pt x="16737" y="18617"/>
                    <a:pt x="16737" y="18346"/>
                    <a:pt x="16737" y="18064"/>
                  </a:cubicBezTo>
                  <a:cubicBezTo>
                    <a:pt x="16727" y="17772"/>
                    <a:pt x="16747" y="17468"/>
                    <a:pt x="16779" y="17176"/>
                  </a:cubicBezTo>
                  <a:lnTo>
                    <a:pt x="16779" y="17145"/>
                  </a:lnTo>
                  <a:cubicBezTo>
                    <a:pt x="16810" y="16978"/>
                    <a:pt x="16831" y="16810"/>
                    <a:pt x="16852" y="16632"/>
                  </a:cubicBezTo>
                  <a:cubicBezTo>
                    <a:pt x="16863" y="16539"/>
                    <a:pt x="16884" y="16444"/>
                    <a:pt x="16905" y="16340"/>
                  </a:cubicBezTo>
                  <a:cubicBezTo>
                    <a:pt x="16922" y="16305"/>
                    <a:pt x="16960" y="16285"/>
                    <a:pt x="17037" y="16285"/>
                  </a:cubicBezTo>
                  <a:cubicBezTo>
                    <a:pt x="17054" y="16285"/>
                    <a:pt x="17072" y="16286"/>
                    <a:pt x="17093" y="16288"/>
                  </a:cubicBezTo>
                  <a:cubicBezTo>
                    <a:pt x="17353" y="16319"/>
                    <a:pt x="17615" y="16330"/>
                    <a:pt x="17887" y="16351"/>
                  </a:cubicBezTo>
                  <a:cubicBezTo>
                    <a:pt x="17925" y="16353"/>
                    <a:pt x="17965" y="16355"/>
                    <a:pt x="18004" y="16355"/>
                  </a:cubicBezTo>
                  <a:cubicBezTo>
                    <a:pt x="18125" y="16355"/>
                    <a:pt x="18249" y="16343"/>
                    <a:pt x="18367" y="16319"/>
                  </a:cubicBezTo>
                  <a:cubicBezTo>
                    <a:pt x="18534" y="16298"/>
                    <a:pt x="18712" y="16309"/>
                    <a:pt x="18879" y="16288"/>
                  </a:cubicBezTo>
                  <a:cubicBezTo>
                    <a:pt x="19338" y="16205"/>
                    <a:pt x="19777" y="16047"/>
                    <a:pt x="20195" y="15859"/>
                  </a:cubicBezTo>
                  <a:cubicBezTo>
                    <a:pt x="20446" y="15745"/>
                    <a:pt x="20676" y="15609"/>
                    <a:pt x="20906" y="15452"/>
                  </a:cubicBezTo>
                  <a:cubicBezTo>
                    <a:pt x="21114" y="15306"/>
                    <a:pt x="21344" y="15170"/>
                    <a:pt x="21532" y="14982"/>
                  </a:cubicBezTo>
                  <a:cubicBezTo>
                    <a:pt x="21669" y="14835"/>
                    <a:pt x="21815" y="14700"/>
                    <a:pt x="21950" y="14543"/>
                  </a:cubicBezTo>
                  <a:lnTo>
                    <a:pt x="21950" y="14543"/>
                  </a:lnTo>
                  <a:cubicBezTo>
                    <a:pt x="21950" y="14564"/>
                    <a:pt x="21940" y="14585"/>
                    <a:pt x="21940" y="14596"/>
                  </a:cubicBezTo>
                  <a:cubicBezTo>
                    <a:pt x="21908" y="14731"/>
                    <a:pt x="21992" y="14846"/>
                    <a:pt x="22013" y="14972"/>
                  </a:cubicBezTo>
                  <a:cubicBezTo>
                    <a:pt x="22086" y="15588"/>
                    <a:pt x="22117" y="16215"/>
                    <a:pt x="22086" y="16841"/>
                  </a:cubicBezTo>
                  <a:cubicBezTo>
                    <a:pt x="22066" y="17594"/>
                    <a:pt x="21929" y="18325"/>
                    <a:pt x="21731" y="19046"/>
                  </a:cubicBezTo>
                  <a:cubicBezTo>
                    <a:pt x="21637" y="19381"/>
                    <a:pt x="21532" y="19715"/>
                    <a:pt x="21386" y="20028"/>
                  </a:cubicBezTo>
                  <a:cubicBezTo>
                    <a:pt x="21177" y="20477"/>
                    <a:pt x="20916" y="20906"/>
                    <a:pt x="20666" y="21334"/>
                  </a:cubicBezTo>
                  <a:cubicBezTo>
                    <a:pt x="20613" y="21417"/>
                    <a:pt x="20561" y="21501"/>
                    <a:pt x="20488" y="21584"/>
                  </a:cubicBezTo>
                  <a:cubicBezTo>
                    <a:pt x="20279" y="21814"/>
                    <a:pt x="20112" y="22086"/>
                    <a:pt x="19851" y="22285"/>
                  </a:cubicBezTo>
                  <a:cubicBezTo>
                    <a:pt x="19809" y="22316"/>
                    <a:pt x="19777" y="22368"/>
                    <a:pt x="19746" y="22399"/>
                  </a:cubicBezTo>
                  <a:cubicBezTo>
                    <a:pt x="19704" y="22441"/>
                    <a:pt x="19673" y="22483"/>
                    <a:pt x="19621" y="22515"/>
                  </a:cubicBezTo>
                  <a:cubicBezTo>
                    <a:pt x="19391" y="22682"/>
                    <a:pt x="19171" y="22849"/>
                    <a:pt x="18931" y="22995"/>
                  </a:cubicBezTo>
                  <a:cubicBezTo>
                    <a:pt x="18639" y="23162"/>
                    <a:pt x="18367" y="23402"/>
                    <a:pt x="18022" y="23465"/>
                  </a:cubicBezTo>
                  <a:cubicBezTo>
                    <a:pt x="17980" y="23476"/>
                    <a:pt x="17938" y="23518"/>
                    <a:pt x="17897" y="23539"/>
                  </a:cubicBezTo>
                  <a:cubicBezTo>
                    <a:pt x="17845" y="23559"/>
                    <a:pt x="17782" y="23590"/>
                    <a:pt x="17730" y="23611"/>
                  </a:cubicBezTo>
                  <a:cubicBezTo>
                    <a:pt x="17322" y="23737"/>
                    <a:pt x="16925" y="23883"/>
                    <a:pt x="16497" y="23946"/>
                  </a:cubicBezTo>
                  <a:cubicBezTo>
                    <a:pt x="16246" y="23977"/>
                    <a:pt x="15995" y="23998"/>
                    <a:pt x="15745" y="24040"/>
                  </a:cubicBezTo>
                  <a:cubicBezTo>
                    <a:pt x="15668" y="24049"/>
                    <a:pt x="15593" y="24053"/>
                    <a:pt x="15518" y="24053"/>
                  </a:cubicBezTo>
                  <a:cubicBezTo>
                    <a:pt x="15336" y="24053"/>
                    <a:pt x="15157" y="24031"/>
                    <a:pt x="14971" y="24008"/>
                  </a:cubicBezTo>
                  <a:cubicBezTo>
                    <a:pt x="14878" y="23998"/>
                    <a:pt x="14794" y="23977"/>
                    <a:pt x="14711" y="23966"/>
                  </a:cubicBezTo>
                  <a:cubicBezTo>
                    <a:pt x="14335" y="23904"/>
                    <a:pt x="13989" y="23789"/>
                    <a:pt x="13645" y="23643"/>
                  </a:cubicBezTo>
                  <a:cubicBezTo>
                    <a:pt x="13551" y="23601"/>
                    <a:pt x="13457" y="23549"/>
                    <a:pt x="13363" y="23507"/>
                  </a:cubicBezTo>
                  <a:cubicBezTo>
                    <a:pt x="13174" y="23402"/>
                    <a:pt x="12997" y="23277"/>
                    <a:pt x="12819" y="23152"/>
                  </a:cubicBezTo>
                  <a:cubicBezTo>
                    <a:pt x="12517" y="22943"/>
                    <a:pt x="12192" y="22775"/>
                    <a:pt x="11858" y="22640"/>
                  </a:cubicBezTo>
                  <a:cubicBezTo>
                    <a:pt x="11785" y="22598"/>
                    <a:pt x="11712" y="22577"/>
                    <a:pt x="11649" y="22546"/>
                  </a:cubicBezTo>
                  <a:cubicBezTo>
                    <a:pt x="11461" y="22480"/>
                    <a:pt x="11267" y="22415"/>
                    <a:pt x="11066" y="22415"/>
                  </a:cubicBezTo>
                  <a:cubicBezTo>
                    <a:pt x="11010" y="22415"/>
                    <a:pt x="10954" y="22420"/>
                    <a:pt x="10897" y="22431"/>
                  </a:cubicBezTo>
                  <a:cubicBezTo>
                    <a:pt x="10855" y="22441"/>
                    <a:pt x="10824" y="22452"/>
                    <a:pt x="10782" y="22462"/>
                  </a:cubicBezTo>
                  <a:cubicBezTo>
                    <a:pt x="10730" y="22473"/>
                    <a:pt x="10678" y="22494"/>
                    <a:pt x="10615" y="22504"/>
                  </a:cubicBezTo>
                  <a:cubicBezTo>
                    <a:pt x="10615" y="22504"/>
                    <a:pt x="10615" y="22515"/>
                    <a:pt x="10604" y="22515"/>
                  </a:cubicBezTo>
                  <a:cubicBezTo>
                    <a:pt x="10416" y="22525"/>
                    <a:pt x="10302" y="22661"/>
                    <a:pt x="10176" y="22775"/>
                  </a:cubicBezTo>
                  <a:cubicBezTo>
                    <a:pt x="10124" y="22807"/>
                    <a:pt x="10093" y="22859"/>
                    <a:pt x="10082" y="22912"/>
                  </a:cubicBezTo>
                  <a:cubicBezTo>
                    <a:pt x="10061" y="22954"/>
                    <a:pt x="10051" y="22984"/>
                    <a:pt x="10051" y="23037"/>
                  </a:cubicBezTo>
                  <a:cubicBezTo>
                    <a:pt x="10040" y="23079"/>
                    <a:pt x="10040" y="23131"/>
                    <a:pt x="10040" y="23183"/>
                  </a:cubicBezTo>
                  <a:cubicBezTo>
                    <a:pt x="10051" y="23330"/>
                    <a:pt x="10072" y="23465"/>
                    <a:pt x="10135" y="23601"/>
                  </a:cubicBezTo>
                  <a:cubicBezTo>
                    <a:pt x="10145" y="23632"/>
                    <a:pt x="10156" y="23664"/>
                    <a:pt x="10176" y="23695"/>
                  </a:cubicBezTo>
                  <a:cubicBezTo>
                    <a:pt x="10176" y="23706"/>
                    <a:pt x="10187" y="23727"/>
                    <a:pt x="10197" y="23748"/>
                  </a:cubicBezTo>
                  <a:cubicBezTo>
                    <a:pt x="10458" y="24280"/>
                    <a:pt x="10876" y="24646"/>
                    <a:pt x="11367" y="24959"/>
                  </a:cubicBezTo>
                  <a:cubicBezTo>
                    <a:pt x="11409" y="24990"/>
                    <a:pt x="11461" y="25022"/>
                    <a:pt x="11514" y="25053"/>
                  </a:cubicBezTo>
                  <a:cubicBezTo>
                    <a:pt x="11702" y="25178"/>
                    <a:pt x="11911" y="25283"/>
                    <a:pt x="12109" y="25377"/>
                  </a:cubicBezTo>
                  <a:cubicBezTo>
                    <a:pt x="12192" y="25408"/>
                    <a:pt x="12276" y="25450"/>
                    <a:pt x="12360" y="25482"/>
                  </a:cubicBezTo>
                  <a:cubicBezTo>
                    <a:pt x="12579" y="25575"/>
                    <a:pt x="12798" y="25649"/>
                    <a:pt x="13018" y="25722"/>
                  </a:cubicBezTo>
                  <a:cubicBezTo>
                    <a:pt x="13185" y="25774"/>
                    <a:pt x="13352" y="25826"/>
                    <a:pt x="13520" y="25858"/>
                  </a:cubicBezTo>
                  <a:cubicBezTo>
                    <a:pt x="13760" y="25910"/>
                    <a:pt x="14000" y="25962"/>
                    <a:pt x="14261" y="25962"/>
                  </a:cubicBezTo>
                  <a:cubicBezTo>
                    <a:pt x="14355" y="25983"/>
                    <a:pt x="14449" y="25993"/>
                    <a:pt x="14543" y="26014"/>
                  </a:cubicBezTo>
                  <a:cubicBezTo>
                    <a:pt x="14569" y="26018"/>
                    <a:pt x="14595" y="26020"/>
                    <a:pt x="14621" y="26020"/>
                  </a:cubicBezTo>
                  <a:cubicBezTo>
                    <a:pt x="14706" y="26020"/>
                    <a:pt x="14790" y="26002"/>
                    <a:pt x="14875" y="26002"/>
                  </a:cubicBezTo>
                  <a:cubicBezTo>
                    <a:pt x="14890" y="26002"/>
                    <a:pt x="14905" y="26003"/>
                    <a:pt x="14920" y="26004"/>
                  </a:cubicBezTo>
                  <a:cubicBezTo>
                    <a:pt x="15065" y="26026"/>
                    <a:pt x="15211" y="26033"/>
                    <a:pt x="15357" y="26033"/>
                  </a:cubicBezTo>
                  <a:cubicBezTo>
                    <a:pt x="15640" y="26033"/>
                    <a:pt x="15922" y="26004"/>
                    <a:pt x="16204" y="25983"/>
                  </a:cubicBezTo>
                  <a:cubicBezTo>
                    <a:pt x="16977" y="25921"/>
                    <a:pt x="17709" y="25670"/>
                    <a:pt x="18440" y="25398"/>
                  </a:cubicBezTo>
                  <a:cubicBezTo>
                    <a:pt x="18900" y="25231"/>
                    <a:pt x="19338" y="25011"/>
                    <a:pt x="19756" y="24760"/>
                  </a:cubicBezTo>
                  <a:cubicBezTo>
                    <a:pt x="20018" y="24604"/>
                    <a:pt x="20279" y="24468"/>
                    <a:pt x="20529" y="24301"/>
                  </a:cubicBezTo>
                  <a:cubicBezTo>
                    <a:pt x="20968" y="23998"/>
                    <a:pt x="21355" y="23643"/>
                    <a:pt x="21720" y="23267"/>
                  </a:cubicBezTo>
                  <a:cubicBezTo>
                    <a:pt x="22159" y="22807"/>
                    <a:pt x="22535" y="22316"/>
                    <a:pt x="22839" y="21763"/>
                  </a:cubicBezTo>
                  <a:cubicBezTo>
                    <a:pt x="23099" y="21292"/>
                    <a:pt x="23382" y="20832"/>
                    <a:pt x="23549" y="20321"/>
                  </a:cubicBezTo>
                  <a:cubicBezTo>
                    <a:pt x="23716" y="19829"/>
                    <a:pt x="23904" y="19349"/>
                    <a:pt x="23988" y="18826"/>
                  </a:cubicBezTo>
                  <a:cubicBezTo>
                    <a:pt x="24019" y="18607"/>
                    <a:pt x="24071" y="18388"/>
                    <a:pt x="24113" y="18158"/>
                  </a:cubicBezTo>
                  <a:cubicBezTo>
                    <a:pt x="24144" y="17970"/>
                    <a:pt x="24176" y="17782"/>
                    <a:pt x="24186" y="17594"/>
                  </a:cubicBezTo>
                  <a:cubicBezTo>
                    <a:pt x="24239" y="17145"/>
                    <a:pt x="24249" y="16685"/>
                    <a:pt x="24239" y="16225"/>
                  </a:cubicBezTo>
                  <a:cubicBezTo>
                    <a:pt x="24218" y="15734"/>
                    <a:pt x="24176" y="15232"/>
                    <a:pt x="24144" y="14731"/>
                  </a:cubicBezTo>
                  <a:cubicBezTo>
                    <a:pt x="24123" y="14397"/>
                    <a:pt x="24102" y="14062"/>
                    <a:pt x="24051" y="13728"/>
                  </a:cubicBezTo>
                  <a:cubicBezTo>
                    <a:pt x="23946" y="13122"/>
                    <a:pt x="23768" y="12548"/>
                    <a:pt x="23633" y="11952"/>
                  </a:cubicBezTo>
                  <a:cubicBezTo>
                    <a:pt x="23622" y="11889"/>
                    <a:pt x="23591" y="11827"/>
                    <a:pt x="23559" y="11775"/>
                  </a:cubicBezTo>
                  <a:cubicBezTo>
                    <a:pt x="23507" y="11680"/>
                    <a:pt x="23413" y="11639"/>
                    <a:pt x="23319" y="11639"/>
                  </a:cubicBezTo>
                  <a:cubicBezTo>
                    <a:pt x="23350" y="11534"/>
                    <a:pt x="23361" y="11430"/>
                    <a:pt x="23382" y="11315"/>
                  </a:cubicBezTo>
                  <a:cubicBezTo>
                    <a:pt x="23424" y="11044"/>
                    <a:pt x="23476" y="10761"/>
                    <a:pt x="23496" y="10479"/>
                  </a:cubicBezTo>
                  <a:cubicBezTo>
                    <a:pt x="23528" y="10197"/>
                    <a:pt x="23517" y="9915"/>
                    <a:pt x="23496" y="9623"/>
                  </a:cubicBezTo>
                  <a:lnTo>
                    <a:pt x="23496" y="9623"/>
                  </a:lnTo>
                  <a:cubicBezTo>
                    <a:pt x="23559" y="9695"/>
                    <a:pt x="23633" y="9758"/>
                    <a:pt x="23695" y="9821"/>
                  </a:cubicBezTo>
                  <a:cubicBezTo>
                    <a:pt x="23925" y="10041"/>
                    <a:pt x="24165" y="10250"/>
                    <a:pt x="24448" y="10406"/>
                  </a:cubicBezTo>
                  <a:cubicBezTo>
                    <a:pt x="24740" y="10584"/>
                    <a:pt x="25033" y="10761"/>
                    <a:pt x="25346" y="10928"/>
                  </a:cubicBezTo>
                  <a:cubicBezTo>
                    <a:pt x="25659" y="11095"/>
                    <a:pt x="25994" y="11200"/>
                    <a:pt x="26338" y="11283"/>
                  </a:cubicBezTo>
                  <a:cubicBezTo>
                    <a:pt x="26547" y="11336"/>
                    <a:pt x="26767" y="11367"/>
                    <a:pt x="26986" y="11367"/>
                  </a:cubicBezTo>
                  <a:cubicBezTo>
                    <a:pt x="27059" y="11367"/>
                    <a:pt x="27132" y="11357"/>
                    <a:pt x="27195" y="11336"/>
                  </a:cubicBezTo>
                  <a:cubicBezTo>
                    <a:pt x="27227" y="11325"/>
                    <a:pt x="27247" y="11315"/>
                    <a:pt x="27278" y="11304"/>
                  </a:cubicBezTo>
                  <a:cubicBezTo>
                    <a:pt x="27352" y="11273"/>
                    <a:pt x="27425" y="11221"/>
                    <a:pt x="27466" y="11158"/>
                  </a:cubicBezTo>
                  <a:cubicBezTo>
                    <a:pt x="27498" y="11116"/>
                    <a:pt x="27519" y="11064"/>
                    <a:pt x="27508" y="11012"/>
                  </a:cubicBezTo>
                  <a:lnTo>
                    <a:pt x="27508" y="10886"/>
                  </a:lnTo>
                  <a:cubicBezTo>
                    <a:pt x="27498" y="10688"/>
                    <a:pt x="27446" y="10500"/>
                    <a:pt x="27278" y="10354"/>
                  </a:cubicBezTo>
                  <a:cubicBezTo>
                    <a:pt x="27153" y="10250"/>
                    <a:pt x="27018" y="10155"/>
                    <a:pt x="26881" y="10061"/>
                  </a:cubicBezTo>
                  <a:cubicBezTo>
                    <a:pt x="26579" y="9873"/>
                    <a:pt x="26255" y="9737"/>
                    <a:pt x="25920" y="9623"/>
                  </a:cubicBezTo>
                  <a:cubicBezTo>
                    <a:pt x="25116" y="9340"/>
                    <a:pt x="24468" y="8839"/>
                    <a:pt x="23935" y="8181"/>
                  </a:cubicBezTo>
                  <a:cubicBezTo>
                    <a:pt x="23643" y="7815"/>
                    <a:pt x="23371" y="7439"/>
                    <a:pt x="23079" y="7084"/>
                  </a:cubicBezTo>
                  <a:cubicBezTo>
                    <a:pt x="22911" y="6885"/>
                    <a:pt x="22755" y="6666"/>
                    <a:pt x="22546" y="6509"/>
                  </a:cubicBezTo>
                  <a:cubicBezTo>
                    <a:pt x="22473" y="6415"/>
                    <a:pt x="22400" y="6321"/>
                    <a:pt x="22316" y="6248"/>
                  </a:cubicBezTo>
                  <a:cubicBezTo>
                    <a:pt x="22326" y="5997"/>
                    <a:pt x="22305" y="5746"/>
                    <a:pt x="22243" y="5506"/>
                  </a:cubicBezTo>
                  <a:cubicBezTo>
                    <a:pt x="22212" y="5349"/>
                    <a:pt x="22170" y="5182"/>
                    <a:pt x="22128" y="5026"/>
                  </a:cubicBezTo>
                  <a:cubicBezTo>
                    <a:pt x="22024" y="4650"/>
                    <a:pt x="21898" y="4284"/>
                    <a:pt x="21679" y="3949"/>
                  </a:cubicBezTo>
                  <a:cubicBezTo>
                    <a:pt x="21376" y="3480"/>
                    <a:pt x="21042" y="3030"/>
                    <a:pt x="20582" y="2675"/>
                  </a:cubicBezTo>
                  <a:lnTo>
                    <a:pt x="20237" y="2424"/>
                  </a:lnTo>
                  <a:cubicBezTo>
                    <a:pt x="19756" y="2090"/>
                    <a:pt x="19234" y="1881"/>
                    <a:pt x="18660" y="1787"/>
                  </a:cubicBezTo>
                  <a:cubicBezTo>
                    <a:pt x="18503" y="1755"/>
                    <a:pt x="18356" y="1776"/>
                    <a:pt x="18200" y="1755"/>
                  </a:cubicBezTo>
                  <a:cubicBezTo>
                    <a:pt x="18120" y="1752"/>
                    <a:pt x="18042" y="1749"/>
                    <a:pt x="17964" y="1749"/>
                  </a:cubicBezTo>
                  <a:cubicBezTo>
                    <a:pt x="17827" y="1749"/>
                    <a:pt x="17692" y="1757"/>
                    <a:pt x="17552" y="1776"/>
                  </a:cubicBezTo>
                  <a:cubicBezTo>
                    <a:pt x="17364" y="1797"/>
                    <a:pt x="17176" y="1881"/>
                    <a:pt x="16988" y="1892"/>
                  </a:cubicBezTo>
                  <a:cubicBezTo>
                    <a:pt x="16936" y="1734"/>
                    <a:pt x="16884" y="1567"/>
                    <a:pt x="16800" y="1411"/>
                  </a:cubicBezTo>
                  <a:cubicBezTo>
                    <a:pt x="16455" y="701"/>
                    <a:pt x="15881" y="272"/>
                    <a:pt x="15129" y="95"/>
                  </a:cubicBezTo>
                  <a:cubicBezTo>
                    <a:pt x="14934" y="48"/>
                    <a:pt x="14731" y="1"/>
                    <a:pt x="14528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9" name="Google Shape;2169;p57"/>
            <p:cNvGrpSpPr/>
            <p:nvPr/>
          </p:nvGrpSpPr>
          <p:grpSpPr>
            <a:xfrm flipH="1">
              <a:off x="1037948" y="670227"/>
              <a:ext cx="1511167" cy="1428995"/>
              <a:chOff x="5101014" y="1543899"/>
              <a:chExt cx="1987331" cy="1879268"/>
            </a:xfrm>
          </p:grpSpPr>
          <p:sp>
            <p:nvSpPr>
              <p:cNvPr id="2170" name="Google Shape;2170;p57"/>
              <p:cNvSpPr/>
              <p:nvPr/>
            </p:nvSpPr>
            <p:spPr>
              <a:xfrm>
                <a:off x="5825032" y="2311879"/>
                <a:ext cx="1027193" cy="1111288"/>
              </a:xfrm>
              <a:custGeom>
                <a:avLst/>
                <a:gdLst/>
                <a:ahLst/>
                <a:cxnLst/>
                <a:rect l="l" t="t" r="r" b="b"/>
                <a:pathLst>
                  <a:path w="14230" h="15395" extrusionOk="0">
                    <a:moveTo>
                      <a:pt x="12490" y="1"/>
                    </a:moveTo>
                    <a:cubicBezTo>
                      <a:pt x="12433" y="1"/>
                      <a:pt x="12366" y="32"/>
                      <a:pt x="12276" y="91"/>
                    </a:cubicBezTo>
                    <a:cubicBezTo>
                      <a:pt x="12182" y="143"/>
                      <a:pt x="12161" y="185"/>
                      <a:pt x="12203" y="289"/>
                    </a:cubicBezTo>
                    <a:lnTo>
                      <a:pt x="12516" y="1010"/>
                    </a:lnTo>
                    <a:cubicBezTo>
                      <a:pt x="12653" y="1334"/>
                      <a:pt x="12788" y="1647"/>
                      <a:pt x="12882" y="1982"/>
                    </a:cubicBezTo>
                    <a:cubicBezTo>
                      <a:pt x="12913" y="2055"/>
                      <a:pt x="12903" y="2118"/>
                      <a:pt x="12882" y="2191"/>
                    </a:cubicBezTo>
                    <a:cubicBezTo>
                      <a:pt x="12841" y="2348"/>
                      <a:pt x="12746" y="2431"/>
                      <a:pt x="12590" y="2473"/>
                    </a:cubicBezTo>
                    <a:cubicBezTo>
                      <a:pt x="12328" y="2546"/>
                      <a:pt x="12328" y="2557"/>
                      <a:pt x="12328" y="2828"/>
                    </a:cubicBezTo>
                    <a:cubicBezTo>
                      <a:pt x="12318" y="2933"/>
                      <a:pt x="12328" y="3026"/>
                      <a:pt x="12328" y="3131"/>
                    </a:cubicBezTo>
                    <a:cubicBezTo>
                      <a:pt x="12328" y="3173"/>
                      <a:pt x="12318" y="3214"/>
                      <a:pt x="12318" y="3277"/>
                    </a:cubicBezTo>
                    <a:cubicBezTo>
                      <a:pt x="12235" y="3225"/>
                      <a:pt x="12224" y="3173"/>
                      <a:pt x="12214" y="3121"/>
                    </a:cubicBezTo>
                    <a:cubicBezTo>
                      <a:pt x="12172" y="2995"/>
                      <a:pt x="12140" y="2880"/>
                      <a:pt x="12098" y="2755"/>
                    </a:cubicBezTo>
                    <a:cubicBezTo>
                      <a:pt x="12072" y="2693"/>
                      <a:pt x="12031" y="2669"/>
                      <a:pt x="11962" y="2669"/>
                    </a:cubicBezTo>
                    <a:cubicBezTo>
                      <a:pt x="11949" y="2669"/>
                      <a:pt x="11936" y="2670"/>
                      <a:pt x="11921" y="2671"/>
                    </a:cubicBezTo>
                    <a:cubicBezTo>
                      <a:pt x="11848" y="2682"/>
                      <a:pt x="11838" y="2734"/>
                      <a:pt x="11838" y="2797"/>
                    </a:cubicBezTo>
                    <a:cubicBezTo>
                      <a:pt x="11838" y="2870"/>
                      <a:pt x="11827" y="2943"/>
                      <a:pt x="11838" y="3005"/>
                    </a:cubicBezTo>
                    <a:cubicBezTo>
                      <a:pt x="11848" y="3204"/>
                      <a:pt x="11869" y="3392"/>
                      <a:pt x="11889" y="3581"/>
                    </a:cubicBezTo>
                    <a:cubicBezTo>
                      <a:pt x="11900" y="3706"/>
                      <a:pt x="11942" y="3831"/>
                      <a:pt x="11921" y="3957"/>
                    </a:cubicBezTo>
                    <a:cubicBezTo>
                      <a:pt x="11889" y="4092"/>
                      <a:pt x="11973" y="4207"/>
                      <a:pt x="11994" y="4333"/>
                    </a:cubicBezTo>
                    <a:cubicBezTo>
                      <a:pt x="12067" y="4949"/>
                      <a:pt x="12098" y="5576"/>
                      <a:pt x="12067" y="6202"/>
                    </a:cubicBezTo>
                    <a:cubicBezTo>
                      <a:pt x="12047" y="6955"/>
                      <a:pt x="11910" y="7686"/>
                      <a:pt x="11712" y="8407"/>
                    </a:cubicBezTo>
                    <a:cubicBezTo>
                      <a:pt x="11618" y="8742"/>
                      <a:pt x="11513" y="9076"/>
                      <a:pt x="11367" y="9389"/>
                    </a:cubicBezTo>
                    <a:cubicBezTo>
                      <a:pt x="11158" y="9838"/>
                      <a:pt x="10897" y="10267"/>
                      <a:pt x="10647" y="10695"/>
                    </a:cubicBezTo>
                    <a:cubicBezTo>
                      <a:pt x="10594" y="10778"/>
                      <a:pt x="10542" y="10862"/>
                      <a:pt x="10469" y="10945"/>
                    </a:cubicBezTo>
                    <a:cubicBezTo>
                      <a:pt x="10260" y="11175"/>
                      <a:pt x="10093" y="11447"/>
                      <a:pt x="9832" y="11646"/>
                    </a:cubicBezTo>
                    <a:cubicBezTo>
                      <a:pt x="9790" y="11677"/>
                      <a:pt x="9758" y="11729"/>
                      <a:pt x="9727" y="11760"/>
                    </a:cubicBezTo>
                    <a:cubicBezTo>
                      <a:pt x="9685" y="11802"/>
                      <a:pt x="9654" y="11844"/>
                      <a:pt x="9602" y="11876"/>
                    </a:cubicBezTo>
                    <a:cubicBezTo>
                      <a:pt x="9372" y="12043"/>
                      <a:pt x="9152" y="12210"/>
                      <a:pt x="8912" y="12356"/>
                    </a:cubicBezTo>
                    <a:cubicBezTo>
                      <a:pt x="8620" y="12523"/>
                      <a:pt x="8348" y="12763"/>
                      <a:pt x="8003" y="12826"/>
                    </a:cubicBezTo>
                    <a:cubicBezTo>
                      <a:pt x="7961" y="12837"/>
                      <a:pt x="7919" y="12879"/>
                      <a:pt x="7878" y="12900"/>
                    </a:cubicBezTo>
                    <a:cubicBezTo>
                      <a:pt x="7826" y="12920"/>
                      <a:pt x="7763" y="12951"/>
                      <a:pt x="7711" y="12972"/>
                    </a:cubicBezTo>
                    <a:cubicBezTo>
                      <a:pt x="7303" y="13098"/>
                      <a:pt x="6906" y="13244"/>
                      <a:pt x="6478" y="13307"/>
                    </a:cubicBezTo>
                    <a:cubicBezTo>
                      <a:pt x="6227" y="13338"/>
                      <a:pt x="5976" y="13359"/>
                      <a:pt x="5726" y="13401"/>
                    </a:cubicBezTo>
                    <a:cubicBezTo>
                      <a:pt x="5648" y="13410"/>
                      <a:pt x="5571" y="13414"/>
                      <a:pt x="5494" y="13414"/>
                    </a:cubicBezTo>
                    <a:cubicBezTo>
                      <a:pt x="5209" y="13414"/>
                      <a:pt x="4927" y="13363"/>
                      <a:pt x="4639" y="13338"/>
                    </a:cubicBezTo>
                    <a:cubicBezTo>
                      <a:pt x="4618" y="13338"/>
                      <a:pt x="4608" y="13327"/>
                      <a:pt x="4587" y="13327"/>
                    </a:cubicBezTo>
                    <a:cubicBezTo>
                      <a:pt x="4127" y="13223"/>
                      <a:pt x="3699" y="13056"/>
                      <a:pt x="3292" y="12837"/>
                    </a:cubicBezTo>
                    <a:cubicBezTo>
                      <a:pt x="3125" y="12742"/>
                      <a:pt x="2957" y="12649"/>
                      <a:pt x="2811" y="12533"/>
                    </a:cubicBezTo>
                    <a:cubicBezTo>
                      <a:pt x="2738" y="12471"/>
                      <a:pt x="2654" y="12408"/>
                      <a:pt x="2560" y="12366"/>
                    </a:cubicBezTo>
                    <a:cubicBezTo>
                      <a:pt x="2351" y="12262"/>
                      <a:pt x="2132" y="12157"/>
                      <a:pt x="1934" y="12043"/>
                    </a:cubicBezTo>
                    <a:cubicBezTo>
                      <a:pt x="1714" y="11928"/>
                      <a:pt x="1484" y="11855"/>
                      <a:pt x="1233" y="11823"/>
                    </a:cubicBezTo>
                    <a:cubicBezTo>
                      <a:pt x="1154" y="11811"/>
                      <a:pt x="1078" y="11804"/>
                      <a:pt x="1003" y="11804"/>
                    </a:cubicBezTo>
                    <a:cubicBezTo>
                      <a:pt x="701" y="11804"/>
                      <a:pt x="430" y="11907"/>
                      <a:pt x="178" y="12116"/>
                    </a:cubicBezTo>
                    <a:cubicBezTo>
                      <a:pt x="84" y="12189"/>
                      <a:pt x="42" y="12283"/>
                      <a:pt x="32" y="12398"/>
                    </a:cubicBezTo>
                    <a:cubicBezTo>
                      <a:pt x="0" y="12649"/>
                      <a:pt x="63" y="12879"/>
                      <a:pt x="178" y="13109"/>
                    </a:cubicBezTo>
                    <a:cubicBezTo>
                      <a:pt x="460" y="13673"/>
                      <a:pt x="920" y="14059"/>
                      <a:pt x="1453" y="14383"/>
                    </a:cubicBezTo>
                    <a:cubicBezTo>
                      <a:pt x="1735" y="14550"/>
                      <a:pt x="2027" y="14717"/>
                      <a:pt x="2341" y="14843"/>
                    </a:cubicBezTo>
                    <a:cubicBezTo>
                      <a:pt x="2644" y="14968"/>
                      <a:pt x="2957" y="15073"/>
                      <a:pt x="3271" y="15156"/>
                    </a:cubicBezTo>
                    <a:cubicBezTo>
                      <a:pt x="3678" y="15261"/>
                      <a:pt x="4107" y="15302"/>
                      <a:pt x="4524" y="15375"/>
                    </a:cubicBezTo>
                    <a:cubicBezTo>
                      <a:pt x="4550" y="15379"/>
                      <a:pt x="4576" y="15381"/>
                      <a:pt x="4602" y="15381"/>
                    </a:cubicBezTo>
                    <a:cubicBezTo>
                      <a:pt x="4687" y="15381"/>
                      <a:pt x="4771" y="15363"/>
                      <a:pt x="4856" y="15363"/>
                    </a:cubicBezTo>
                    <a:cubicBezTo>
                      <a:pt x="4871" y="15363"/>
                      <a:pt x="4886" y="15364"/>
                      <a:pt x="4901" y="15365"/>
                    </a:cubicBezTo>
                    <a:cubicBezTo>
                      <a:pt x="5046" y="15387"/>
                      <a:pt x="5192" y="15394"/>
                      <a:pt x="5338" y="15394"/>
                    </a:cubicBezTo>
                    <a:cubicBezTo>
                      <a:pt x="5621" y="15394"/>
                      <a:pt x="5903" y="15365"/>
                      <a:pt x="6185" y="15344"/>
                    </a:cubicBezTo>
                    <a:cubicBezTo>
                      <a:pt x="6958" y="15282"/>
                      <a:pt x="7690" y="15031"/>
                      <a:pt x="8421" y="14759"/>
                    </a:cubicBezTo>
                    <a:cubicBezTo>
                      <a:pt x="8881" y="14592"/>
                      <a:pt x="9319" y="14372"/>
                      <a:pt x="9737" y="14121"/>
                    </a:cubicBezTo>
                    <a:cubicBezTo>
                      <a:pt x="9999" y="13965"/>
                      <a:pt x="10260" y="13829"/>
                      <a:pt x="10510" y="13662"/>
                    </a:cubicBezTo>
                    <a:cubicBezTo>
                      <a:pt x="10949" y="13359"/>
                      <a:pt x="11336" y="13004"/>
                      <a:pt x="11701" y="12628"/>
                    </a:cubicBezTo>
                    <a:cubicBezTo>
                      <a:pt x="12140" y="12168"/>
                      <a:pt x="12516" y="11677"/>
                      <a:pt x="12820" y="11124"/>
                    </a:cubicBezTo>
                    <a:cubicBezTo>
                      <a:pt x="13080" y="10653"/>
                      <a:pt x="13363" y="10193"/>
                      <a:pt x="13530" y="9682"/>
                    </a:cubicBezTo>
                    <a:cubicBezTo>
                      <a:pt x="13697" y="9190"/>
                      <a:pt x="13885" y="8710"/>
                      <a:pt x="13969" y="8187"/>
                    </a:cubicBezTo>
                    <a:cubicBezTo>
                      <a:pt x="14000" y="7968"/>
                      <a:pt x="14052" y="7749"/>
                      <a:pt x="14094" y="7519"/>
                    </a:cubicBezTo>
                    <a:cubicBezTo>
                      <a:pt x="14125" y="7331"/>
                      <a:pt x="14157" y="7143"/>
                      <a:pt x="14167" y="6955"/>
                    </a:cubicBezTo>
                    <a:cubicBezTo>
                      <a:pt x="14220" y="6506"/>
                      <a:pt x="14230" y="6046"/>
                      <a:pt x="14220" y="5586"/>
                    </a:cubicBezTo>
                    <a:cubicBezTo>
                      <a:pt x="14199" y="5095"/>
                      <a:pt x="14157" y="4593"/>
                      <a:pt x="14125" y="4092"/>
                    </a:cubicBezTo>
                    <a:cubicBezTo>
                      <a:pt x="14104" y="3758"/>
                      <a:pt x="14083" y="3423"/>
                      <a:pt x="14032" y="3089"/>
                    </a:cubicBezTo>
                    <a:cubicBezTo>
                      <a:pt x="13927" y="2483"/>
                      <a:pt x="13749" y="1909"/>
                      <a:pt x="13614" y="1313"/>
                    </a:cubicBezTo>
                    <a:cubicBezTo>
                      <a:pt x="13603" y="1250"/>
                      <a:pt x="13572" y="1188"/>
                      <a:pt x="13540" y="1136"/>
                    </a:cubicBezTo>
                    <a:cubicBezTo>
                      <a:pt x="13493" y="1050"/>
                      <a:pt x="13412" y="1005"/>
                      <a:pt x="13330" y="1005"/>
                    </a:cubicBezTo>
                    <a:cubicBezTo>
                      <a:pt x="13302" y="1005"/>
                      <a:pt x="13274" y="1010"/>
                      <a:pt x="13248" y="1020"/>
                    </a:cubicBezTo>
                    <a:cubicBezTo>
                      <a:pt x="13196" y="1041"/>
                      <a:pt x="13162" y="1053"/>
                      <a:pt x="13137" y="1053"/>
                    </a:cubicBezTo>
                    <a:cubicBezTo>
                      <a:pt x="13098" y="1053"/>
                      <a:pt x="13082" y="1021"/>
                      <a:pt x="13050" y="937"/>
                    </a:cubicBezTo>
                    <a:cubicBezTo>
                      <a:pt x="13018" y="853"/>
                      <a:pt x="12997" y="770"/>
                      <a:pt x="12955" y="686"/>
                    </a:cubicBezTo>
                    <a:cubicBezTo>
                      <a:pt x="12872" y="519"/>
                      <a:pt x="12799" y="342"/>
                      <a:pt x="12694" y="175"/>
                    </a:cubicBezTo>
                    <a:cubicBezTo>
                      <a:pt x="12623" y="56"/>
                      <a:pt x="12565" y="1"/>
                      <a:pt x="124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7"/>
              <p:cNvSpPr/>
              <p:nvPr/>
            </p:nvSpPr>
            <p:spPr>
              <a:xfrm>
                <a:off x="5825826" y="3161861"/>
                <a:ext cx="359048" cy="256257"/>
              </a:xfrm>
              <a:custGeom>
                <a:avLst/>
                <a:gdLst/>
                <a:ahLst/>
                <a:cxnLst/>
                <a:rect l="l" t="t" r="r" b="b"/>
                <a:pathLst>
                  <a:path w="4974" h="3550" extrusionOk="0">
                    <a:moveTo>
                      <a:pt x="1040" y="1"/>
                    </a:moveTo>
                    <a:cubicBezTo>
                      <a:pt x="982" y="1"/>
                      <a:pt x="925" y="6"/>
                      <a:pt x="867" y="17"/>
                    </a:cubicBezTo>
                    <a:cubicBezTo>
                      <a:pt x="762" y="38"/>
                      <a:pt x="669" y="90"/>
                      <a:pt x="574" y="101"/>
                    </a:cubicBezTo>
                    <a:cubicBezTo>
                      <a:pt x="386" y="111"/>
                      <a:pt x="272" y="247"/>
                      <a:pt x="146" y="361"/>
                    </a:cubicBezTo>
                    <a:cubicBezTo>
                      <a:pt x="63" y="424"/>
                      <a:pt x="31" y="519"/>
                      <a:pt x="21" y="623"/>
                    </a:cubicBezTo>
                    <a:cubicBezTo>
                      <a:pt x="0" y="821"/>
                      <a:pt x="21" y="1009"/>
                      <a:pt x="105" y="1187"/>
                    </a:cubicBezTo>
                    <a:cubicBezTo>
                      <a:pt x="198" y="1406"/>
                      <a:pt x="324" y="1605"/>
                      <a:pt x="470" y="1793"/>
                    </a:cubicBezTo>
                    <a:cubicBezTo>
                      <a:pt x="742" y="2148"/>
                      <a:pt x="1108" y="2399"/>
                      <a:pt x="1484" y="2639"/>
                    </a:cubicBezTo>
                    <a:cubicBezTo>
                      <a:pt x="1797" y="2838"/>
                      <a:pt x="2131" y="2994"/>
                      <a:pt x="2487" y="3120"/>
                    </a:cubicBezTo>
                    <a:cubicBezTo>
                      <a:pt x="2821" y="3245"/>
                      <a:pt x="3144" y="3370"/>
                      <a:pt x="3490" y="3444"/>
                    </a:cubicBezTo>
                    <a:cubicBezTo>
                      <a:pt x="3738" y="3501"/>
                      <a:pt x="3978" y="3550"/>
                      <a:pt x="4242" y="3550"/>
                    </a:cubicBezTo>
                    <a:cubicBezTo>
                      <a:pt x="4266" y="3550"/>
                      <a:pt x="4290" y="3549"/>
                      <a:pt x="4315" y="3548"/>
                    </a:cubicBezTo>
                    <a:cubicBezTo>
                      <a:pt x="4335" y="3444"/>
                      <a:pt x="4346" y="3339"/>
                      <a:pt x="4367" y="3224"/>
                    </a:cubicBezTo>
                    <a:cubicBezTo>
                      <a:pt x="4409" y="3047"/>
                      <a:pt x="4430" y="2869"/>
                      <a:pt x="4493" y="2702"/>
                    </a:cubicBezTo>
                    <a:cubicBezTo>
                      <a:pt x="4576" y="2451"/>
                      <a:pt x="4639" y="2190"/>
                      <a:pt x="4816" y="1981"/>
                    </a:cubicBezTo>
                    <a:cubicBezTo>
                      <a:pt x="4900" y="1877"/>
                      <a:pt x="4941" y="1751"/>
                      <a:pt x="4973" y="1605"/>
                    </a:cubicBezTo>
                    <a:cubicBezTo>
                      <a:pt x="4869" y="1584"/>
                      <a:pt x="4774" y="1563"/>
                      <a:pt x="4681" y="1552"/>
                    </a:cubicBezTo>
                    <a:cubicBezTo>
                      <a:pt x="4305" y="1490"/>
                      <a:pt x="3949" y="1375"/>
                      <a:pt x="3615" y="1229"/>
                    </a:cubicBezTo>
                    <a:cubicBezTo>
                      <a:pt x="3322" y="1104"/>
                      <a:pt x="3051" y="926"/>
                      <a:pt x="2789" y="738"/>
                    </a:cubicBezTo>
                    <a:cubicBezTo>
                      <a:pt x="2445" y="487"/>
                      <a:pt x="2048" y="310"/>
                      <a:pt x="1661" y="153"/>
                    </a:cubicBezTo>
                    <a:cubicBezTo>
                      <a:pt x="1463" y="70"/>
                      <a:pt x="1253" y="1"/>
                      <a:pt x="1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7"/>
              <p:cNvSpPr/>
              <p:nvPr/>
            </p:nvSpPr>
            <p:spPr>
              <a:xfrm>
                <a:off x="5103324" y="1857039"/>
                <a:ext cx="1697647" cy="1217978"/>
              </a:xfrm>
              <a:custGeom>
                <a:avLst/>
                <a:gdLst/>
                <a:ahLst/>
                <a:cxnLst/>
                <a:rect l="l" t="t" r="r" b="b"/>
                <a:pathLst>
                  <a:path w="23518" h="16873" extrusionOk="0">
                    <a:moveTo>
                      <a:pt x="6478" y="10414"/>
                    </a:moveTo>
                    <a:cubicBezTo>
                      <a:pt x="6478" y="10425"/>
                      <a:pt x="6488" y="10425"/>
                      <a:pt x="6488" y="10435"/>
                    </a:cubicBezTo>
                    <a:cubicBezTo>
                      <a:pt x="6488" y="10446"/>
                      <a:pt x="6478" y="10456"/>
                      <a:pt x="6478" y="10477"/>
                    </a:cubicBezTo>
                    <a:lnTo>
                      <a:pt x="6457" y="10456"/>
                    </a:lnTo>
                    <a:cubicBezTo>
                      <a:pt x="6457" y="10446"/>
                      <a:pt x="6467" y="10425"/>
                      <a:pt x="6478" y="10414"/>
                    </a:cubicBezTo>
                    <a:close/>
                    <a:moveTo>
                      <a:pt x="17914" y="1"/>
                    </a:moveTo>
                    <a:cubicBezTo>
                      <a:pt x="17532" y="1"/>
                      <a:pt x="17148" y="55"/>
                      <a:pt x="16758" y="82"/>
                    </a:cubicBezTo>
                    <a:cubicBezTo>
                      <a:pt x="16633" y="92"/>
                      <a:pt x="16507" y="103"/>
                      <a:pt x="16382" y="134"/>
                    </a:cubicBezTo>
                    <a:cubicBezTo>
                      <a:pt x="15797" y="270"/>
                      <a:pt x="15222" y="437"/>
                      <a:pt x="14658" y="625"/>
                    </a:cubicBezTo>
                    <a:cubicBezTo>
                      <a:pt x="14010" y="823"/>
                      <a:pt x="13394" y="1095"/>
                      <a:pt x="12767" y="1346"/>
                    </a:cubicBezTo>
                    <a:cubicBezTo>
                      <a:pt x="12433" y="1482"/>
                      <a:pt x="12099" y="1628"/>
                      <a:pt x="11785" y="1805"/>
                    </a:cubicBezTo>
                    <a:cubicBezTo>
                      <a:pt x="11691" y="1856"/>
                      <a:pt x="11597" y="1887"/>
                      <a:pt x="11499" y="1887"/>
                    </a:cubicBezTo>
                    <a:cubicBezTo>
                      <a:pt x="11456" y="1887"/>
                      <a:pt x="11412" y="1881"/>
                      <a:pt x="11367" y="1868"/>
                    </a:cubicBezTo>
                    <a:cubicBezTo>
                      <a:pt x="11315" y="1858"/>
                      <a:pt x="11263" y="1837"/>
                      <a:pt x="11210" y="1826"/>
                    </a:cubicBezTo>
                    <a:cubicBezTo>
                      <a:pt x="10980" y="1753"/>
                      <a:pt x="10761" y="1691"/>
                      <a:pt x="10532" y="1617"/>
                    </a:cubicBezTo>
                    <a:cubicBezTo>
                      <a:pt x="10082" y="1492"/>
                      <a:pt x="9622" y="1461"/>
                      <a:pt x="9163" y="1408"/>
                    </a:cubicBezTo>
                    <a:lnTo>
                      <a:pt x="9079" y="1408"/>
                    </a:lnTo>
                    <a:cubicBezTo>
                      <a:pt x="8672" y="1461"/>
                      <a:pt x="8243" y="1471"/>
                      <a:pt x="7867" y="1680"/>
                    </a:cubicBezTo>
                    <a:cubicBezTo>
                      <a:pt x="7825" y="1701"/>
                      <a:pt x="7763" y="1712"/>
                      <a:pt x="7711" y="1722"/>
                    </a:cubicBezTo>
                    <a:cubicBezTo>
                      <a:pt x="7397" y="1795"/>
                      <a:pt x="7126" y="1962"/>
                      <a:pt x="6864" y="2140"/>
                    </a:cubicBezTo>
                    <a:cubicBezTo>
                      <a:pt x="6572" y="2349"/>
                      <a:pt x="6300" y="2599"/>
                      <a:pt x="6039" y="2840"/>
                    </a:cubicBezTo>
                    <a:cubicBezTo>
                      <a:pt x="5966" y="2903"/>
                      <a:pt x="5903" y="2965"/>
                      <a:pt x="5851" y="3038"/>
                    </a:cubicBezTo>
                    <a:cubicBezTo>
                      <a:pt x="5590" y="3404"/>
                      <a:pt x="5297" y="3728"/>
                      <a:pt x="5067" y="4115"/>
                    </a:cubicBezTo>
                    <a:cubicBezTo>
                      <a:pt x="4921" y="4375"/>
                      <a:pt x="4775" y="4637"/>
                      <a:pt x="4670" y="4919"/>
                    </a:cubicBezTo>
                    <a:cubicBezTo>
                      <a:pt x="4618" y="5065"/>
                      <a:pt x="4577" y="5211"/>
                      <a:pt x="4545" y="5368"/>
                    </a:cubicBezTo>
                    <a:cubicBezTo>
                      <a:pt x="4535" y="5420"/>
                      <a:pt x="4524" y="5473"/>
                      <a:pt x="4461" y="5494"/>
                    </a:cubicBezTo>
                    <a:cubicBezTo>
                      <a:pt x="4294" y="5525"/>
                      <a:pt x="4263" y="5629"/>
                      <a:pt x="4284" y="5775"/>
                    </a:cubicBezTo>
                    <a:cubicBezTo>
                      <a:pt x="4284" y="5828"/>
                      <a:pt x="4294" y="5880"/>
                      <a:pt x="4294" y="5932"/>
                    </a:cubicBezTo>
                    <a:cubicBezTo>
                      <a:pt x="4347" y="6402"/>
                      <a:pt x="4419" y="6852"/>
                      <a:pt x="4430" y="7321"/>
                    </a:cubicBezTo>
                    <a:cubicBezTo>
                      <a:pt x="4440" y="8252"/>
                      <a:pt x="4451" y="9181"/>
                      <a:pt x="4378" y="10100"/>
                    </a:cubicBezTo>
                    <a:cubicBezTo>
                      <a:pt x="4326" y="10634"/>
                      <a:pt x="4200" y="11145"/>
                      <a:pt x="3939" y="11605"/>
                    </a:cubicBezTo>
                    <a:cubicBezTo>
                      <a:pt x="3897" y="11678"/>
                      <a:pt x="3876" y="11762"/>
                      <a:pt x="3803" y="11814"/>
                    </a:cubicBezTo>
                    <a:cubicBezTo>
                      <a:pt x="3678" y="11939"/>
                      <a:pt x="3563" y="12085"/>
                      <a:pt x="3417" y="12190"/>
                    </a:cubicBezTo>
                    <a:cubicBezTo>
                      <a:pt x="3187" y="12368"/>
                      <a:pt x="2947" y="12556"/>
                      <a:pt x="2717" y="12744"/>
                    </a:cubicBezTo>
                    <a:cubicBezTo>
                      <a:pt x="2612" y="12838"/>
                      <a:pt x="2487" y="12879"/>
                      <a:pt x="2351" y="12879"/>
                    </a:cubicBezTo>
                    <a:cubicBezTo>
                      <a:pt x="2195" y="12879"/>
                      <a:pt x="2037" y="12900"/>
                      <a:pt x="1891" y="12921"/>
                    </a:cubicBezTo>
                    <a:cubicBezTo>
                      <a:pt x="1818" y="12932"/>
                      <a:pt x="1745" y="12953"/>
                      <a:pt x="1672" y="12953"/>
                    </a:cubicBezTo>
                    <a:cubicBezTo>
                      <a:pt x="1638" y="12949"/>
                      <a:pt x="1604" y="12947"/>
                      <a:pt x="1570" y="12947"/>
                    </a:cubicBezTo>
                    <a:cubicBezTo>
                      <a:pt x="1426" y="12947"/>
                      <a:pt x="1281" y="12978"/>
                      <a:pt x="1129" y="12995"/>
                    </a:cubicBezTo>
                    <a:cubicBezTo>
                      <a:pt x="962" y="13016"/>
                      <a:pt x="795" y="13058"/>
                      <a:pt x="638" y="13141"/>
                    </a:cubicBezTo>
                    <a:cubicBezTo>
                      <a:pt x="554" y="13204"/>
                      <a:pt x="491" y="13276"/>
                      <a:pt x="460" y="13381"/>
                    </a:cubicBezTo>
                    <a:cubicBezTo>
                      <a:pt x="439" y="13455"/>
                      <a:pt x="470" y="13527"/>
                      <a:pt x="544" y="13559"/>
                    </a:cubicBezTo>
                    <a:cubicBezTo>
                      <a:pt x="607" y="13590"/>
                      <a:pt x="669" y="13622"/>
                      <a:pt x="742" y="13653"/>
                    </a:cubicBezTo>
                    <a:cubicBezTo>
                      <a:pt x="857" y="13694"/>
                      <a:pt x="857" y="13715"/>
                      <a:pt x="763" y="13789"/>
                    </a:cubicBezTo>
                    <a:cubicBezTo>
                      <a:pt x="596" y="13924"/>
                      <a:pt x="429" y="14060"/>
                      <a:pt x="251" y="14196"/>
                    </a:cubicBezTo>
                    <a:cubicBezTo>
                      <a:pt x="178" y="14259"/>
                      <a:pt x="115" y="14332"/>
                      <a:pt x="52" y="14416"/>
                    </a:cubicBezTo>
                    <a:cubicBezTo>
                      <a:pt x="11" y="14467"/>
                      <a:pt x="1" y="14530"/>
                      <a:pt x="11" y="14593"/>
                    </a:cubicBezTo>
                    <a:cubicBezTo>
                      <a:pt x="11" y="14635"/>
                      <a:pt x="22" y="14676"/>
                      <a:pt x="63" y="14687"/>
                    </a:cubicBezTo>
                    <a:cubicBezTo>
                      <a:pt x="151" y="14722"/>
                      <a:pt x="246" y="14765"/>
                      <a:pt x="349" y="14765"/>
                    </a:cubicBezTo>
                    <a:cubicBezTo>
                      <a:pt x="368" y="14765"/>
                      <a:pt x="388" y="14763"/>
                      <a:pt x="408" y="14760"/>
                    </a:cubicBezTo>
                    <a:cubicBezTo>
                      <a:pt x="512" y="14739"/>
                      <a:pt x="617" y="14708"/>
                      <a:pt x="711" y="14646"/>
                    </a:cubicBezTo>
                    <a:cubicBezTo>
                      <a:pt x="899" y="14530"/>
                      <a:pt x="1076" y="14374"/>
                      <a:pt x="1285" y="14300"/>
                    </a:cubicBezTo>
                    <a:cubicBezTo>
                      <a:pt x="1300" y="14286"/>
                      <a:pt x="1315" y="14271"/>
                      <a:pt x="1330" y="14271"/>
                    </a:cubicBezTo>
                    <a:cubicBezTo>
                      <a:pt x="1336" y="14271"/>
                      <a:pt x="1342" y="14273"/>
                      <a:pt x="1348" y="14279"/>
                    </a:cubicBezTo>
                    <a:cubicBezTo>
                      <a:pt x="1369" y="14300"/>
                      <a:pt x="1359" y="14321"/>
                      <a:pt x="1338" y="14342"/>
                    </a:cubicBezTo>
                    <a:cubicBezTo>
                      <a:pt x="1296" y="14426"/>
                      <a:pt x="1264" y="14509"/>
                      <a:pt x="1223" y="14593"/>
                    </a:cubicBezTo>
                    <a:cubicBezTo>
                      <a:pt x="1129" y="14781"/>
                      <a:pt x="1045" y="14990"/>
                      <a:pt x="1004" y="15199"/>
                    </a:cubicBezTo>
                    <a:cubicBezTo>
                      <a:pt x="951" y="15460"/>
                      <a:pt x="1045" y="15470"/>
                      <a:pt x="1192" y="15523"/>
                    </a:cubicBezTo>
                    <a:cubicBezTo>
                      <a:pt x="1226" y="15532"/>
                      <a:pt x="1256" y="15537"/>
                      <a:pt x="1285" y="15537"/>
                    </a:cubicBezTo>
                    <a:cubicBezTo>
                      <a:pt x="1351" y="15537"/>
                      <a:pt x="1405" y="15511"/>
                      <a:pt x="1463" y="15460"/>
                    </a:cubicBezTo>
                    <a:cubicBezTo>
                      <a:pt x="1599" y="15324"/>
                      <a:pt x="1703" y="15157"/>
                      <a:pt x="1808" y="15001"/>
                    </a:cubicBezTo>
                    <a:cubicBezTo>
                      <a:pt x="1891" y="14864"/>
                      <a:pt x="1975" y="14718"/>
                      <a:pt x="2058" y="14583"/>
                    </a:cubicBezTo>
                    <a:cubicBezTo>
                      <a:pt x="2066" y="14575"/>
                      <a:pt x="2084" y="14568"/>
                      <a:pt x="2097" y="14568"/>
                    </a:cubicBezTo>
                    <a:cubicBezTo>
                      <a:pt x="2103" y="14568"/>
                      <a:pt x="2108" y="14569"/>
                      <a:pt x="2111" y="14572"/>
                    </a:cubicBezTo>
                    <a:cubicBezTo>
                      <a:pt x="2121" y="14572"/>
                      <a:pt x="2132" y="14593"/>
                      <a:pt x="2132" y="14604"/>
                    </a:cubicBezTo>
                    <a:cubicBezTo>
                      <a:pt x="2142" y="14750"/>
                      <a:pt x="2142" y="14896"/>
                      <a:pt x="2142" y="15043"/>
                    </a:cubicBezTo>
                    <a:cubicBezTo>
                      <a:pt x="2142" y="15178"/>
                      <a:pt x="2174" y="15314"/>
                      <a:pt x="2215" y="15440"/>
                    </a:cubicBezTo>
                    <a:cubicBezTo>
                      <a:pt x="2236" y="15523"/>
                      <a:pt x="2288" y="15586"/>
                      <a:pt x="2372" y="15607"/>
                    </a:cubicBezTo>
                    <a:cubicBezTo>
                      <a:pt x="2414" y="15617"/>
                      <a:pt x="2445" y="15628"/>
                      <a:pt x="2476" y="15638"/>
                    </a:cubicBezTo>
                    <a:cubicBezTo>
                      <a:pt x="2519" y="15652"/>
                      <a:pt x="2556" y="15659"/>
                      <a:pt x="2589" y="15659"/>
                    </a:cubicBezTo>
                    <a:cubicBezTo>
                      <a:pt x="2676" y="15659"/>
                      <a:pt x="2731" y="15606"/>
                      <a:pt x="2769" y="15491"/>
                    </a:cubicBezTo>
                    <a:cubicBezTo>
                      <a:pt x="2801" y="15408"/>
                      <a:pt x="2821" y="15324"/>
                      <a:pt x="2831" y="15231"/>
                    </a:cubicBezTo>
                    <a:cubicBezTo>
                      <a:pt x="2873" y="14959"/>
                      <a:pt x="2915" y="14687"/>
                      <a:pt x="2957" y="14426"/>
                    </a:cubicBezTo>
                    <a:cubicBezTo>
                      <a:pt x="2957" y="14374"/>
                      <a:pt x="2968" y="14332"/>
                      <a:pt x="2978" y="14290"/>
                    </a:cubicBezTo>
                    <a:cubicBezTo>
                      <a:pt x="2989" y="14249"/>
                      <a:pt x="2978" y="14196"/>
                      <a:pt x="3040" y="14186"/>
                    </a:cubicBezTo>
                    <a:cubicBezTo>
                      <a:pt x="3082" y="14217"/>
                      <a:pt x="3124" y="14259"/>
                      <a:pt x="3156" y="14300"/>
                    </a:cubicBezTo>
                    <a:cubicBezTo>
                      <a:pt x="3249" y="14405"/>
                      <a:pt x="3375" y="14457"/>
                      <a:pt x="3511" y="14467"/>
                    </a:cubicBezTo>
                    <a:cubicBezTo>
                      <a:pt x="3532" y="14470"/>
                      <a:pt x="3551" y="14471"/>
                      <a:pt x="3568" y="14471"/>
                    </a:cubicBezTo>
                    <a:cubicBezTo>
                      <a:pt x="3695" y="14471"/>
                      <a:pt x="3752" y="14405"/>
                      <a:pt x="3762" y="14259"/>
                    </a:cubicBezTo>
                    <a:cubicBezTo>
                      <a:pt x="3772" y="14123"/>
                      <a:pt x="3741" y="13998"/>
                      <a:pt x="3667" y="13872"/>
                    </a:cubicBezTo>
                    <a:cubicBezTo>
                      <a:pt x="3595" y="13736"/>
                      <a:pt x="3532" y="13601"/>
                      <a:pt x="3458" y="13455"/>
                    </a:cubicBezTo>
                    <a:cubicBezTo>
                      <a:pt x="3417" y="13371"/>
                      <a:pt x="3427" y="13339"/>
                      <a:pt x="3500" y="13297"/>
                    </a:cubicBezTo>
                    <a:cubicBezTo>
                      <a:pt x="3845" y="13130"/>
                      <a:pt x="4117" y="12859"/>
                      <a:pt x="4440" y="12650"/>
                    </a:cubicBezTo>
                    <a:cubicBezTo>
                      <a:pt x="4786" y="12431"/>
                      <a:pt x="5078" y="12148"/>
                      <a:pt x="5391" y="11877"/>
                    </a:cubicBezTo>
                    <a:cubicBezTo>
                      <a:pt x="5600" y="11688"/>
                      <a:pt x="5799" y="11480"/>
                      <a:pt x="5956" y="11250"/>
                    </a:cubicBezTo>
                    <a:cubicBezTo>
                      <a:pt x="6091" y="11052"/>
                      <a:pt x="6216" y="10853"/>
                      <a:pt x="6342" y="10655"/>
                    </a:cubicBezTo>
                    <a:cubicBezTo>
                      <a:pt x="6359" y="10628"/>
                      <a:pt x="6377" y="10587"/>
                      <a:pt x="6419" y="10587"/>
                    </a:cubicBezTo>
                    <a:cubicBezTo>
                      <a:pt x="6427" y="10587"/>
                      <a:pt x="6436" y="10589"/>
                      <a:pt x="6446" y="10592"/>
                    </a:cubicBezTo>
                    <a:cubicBezTo>
                      <a:pt x="6446" y="10665"/>
                      <a:pt x="6436" y="10748"/>
                      <a:pt x="6425" y="10832"/>
                    </a:cubicBezTo>
                    <a:cubicBezTo>
                      <a:pt x="6415" y="10936"/>
                      <a:pt x="6436" y="11031"/>
                      <a:pt x="6478" y="11124"/>
                    </a:cubicBezTo>
                    <a:cubicBezTo>
                      <a:pt x="6515" y="11208"/>
                      <a:pt x="6576" y="11241"/>
                      <a:pt x="6661" y="11241"/>
                    </a:cubicBezTo>
                    <a:cubicBezTo>
                      <a:pt x="6673" y="11241"/>
                      <a:pt x="6685" y="11241"/>
                      <a:pt x="6697" y="11240"/>
                    </a:cubicBezTo>
                    <a:cubicBezTo>
                      <a:pt x="6927" y="11219"/>
                      <a:pt x="7094" y="11114"/>
                      <a:pt x="7198" y="10905"/>
                    </a:cubicBezTo>
                    <a:cubicBezTo>
                      <a:pt x="7219" y="10864"/>
                      <a:pt x="7230" y="10801"/>
                      <a:pt x="7324" y="10790"/>
                    </a:cubicBezTo>
                    <a:cubicBezTo>
                      <a:pt x="7324" y="10957"/>
                      <a:pt x="7345" y="11114"/>
                      <a:pt x="7376" y="11271"/>
                    </a:cubicBezTo>
                    <a:cubicBezTo>
                      <a:pt x="7397" y="11375"/>
                      <a:pt x="7449" y="11480"/>
                      <a:pt x="7512" y="11563"/>
                    </a:cubicBezTo>
                    <a:cubicBezTo>
                      <a:pt x="7529" y="11580"/>
                      <a:pt x="7568" y="11597"/>
                      <a:pt x="7598" y="11597"/>
                    </a:cubicBezTo>
                    <a:cubicBezTo>
                      <a:pt x="7605" y="11597"/>
                      <a:pt x="7611" y="11597"/>
                      <a:pt x="7616" y="11595"/>
                    </a:cubicBezTo>
                    <a:cubicBezTo>
                      <a:pt x="7794" y="11542"/>
                      <a:pt x="7972" y="11470"/>
                      <a:pt x="8013" y="11240"/>
                    </a:cubicBezTo>
                    <a:cubicBezTo>
                      <a:pt x="8045" y="11052"/>
                      <a:pt x="8108" y="10874"/>
                      <a:pt x="8160" y="10686"/>
                    </a:cubicBezTo>
                    <a:cubicBezTo>
                      <a:pt x="8170" y="10644"/>
                      <a:pt x="8181" y="10602"/>
                      <a:pt x="8233" y="10571"/>
                    </a:cubicBezTo>
                    <a:lnTo>
                      <a:pt x="8296" y="10727"/>
                    </a:lnTo>
                    <a:cubicBezTo>
                      <a:pt x="8327" y="10832"/>
                      <a:pt x="8369" y="10926"/>
                      <a:pt x="8484" y="10968"/>
                    </a:cubicBezTo>
                    <a:cubicBezTo>
                      <a:pt x="8547" y="10989"/>
                      <a:pt x="8557" y="11052"/>
                      <a:pt x="8536" y="11103"/>
                    </a:cubicBezTo>
                    <a:cubicBezTo>
                      <a:pt x="8431" y="11584"/>
                      <a:pt x="8338" y="12065"/>
                      <a:pt x="8097" y="12503"/>
                    </a:cubicBezTo>
                    <a:cubicBezTo>
                      <a:pt x="8003" y="12691"/>
                      <a:pt x="7899" y="12879"/>
                      <a:pt x="7825" y="13068"/>
                    </a:cubicBezTo>
                    <a:cubicBezTo>
                      <a:pt x="7637" y="13538"/>
                      <a:pt x="7293" y="13893"/>
                      <a:pt x="7000" y="14279"/>
                    </a:cubicBezTo>
                    <a:cubicBezTo>
                      <a:pt x="6961" y="14326"/>
                      <a:pt x="6910" y="14350"/>
                      <a:pt x="6856" y="14350"/>
                    </a:cubicBezTo>
                    <a:cubicBezTo>
                      <a:pt x="6838" y="14350"/>
                      <a:pt x="6820" y="14347"/>
                      <a:pt x="6801" y="14342"/>
                    </a:cubicBezTo>
                    <a:cubicBezTo>
                      <a:pt x="6708" y="14311"/>
                      <a:pt x="6603" y="14290"/>
                      <a:pt x="6509" y="14259"/>
                    </a:cubicBezTo>
                    <a:cubicBezTo>
                      <a:pt x="6370" y="14220"/>
                      <a:pt x="6225" y="14199"/>
                      <a:pt x="6078" y="14199"/>
                    </a:cubicBezTo>
                    <a:cubicBezTo>
                      <a:pt x="6027" y="14199"/>
                      <a:pt x="5975" y="14201"/>
                      <a:pt x="5924" y="14207"/>
                    </a:cubicBezTo>
                    <a:cubicBezTo>
                      <a:pt x="5809" y="14217"/>
                      <a:pt x="5747" y="14290"/>
                      <a:pt x="5705" y="14395"/>
                    </a:cubicBezTo>
                    <a:cubicBezTo>
                      <a:pt x="5684" y="14467"/>
                      <a:pt x="5726" y="14530"/>
                      <a:pt x="5768" y="14593"/>
                    </a:cubicBezTo>
                    <a:cubicBezTo>
                      <a:pt x="5819" y="14646"/>
                      <a:pt x="5872" y="14687"/>
                      <a:pt x="5956" y="14697"/>
                    </a:cubicBezTo>
                    <a:cubicBezTo>
                      <a:pt x="6070" y="14708"/>
                      <a:pt x="6185" y="14739"/>
                      <a:pt x="6300" y="14760"/>
                    </a:cubicBezTo>
                    <a:cubicBezTo>
                      <a:pt x="6353" y="14781"/>
                      <a:pt x="6415" y="14771"/>
                      <a:pt x="6425" y="14844"/>
                    </a:cubicBezTo>
                    <a:cubicBezTo>
                      <a:pt x="6269" y="14959"/>
                      <a:pt x="6102" y="15063"/>
                      <a:pt x="5945" y="15178"/>
                    </a:cubicBezTo>
                    <a:cubicBezTo>
                      <a:pt x="5809" y="15282"/>
                      <a:pt x="5684" y="15408"/>
                      <a:pt x="5642" y="15586"/>
                    </a:cubicBezTo>
                    <a:cubicBezTo>
                      <a:pt x="5578" y="15825"/>
                      <a:pt x="5650" y="15926"/>
                      <a:pt x="5861" y="15926"/>
                    </a:cubicBezTo>
                    <a:cubicBezTo>
                      <a:pt x="5890" y="15926"/>
                      <a:pt x="5921" y="15924"/>
                      <a:pt x="5956" y="15920"/>
                    </a:cubicBezTo>
                    <a:cubicBezTo>
                      <a:pt x="6144" y="15888"/>
                      <a:pt x="6311" y="15805"/>
                      <a:pt x="6488" y="15721"/>
                    </a:cubicBezTo>
                    <a:cubicBezTo>
                      <a:pt x="6497" y="15713"/>
                      <a:pt x="6512" y="15698"/>
                      <a:pt x="6518" y="15698"/>
                    </a:cubicBezTo>
                    <a:cubicBezTo>
                      <a:pt x="6519" y="15698"/>
                      <a:pt x="6520" y="15698"/>
                      <a:pt x="6520" y="15700"/>
                    </a:cubicBezTo>
                    <a:cubicBezTo>
                      <a:pt x="6551" y="15711"/>
                      <a:pt x="6541" y="15742"/>
                      <a:pt x="6520" y="15763"/>
                    </a:cubicBezTo>
                    <a:cubicBezTo>
                      <a:pt x="6520" y="15805"/>
                      <a:pt x="6520" y="15847"/>
                      <a:pt x="6509" y="15888"/>
                    </a:cubicBezTo>
                    <a:lnTo>
                      <a:pt x="6415" y="16296"/>
                    </a:lnTo>
                    <a:cubicBezTo>
                      <a:pt x="6394" y="16390"/>
                      <a:pt x="6384" y="16484"/>
                      <a:pt x="6404" y="16589"/>
                    </a:cubicBezTo>
                    <a:cubicBezTo>
                      <a:pt x="6431" y="16676"/>
                      <a:pt x="6486" y="16719"/>
                      <a:pt x="6564" y="16719"/>
                    </a:cubicBezTo>
                    <a:cubicBezTo>
                      <a:pt x="6579" y="16719"/>
                      <a:pt x="6596" y="16718"/>
                      <a:pt x="6613" y="16714"/>
                    </a:cubicBezTo>
                    <a:cubicBezTo>
                      <a:pt x="6896" y="16641"/>
                      <a:pt x="6906" y="16631"/>
                      <a:pt x="7042" y="16380"/>
                    </a:cubicBezTo>
                    <a:cubicBezTo>
                      <a:pt x="7084" y="16296"/>
                      <a:pt x="7115" y="16213"/>
                      <a:pt x="7157" y="16129"/>
                    </a:cubicBezTo>
                    <a:cubicBezTo>
                      <a:pt x="7209" y="16035"/>
                      <a:pt x="7251" y="15941"/>
                      <a:pt x="7303" y="15837"/>
                    </a:cubicBezTo>
                    <a:cubicBezTo>
                      <a:pt x="7312" y="15809"/>
                      <a:pt x="7329" y="15782"/>
                      <a:pt x="7361" y="15782"/>
                    </a:cubicBezTo>
                    <a:cubicBezTo>
                      <a:pt x="7366" y="15782"/>
                      <a:pt x="7371" y="15783"/>
                      <a:pt x="7376" y="15784"/>
                    </a:cubicBezTo>
                    <a:cubicBezTo>
                      <a:pt x="7418" y="15805"/>
                      <a:pt x="7428" y="15847"/>
                      <a:pt x="7428" y="15878"/>
                    </a:cubicBezTo>
                    <a:cubicBezTo>
                      <a:pt x="7428" y="16055"/>
                      <a:pt x="7470" y="16223"/>
                      <a:pt x="7502" y="16390"/>
                    </a:cubicBezTo>
                    <a:cubicBezTo>
                      <a:pt x="7523" y="16536"/>
                      <a:pt x="7565" y="16672"/>
                      <a:pt x="7648" y="16798"/>
                    </a:cubicBezTo>
                    <a:cubicBezTo>
                      <a:pt x="7679" y="16844"/>
                      <a:pt x="7721" y="16872"/>
                      <a:pt x="7774" y="16872"/>
                    </a:cubicBezTo>
                    <a:cubicBezTo>
                      <a:pt x="7793" y="16872"/>
                      <a:pt x="7814" y="16869"/>
                      <a:pt x="7836" y="16860"/>
                    </a:cubicBezTo>
                    <a:lnTo>
                      <a:pt x="7962" y="16829"/>
                    </a:lnTo>
                    <a:cubicBezTo>
                      <a:pt x="8034" y="16819"/>
                      <a:pt x="8076" y="16777"/>
                      <a:pt x="8097" y="16714"/>
                    </a:cubicBezTo>
                    <a:cubicBezTo>
                      <a:pt x="8129" y="16641"/>
                      <a:pt x="8150" y="16578"/>
                      <a:pt x="8170" y="16505"/>
                    </a:cubicBezTo>
                    <a:cubicBezTo>
                      <a:pt x="8254" y="16171"/>
                      <a:pt x="8243" y="15826"/>
                      <a:pt x="8212" y="15470"/>
                    </a:cubicBezTo>
                    <a:cubicBezTo>
                      <a:pt x="8201" y="15366"/>
                      <a:pt x="8191" y="15261"/>
                      <a:pt x="8191" y="15147"/>
                    </a:cubicBezTo>
                    <a:cubicBezTo>
                      <a:pt x="8181" y="15063"/>
                      <a:pt x="8212" y="15001"/>
                      <a:pt x="8306" y="14990"/>
                    </a:cubicBezTo>
                    <a:cubicBezTo>
                      <a:pt x="8400" y="14969"/>
                      <a:pt x="8463" y="14906"/>
                      <a:pt x="8536" y="14864"/>
                    </a:cubicBezTo>
                    <a:cubicBezTo>
                      <a:pt x="8786" y="14708"/>
                      <a:pt x="8985" y="14488"/>
                      <a:pt x="9194" y="14290"/>
                    </a:cubicBezTo>
                    <a:cubicBezTo>
                      <a:pt x="9570" y="13935"/>
                      <a:pt x="9873" y="13527"/>
                      <a:pt x="10124" y="13088"/>
                    </a:cubicBezTo>
                    <a:cubicBezTo>
                      <a:pt x="10302" y="12765"/>
                      <a:pt x="10490" y="12452"/>
                      <a:pt x="10667" y="12138"/>
                    </a:cubicBezTo>
                    <a:cubicBezTo>
                      <a:pt x="10866" y="11783"/>
                      <a:pt x="11064" y="11428"/>
                      <a:pt x="11231" y="11052"/>
                    </a:cubicBezTo>
                    <a:cubicBezTo>
                      <a:pt x="11294" y="10905"/>
                      <a:pt x="11357" y="10769"/>
                      <a:pt x="11419" y="10623"/>
                    </a:cubicBezTo>
                    <a:cubicBezTo>
                      <a:pt x="11442" y="10570"/>
                      <a:pt x="11482" y="10534"/>
                      <a:pt x="11521" y="10534"/>
                    </a:cubicBezTo>
                    <a:cubicBezTo>
                      <a:pt x="11536" y="10534"/>
                      <a:pt x="11551" y="10539"/>
                      <a:pt x="11565" y="10550"/>
                    </a:cubicBezTo>
                    <a:cubicBezTo>
                      <a:pt x="11691" y="10634"/>
                      <a:pt x="11837" y="10634"/>
                      <a:pt x="11973" y="10696"/>
                    </a:cubicBezTo>
                    <a:cubicBezTo>
                      <a:pt x="12116" y="10750"/>
                      <a:pt x="12265" y="10841"/>
                      <a:pt x="12429" y="10841"/>
                    </a:cubicBezTo>
                    <a:cubicBezTo>
                      <a:pt x="12458" y="10841"/>
                      <a:pt x="12487" y="10838"/>
                      <a:pt x="12517" y="10832"/>
                    </a:cubicBezTo>
                    <a:cubicBezTo>
                      <a:pt x="12521" y="10831"/>
                      <a:pt x="12525" y="10831"/>
                      <a:pt x="12529" y="10831"/>
                    </a:cubicBezTo>
                    <a:cubicBezTo>
                      <a:pt x="12574" y="10831"/>
                      <a:pt x="12601" y="10877"/>
                      <a:pt x="12610" y="10915"/>
                    </a:cubicBezTo>
                    <a:cubicBezTo>
                      <a:pt x="12893" y="11699"/>
                      <a:pt x="13279" y="12431"/>
                      <a:pt x="13833" y="13058"/>
                    </a:cubicBezTo>
                    <a:cubicBezTo>
                      <a:pt x="13875" y="13109"/>
                      <a:pt x="13917" y="13151"/>
                      <a:pt x="13947" y="13204"/>
                    </a:cubicBezTo>
                    <a:cubicBezTo>
                      <a:pt x="13989" y="13256"/>
                      <a:pt x="14063" y="13297"/>
                      <a:pt x="14073" y="13402"/>
                    </a:cubicBezTo>
                    <a:cubicBezTo>
                      <a:pt x="13885" y="13329"/>
                      <a:pt x="13718" y="13266"/>
                      <a:pt x="13550" y="13204"/>
                    </a:cubicBezTo>
                    <a:cubicBezTo>
                      <a:pt x="13298" y="13111"/>
                      <a:pt x="13045" y="13061"/>
                      <a:pt x="12792" y="13061"/>
                    </a:cubicBezTo>
                    <a:cubicBezTo>
                      <a:pt x="12533" y="13061"/>
                      <a:pt x="12274" y="13113"/>
                      <a:pt x="12015" y="13225"/>
                    </a:cubicBezTo>
                    <a:cubicBezTo>
                      <a:pt x="11952" y="13246"/>
                      <a:pt x="11900" y="13276"/>
                      <a:pt x="11837" y="13287"/>
                    </a:cubicBezTo>
                    <a:cubicBezTo>
                      <a:pt x="11660" y="13329"/>
                      <a:pt x="11493" y="13413"/>
                      <a:pt x="11346" y="13527"/>
                    </a:cubicBezTo>
                    <a:cubicBezTo>
                      <a:pt x="11231" y="13611"/>
                      <a:pt x="11117" y="13694"/>
                      <a:pt x="10980" y="13747"/>
                    </a:cubicBezTo>
                    <a:cubicBezTo>
                      <a:pt x="10730" y="13852"/>
                      <a:pt x="10500" y="13966"/>
                      <a:pt x="10239" y="14019"/>
                    </a:cubicBezTo>
                    <a:cubicBezTo>
                      <a:pt x="10176" y="14040"/>
                      <a:pt x="10114" y="14060"/>
                      <a:pt x="10061" y="14081"/>
                    </a:cubicBezTo>
                    <a:cubicBezTo>
                      <a:pt x="9998" y="14102"/>
                      <a:pt x="9957" y="14154"/>
                      <a:pt x="9926" y="14217"/>
                    </a:cubicBezTo>
                    <a:cubicBezTo>
                      <a:pt x="9894" y="14269"/>
                      <a:pt x="9905" y="14321"/>
                      <a:pt x="9947" y="14363"/>
                    </a:cubicBezTo>
                    <a:cubicBezTo>
                      <a:pt x="9988" y="14384"/>
                      <a:pt x="10019" y="14405"/>
                      <a:pt x="10061" y="14437"/>
                    </a:cubicBezTo>
                    <a:cubicBezTo>
                      <a:pt x="10103" y="14467"/>
                      <a:pt x="10145" y="14509"/>
                      <a:pt x="10197" y="14520"/>
                    </a:cubicBezTo>
                    <a:cubicBezTo>
                      <a:pt x="10228" y="14541"/>
                      <a:pt x="10291" y="14520"/>
                      <a:pt x="10302" y="14583"/>
                    </a:cubicBezTo>
                    <a:cubicBezTo>
                      <a:pt x="10270" y="14666"/>
                      <a:pt x="10186" y="14697"/>
                      <a:pt x="10135" y="14760"/>
                    </a:cubicBezTo>
                    <a:cubicBezTo>
                      <a:pt x="10051" y="14844"/>
                      <a:pt x="9967" y="14927"/>
                      <a:pt x="9894" y="15022"/>
                    </a:cubicBezTo>
                    <a:cubicBezTo>
                      <a:pt x="9758" y="15178"/>
                      <a:pt x="9779" y="15231"/>
                      <a:pt x="9915" y="15387"/>
                    </a:cubicBezTo>
                    <a:cubicBezTo>
                      <a:pt x="9966" y="15451"/>
                      <a:pt x="10021" y="15476"/>
                      <a:pt x="10083" y="15476"/>
                    </a:cubicBezTo>
                    <a:cubicBezTo>
                      <a:pt x="10122" y="15476"/>
                      <a:pt x="10163" y="15466"/>
                      <a:pt x="10207" y="15450"/>
                    </a:cubicBezTo>
                    <a:cubicBezTo>
                      <a:pt x="10249" y="15440"/>
                      <a:pt x="10302" y="15398"/>
                      <a:pt x="10344" y="15377"/>
                    </a:cubicBezTo>
                    <a:cubicBezTo>
                      <a:pt x="10437" y="15314"/>
                      <a:pt x="10532" y="15261"/>
                      <a:pt x="10636" y="15199"/>
                    </a:cubicBezTo>
                    <a:lnTo>
                      <a:pt x="10636" y="15199"/>
                    </a:lnTo>
                    <a:cubicBezTo>
                      <a:pt x="10657" y="15324"/>
                      <a:pt x="10604" y="15408"/>
                      <a:pt x="10583" y="15502"/>
                    </a:cubicBezTo>
                    <a:cubicBezTo>
                      <a:pt x="10563" y="15607"/>
                      <a:pt x="10542" y="15700"/>
                      <a:pt x="10521" y="15795"/>
                    </a:cubicBezTo>
                    <a:cubicBezTo>
                      <a:pt x="10511" y="15867"/>
                      <a:pt x="10532" y="15920"/>
                      <a:pt x="10594" y="15962"/>
                    </a:cubicBezTo>
                    <a:lnTo>
                      <a:pt x="10720" y="16025"/>
                    </a:lnTo>
                    <a:cubicBezTo>
                      <a:pt x="10751" y="16047"/>
                      <a:pt x="10785" y="16058"/>
                      <a:pt x="10818" y="16058"/>
                    </a:cubicBezTo>
                    <a:cubicBezTo>
                      <a:pt x="10861" y="16058"/>
                      <a:pt x="10903" y="16039"/>
                      <a:pt x="10939" y="16004"/>
                    </a:cubicBezTo>
                    <a:cubicBezTo>
                      <a:pt x="11054" y="15909"/>
                      <a:pt x="11148" y="15795"/>
                      <a:pt x="11231" y="15679"/>
                    </a:cubicBezTo>
                    <a:cubicBezTo>
                      <a:pt x="11260" y="15641"/>
                      <a:pt x="11289" y="15595"/>
                      <a:pt x="11341" y="15595"/>
                    </a:cubicBezTo>
                    <a:cubicBezTo>
                      <a:pt x="11346" y="15595"/>
                      <a:pt x="11351" y="15595"/>
                      <a:pt x="11357" y="15596"/>
                    </a:cubicBezTo>
                    <a:cubicBezTo>
                      <a:pt x="11377" y="15658"/>
                      <a:pt x="11357" y="15721"/>
                      <a:pt x="11346" y="15784"/>
                    </a:cubicBezTo>
                    <a:cubicBezTo>
                      <a:pt x="11305" y="15930"/>
                      <a:pt x="11305" y="16076"/>
                      <a:pt x="11305" y="16223"/>
                    </a:cubicBezTo>
                    <a:cubicBezTo>
                      <a:pt x="11305" y="16306"/>
                      <a:pt x="11346" y="16359"/>
                      <a:pt x="11430" y="16401"/>
                    </a:cubicBezTo>
                    <a:cubicBezTo>
                      <a:pt x="11534" y="16444"/>
                      <a:pt x="11604" y="16469"/>
                      <a:pt x="11661" y="16469"/>
                    </a:cubicBezTo>
                    <a:cubicBezTo>
                      <a:pt x="11742" y="16469"/>
                      <a:pt x="11798" y="16419"/>
                      <a:pt x="11890" y="16296"/>
                    </a:cubicBezTo>
                    <a:cubicBezTo>
                      <a:pt x="11932" y="16244"/>
                      <a:pt x="11962" y="16192"/>
                      <a:pt x="11994" y="16129"/>
                    </a:cubicBezTo>
                    <a:cubicBezTo>
                      <a:pt x="12099" y="15920"/>
                      <a:pt x="12213" y="15711"/>
                      <a:pt x="12297" y="15491"/>
                    </a:cubicBezTo>
                    <a:cubicBezTo>
                      <a:pt x="12454" y="15094"/>
                      <a:pt x="12401" y="15115"/>
                      <a:pt x="12851" y="14969"/>
                    </a:cubicBezTo>
                    <a:cubicBezTo>
                      <a:pt x="12929" y="14944"/>
                      <a:pt x="13007" y="14934"/>
                      <a:pt x="13084" y="14934"/>
                    </a:cubicBezTo>
                    <a:cubicBezTo>
                      <a:pt x="13203" y="14934"/>
                      <a:pt x="13322" y="14958"/>
                      <a:pt x="13436" y="14990"/>
                    </a:cubicBezTo>
                    <a:cubicBezTo>
                      <a:pt x="13624" y="15043"/>
                      <a:pt x="13791" y="15147"/>
                      <a:pt x="13937" y="15261"/>
                    </a:cubicBezTo>
                    <a:cubicBezTo>
                      <a:pt x="14136" y="15429"/>
                      <a:pt x="14344" y="15596"/>
                      <a:pt x="14564" y="15732"/>
                    </a:cubicBezTo>
                    <a:cubicBezTo>
                      <a:pt x="14815" y="15899"/>
                      <a:pt x="15076" y="16045"/>
                      <a:pt x="15379" y="16097"/>
                    </a:cubicBezTo>
                    <a:cubicBezTo>
                      <a:pt x="15467" y="16115"/>
                      <a:pt x="15557" y="16129"/>
                      <a:pt x="15647" y="16129"/>
                    </a:cubicBezTo>
                    <a:cubicBezTo>
                      <a:pt x="15769" y="16129"/>
                      <a:pt x="15891" y="16103"/>
                      <a:pt x="16006" y="16025"/>
                    </a:cubicBezTo>
                    <a:cubicBezTo>
                      <a:pt x="16329" y="15795"/>
                      <a:pt x="16580" y="15502"/>
                      <a:pt x="16664" y="15094"/>
                    </a:cubicBezTo>
                    <a:cubicBezTo>
                      <a:pt x="16706" y="14896"/>
                      <a:pt x="16726" y="14697"/>
                      <a:pt x="16726" y="14499"/>
                    </a:cubicBezTo>
                    <a:cubicBezTo>
                      <a:pt x="16726" y="13935"/>
                      <a:pt x="16664" y="13371"/>
                      <a:pt x="16758" y="12807"/>
                    </a:cubicBezTo>
                    <a:cubicBezTo>
                      <a:pt x="16800" y="12577"/>
                      <a:pt x="16821" y="12347"/>
                      <a:pt x="16852" y="12106"/>
                    </a:cubicBezTo>
                    <a:cubicBezTo>
                      <a:pt x="16870" y="11999"/>
                      <a:pt x="16896" y="11946"/>
                      <a:pt x="17008" y="11946"/>
                    </a:cubicBezTo>
                    <a:cubicBezTo>
                      <a:pt x="17026" y="11946"/>
                      <a:pt x="17048" y="11947"/>
                      <a:pt x="17072" y="11950"/>
                    </a:cubicBezTo>
                    <a:cubicBezTo>
                      <a:pt x="17332" y="11981"/>
                      <a:pt x="17594" y="11992"/>
                      <a:pt x="17866" y="12013"/>
                    </a:cubicBezTo>
                    <a:cubicBezTo>
                      <a:pt x="17904" y="12015"/>
                      <a:pt x="17944" y="12017"/>
                      <a:pt x="17983" y="12017"/>
                    </a:cubicBezTo>
                    <a:cubicBezTo>
                      <a:pt x="18104" y="12017"/>
                      <a:pt x="18228" y="12005"/>
                      <a:pt x="18346" y="11981"/>
                    </a:cubicBezTo>
                    <a:cubicBezTo>
                      <a:pt x="18513" y="11960"/>
                      <a:pt x="18691" y="11971"/>
                      <a:pt x="18858" y="11950"/>
                    </a:cubicBezTo>
                    <a:cubicBezTo>
                      <a:pt x="19317" y="11867"/>
                      <a:pt x="19756" y="11709"/>
                      <a:pt x="20174" y="11521"/>
                    </a:cubicBezTo>
                    <a:cubicBezTo>
                      <a:pt x="20425" y="11407"/>
                      <a:pt x="20655" y="11271"/>
                      <a:pt x="20885" y="11114"/>
                    </a:cubicBezTo>
                    <a:cubicBezTo>
                      <a:pt x="21093" y="10968"/>
                      <a:pt x="21323" y="10832"/>
                      <a:pt x="21511" y="10644"/>
                    </a:cubicBezTo>
                    <a:cubicBezTo>
                      <a:pt x="21815" y="10341"/>
                      <a:pt x="22117" y="10028"/>
                      <a:pt x="22337" y="9662"/>
                    </a:cubicBezTo>
                    <a:cubicBezTo>
                      <a:pt x="22839" y="8837"/>
                      <a:pt x="23215" y="7948"/>
                      <a:pt x="23361" y="6977"/>
                    </a:cubicBezTo>
                    <a:cubicBezTo>
                      <a:pt x="23403" y="6706"/>
                      <a:pt x="23455" y="6423"/>
                      <a:pt x="23475" y="6141"/>
                    </a:cubicBezTo>
                    <a:cubicBezTo>
                      <a:pt x="23517" y="5671"/>
                      <a:pt x="23475" y="5201"/>
                      <a:pt x="23413" y="4731"/>
                    </a:cubicBezTo>
                    <a:cubicBezTo>
                      <a:pt x="23340" y="4208"/>
                      <a:pt x="23141" y="3707"/>
                      <a:pt x="23027" y="3195"/>
                    </a:cubicBezTo>
                    <a:cubicBezTo>
                      <a:pt x="23006" y="3101"/>
                      <a:pt x="22953" y="3017"/>
                      <a:pt x="22911" y="2924"/>
                    </a:cubicBezTo>
                    <a:cubicBezTo>
                      <a:pt x="22755" y="2557"/>
                      <a:pt x="22535" y="2223"/>
                      <a:pt x="22284" y="1910"/>
                    </a:cubicBezTo>
                    <a:cubicBezTo>
                      <a:pt x="21971" y="1513"/>
                      <a:pt x="21595" y="1189"/>
                      <a:pt x="21156" y="939"/>
                    </a:cubicBezTo>
                    <a:cubicBezTo>
                      <a:pt x="20843" y="751"/>
                      <a:pt x="20529" y="572"/>
                      <a:pt x="20195" y="426"/>
                    </a:cubicBezTo>
                    <a:cubicBezTo>
                      <a:pt x="19547" y="145"/>
                      <a:pt x="18858" y="50"/>
                      <a:pt x="18147" y="8"/>
                    </a:cubicBezTo>
                    <a:cubicBezTo>
                      <a:pt x="18070" y="3"/>
                      <a:pt x="17992" y="1"/>
                      <a:pt x="17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57"/>
              <p:cNvSpPr/>
              <p:nvPr/>
            </p:nvSpPr>
            <p:spPr>
              <a:xfrm>
                <a:off x="5564082" y="2374608"/>
                <a:ext cx="198437" cy="32259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469" extrusionOk="0">
                    <a:moveTo>
                      <a:pt x="1526" y="1"/>
                    </a:moveTo>
                    <a:cubicBezTo>
                      <a:pt x="1513" y="1"/>
                      <a:pt x="1502" y="5"/>
                      <a:pt x="1495" y="5"/>
                    </a:cubicBezTo>
                    <a:cubicBezTo>
                      <a:pt x="1286" y="47"/>
                      <a:pt x="1098" y="110"/>
                      <a:pt x="920" y="235"/>
                    </a:cubicBezTo>
                    <a:cubicBezTo>
                      <a:pt x="617" y="455"/>
                      <a:pt x="418" y="727"/>
                      <a:pt x="335" y="1092"/>
                    </a:cubicBezTo>
                    <a:cubicBezTo>
                      <a:pt x="293" y="1322"/>
                      <a:pt x="262" y="1551"/>
                      <a:pt x="220" y="1781"/>
                    </a:cubicBezTo>
                    <a:cubicBezTo>
                      <a:pt x="137" y="2178"/>
                      <a:pt x="137" y="2586"/>
                      <a:pt x="63" y="2993"/>
                    </a:cubicBezTo>
                    <a:cubicBezTo>
                      <a:pt x="32" y="3171"/>
                      <a:pt x="53" y="3359"/>
                      <a:pt x="21" y="3547"/>
                    </a:cubicBezTo>
                    <a:cubicBezTo>
                      <a:pt x="1" y="3641"/>
                      <a:pt x="1" y="3745"/>
                      <a:pt x="21" y="3850"/>
                    </a:cubicBezTo>
                    <a:cubicBezTo>
                      <a:pt x="42" y="3954"/>
                      <a:pt x="95" y="4049"/>
                      <a:pt x="189" y="4111"/>
                    </a:cubicBezTo>
                    <a:cubicBezTo>
                      <a:pt x="210" y="4126"/>
                      <a:pt x="230" y="4132"/>
                      <a:pt x="250" y="4132"/>
                    </a:cubicBezTo>
                    <a:cubicBezTo>
                      <a:pt x="299" y="4132"/>
                      <a:pt x="346" y="4098"/>
                      <a:pt x="398" y="4091"/>
                    </a:cubicBezTo>
                    <a:cubicBezTo>
                      <a:pt x="596" y="4080"/>
                      <a:pt x="732" y="3975"/>
                      <a:pt x="815" y="3787"/>
                    </a:cubicBezTo>
                    <a:cubicBezTo>
                      <a:pt x="826" y="3766"/>
                      <a:pt x="836" y="3735"/>
                      <a:pt x="857" y="3714"/>
                    </a:cubicBezTo>
                    <a:cubicBezTo>
                      <a:pt x="868" y="3704"/>
                      <a:pt x="889" y="3704"/>
                      <a:pt x="899" y="3694"/>
                    </a:cubicBezTo>
                    <a:cubicBezTo>
                      <a:pt x="920" y="3694"/>
                      <a:pt x="931" y="3704"/>
                      <a:pt x="931" y="3735"/>
                    </a:cubicBezTo>
                    <a:cubicBezTo>
                      <a:pt x="931" y="3808"/>
                      <a:pt x="931" y="3882"/>
                      <a:pt x="941" y="3944"/>
                    </a:cubicBezTo>
                    <a:cubicBezTo>
                      <a:pt x="962" y="4111"/>
                      <a:pt x="1004" y="4268"/>
                      <a:pt x="1119" y="4393"/>
                    </a:cubicBezTo>
                    <a:cubicBezTo>
                      <a:pt x="1146" y="4439"/>
                      <a:pt x="1181" y="4469"/>
                      <a:pt x="1232" y="4469"/>
                    </a:cubicBezTo>
                    <a:cubicBezTo>
                      <a:pt x="1239" y="4469"/>
                      <a:pt x="1246" y="4468"/>
                      <a:pt x="1254" y="4467"/>
                    </a:cubicBezTo>
                    <a:cubicBezTo>
                      <a:pt x="1432" y="4425"/>
                      <a:pt x="1579" y="4351"/>
                      <a:pt x="1641" y="4153"/>
                    </a:cubicBezTo>
                    <a:cubicBezTo>
                      <a:pt x="1651" y="4091"/>
                      <a:pt x="1683" y="4017"/>
                      <a:pt x="1693" y="3944"/>
                    </a:cubicBezTo>
                    <a:cubicBezTo>
                      <a:pt x="1725" y="3808"/>
                      <a:pt x="1777" y="3673"/>
                      <a:pt x="1839" y="3506"/>
                    </a:cubicBezTo>
                    <a:cubicBezTo>
                      <a:pt x="1902" y="3631"/>
                      <a:pt x="1913" y="3756"/>
                      <a:pt x="2027" y="3808"/>
                    </a:cubicBezTo>
                    <a:cubicBezTo>
                      <a:pt x="2132" y="3861"/>
                      <a:pt x="2164" y="3944"/>
                      <a:pt x="2111" y="4059"/>
                    </a:cubicBezTo>
                    <a:cubicBezTo>
                      <a:pt x="2101" y="4080"/>
                      <a:pt x="2111" y="4111"/>
                      <a:pt x="2143" y="4111"/>
                    </a:cubicBezTo>
                    <a:cubicBezTo>
                      <a:pt x="2153" y="4111"/>
                      <a:pt x="2174" y="4091"/>
                      <a:pt x="2184" y="4080"/>
                    </a:cubicBezTo>
                    <a:cubicBezTo>
                      <a:pt x="2257" y="3850"/>
                      <a:pt x="2341" y="3620"/>
                      <a:pt x="2403" y="3380"/>
                    </a:cubicBezTo>
                    <a:cubicBezTo>
                      <a:pt x="2519" y="3004"/>
                      <a:pt x="2571" y="2607"/>
                      <a:pt x="2633" y="2210"/>
                    </a:cubicBezTo>
                    <a:cubicBezTo>
                      <a:pt x="2696" y="1844"/>
                      <a:pt x="2749" y="1479"/>
                      <a:pt x="2738" y="1113"/>
                    </a:cubicBezTo>
                    <a:cubicBezTo>
                      <a:pt x="2738" y="894"/>
                      <a:pt x="2696" y="695"/>
                      <a:pt x="2581" y="507"/>
                    </a:cubicBezTo>
                    <a:cubicBezTo>
                      <a:pt x="2477" y="340"/>
                      <a:pt x="2352" y="183"/>
                      <a:pt x="2164" y="110"/>
                    </a:cubicBezTo>
                    <a:cubicBezTo>
                      <a:pt x="1965" y="26"/>
                      <a:pt x="1746" y="47"/>
                      <a:pt x="1547" y="5"/>
                    </a:cubicBezTo>
                    <a:cubicBezTo>
                      <a:pt x="1540" y="2"/>
                      <a:pt x="1533" y="1"/>
                      <a:pt x="1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57"/>
              <p:cNvSpPr/>
              <p:nvPr/>
            </p:nvSpPr>
            <p:spPr>
              <a:xfrm>
                <a:off x="5929845" y="2326965"/>
                <a:ext cx="147907" cy="328586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552" extrusionOk="0">
                    <a:moveTo>
                      <a:pt x="1531" y="0"/>
                    </a:moveTo>
                    <a:cubicBezTo>
                      <a:pt x="1413" y="0"/>
                      <a:pt x="1305" y="58"/>
                      <a:pt x="1223" y="175"/>
                    </a:cubicBezTo>
                    <a:cubicBezTo>
                      <a:pt x="1087" y="363"/>
                      <a:pt x="993" y="582"/>
                      <a:pt x="899" y="791"/>
                    </a:cubicBezTo>
                    <a:cubicBezTo>
                      <a:pt x="701" y="1208"/>
                      <a:pt x="638" y="1658"/>
                      <a:pt x="482" y="2086"/>
                    </a:cubicBezTo>
                    <a:cubicBezTo>
                      <a:pt x="345" y="2462"/>
                      <a:pt x="283" y="2859"/>
                      <a:pt x="157" y="3235"/>
                    </a:cubicBezTo>
                    <a:cubicBezTo>
                      <a:pt x="147" y="3267"/>
                      <a:pt x="136" y="3309"/>
                      <a:pt x="136" y="3340"/>
                    </a:cubicBezTo>
                    <a:cubicBezTo>
                      <a:pt x="147" y="3497"/>
                      <a:pt x="85" y="3643"/>
                      <a:pt x="64" y="3799"/>
                    </a:cubicBezTo>
                    <a:cubicBezTo>
                      <a:pt x="64" y="3820"/>
                      <a:pt x="43" y="3841"/>
                      <a:pt x="32" y="3873"/>
                    </a:cubicBezTo>
                    <a:cubicBezTo>
                      <a:pt x="1" y="4029"/>
                      <a:pt x="22" y="4071"/>
                      <a:pt x="178" y="4113"/>
                    </a:cubicBezTo>
                    <a:cubicBezTo>
                      <a:pt x="304" y="4155"/>
                      <a:pt x="429" y="4207"/>
                      <a:pt x="554" y="4249"/>
                    </a:cubicBezTo>
                    <a:cubicBezTo>
                      <a:pt x="690" y="4294"/>
                      <a:pt x="809" y="4393"/>
                      <a:pt x="959" y="4393"/>
                    </a:cubicBezTo>
                    <a:cubicBezTo>
                      <a:pt x="984" y="4393"/>
                      <a:pt x="1009" y="4390"/>
                      <a:pt x="1035" y="4384"/>
                    </a:cubicBezTo>
                    <a:cubicBezTo>
                      <a:pt x="1040" y="4383"/>
                      <a:pt x="1046" y="4383"/>
                      <a:pt x="1051" y="4383"/>
                    </a:cubicBezTo>
                    <a:cubicBezTo>
                      <a:pt x="1085" y="4383"/>
                      <a:pt x="1111" y="4410"/>
                      <a:pt x="1129" y="4437"/>
                    </a:cubicBezTo>
                    <a:cubicBezTo>
                      <a:pt x="1150" y="4468"/>
                      <a:pt x="1171" y="4510"/>
                      <a:pt x="1202" y="4552"/>
                    </a:cubicBezTo>
                    <a:lnTo>
                      <a:pt x="1223" y="4552"/>
                    </a:lnTo>
                    <a:lnTo>
                      <a:pt x="1255" y="4521"/>
                    </a:lnTo>
                    <a:cubicBezTo>
                      <a:pt x="1202" y="4364"/>
                      <a:pt x="1244" y="4207"/>
                      <a:pt x="1213" y="4061"/>
                    </a:cubicBezTo>
                    <a:cubicBezTo>
                      <a:pt x="1139" y="3737"/>
                      <a:pt x="1171" y="3402"/>
                      <a:pt x="1171" y="3079"/>
                    </a:cubicBezTo>
                    <a:lnTo>
                      <a:pt x="1171" y="2922"/>
                    </a:lnTo>
                    <a:cubicBezTo>
                      <a:pt x="1234" y="2473"/>
                      <a:pt x="1338" y="2044"/>
                      <a:pt x="1505" y="1637"/>
                    </a:cubicBezTo>
                    <a:cubicBezTo>
                      <a:pt x="1599" y="1397"/>
                      <a:pt x="1662" y="1146"/>
                      <a:pt x="1787" y="927"/>
                    </a:cubicBezTo>
                    <a:cubicBezTo>
                      <a:pt x="1861" y="822"/>
                      <a:pt x="1923" y="707"/>
                      <a:pt x="1986" y="603"/>
                    </a:cubicBezTo>
                    <a:cubicBezTo>
                      <a:pt x="2028" y="530"/>
                      <a:pt x="2049" y="456"/>
                      <a:pt x="2038" y="373"/>
                    </a:cubicBezTo>
                    <a:cubicBezTo>
                      <a:pt x="2049" y="258"/>
                      <a:pt x="1986" y="175"/>
                      <a:pt x="1892" y="122"/>
                    </a:cubicBezTo>
                    <a:cubicBezTo>
                      <a:pt x="1840" y="91"/>
                      <a:pt x="1777" y="70"/>
                      <a:pt x="1724" y="49"/>
                    </a:cubicBezTo>
                    <a:cubicBezTo>
                      <a:pt x="1659" y="17"/>
                      <a:pt x="1594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7"/>
              <p:cNvSpPr/>
              <p:nvPr/>
            </p:nvSpPr>
            <p:spPr>
              <a:xfrm>
                <a:off x="6432831" y="2501654"/>
                <a:ext cx="72474" cy="9593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329" extrusionOk="0">
                    <a:moveTo>
                      <a:pt x="753" y="0"/>
                    </a:moveTo>
                    <a:cubicBezTo>
                      <a:pt x="743" y="11"/>
                      <a:pt x="711" y="11"/>
                      <a:pt x="690" y="32"/>
                    </a:cubicBezTo>
                    <a:cubicBezTo>
                      <a:pt x="639" y="84"/>
                      <a:pt x="576" y="126"/>
                      <a:pt x="534" y="188"/>
                    </a:cubicBezTo>
                    <a:cubicBezTo>
                      <a:pt x="388" y="408"/>
                      <a:pt x="221" y="627"/>
                      <a:pt x="95" y="868"/>
                    </a:cubicBezTo>
                    <a:cubicBezTo>
                      <a:pt x="74" y="931"/>
                      <a:pt x="43" y="982"/>
                      <a:pt x="22" y="1045"/>
                    </a:cubicBezTo>
                    <a:cubicBezTo>
                      <a:pt x="12" y="1077"/>
                      <a:pt x="1" y="1119"/>
                      <a:pt x="12" y="1150"/>
                    </a:cubicBezTo>
                    <a:cubicBezTo>
                      <a:pt x="64" y="1233"/>
                      <a:pt x="126" y="1317"/>
                      <a:pt x="231" y="1328"/>
                    </a:cubicBezTo>
                    <a:cubicBezTo>
                      <a:pt x="237" y="1328"/>
                      <a:pt x="242" y="1329"/>
                      <a:pt x="248" y="1329"/>
                    </a:cubicBezTo>
                    <a:cubicBezTo>
                      <a:pt x="332" y="1329"/>
                      <a:pt x="380" y="1260"/>
                      <a:pt x="419" y="1191"/>
                    </a:cubicBezTo>
                    <a:cubicBezTo>
                      <a:pt x="451" y="1160"/>
                      <a:pt x="471" y="1119"/>
                      <a:pt x="492" y="1077"/>
                    </a:cubicBezTo>
                    <a:cubicBezTo>
                      <a:pt x="597" y="899"/>
                      <a:pt x="701" y="722"/>
                      <a:pt x="837" y="555"/>
                    </a:cubicBezTo>
                    <a:cubicBezTo>
                      <a:pt x="889" y="492"/>
                      <a:pt x="931" y="397"/>
                      <a:pt x="962" y="314"/>
                    </a:cubicBezTo>
                    <a:cubicBezTo>
                      <a:pt x="1004" y="209"/>
                      <a:pt x="868" y="21"/>
                      <a:pt x="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7"/>
              <p:cNvSpPr/>
              <p:nvPr/>
            </p:nvSpPr>
            <p:spPr>
              <a:xfrm>
                <a:off x="6513606" y="2521433"/>
                <a:ext cx="66410" cy="8366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159" extrusionOk="0">
                    <a:moveTo>
                      <a:pt x="720" y="1"/>
                    </a:moveTo>
                    <a:cubicBezTo>
                      <a:pt x="711" y="1"/>
                      <a:pt x="700" y="3"/>
                      <a:pt x="690" y="9"/>
                    </a:cubicBezTo>
                    <a:cubicBezTo>
                      <a:pt x="658" y="30"/>
                      <a:pt x="606" y="51"/>
                      <a:pt x="585" y="82"/>
                    </a:cubicBezTo>
                    <a:cubicBezTo>
                      <a:pt x="386" y="322"/>
                      <a:pt x="209" y="573"/>
                      <a:pt x="63" y="845"/>
                    </a:cubicBezTo>
                    <a:cubicBezTo>
                      <a:pt x="0" y="949"/>
                      <a:pt x="105" y="1137"/>
                      <a:pt x="240" y="1158"/>
                    </a:cubicBezTo>
                    <a:cubicBezTo>
                      <a:pt x="251" y="1158"/>
                      <a:pt x="282" y="1147"/>
                      <a:pt x="303" y="1137"/>
                    </a:cubicBezTo>
                    <a:cubicBezTo>
                      <a:pt x="355" y="1095"/>
                      <a:pt x="397" y="1054"/>
                      <a:pt x="439" y="1001"/>
                    </a:cubicBezTo>
                    <a:cubicBezTo>
                      <a:pt x="606" y="792"/>
                      <a:pt x="732" y="562"/>
                      <a:pt x="867" y="343"/>
                    </a:cubicBezTo>
                    <a:cubicBezTo>
                      <a:pt x="920" y="249"/>
                      <a:pt x="846" y="61"/>
                      <a:pt x="742" y="9"/>
                    </a:cubicBezTo>
                    <a:cubicBezTo>
                      <a:pt x="737" y="3"/>
                      <a:pt x="729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7"/>
              <p:cNvSpPr/>
              <p:nvPr/>
            </p:nvSpPr>
            <p:spPr>
              <a:xfrm>
                <a:off x="6613872" y="2472852"/>
                <a:ext cx="64894" cy="6655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922" extrusionOk="0">
                    <a:moveTo>
                      <a:pt x="641" y="0"/>
                    </a:moveTo>
                    <a:cubicBezTo>
                      <a:pt x="598" y="0"/>
                      <a:pt x="553" y="24"/>
                      <a:pt x="502" y="76"/>
                    </a:cubicBezTo>
                    <a:cubicBezTo>
                      <a:pt x="314" y="253"/>
                      <a:pt x="167" y="473"/>
                      <a:pt x="32" y="703"/>
                    </a:cubicBezTo>
                    <a:cubicBezTo>
                      <a:pt x="0" y="765"/>
                      <a:pt x="21" y="817"/>
                      <a:pt x="84" y="859"/>
                    </a:cubicBezTo>
                    <a:cubicBezTo>
                      <a:pt x="147" y="891"/>
                      <a:pt x="199" y="922"/>
                      <a:pt x="262" y="922"/>
                    </a:cubicBezTo>
                    <a:cubicBezTo>
                      <a:pt x="335" y="922"/>
                      <a:pt x="387" y="891"/>
                      <a:pt x="429" y="838"/>
                    </a:cubicBezTo>
                    <a:cubicBezTo>
                      <a:pt x="544" y="713"/>
                      <a:pt x="659" y="567"/>
                      <a:pt x="784" y="431"/>
                    </a:cubicBezTo>
                    <a:cubicBezTo>
                      <a:pt x="899" y="306"/>
                      <a:pt x="899" y="253"/>
                      <a:pt x="794" y="107"/>
                    </a:cubicBezTo>
                    <a:cubicBezTo>
                      <a:pt x="743" y="37"/>
                      <a:pt x="694" y="0"/>
                      <a:pt x="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7"/>
              <p:cNvSpPr/>
              <p:nvPr/>
            </p:nvSpPr>
            <p:spPr>
              <a:xfrm>
                <a:off x="6672703" y="2355695"/>
                <a:ext cx="54355" cy="6742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34" extrusionOk="0">
                    <a:moveTo>
                      <a:pt x="489" y="1"/>
                    </a:moveTo>
                    <a:cubicBezTo>
                      <a:pt x="460" y="1"/>
                      <a:pt x="431" y="19"/>
                      <a:pt x="408" y="58"/>
                    </a:cubicBezTo>
                    <a:cubicBezTo>
                      <a:pt x="293" y="215"/>
                      <a:pt x="178" y="383"/>
                      <a:pt x="74" y="550"/>
                    </a:cubicBezTo>
                    <a:cubicBezTo>
                      <a:pt x="42" y="592"/>
                      <a:pt x="21" y="643"/>
                      <a:pt x="11" y="696"/>
                    </a:cubicBezTo>
                    <a:cubicBezTo>
                      <a:pt x="0" y="727"/>
                      <a:pt x="11" y="780"/>
                      <a:pt x="21" y="800"/>
                    </a:cubicBezTo>
                    <a:cubicBezTo>
                      <a:pt x="68" y="889"/>
                      <a:pt x="142" y="934"/>
                      <a:pt x="216" y="934"/>
                    </a:cubicBezTo>
                    <a:cubicBezTo>
                      <a:pt x="273" y="934"/>
                      <a:pt x="331" y="907"/>
                      <a:pt x="376" y="852"/>
                    </a:cubicBezTo>
                    <a:cubicBezTo>
                      <a:pt x="481" y="727"/>
                      <a:pt x="575" y="602"/>
                      <a:pt x="669" y="466"/>
                    </a:cubicBezTo>
                    <a:cubicBezTo>
                      <a:pt x="711" y="413"/>
                      <a:pt x="721" y="341"/>
                      <a:pt x="752" y="267"/>
                    </a:cubicBezTo>
                    <a:cubicBezTo>
                      <a:pt x="742" y="246"/>
                      <a:pt x="732" y="215"/>
                      <a:pt x="721" y="195"/>
                    </a:cubicBezTo>
                    <a:lnTo>
                      <a:pt x="564" y="37"/>
                    </a:lnTo>
                    <a:cubicBezTo>
                      <a:pt x="541" y="14"/>
                      <a:pt x="515" y="1"/>
                      <a:pt x="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7"/>
              <p:cNvSpPr/>
              <p:nvPr/>
            </p:nvSpPr>
            <p:spPr>
              <a:xfrm>
                <a:off x="6554319" y="2429902"/>
                <a:ext cx="52839" cy="69731"/>
              </a:xfrm>
              <a:custGeom>
                <a:avLst/>
                <a:gdLst/>
                <a:ahLst/>
                <a:cxnLst/>
                <a:rect l="l" t="t" r="r" b="b"/>
                <a:pathLst>
                  <a:path w="732" h="966" extrusionOk="0">
                    <a:moveTo>
                      <a:pt x="526" y="1"/>
                    </a:moveTo>
                    <a:cubicBezTo>
                      <a:pt x="488" y="1"/>
                      <a:pt x="446" y="22"/>
                      <a:pt x="397" y="65"/>
                    </a:cubicBezTo>
                    <a:cubicBezTo>
                      <a:pt x="230" y="221"/>
                      <a:pt x="126" y="409"/>
                      <a:pt x="31" y="608"/>
                    </a:cubicBezTo>
                    <a:cubicBezTo>
                      <a:pt x="21" y="639"/>
                      <a:pt x="10" y="671"/>
                      <a:pt x="10" y="681"/>
                    </a:cubicBezTo>
                    <a:cubicBezTo>
                      <a:pt x="0" y="775"/>
                      <a:pt x="10" y="838"/>
                      <a:pt x="63" y="890"/>
                    </a:cubicBezTo>
                    <a:cubicBezTo>
                      <a:pt x="103" y="940"/>
                      <a:pt x="148" y="966"/>
                      <a:pt x="191" y="966"/>
                    </a:cubicBezTo>
                    <a:cubicBezTo>
                      <a:pt x="239" y="966"/>
                      <a:pt x="286" y="935"/>
                      <a:pt x="324" y="869"/>
                    </a:cubicBezTo>
                    <a:cubicBezTo>
                      <a:pt x="376" y="775"/>
                      <a:pt x="428" y="681"/>
                      <a:pt x="502" y="597"/>
                    </a:cubicBezTo>
                    <a:cubicBezTo>
                      <a:pt x="575" y="504"/>
                      <a:pt x="627" y="399"/>
                      <a:pt x="690" y="295"/>
                    </a:cubicBezTo>
                    <a:cubicBezTo>
                      <a:pt x="732" y="200"/>
                      <a:pt x="711" y="117"/>
                      <a:pt x="606" y="33"/>
                    </a:cubicBezTo>
                    <a:cubicBezTo>
                      <a:pt x="580" y="12"/>
                      <a:pt x="554" y="1"/>
                      <a:pt x="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7"/>
              <p:cNvSpPr/>
              <p:nvPr/>
            </p:nvSpPr>
            <p:spPr>
              <a:xfrm>
                <a:off x="5101014" y="2487722"/>
                <a:ext cx="1224113" cy="590185"/>
              </a:xfrm>
              <a:custGeom>
                <a:avLst/>
                <a:gdLst/>
                <a:ahLst/>
                <a:cxnLst/>
                <a:rect l="l" t="t" r="r" b="b"/>
                <a:pathLst>
                  <a:path w="16958" h="8176" extrusionOk="0">
                    <a:moveTo>
                      <a:pt x="4943" y="1918"/>
                    </a:moveTo>
                    <a:cubicBezTo>
                      <a:pt x="4723" y="1928"/>
                      <a:pt x="4525" y="1907"/>
                      <a:pt x="4326" y="1959"/>
                    </a:cubicBezTo>
                    <a:cubicBezTo>
                      <a:pt x="4305" y="2032"/>
                      <a:pt x="4274" y="2095"/>
                      <a:pt x="4253" y="2168"/>
                    </a:cubicBezTo>
                    <a:cubicBezTo>
                      <a:pt x="4180" y="2408"/>
                      <a:pt x="4086" y="2649"/>
                      <a:pt x="3950" y="2868"/>
                    </a:cubicBezTo>
                    <a:cubicBezTo>
                      <a:pt x="3898" y="2962"/>
                      <a:pt x="3835" y="3056"/>
                      <a:pt x="3762" y="3130"/>
                    </a:cubicBezTo>
                    <a:cubicBezTo>
                      <a:pt x="3522" y="3338"/>
                      <a:pt x="3281" y="3537"/>
                      <a:pt x="3031" y="3745"/>
                    </a:cubicBezTo>
                    <a:cubicBezTo>
                      <a:pt x="2926" y="3840"/>
                      <a:pt x="2801" y="3924"/>
                      <a:pt x="2696" y="4017"/>
                    </a:cubicBezTo>
                    <a:cubicBezTo>
                      <a:pt x="2631" y="4093"/>
                      <a:pt x="2547" y="4134"/>
                      <a:pt x="2463" y="4134"/>
                    </a:cubicBezTo>
                    <a:cubicBezTo>
                      <a:pt x="2454" y="4134"/>
                      <a:pt x="2445" y="4133"/>
                      <a:pt x="2436" y="4132"/>
                    </a:cubicBezTo>
                    <a:cubicBezTo>
                      <a:pt x="2402" y="4128"/>
                      <a:pt x="2368" y="4127"/>
                      <a:pt x="2336" y="4127"/>
                    </a:cubicBezTo>
                    <a:cubicBezTo>
                      <a:pt x="2198" y="4127"/>
                      <a:pt x="2071" y="4157"/>
                      <a:pt x="1944" y="4174"/>
                    </a:cubicBezTo>
                    <a:cubicBezTo>
                      <a:pt x="1850" y="4195"/>
                      <a:pt x="1746" y="4205"/>
                      <a:pt x="1642" y="4205"/>
                    </a:cubicBezTo>
                    <a:cubicBezTo>
                      <a:pt x="1422" y="4205"/>
                      <a:pt x="1192" y="4216"/>
                      <a:pt x="973" y="4279"/>
                    </a:cubicBezTo>
                    <a:cubicBezTo>
                      <a:pt x="816" y="4310"/>
                      <a:pt x="680" y="4372"/>
                      <a:pt x="565" y="4488"/>
                    </a:cubicBezTo>
                    <a:cubicBezTo>
                      <a:pt x="440" y="4613"/>
                      <a:pt x="451" y="4843"/>
                      <a:pt x="649" y="4906"/>
                    </a:cubicBezTo>
                    <a:cubicBezTo>
                      <a:pt x="711" y="4926"/>
                      <a:pt x="764" y="4957"/>
                      <a:pt x="827" y="4989"/>
                    </a:cubicBezTo>
                    <a:cubicBezTo>
                      <a:pt x="743" y="5104"/>
                      <a:pt x="628" y="5166"/>
                      <a:pt x="534" y="5250"/>
                    </a:cubicBezTo>
                    <a:cubicBezTo>
                      <a:pt x="398" y="5375"/>
                      <a:pt x="262" y="5491"/>
                      <a:pt x="126" y="5616"/>
                    </a:cubicBezTo>
                    <a:cubicBezTo>
                      <a:pt x="33" y="5720"/>
                      <a:pt x="1" y="5835"/>
                      <a:pt x="74" y="5960"/>
                    </a:cubicBezTo>
                    <a:cubicBezTo>
                      <a:pt x="175" y="6015"/>
                      <a:pt x="272" y="6040"/>
                      <a:pt x="367" y="6040"/>
                    </a:cubicBezTo>
                    <a:cubicBezTo>
                      <a:pt x="488" y="6040"/>
                      <a:pt x="605" y="6000"/>
                      <a:pt x="722" y="5929"/>
                    </a:cubicBezTo>
                    <a:cubicBezTo>
                      <a:pt x="837" y="5856"/>
                      <a:pt x="952" y="5772"/>
                      <a:pt x="1067" y="5700"/>
                    </a:cubicBezTo>
                    <a:cubicBezTo>
                      <a:pt x="1135" y="5661"/>
                      <a:pt x="1202" y="5604"/>
                      <a:pt x="1304" y="5604"/>
                    </a:cubicBezTo>
                    <a:cubicBezTo>
                      <a:pt x="1312" y="5604"/>
                      <a:pt x="1320" y="5604"/>
                      <a:pt x="1328" y="5605"/>
                    </a:cubicBezTo>
                    <a:cubicBezTo>
                      <a:pt x="1317" y="5668"/>
                      <a:pt x="1307" y="5720"/>
                      <a:pt x="1286" y="5762"/>
                    </a:cubicBezTo>
                    <a:cubicBezTo>
                      <a:pt x="1234" y="5898"/>
                      <a:pt x="1161" y="6034"/>
                      <a:pt x="1119" y="6169"/>
                    </a:cubicBezTo>
                    <a:cubicBezTo>
                      <a:pt x="1077" y="6274"/>
                      <a:pt x="1036" y="6389"/>
                      <a:pt x="1025" y="6514"/>
                    </a:cubicBezTo>
                    <a:cubicBezTo>
                      <a:pt x="1004" y="6703"/>
                      <a:pt x="1056" y="6775"/>
                      <a:pt x="1255" y="6817"/>
                    </a:cubicBezTo>
                    <a:cubicBezTo>
                      <a:pt x="1269" y="6819"/>
                      <a:pt x="1282" y="6820"/>
                      <a:pt x="1296" y="6820"/>
                    </a:cubicBezTo>
                    <a:cubicBezTo>
                      <a:pt x="1362" y="6820"/>
                      <a:pt x="1422" y="6797"/>
                      <a:pt x="1474" y="6744"/>
                    </a:cubicBezTo>
                    <a:cubicBezTo>
                      <a:pt x="1631" y="6608"/>
                      <a:pt x="1746" y="6431"/>
                      <a:pt x="1861" y="6253"/>
                    </a:cubicBezTo>
                    <a:cubicBezTo>
                      <a:pt x="1934" y="6127"/>
                      <a:pt x="2018" y="5992"/>
                      <a:pt x="2090" y="5867"/>
                    </a:cubicBezTo>
                    <a:cubicBezTo>
                      <a:pt x="2185" y="6023"/>
                      <a:pt x="2153" y="6180"/>
                      <a:pt x="2174" y="6326"/>
                    </a:cubicBezTo>
                    <a:cubicBezTo>
                      <a:pt x="2185" y="6462"/>
                      <a:pt x="2206" y="6598"/>
                      <a:pt x="2237" y="6733"/>
                    </a:cubicBezTo>
                    <a:cubicBezTo>
                      <a:pt x="2267" y="6834"/>
                      <a:pt x="2490" y="6964"/>
                      <a:pt x="2600" y="6964"/>
                    </a:cubicBezTo>
                    <a:cubicBezTo>
                      <a:pt x="2605" y="6964"/>
                      <a:pt x="2609" y="6964"/>
                      <a:pt x="2613" y="6963"/>
                    </a:cubicBezTo>
                    <a:cubicBezTo>
                      <a:pt x="2644" y="6953"/>
                      <a:pt x="2675" y="6953"/>
                      <a:pt x="2686" y="6932"/>
                    </a:cubicBezTo>
                    <a:cubicBezTo>
                      <a:pt x="2728" y="6880"/>
                      <a:pt x="2791" y="6817"/>
                      <a:pt x="2812" y="6754"/>
                    </a:cubicBezTo>
                    <a:cubicBezTo>
                      <a:pt x="2843" y="6661"/>
                      <a:pt x="2863" y="6566"/>
                      <a:pt x="2884" y="6462"/>
                    </a:cubicBezTo>
                    <a:cubicBezTo>
                      <a:pt x="2916" y="6201"/>
                      <a:pt x="2958" y="5939"/>
                      <a:pt x="3000" y="5679"/>
                    </a:cubicBezTo>
                    <a:cubicBezTo>
                      <a:pt x="3000" y="5626"/>
                      <a:pt x="3031" y="5563"/>
                      <a:pt x="3062" y="5491"/>
                    </a:cubicBezTo>
                    <a:cubicBezTo>
                      <a:pt x="3114" y="5542"/>
                      <a:pt x="3167" y="5563"/>
                      <a:pt x="3198" y="5605"/>
                    </a:cubicBezTo>
                    <a:cubicBezTo>
                      <a:pt x="3271" y="5700"/>
                      <a:pt x="3365" y="5741"/>
                      <a:pt x="3480" y="5751"/>
                    </a:cubicBezTo>
                    <a:cubicBezTo>
                      <a:pt x="3510" y="5756"/>
                      <a:pt x="3538" y="5758"/>
                      <a:pt x="3564" y="5758"/>
                    </a:cubicBezTo>
                    <a:cubicBezTo>
                      <a:pt x="3728" y="5758"/>
                      <a:pt x="3813" y="5670"/>
                      <a:pt x="3804" y="5480"/>
                    </a:cubicBezTo>
                    <a:cubicBezTo>
                      <a:pt x="3804" y="5396"/>
                      <a:pt x="3783" y="5313"/>
                      <a:pt x="3752" y="5240"/>
                    </a:cubicBezTo>
                    <a:cubicBezTo>
                      <a:pt x="3710" y="5125"/>
                      <a:pt x="3647" y="5010"/>
                      <a:pt x="3595" y="4895"/>
                    </a:cubicBezTo>
                    <a:cubicBezTo>
                      <a:pt x="3564" y="4811"/>
                      <a:pt x="3522" y="4728"/>
                      <a:pt x="3480" y="4644"/>
                    </a:cubicBezTo>
                    <a:cubicBezTo>
                      <a:pt x="3532" y="4592"/>
                      <a:pt x="3564" y="4560"/>
                      <a:pt x="3606" y="4529"/>
                    </a:cubicBezTo>
                    <a:cubicBezTo>
                      <a:pt x="3752" y="4425"/>
                      <a:pt x="3898" y="4331"/>
                      <a:pt x="4034" y="4226"/>
                    </a:cubicBezTo>
                    <a:cubicBezTo>
                      <a:pt x="4096" y="4184"/>
                      <a:pt x="4149" y="4142"/>
                      <a:pt x="4212" y="4101"/>
                    </a:cubicBezTo>
                    <a:cubicBezTo>
                      <a:pt x="4702" y="3798"/>
                      <a:pt x="5120" y="3411"/>
                      <a:pt x="5538" y="3025"/>
                    </a:cubicBezTo>
                    <a:cubicBezTo>
                      <a:pt x="5612" y="2951"/>
                      <a:pt x="5642" y="2879"/>
                      <a:pt x="5642" y="2784"/>
                    </a:cubicBezTo>
                    <a:cubicBezTo>
                      <a:pt x="5622" y="2638"/>
                      <a:pt x="5632" y="2492"/>
                      <a:pt x="5632" y="2346"/>
                    </a:cubicBezTo>
                    <a:cubicBezTo>
                      <a:pt x="5632" y="2315"/>
                      <a:pt x="5622" y="2283"/>
                      <a:pt x="5622" y="2220"/>
                    </a:cubicBezTo>
                    <a:cubicBezTo>
                      <a:pt x="5538" y="2262"/>
                      <a:pt x="5486" y="2294"/>
                      <a:pt x="5434" y="2325"/>
                    </a:cubicBezTo>
                    <a:cubicBezTo>
                      <a:pt x="5334" y="2371"/>
                      <a:pt x="5235" y="2400"/>
                      <a:pt x="5128" y="2400"/>
                    </a:cubicBezTo>
                    <a:cubicBezTo>
                      <a:pt x="5088" y="2400"/>
                      <a:pt x="5048" y="2396"/>
                      <a:pt x="5006" y="2387"/>
                    </a:cubicBezTo>
                    <a:cubicBezTo>
                      <a:pt x="4901" y="2377"/>
                      <a:pt x="4848" y="2304"/>
                      <a:pt x="4869" y="2199"/>
                    </a:cubicBezTo>
                    <a:cubicBezTo>
                      <a:pt x="4890" y="2116"/>
                      <a:pt x="4911" y="2022"/>
                      <a:pt x="4943" y="1918"/>
                    </a:cubicBezTo>
                    <a:close/>
                    <a:moveTo>
                      <a:pt x="15261" y="1"/>
                    </a:moveTo>
                    <a:cubicBezTo>
                      <a:pt x="15252" y="1"/>
                      <a:pt x="15243" y="2"/>
                      <a:pt x="15233" y="5"/>
                    </a:cubicBezTo>
                    <a:cubicBezTo>
                      <a:pt x="15098" y="26"/>
                      <a:pt x="14972" y="68"/>
                      <a:pt x="14931" y="225"/>
                    </a:cubicBezTo>
                    <a:cubicBezTo>
                      <a:pt x="14878" y="413"/>
                      <a:pt x="14826" y="590"/>
                      <a:pt x="14763" y="778"/>
                    </a:cubicBezTo>
                    <a:cubicBezTo>
                      <a:pt x="14648" y="1113"/>
                      <a:pt x="14534" y="1447"/>
                      <a:pt x="14408" y="1781"/>
                    </a:cubicBezTo>
                    <a:cubicBezTo>
                      <a:pt x="14346" y="1939"/>
                      <a:pt x="14283" y="2106"/>
                      <a:pt x="14209" y="2252"/>
                    </a:cubicBezTo>
                    <a:cubicBezTo>
                      <a:pt x="14174" y="2316"/>
                      <a:pt x="14123" y="2351"/>
                      <a:pt x="14074" y="2351"/>
                    </a:cubicBezTo>
                    <a:cubicBezTo>
                      <a:pt x="14035" y="2351"/>
                      <a:pt x="13997" y="2329"/>
                      <a:pt x="13969" y="2283"/>
                    </a:cubicBezTo>
                    <a:cubicBezTo>
                      <a:pt x="13865" y="2127"/>
                      <a:pt x="13781" y="1969"/>
                      <a:pt x="13708" y="1802"/>
                    </a:cubicBezTo>
                    <a:cubicBezTo>
                      <a:pt x="13593" y="1521"/>
                      <a:pt x="13499" y="1238"/>
                      <a:pt x="13384" y="956"/>
                    </a:cubicBezTo>
                    <a:cubicBezTo>
                      <a:pt x="13322" y="778"/>
                      <a:pt x="13238" y="601"/>
                      <a:pt x="13165" y="434"/>
                    </a:cubicBezTo>
                    <a:cubicBezTo>
                      <a:pt x="13137" y="359"/>
                      <a:pt x="13074" y="317"/>
                      <a:pt x="12993" y="317"/>
                    </a:cubicBezTo>
                    <a:cubicBezTo>
                      <a:pt x="12985" y="317"/>
                      <a:pt x="12976" y="318"/>
                      <a:pt x="12966" y="319"/>
                    </a:cubicBezTo>
                    <a:cubicBezTo>
                      <a:pt x="12925" y="319"/>
                      <a:pt x="12883" y="330"/>
                      <a:pt x="12830" y="340"/>
                    </a:cubicBezTo>
                    <a:cubicBezTo>
                      <a:pt x="12778" y="361"/>
                      <a:pt x="12737" y="402"/>
                      <a:pt x="12726" y="455"/>
                    </a:cubicBezTo>
                    <a:cubicBezTo>
                      <a:pt x="12716" y="528"/>
                      <a:pt x="12716" y="601"/>
                      <a:pt x="12716" y="674"/>
                    </a:cubicBezTo>
                    <a:cubicBezTo>
                      <a:pt x="12705" y="862"/>
                      <a:pt x="12695" y="1050"/>
                      <a:pt x="12684" y="1249"/>
                    </a:cubicBezTo>
                    <a:lnTo>
                      <a:pt x="12653" y="2064"/>
                    </a:lnTo>
                    <a:cubicBezTo>
                      <a:pt x="12642" y="2199"/>
                      <a:pt x="12663" y="2336"/>
                      <a:pt x="12726" y="2461"/>
                    </a:cubicBezTo>
                    <a:cubicBezTo>
                      <a:pt x="12904" y="2816"/>
                      <a:pt x="13081" y="3181"/>
                      <a:pt x="13269" y="3537"/>
                    </a:cubicBezTo>
                    <a:cubicBezTo>
                      <a:pt x="13426" y="3808"/>
                      <a:pt x="13624" y="4070"/>
                      <a:pt x="13823" y="4310"/>
                    </a:cubicBezTo>
                    <a:cubicBezTo>
                      <a:pt x="13886" y="4383"/>
                      <a:pt x="13959" y="4446"/>
                      <a:pt x="13990" y="4571"/>
                    </a:cubicBezTo>
                    <a:cubicBezTo>
                      <a:pt x="13833" y="4560"/>
                      <a:pt x="13708" y="4498"/>
                      <a:pt x="13582" y="4456"/>
                    </a:cubicBezTo>
                    <a:cubicBezTo>
                      <a:pt x="13332" y="4362"/>
                      <a:pt x="13081" y="4321"/>
                      <a:pt x="12809" y="4310"/>
                    </a:cubicBezTo>
                    <a:cubicBezTo>
                      <a:pt x="12507" y="4310"/>
                      <a:pt x="12235" y="4414"/>
                      <a:pt x="11964" y="4488"/>
                    </a:cubicBezTo>
                    <a:cubicBezTo>
                      <a:pt x="11765" y="4550"/>
                      <a:pt x="11577" y="4613"/>
                      <a:pt x="11420" y="4748"/>
                    </a:cubicBezTo>
                    <a:cubicBezTo>
                      <a:pt x="11096" y="5010"/>
                      <a:pt x="10720" y="5156"/>
                      <a:pt x="10313" y="5261"/>
                    </a:cubicBezTo>
                    <a:cubicBezTo>
                      <a:pt x="10229" y="5292"/>
                      <a:pt x="10146" y="5313"/>
                      <a:pt x="10062" y="5354"/>
                    </a:cubicBezTo>
                    <a:cubicBezTo>
                      <a:pt x="9905" y="5438"/>
                      <a:pt x="9895" y="5563"/>
                      <a:pt x="10030" y="5679"/>
                    </a:cubicBezTo>
                    <a:cubicBezTo>
                      <a:pt x="10104" y="5751"/>
                      <a:pt x="10187" y="5814"/>
                      <a:pt x="10281" y="5888"/>
                    </a:cubicBezTo>
                    <a:cubicBezTo>
                      <a:pt x="10229" y="5939"/>
                      <a:pt x="10187" y="5992"/>
                      <a:pt x="10146" y="6034"/>
                    </a:cubicBezTo>
                    <a:cubicBezTo>
                      <a:pt x="10093" y="6086"/>
                      <a:pt x="10041" y="6127"/>
                      <a:pt x="9989" y="6190"/>
                    </a:cubicBezTo>
                    <a:cubicBezTo>
                      <a:pt x="9926" y="6264"/>
                      <a:pt x="9863" y="6347"/>
                      <a:pt x="9821" y="6431"/>
                    </a:cubicBezTo>
                    <a:cubicBezTo>
                      <a:pt x="9801" y="6473"/>
                      <a:pt x="9811" y="6556"/>
                      <a:pt x="9842" y="6587"/>
                    </a:cubicBezTo>
                    <a:cubicBezTo>
                      <a:pt x="9919" y="6702"/>
                      <a:pt x="9999" y="6754"/>
                      <a:pt x="10095" y="6754"/>
                    </a:cubicBezTo>
                    <a:cubicBezTo>
                      <a:pt x="10156" y="6754"/>
                      <a:pt x="10225" y="6733"/>
                      <a:pt x="10302" y="6692"/>
                    </a:cubicBezTo>
                    <a:cubicBezTo>
                      <a:pt x="10376" y="6650"/>
                      <a:pt x="10427" y="6608"/>
                      <a:pt x="10490" y="6577"/>
                    </a:cubicBezTo>
                    <a:cubicBezTo>
                      <a:pt x="10532" y="6556"/>
                      <a:pt x="10574" y="6545"/>
                      <a:pt x="10647" y="6514"/>
                    </a:cubicBezTo>
                    <a:lnTo>
                      <a:pt x="10647" y="6514"/>
                    </a:lnTo>
                    <a:cubicBezTo>
                      <a:pt x="10626" y="6608"/>
                      <a:pt x="10626" y="6661"/>
                      <a:pt x="10615" y="6723"/>
                    </a:cubicBezTo>
                    <a:cubicBezTo>
                      <a:pt x="10595" y="6828"/>
                      <a:pt x="10564" y="6932"/>
                      <a:pt x="10543" y="7037"/>
                    </a:cubicBezTo>
                    <a:cubicBezTo>
                      <a:pt x="10532" y="7089"/>
                      <a:pt x="10543" y="7151"/>
                      <a:pt x="10574" y="7193"/>
                    </a:cubicBezTo>
                    <a:cubicBezTo>
                      <a:pt x="10619" y="7277"/>
                      <a:pt x="10716" y="7325"/>
                      <a:pt x="10810" y="7325"/>
                    </a:cubicBezTo>
                    <a:cubicBezTo>
                      <a:pt x="10869" y="7325"/>
                      <a:pt x="10927" y="7307"/>
                      <a:pt x="10971" y="7267"/>
                    </a:cubicBezTo>
                    <a:cubicBezTo>
                      <a:pt x="11075" y="7193"/>
                      <a:pt x="11149" y="7089"/>
                      <a:pt x="11232" y="6995"/>
                    </a:cubicBezTo>
                    <a:cubicBezTo>
                      <a:pt x="11274" y="6953"/>
                      <a:pt x="11305" y="6921"/>
                      <a:pt x="11389" y="6849"/>
                    </a:cubicBezTo>
                    <a:lnTo>
                      <a:pt x="11389" y="6849"/>
                    </a:lnTo>
                    <a:cubicBezTo>
                      <a:pt x="11378" y="7005"/>
                      <a:pt x="11347" y="7110"/>
                      <a:pt x="11337" y="7214"/>
                    </a:cubicBezTo>
                    <a:cubicBezTo>
                      <a:pt x="11337" y="7308"/>
                      <a:pt x="11316" y="7392"/>
                      <a:pt x="11326" y="7486"/>
                    </a:cubicBezTo>
                    <a:cubicBezTo>
                      <a:pt x="11337" y="7643"/>
                      <a:pt x="11462" y="7685"/>
                      <a:pt x="11577" y="7736"/>
                    </a:cubicBezTo>
                    <a:cubicBezTo>
                      <a:pt x="11604" y="7752"/>
                      <a:pt x="11631" y="7758"/>
                      <a:pt x="11657" y="7758"/>
                    </a:cubicBezTo>
                    <a:cubicBezTo>
                      <a:pt x="11722" y="7758"/>
                      <a:pt x="11783" y="7718"/>
                      <a:pt x="11827" y="7674"/>
                    </a:cubicBezTo>
                    <a:cubicBezTo>
                      <a:pt x="11911" y="7559"/>
                      <a:pt x="12005" y="7444"/>
                      <a:pt x="12068" y="7318"/>
                    </a:cubicBezTo>
                    <a:cubicBezTo>
                      <a:pt x="12193" y="7079"/>
                      <a:pt x="12298" y="6838"/>
                      <a:pt x="12402" y="6598"/>
                    </a:cubicBezTo>
                    <a:cubicBezTo>
                      <a:pt x="12444" y="6504"/>
                      <a:pt x="12486" y="6410"/>
                      <a:pt x="12580" y="6368"/>
                    </a:cubicBezTo>
                    <a:cubicBezTo>
                      <a:pt x="12770" y="6281"/>
                      <a:pt x="12960" y="6225"/>
                      <a:pt x="13149" y="6225"/>
                    </a:cubicBezTo>
                    <a:cubicBezTo>
                      <a:pt x="13325" y="6225"/>
                      <a:pt x="13501" y="6273"/>
                      <a:pt x="13677" y="6389"/>
                    </a:cubicBezTo>
                    <a:cubicBezTo>
                      <a:pt x="13875" y="6524"/>
                      <a:pt x="14074" y="6661"/>
                      <a:pt x="14262" y="6817"/>
                    </a:cubicBezTo>
                    <a:cubicBezTo>
                      <a:pt x="14544" y="7037"/>
                      <a:pt x="14857" y="7204"/>
                      <a:pt x="15181" y="7339"/>
                    </a:cubicBezTo>
                    <a:cubicBezTo>
                      <a:pt x="15320" y="7398"/>
                      <a:pt x="15460" y="7435"/>
                      <a:pt x="15600" y="7435"/>
                    </a:cubicBezTo>
                    <a:cubicBezTo>
                      <a:pt x="15734" y="7435"/>
                      <a:pt x="15868" y="7401"/>
                      <a:pt x="15996" y="7318"/>
                    </a:cubicBezTo>
                    <a:cubicBezTo>
                      <a:pt x="16361" y="7089"/>
                      <a:pt x="16623" y="6786"/>
                      <a:pt x="16707" y="6357"/>
                    </a:cubicBezTo>
                    <a:cubicBezTo>
                      <a:pt x="16738" y="6169"/>
                      <a:pt x="16758" y="5992"/>
                      <a:pt x="16758" y="5814"/>
                    </a:cubicBezTo>
                    <a:cubicBezTo>
                      <a:pt x="16748" y="5542"/>
                      <a:pt x="16748" y="5271"/>
                      <a:pt x="16748" y="4989"/>
                    </a:cubicBezTo>
                    <a:cubicBezTo>
                      <a:pt x="16738" y="4362"/>
                      <a:pt x="16821" y="3745"/>
                      <a:pt x="16936" y="3130"/>
                    </a:cubicBezTo>
                    <a:cubicBezTo>
                      <a:pt x="16947" y="3067"/>
                      <a:pt x="16957" y="2993"/>
                      <a:pt x="16957" y="2931"/>
                    </a:cubicBezTo>
                    <a:cubicBezTo>
                      <a:pt x="16947" y="2586"/>
                      <a:pt x="16926" y="2231"/>
                      <a:pt x="16905" y="1876"/>
                    </a:cubicBezTo>
                    <a:cubicBezTo>
                      <a:pt x="16895" y="1677"/>
                      <a:pt x="16874" y="1479"/>
                      <a:pt x="16853" y="1270"/>
                    </a:cubicBezTo>
                    <a:cubicBezTo>
                      <a:pt x="16853" y="1217"/>
                      <a:pt x="16842" y="1165"/>
                      <a:pt x="16832" y="1113"/>
                    </a:cubicBezTo>
                    <a:cubicBezTo>
                      <a:pt x="16805" y="1042"/>
                      <a:pt x="16748" y="994"/>
                      <a:pt x="16674" y="994"/>
                    </a:cubicBezTo>
                    <a:cubicBezTo>
                      <a:pt x="16661" y="994"/>
                      <a:pt x="16647" y="995"/>
                      <a:pt x="16633" y="998"/>
                    </a:cubicBezTo>
                    <a:cubicBezTo>
                      <a:pt x="16487" y="1019"/>
                      <a:pt x="16372" y="1082"/>
                      <a:pt x="16310" y="1238"/>
                    </a:cubicBezTo>
                    <a:cubicBezTo>
                      <a:pt x="16173" y="1583"/>
                      <a:pt x="16038" y="1918"/>
                      <a:pt x="15892" y="2252"/>
                    </a:cubicBezTo>
                    <a:cubicBezTo>
                      <a:pt x="15797" y="2471"/>
                      <a:pt x="15725" y="2691"/>
                      <a:pt x="15578" y="2889"/>
                    </a:cubicBezTo>
                    <a:cubicBezTo>
                      <a:pt x="15547" y="2931"/>
                      <a:pt x="15505" y="2951"/>
                      <a:pt x="15474" y="2983"/>
                    </a:cubicBezTo>
                    <a:cubicBezTo>
                      <a:pt x="15369" y="2941"/>
                      <a:pt x="15348" y="2858"/>
                      <a:pt x="15328" y="2784"/>
                    </a:cubicBezTo>
                    <a:cubicBezTo>
                      <a:pt x="15254" y="2450"/>
                      <a:pt x="15212" y="2116"/>
                      <a:pt x="15244" y="1781"/>
                    </a:cubicBezTo>
                    <a:cubicBezTo>
                      <a:pt x="15275" y="1301"/>
                      <a:pt x="15328" y="820"/>
                      <a:pt x="15369" y="340"/>
                    </a:cubicBezTo>
                    <a:cubicBezTo>
                      <a:pt x="15369" y="256"/>
                      <a:pt x="15369" y="172"/>
                      <a:pt x="15359" y="89"/>
                    </a:cubicBezTo>
                    <a:cubicBezTo>
                      <a:pt x="15350" y="45"/>
                      <a:pt x="15311" y="1"/>
                      <a:pt x="15261" y="1"/>
                    </a:cubicBezTo>
                    <a:close/>
                    <a:moveTo>
                      <a:pt x="8923" y="1656"/>
                    </a:moveTo>
                    <a:cubicBezTo>
                      <a:pt x="8881" y="1688"/>
                      <a:pt x="8860" y="1698"/>
                      <a:pt x="8850" y="1719"/>
                    </a:cubicBezTo>
                    <a:cubicBezTo>
                      <a:pt x="8704" y="2011"/>
                      <a:pt x="8579" y="2294"/>
                      <a:pt x="8505" y="2617"/>
                    </a:cubicBezTo>
                    <a:cubicBezTo>
                      <a:pt x="8421" y="3025"/>
                      <a:pt x="8296" y="3422"/>
                      <a:pt x="8098" y="3798"/>
                    </a:cubicBezTo>
                    <a:cubicBezTo>
                      <a:pt x="8014" y="3965"/>
                      <a:pt x="7931" y="4142"/>
                      <a:pt x="7857" y="4321"/>
                    </a:cubicBezTo>
                    <a:cubicBezTo>
                      <a:pt x="7669" y="4780"/>
                      <a:pt x="7335" y="5145"/>
                      <a:pt x="7032" y="5532"/>
                    </a:cubicBezTo>
                    <a:cubicBezTo>
                      <a:pt x="6993" y="5579"/>
                      <a:pt x="6948" y="5603"/>
                      <a:pt x="6892" y="5603"/>
                    </a:cubicBezTo>
                    <a:cubicBezTo>
                      <a:pt x="6874" y="5603"/>
                      <a:pt x="6854" y="5600"/>
                      <a:pt x="6833" y="5595"/>
                    </a:cubicBezTo>
                    <a:cubicBezTo>
                      <a:pt x="6698" y="5563"/>
                      <a:pt x="6541" y="5542"/>
                      <a:pt x="6416" y="5491"/>
                    </a:cubicBezTo>
                    <a:cubicBezTo>
                      <a:pt x="6347" y="5463"/>
                      <a:pt x="6277" y="5458"/>
                      <a:pt x="6209" y="5458"/>
                    </a:cubicBezTo>
                    <a:cubicBezTo>
                      <a:pt x="6166" y="5458"/>
                      <a:pt x="6123" y="5460"/>
                      <a:pt x="6081" y="5460"/>
                    </a:cubicBezTo>
                    <a:cubicBezTo>
                      <a:pt x="6039" y="5460"/>
                      <a:pt x="5997" y="5458"/>
                      <a:pt x="5956" y="5449"/>
                    </a:cubicBezTo>
                    <a:cubicBezTo>
                      <a:pt x="5950" y="5447"/>
                      <a:pt x="5944" y="5446"/>
                      <a:pt x="5937" y="5446"/>
                    </a:cubicBezTo>
                    <a:cubicBezTo>
                      <a:pt x="5910" y="5446"/>
                      <a:pt x="5877" y="5463"/>
                      <a:pt x="5851" y="5480"/>
                    </a:cubicBezTo>
                    <a:cubicBezTo>
                      <a:pt x="5674" y="5616"/>
                      <a:pt x="5684" y="5846"/>
                      <a:pt x="5883" y="5950"/>
                    </a:cubicBezTo>
                    <a:cubicBezTo>
                      <a:pt x="5956" y="5992"/>
                      <a:pt x="6050" y="5992"/>
                      <a:pt x="6144" y="6013"/>
                    </a:cubicBezTo>
                    <a:cubicBezTo>
                      <a:pt x="6228" y="6034"/>
                      <a:pt x="6322" y="6023"/>
                      <a:pt x="6406" y="6097"/>
                    </a:cubicBezTo>
                    <a:cubicBezTo>
                      <a:pt x="6259" y="6211"/>
                      <a:pt x="6113" y="6326"/>
                      <a:pt x="5967" y="6431"/>
                    </a:cubicBezTo>
                    <a:cubicBezTo>
                      <a:pt x="5810" y="6566"/>
                      <a:pt x="5684" y="6713"/>
                      <a:pt x="5653" y="6921"/>
                    </a:cubicBezTo>
                    <a:cubicBezTo>
                      <a:pt x="5622" y="7110"/>
                      <a:pt x="5705" y="7204"/>
                      <a:pt x="5893" y="7204"/>
                    </a:cubicBezTo>
                    <a:cubicBezTo>
                      <a:pt x="6050" y="7204"/>
                      <a:pt x="6197" y="7162"/>
                      <a:pt x="6332" y="7100"/>
                    </a:cubicBezTo>
                    <a:cubicBezTo>
                      <a:pt x="6395" y="7079"/>
                      <a:pt x="6447" y="7058"/>
                      <a:pt x="6531" y="7026"/>
                    </a:cubicBezTo>
                    <a:lnTo>
                      <a:pt x="6531" y="7026"/>
                    </a:lnTo>
                    <a:cubicBezTo>
                      <a:pt x="6531" y="7100"/>
                      <a:pt x="6531" y="7141"/>
                      <a:pt x="6520" y="7183"/>
                    </a:cubicBezTo>
                    <a:cubicBezTo>
                      <a:pt x="6499" y="7298"/>
                      <a:pt x="6457" y="7413"/>
                      <a:pt x="6447" y="7527"/>
                    </a:cubicBezTo>
                    <a:cubicBezTo>
                      <a:pt x="6436" y="7643"/>
                      <a:pt x="6436" y="7768"/>
                      <a:pt x="6447" y="7883"/>
                    </a:cubicBezTo>
                    <a:cubicBezTo>
                      <a:pt x="6464" y="7948"/>
                      <a:pt x="6518" y="7987"/>
                      <a:pt x="6585" y="7987"/>
                    </a:cubicBezTo>
                    <a:cubicBezTo>
                      <a:pt x="6604" y="7987"/>
                      <a:pt x="6625" y="7984"/>
                      <a:pt x="6645" y="7977"/>
                    </a:cubicBezTo>
                    <a:cubicBezTo>
                      <a:pt x="6823" y="7924"/>
                      <a:pt x="6938" y="7799"/>
                      <a:pt x="7022" y="7643"/>
                    </a:cubicBezTo>
                    <a:cubicBezTo>
                      <a:pt x="7116" y="7476"/>
                      <a:pt x="7200" y="7308"/>
                      <a:pt x="7293" y="7141"/>
                    </a:cubicBezTo>
                    <a:cubicBezTo>
                      <a:pt x="7314" y="7089"/>
                      <a:pt x="7346" y="7047"/>
                      <a:pt x="7398" y="6974"/>
                    </a:cubicBezTo>
                    <a:cubicBezTo>
                      <a:pt x="7419" y="7047"/>
                      <a:pt x="7450" y="7089"/>
                      <a:pt x="7450" y="7130"/>
                    </a:cubicBezTo>
                    <a:cubicBezTo>
                      <a:pt x="7460" y="7204"/>
                      <a:pt x="7471" y="7288"/>
                      <a:pt x="7471" y="7371"/>
                    </a:cubicBezTo>
                    <a:cubicBezTo>
                      <a:pt x="7481" y="7580"/>
                      <a:pt x="7534" y="7789"/>
                      <a:pt x="7617" y="7977"/>
                    </a:cubicBezTo>
                    <a:cubicBezTo>
                      <a:pt x="7648" y="8061"/>
                      <a:pt x="7690" y="8144"/>
                      <a:pt x="7795" y="8175"/>
                    </a:cubicBezTo>
                    <a:cubicBezTo>
                      <a:pt x="7816" y="8165"/>
                      <a:pt x="7847" y="8165"/>
                      <a:pt x="7868" y="8154"/>
                    </a:cubicBezTo>
                    <a:cubicBezTo>
                      <a:pt x="8066" y="8133"/>
                      <a:pt x="8140" y="8019"/>
                      <a:pt x="8192" y="7841"/>
                    </a:cubicBezTo>
                    <a:cubicBezTo>
                      <a:pt x="8265" y="7497"/>
                      <a:pt x="8296" y="7162"/>
                      <a:pt x="8254" y="6807"/>
                    </a:cubicBezTo>
                    <a:cubicBezTo>
                      <a:pt x="8233" y="6661"/>
                      <a:pt x="8213" y="6504"/>
                      <a:pt x="8265" y="6326"/>
                    </a:cubicBezTo>
                    <a:cubicBezTo>
                      <a:pt x="8463" y="6253"/>
                      <a:pt x="8641" y="6138"/>
                      <a:pt x="8798" y="5992"/>
                    </a:cubicBezTo>
                    <a:cubicBezTo>
                      <a:pt x="9164" y="5658"/>
                      <a:pt x="9529" y="5313"/>
                      <a:pt x="9811" y="4895"/>
                    </a:cubicBezTo>
                    <a:cubicBezTo>
                      <a:pt x="10198" y="4321"/>
                      <a:pt x="10522" y="3704"/>
                      <a:pt x="10866" y="3109"/>
                    </a:cubicBezTo>
                    <a:cubicBezTo>
                      <a:pt x="11012" y="2858"/>
                      <a:pt x="11065" y="2575"/>
                      <a:pt x="11138" y="2315"/>
                    </a:cubicBezTo>
                    <a:cubicBezTo>
                      <a:pt x="11149" y="2304"/>
                      <a:pt x="11138" y="2294"/>
                      <a:pt x="11128" y="2273"/>
                    </a:cubicBezTo>
                    <a:cubicBezTo>
                      <a:pt x="11051" y="2281"/>
                      <a:pt x="10974" y="2296"/>
                      <a:pt x="10898" y="2296"/>
                    </a:cubicBezTo>
                    <a:cubicBezTo>
                      <a:pt x="10880" y="2296"/>
                      <a:pt x="10863" y="2296"/>
                      <a:pt x="10845" y="2294"/>
                    </a:cubicBezTo>
                    <a:cubicBezTo>
                      <a:pt x="10832" y="2293"/>
                      <a:pt x="10818" y="2292"/>
                      <a:pt x="10805" y="2292"/>
                    </a:cubicBezTo>
                    <a:cubicBezTo>
                      <a:pt x="10691" y="2292"/>
                      <a:pt x="10609" y="2336"/>
                      <a:pt x="10553" y="2440"/>
                    </a:cubicBezTo>
                    <a:cubicBezTo>
                      <a:pt x="10522" y="2482"/>
                      <a:pt x="10501" y="2524"/>
                      <a:pt x="10469" y="2554"/>
                    </a:cubicBezTo>
                    <a:cubicBezTo>
                      <a:pt x="10354" y="2680"/>
                      <a:pt x="10212" y="2734"/>
                      <a:pt x="10044" y="2734"/>
                    </a:cubicBezTo>
                    <a:cubicBezTo>
                      <a:pt x="10029" y="2734"/>
                      <a:pt x="10014" y="2733"/>
                      <a:pt x="9999" y="2733"/>
                    </a:cubicBezTo>
                    <a:cubicBezTo>
                      <a:pt x="9905" y="2733"/>
                      <a:pt x="9842" y="2680"/>
                      <a:pt x="9842" y="2586"/>
                    </a:cubicBezTo>
                    <a:cubicBezTo>
                      <a:pt x="9832" y="2482"/>
                      <a:pt x="9832" y="2366"/>
                      <a:pt x="9842" y="2262"/>
                    </a:cubicBezTo>
                    <a:cubicBezTo>
                      <a:pt x="9863" y="2116"/>
                      <a:pt x="9884" y="1980"/>
                      <a:pt x="9895" y="1792"/>
                    </a:cubicBezTo>
                    <a:lnTo>
                      <a:pt x="9895" y="1792"/>
                    </a:lnTo>
                    <a:cubicBezTo>
                      <a:pt x="9790" y="1918"/>
                      <a:pt x="9717" y="2011"/>
                      <a:pt x="9633" y="2085"/>
                    </a:cubicBezTo>
                    <a:cubicBezTo>
                      <a:pt x="9540" y="2157"/>
                      <a:pt x="9435" y="2210"/>
                      <a:pt x="9341" y="2273"/>
                    </a:cubicBezTo>
                    <a:cubicBezTo>
                      <a:pt x="9257" y="2252"/>
                      <a:pt x="9185" y="2252"/>
                      <a:pt x="9111" y="2231"/>
                    </a:cubicBezTo>
                    <a:cubicBezTo>
                      <a:pt x="8986" y="2199"/>
                      <a:pt x="8955" y="2147"/>
                      <a:pt x="8944" y="2011"/>
                    </a:cubicBezTo>
                    <a:lnTo>
                      <a:pt x="8944" y="1771"/>
                    </a:lnTo>
                    <a:cubicBezTo>
                      <a:pt x="8944" y="1740"/>
                      <a:pt x="8934" y="1709"/>
                      <a:pt x="8923" y="1656"/>
                    </a:cubicBezTo>
                    <a:close/>
                  </a:path>
                </a:pathLst>
              </a:custGeom>
              <a:solidFill>
                <a:srgbClr val="FFB0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7"/>
              <p:cNvSpPr/>
              <p:nvPr/>
            </p:nvSpPr>
            <p:spPr>
              <a:xfrm>
                <a:off x="5808429" y="2487722"/>
                <a:ext cx="516700" cy="5600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758" extrusionOk="0">
                    <a:moveTo>
                      <a:pt x="5461" y="1"/>
                    </a:moveTo>
                    <a:cubicBezTo>
                      <a:pt x="5452" y="1"/>
                      <a:pt x="5443" y="2"/>
                      <a:pt x="5433" y="5"/>
                    </a:cubicBezTo>
                    <a:cubicBezTo>
                      <a:pt x="5298" y="26"/>
                      <a:pt x="5172" y="68"/>
                      <a:pt x="5131" y="225"/>
                    </a:cubicBezTo>
                    <a:cubicBezTo>
                      <a:pt x="5078" y="413"/>
                      <a:pt x="5026" y="590"/>
                      <a:pt x="4963" y="778"/>
                    </a:cubicBezTo>
                    <a:cubicBezTo>
                      <a:pt x="4848" y="1113"/>
                      <a:pt x="4734" y="1447"/>
                      <a:pt x="4608" y="1781"/>
                    </a:cubicBezTo>
                    <a:cubicBezTo>
                      <a:pt x="4546" y="1939"/>
                      <a:pt x="4483" y="2106"/>
                      <a:pt x="4409" y="2252"/>
                    </a:cubicBezTo>
                    <a:cubicBezTo>
                      <a:pt x="4374" y="2316"/>
                      <a:pt x="4323" y="2351"/>
                      <a:pt x="4274" y="2351"/>
                    </a:cubicBezTo>
                    <a:cubicBezTo>
                      <a:pt x="4235" y="2351"/>
                      <a:pt x="4197" y="2329"/>
                      <a:pt x="4169" y="2283"/>
                    </a:cubicBezTo>
                    <a:cubicBezTo>
                      <a:pt x="4065" y="2127"/>
                      <a:pt x="3981" y="1969"/>
                      <a:pt x="3908" y="1802"/>
                    </a:cubicBezTo>
                    <a:cubicBezTo>
                      <a:pt x="3793" y="1521"/>
                      <a:pt x="3699" y="1238"/>
                      <a:pt x="3584" y="956"/>
                    </a:cubicBezTo>
                    <a:cubicBezTo>
                      <a:pt x="3522" y="778"/>
                      <a:pt x="3438" y="601"/>
                      <a:pt x="3365" y="434"/>
                    </a:cubicBezTo>
                    <a:cubicBezTo>
                      <a:pt x="3337" y="359"/>
                      <a:pt x="3274" y="317"/>
                      <a:pt x="3193" y="317"/>
                    </a:cubicBezTo>
                    <a:cubicBezTo>
                      <a:pt x="3185" y="317"/>
                      <a:pt x="3176" y="318"/>
                      <a:pt x="3166" y="319"/>
                    </a:cubicBezTo>
                    <a:cubicBezTo>
                      <a:pt x="3125" y="319"/>
                      <a:pt x="3083" y="330"/>
                      <a:pt x="3030" y="340"/>
                    </a:cubicBezTo>
                    <a:cubicBezTo>
                      <a:pt x="2978" y="361"/>
                      <a:pt x="2937" y="402"/>
                      <a:pt x="2926" y="455"/>
                    </a:cubicBezTo>
                    <a:cubicBezTo>
                      <a:pt x="2916" y="528"/>
                      <a:pt x="2916" y="601"/>
                      <a:pt x="2916" y="674"/>
                    </a:cubicBezTo>
                    <a:cubicBezTo>
                      <a:pt x="2905" y="862"/>
                      <a:pt x="2895" y="1050"/>
                      <a:pt x="2884" y="1249"/>
                    </a:cubicBezTo>
                    <a:lnTo>
                      <a:pt x="2853" y="2064"/>
                    </a:lnTo>
                    <a:cubicBezTo>
                      <a:pt x="2842" y="2199"/>
                      <a:pt x="2863" y="2336"/>
                      <a:pt x="2926" y="2461"/>
                    </a:cubicBezTo>
                    <a:cubicBezTo>
                      <a:pt x="3104" y="2816"/>
                      <a:pt x="3281" y="3181"/>
                      <a:pt x="3469" y="3537"/>
                    </a:cubicBezTo>
                    <a:cubicBezTo>
                      <a:pt x="3626" y="3808"/>
                      <a:pt x="3824" y="4070"/>
                      <a:pt x="4023" y="4310"/>
                    </a:cubicBezTo>
                    <a:cubicBezTo>
                      <a:pt x="4086" y="4383"/>
                      <a:pt x="4159" y="4446"/>
                      <a:pt x="4190" y="4571"/>
                    </a:cubicBezTo>
                    <a:cubicBezTo>
                      <a:pt x="4033" y="4560"/>
                      <a:pt x="3908" y="4498"/>
                      <a:pt x="3782" y="4456"/>
                    </a:cubicBezTo>
                    <a:cubicBezTo>
                      <a:pt x="3532" y="4362"/>
                      <a:pt x="3281" y="4321"/>
                      <a:pt x="3009" y="4310"/>
                    </a:cubicBezTo>
                    <a:cubicBezTo>
                      <a:pt x="2707" y="4310"/>
                      <a:pt x="2435" y="4414"/>
                      <a:pt x="2164" y="4488"/>
                    </a:cubicBezTo>
                    <a:cubicBezTo>
                      <a:pt x="1965" y="4550"/>
                      <a:pt x="1777" y="4613"/>
                      <a:pt x="1620" y="4748"/>
                    </a:cubicBezTo>
                    <a:cubicBezTo>
                      <a:pt x="1296" y="5010"/>
                      <a:pt x="920" y="5156"/>
                      <a:pt x="513" y="5261"/>
                    </a:cubicBezTo>
                    <a:cubicBezTo>
                      <a:pt x="429" y="5292"/>
                      <a:pt x="346" y="5313"/>
                      <a:pt x="262" y="5354"/>
                    </a:cubicBezTo>
                    <a:cubicBezTo>
                      <a:pt x="105" y="5438"/>
                      <a:pt x="95" y="5563"/>
                      <a:pt x="230" y="5679"/>
                    </a:cubicBezTo>
                    <a:cubicBezTo>
                      <a:pt x="304" y="5751"/>
                      <a:pt x="387" y="5814"/>
                      <a:pt x="481" y="5888"/>
                    </a:cubicBezTo>
                    <a:cubicBezTo>
                      <a:pt x="429" y="5939"/>
                      <a:pt x="387" y="5992"/>
                      <a:pt x="346" y="6034"/>
                    </a:cubicBezTo>
                    <a:cubicBezTo>
                      <a:pt x="293" y="6086"/>
                      <a:pt x="241" y="6127"/>
                      <a:pt x="189" y="6190"/>
                    </a:cubicBezTo>
                    <a:cubicBezTo>
                      <a:pt x="126" y="6264"/>
                      <a:pt x="63" y="6347"/>
                      <a:pt x="21" y="6431"/>
                    </a:cubicBezTo>
                    <a:cubicBezTo>
                      <a:pt x="1" y="6473"/>
                      <a:pt x="11" y="6556"/>
                      <a:pt x="42" y="6587"/>
                    </a:cubicBezTo>
                    <a:cubicBezTo>
                      <a:pt x="119" y="6702"/>
                      <a:pt x="199" y="6754"/>
                      <a:pt x="295" y="6754"/>
                    </a:cubicBezTo>
                    <a:cubicBezTo>
                      <a:pt x="356" y="6754"/>
                      <a:pt x="425" y="6733"/>
                      <a:pt x="502" y="6692"/>
                    </a:cubicBezTo>
                    <a:cubicBezTo>
                      <a:pt x="576" y="6650"/>
                      <a:pt x="627" y="6608"/>
                      <a:pt x="690" y="6577"/>
                    </a:cubicBezTo>
                    <a:cubicBezTo>
                      <a:pt x="732" y="6556"/>
                      <a:pt x="774" y="6545"/>
                      <a:pt x="847" y="6514"/>
                    </a:cubicBezTo>
                    <a:lnTo>
                      <a:pt x="847" y="6514"/>
                    </a:lnTo>
                    <a:cubicBezTo>
                      <a:pt x="826" y="6608"/>
                      <a:pt x="826" y="6661"/>
                      <a:pt x="815" y="6723"/>
                    </a:cubicBezTo>
                    <a:cubicBezTo>
                      <a:pt x="795" y="6828"/>
                      <a:pt x="764" y="6932"/>
                      <a:pt x="743" y="7037"/>
                    </a:cubicBezTo>
                    <a:cubicBezTo>
                      <a:pt x="732" y="7089"/>
                      <a:pt x="743" y="7151"/>
                      <a:pt x="774" y="7193"/>
                    </a:cubicBezTo>
                    <a:cubicBezTo>
                      <a:pt x="819" y="7277"/>
                      <a:pt x="916" y="7325"/>
                      <a:pt x="1010" y="7325"/>
                    </a:cubicBezTo>
                    <a:cubicBezTo>
                      <a:pt x="1069" y="7325"/>
                      <a:pt x="1127" y="7307"/>
                      <a:pt x="1171" y="7267"/>
                    </a:cubicBezTo>
                    <a:cubicBezTo>
                      <a:pt x="1275" y="7193"/>
                      <a:pt x="1349" y="7089"/>
                      <a:pt x="1432" y="6995"/>
                    </a:cubicBezTo>
                    <a:cubicBezTo>
                      <a:pt x="1474" y="6953"/>
                      <a:pt x="1505" y="6921"/>
                      <a:pt x="1589" y="6849"/>
                    </a:cubicBezTo>
                    <a:lnTo>
                      <a:pt x="1589" y="6849"/>
                    </a:lnTo>
                    <a:cubicBezTo>
                      <a:pt x="1578" y="7005"/>
                      <a:pt x="1547" y="7110"/>
                      <a:pt x="1537" y="7214"/>
                    </a:cubicBezTo>
                    <a:cubicBezTo>
                      <a:pt x="1537" y="7308"/>
                      <a:pt x="1516" y="7392"/>
                      <a:pt x="1526" y="7486"/>
                    </a:cubicBezTo>
                    <a:cubicBezTo>
                      <a:pt x="1537" y="7643"/>
                      <a:pt x="1662" y="7685"/>
                      <a:pt x="1777" y="7736"/>
                    </a:cubicBezTo>
                    <a:cubicBezTo>
                      <a:pt x="1804" y="7752"/>
                      <a:pt x="1831" y="7758"/>
                      <a:pt x="1857" y="7758"/>
                    </a:cubicBezTo>
                    <a:cubicBezTo>
                      <a:pt x="1922" y="7758"/>
                      <a:pt x="1983" y="7718"/>
                      <a:pt x="2027" y="7674"/>
                    </a:cubicBezTo>
                    <a:cubicBezTo>
                      <a:pt x="2111" y="7559"/>
                      <a:pt x="2205" y="7444"/>
                      <a:pt x="2268" y="7318"/>
                    </a:cubicBezTo>
                    <a:cubicBezTo>
                      <a:pt x="2393" y="7079"/>
                      <a:pt x="2498" y="6838"/>
                      <a:pt x="2602" y="6598"/>
                    </a:cubicBezTo>
                    <a:cubicBezTo>
                      <a:pt x="2644" y="6504"/>
                      <a:pt x="2686" y="6410"/>
                      <a:pt x="2780" y="6368"/>
                    </a:cubicBezTo>
                    <a:cubicBezTo>
                      <a:pt x="2970" y="6281"/>
                      <a:pt x="3160" y="6225"/>
                      <a:pt x="3349" y="6225"/>
                    </a:cubicBezTo>
                    <a:cubicBezTo>
                      <a:pt x="3525" y="6225"/>
                      <a:pt x="3701" y="6273"/>
                      <a:pt x="3877" y="6389"/>
                    </a:cubicBezTo>
                    <a:cubicBezTo>
                      <a:pt x="4075" y="6524"/>
                      <a:pt x="4274" y="6661"/>
                      <a:pt x="4462" y="6817"/>
                    </a:cubicBezTo>
                    <a:cubicBezTo>
                      <a:pt x="4744" y="7037"/>
                      <a:pt x="5057" y="7204"/>
                      <a:pt x="5381" y="7339"/>
                    </a:cubicBezTo>
                    <a:cubicBezTo>
                      <a:pt x="5520" y="7398"/>
                      <a:pt x="5660" y="7435"/>
                      <a:pt x="5800" y="7435"/>
                    </a:cubicBezTo>
                    <a:cubicBezTo>
                      <a:pt x="5934" y="7435"/>
                      <a:pt x="6068" y="7401"/>
                      <a:pt x="6196" y="7318"/>
                    </a:cubicBezTo>
                    <a:cubicBezTo>
                      <a:pt x="6561" y="7089"/>
                      <a:pt x="6823" y="6786"/>
                      <a:pt x="6907" y="6357"/>
                    </a:cubicBezTo>
                    <a:cubicBezTo>
                      <a:pt x="6938" y="6169"/>
                      <a:pt x="6958" y="5992"/>
                      <a:pt x="6958" y="5814"/>
                    </a:cubicBezTo>
                    <a:cubicBezTo>
                      <a:pt x="6948" y="5542"/>
                      <a:pt x="6948" y="5271"/>
                      <a:pt x="6948" y="4989"/>
                    </a:cubicBezTo>
                    <a:cubicBezTo>
                      <a:pt x="6938" y="4362"/>
                      <a:pt x="7021" y="3745"/>
                      <a:pt x="7136" y="3130"/>
                    </a:cubicBezTo>
                    <a:cubicBezTo>
                      <a:pt x="7147" y="3067"/>
                      <a:pt x="7157" y="2993"/>
                      <a:pt x="7157" y="2931"/>
                    </a:cubicBezTo>
                    <a:cubicBezTo>
                      <a:pt x="7147" y="2586"/>
                      <a:pt x="7126" y="2231"/>
                      <a:pt x="7105" y="1876"/>
                    </a:cubicBezTo>
                    <a:cubicBezTo>
                      <a:pt x="7095" y="1677"/>
                      <a:pt x="7074" y="1479"/>
                      <a:pt x="7053" y="1270"/>
                    </a:cubicBezTo>
                    <a:cubicBezTo>
                      <a:pt x="7053" y="1217"/>
                      <a:pt x="7042" y="1165"/>
                      <a:pt x="7032" y="1113"/>
                    </a:cubicBezTo>
                    <a:cubicBezTo>
                      <a:pt x="7005" y="1042"/>
                      <a:pt x="6948" y="994"/>
                      <a:pt x="6874" y="994"/>
                    </a:cubicBezTo>
                    <a:cubicBezTo>
                      <a:pt x="6861" y="994"/>
                      <a:pt x="6847" y="995"/>
                      <a:pt x="6833" y="998"/>
                    </a:cubicBezTo>
                    <a:cubicBezTo>
                      <a:pt x="6687" y="1019"/>
                      <a:pt x="6572" y="1082"/>
                      <a:pt x="6510" y="1238"/>
                    </a:cubicBezTo>
                    <a:cubicBezTo>
                      <a:pt x="6373" y="1583"/>
                      <a:pt x="6238" y="1918"/>
                      <a:pt x="6092" y="2252"/>
                    </a:cubicBezTo>
                    <a:cubicBezTo>
                      <a:pt x="5997" y="2471"/>
                      <a:pt x="5925" y="2691"/>
                      <a:pt x="5778" y="2889"/>
                    </a:cubicBezTo>
                    <a:cubicBezTo>
                      <a:pt x="5747" y="2931"/>
                      <a:pt x="5705" y="2951"/>
                      <a:pt x="5674" y="2983"/>
                    </a:cubicBezTo>
                    <a:cubicBezTo>
                      <a:pt x="5569" y="2941"/>
                      <a:pt x="5548" y="2858"/>
                      <a:pt x="5528" y="2784"/>
                    </a:cubicBezTo>
                    <a:cubicBezTo>
                      <a:pt x="5454" y="2450"/>
                      <a:pt x="5412" y="2116"/>
                      <a:pt x="5444" y="1781"/>
                    </a:cubicBezTo>
                    <a:cubicBezTo>
                      <a:pt x="5475" y="1301"/>
                      <a:pt x="5528" y="820"/>
                      <a:pt x="5569" y="340"/>
                    </a:cubicBezTo>
                    <a:cubicBezTo>
                      <a:pt x="5569" y="256"/>
                      <a:pt x="5569" y="172"/>
                      <a:pt x="5559" y="89"/>
                    </a:cubicBezTo>
                    <a:cubicBezTo>
                      <a:pt x="5550" y="45"/>
                      <a:pt x="5511" y="1"/>
                      <a:pt x="5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7"/>
              <p:cNvSpPr/>
              <p:nvPr/>
            </p:nvSpPr>
            <p:spPr>
              <a:xfrm>
                <a:off x="5506767" y="2607261"/>
                <a:ext cx="399039" cy="470646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520" extrusionOk="0">
                    <a:moveTo>
                      <a:pt x="3302" y="0"/>
                    </a:moveTo>
                    <a:cubicBezTo>
                      <a:pt x="3260" y="32"/>
                      <a:pt x="3239" y="42"/>
                      <a:pt x="3229" y="63"/>
                    </a:cubicBezTo>
                    <a:cubicBezTo>
                      <a:pt x="3083" y="355"/>
                      <a:pt x="2958" y="638"/>
                      <a:pt x="2884" y="961"/>
                    </a:cubicBezTo>
                    <a:cubicBezTo>
                      <a:pt x="2800" y="1369"/>
                      <a:pt x="2675" y="1766"/>
                      <a:pt x="2477" y="2142"/>
                    </a:cubicBezTo>
                    <a:cubicBezTo>
                      <a:pt x="2393" y="2309"/>
                      <a:pt x="2310" y="2486"/>
                      <a:pt x="2236" y="2665"/>
                    </a:cubicBezTo>
                    <a:cubicBezTo>
                      <a:pt x="2048" y="3124"/>
                      <a:pt x="1714" y="3489"/>
                      <a:pt x="1411" y="3876"/>
                    </a:cubicBezTo>
                    <a:cubicBezTo>
                      <a:pt x="1372" y="3923"/>
                      <a:pt x="1327" y="3947"/>
                      <a:pt x="1271" y="3947"/>
                    </a:cubicBezTo>
                    <a:cubicBezTo>
                      <a:pt x="1253" y="3947"/>
                      <a:pt x="1233" y="3944"/>
                      <a:pt x="1212" y="3939"/>
                    </a:cubicBezTo>
                    <a:cubicBezTo>
                      <a:pt x="1077" y="3907"/>
                      <a:pt x="920" y="3886"/>
                      <a:pt x="795" y="3835"/>
                    </a:cubicBezTo>
                    <a:cubicBezTo>
                      <a:pt x="726" y="3807"/>
                      <a:pt x="656" y="3802"/>
                      <a:pt x="588" y="3802"/>
                    </a:cubicBezTo>
                    <a:cubicBezTo>
                      <a:pt x="545" y="3802"/>
                      <a:pt x="502" y="3804"/>
                      <a:pt x="460" y="3804"/>
                    </a:cubicBezTo>
                    <a:cubicBezTo>
                      <a:pt x="418" y="3804"/>
                      <a:pt x="376" y="3802"/>
                      <a:pt x="335" y="3793"/>
                    </a:cubicBezTo>
                    <a:cubicBezTo>
                      <a:pt x="329" y="3791"/>
                      <a:pt x="323" y="3790"/>
                      <a:pt x="316" y="3790"/>
                    </a:cubicBezTo>
                    <a:cubicBezTo>
                      <a:pt x="289" y="3790"/>
                      <a:pt x="256" y="3807"/>
                      <a:pt x="230" y="3824"/>
                    </a:cubicBezTo>
                    <a:cubicBezTo>
                      <a:pt x="53" y="3960"/>
                      <a:pt x="63" y="4190"/>
                      <a:pt x="262" y="4294"/>
                    </a:cubicBezTo>
                    <a:cubicBezTo>
                      <a:pt x="335" y="4336"/>
                      <a:pt x="429" y="4336"/>
                      <a:pt x="523" y="4357"/>
                    </a:cubicBezTo>
                    <a:cubicBezTo>
                      <a:pt x="607" y="4378"/>
                      <a:pt x="701" y="4367"/>
                      <a:pt x="785" y="4441"/>
                    </a:cubicBezTo>
                    <a:cubicBezTo>
                      <a:pt x="638" y="4555"/>
                      <a:pt x="492" y="4670"/>
                      <a:pt x="346" y="4775"/>
                    </a:cubicBezTo>
                    <a:cubicBezTo>
                      <a:pt x="189" y="4910"/>
                      <a:pt x="63" y="5057"/>
                      <a:pt x="32" y="5265"/>
                    </a:cubicBezTo>
                    <a:cubicBezTo>
                      <a:pt x="1" y="5454"/>
                      <a:pt x="84" y="5548"/>
                      <a:pt x="272" y="5548"/>
                    </a:cubicBezTo>
                    <a:cubicBezTo>
                      <a:pt x="429" y="5548"/>
                      <a:pt x="576" y="5506"/>
                      <a:pt x="711" y="5444"/>
                    </a:cubicBezTo>
                    <a:cubicBezTo>
                      <a:pt x="774" y="5423"/>
                      <a:pt x="826" y="5402"/>
                      <a:pt x="910" y="5370"/>
                    </a:cubicBezTo>
                    <a:lnTo>
                      <a:pt x="910" y="5370"/>
                    </a:lnTo>
                    <a:cubicBezTo>
                      <a:pt x="910" y="5444"/>
                      <a:pt x="910" y="5485"/>
                      <a:pt x="899" y="5527"/>
                    </a:cubicBezTo>
                    <a:cubicBezTo>
                      <a:pt x="878" y="5642"/>
                      <a:pt x="836" y="5757"/>
                      <a:pt x="826" y="5871"/>
                    </a:cubicBezTo>
                    <a:cubicBezTo>
                      <a:pt x="815" y="5987"/>
                      <a:pt x="815" y="6112"/>
                      <a:pt x="826" y="6227"/>
                    </a:cubicBezTo>
                    <a:cubicBezTo>
                      <a:pt x="843" y="6292"/>
                      <a:pt x="897" y="6331"/>
                      <a:pt x="964" y="6331"/>
                    </a:cubicBezTo>
                    <a:cubicBezTo>
                      <a:pt x="983" y="6331"/>
                      <a:pt x="1004" y="6328"/>
                      <a:pt x="1024" y="6321"/>
                    </a:cubicBezTo>
                    <a:cubicBezTo>
                      <a:pt x="1202" y="6268"/>
                      <a:pt x="1317" y="6143"/>
                      <a:pt x="1401" y="5987"/>
                    </a:cubicBezTo>
                    <a:cubicBezTo>
                      <a:pt x="1495" y="5820"/>
                      <a:pt x="1579" y="5652"/>
                      <a:pt x="1672" y="5485"/>
                    </a:cubicBezTo>
                    <a:cubicBezTo>
                      <a:pt x="1693" y="5433"/>
                      <a:pt x="1725" y="5391"/>
                      <a:pt x="1777" y="5318"/>
                    </a:cubicBezTo>
                    <a:cubicBezTo>
                      <a:pt x="1798" y="5391"/>
                      <a:pt x="1829" y="5433"/>
                      <a:pt x="1829" y="5474"/>
                    </a:cubicBezTo>
                    <a:cubicBezTo>
                      <a:pt x="1839" y="5548"/>
                      <a:pt x="1850" y="5632"/>
                      <a:pt x="1850" y="5715"/>
                    </a:cubicBezTo>
                    <a:cubicBezTo>
                      <a:pt x="1860" y="5924"/>
                      <a:pt x="1913" y="6133"/>
                      <a:pt x="1996" y="6321"/>
                    </a:cubicBezTo>
                    <a:cubicBezTo>
                      <a:pt x="2027" y="6405"/>
                      <a:pt x="2069" y="6488"/>
                      <a:pt x="2174" y="6519"/>
                    </a:cubicBezTo>
                    <a:cubicBezTo>
                      <a:pt x="2195" y="6509"/>
                      <a:pt x="2226" y="6509"/>
                      <a:pt x="2247" y="6498"/>
                    </a:cubicBezTo>
                    <a:cubicBezTo>
                      <a:pt x="2445" y="6477"/>
                      <a:pt x="2519" y="6363"/>
                      <a:pt x="2571" y="6185"/>
                    </a:cubicBezTo>
                    <a:cubicBezTo>
                      <a:pt x="2644" y="5841"/>
                      <a:pt x="2675" y="5506"/>
                      <a:pt x="2633" y="5151"/>
                    </a:cubicBezTo>
                    <a:cubicBezTo>
                      <a:pt x="2612" y="5005"/>
                      <a:pt x="2592" y="4848"/>
                      <a:pt x="2644" y="4670"/>
                    </a:cubicBezTo>
                    <a:cubicBezTo>
                      <a:pt x="2842" y="4597"/>
                      <a:pt x="3020" y="4482"/>
                      <a:pt x="3177" y="4336"/>
                    </a:cubicBezTo>
                    <a:cubicBezTo>
                      <a:pt x="3543" y="4002"/>
                      <a:pt x="3908" y="3657"/>
                      <a:pt x="4190" y="3239"/>
                    </a:cubicBezTo>
                    <a:cubicBezTo>
                      <a:pt x="4577" y="2665"/>
                      <a:pt x="4901" y="2048"/>
                      <a:pt x="5245" y="1453"/>
                    </a:cubicBezTo>
                    <a:cubicBezTo>
                      <a:pt x="5391" y="1202"/>
                      <a:pt x="5444" y="919"/>
                      <a:pt x="5517" y="659"/>
                    </a:cubicBezTo>
                    <a:cubicBezTo>
                      <a:pt x="5528" y="648"/>
                      <a:pt x="5517" y="638"/>
                      <a:pt x="5507" y="617"/>
                    </a:cubicBezTo>
                    <a:cubicBezTo>
                      <a:pt x="5430" y="625"/>
                      <a:pt x="5353" y="640"/>
                      <a:pt x="5277" y="640"/>
                    </a:cubicBezTo>
                    <a:cubicBezTo>
                      <a:pt x="5259" y="640"/>
                      <a:pt x="5242" y="640"/>
                      <a:pt x="5224" y="638"/>
                    </a:cubicBezTo>
                    <a:cubicBezTo>
                      <a:pt x="5211" y="637"/>
                      <a:pt x="5197" y="636"/>
                      <a:pt x="5184" y="636"/>
                    </a:cubicBezTo>
                    <a:cubicBezTo>
                      <a:pt x="5070" y="636"/>
                      <a:pt x="4988" y="680"/>
                      <a:pt x="4932" y="784"/>
                    </a:cubicBezTo>
                    <a:cubicBezTo>
                      <a:pt x="4901" y="826"/>
                      <a:pt x="4880" y="868"/>
                      <a:pt x="4848" y="898"/>
                    </a:cubicBezTo>
                    <a:cubicBezTo>
                      <a:pt x="4733" y="1024"/>
                      <a:pt x="4591" y="1078"/>
                      <a:pt x="4423" y="1078"/>
                    </a:cubicBezTo>
                    <a:cubicBezTo>
                      <a:pt x="4408" y="1078"/>
                      <a:pt x="4393" y="1077"/>
                      <a:pt x="4378" y="1077"/>
                    </a:cubicBezTo>
                    <a:cubicBezTo>
                      <a:pt x="4284" y="1077"/>
                      <a:pt x="4221" y="1024"/>
                      <a:pt x="4221" y="930"/>
                    </a:cubicBezTo>
                    <a:cubicBezTo>
                      <a:pt x="4211" y="826"/>
                      <a:pt x="4211" y="710"/>
                      <a:pt x="4221" y="606"/>
                    </a:cubicBezTo>
                    <a:cubicBezTo>
                      <a:pt x="4242" y="460"/>
                      <a:pt x="4263" y="324"/>
                      <a:pt x="4274" y="136"/>
                    </a:cubicBezTo>
                    <a:lnTo>
                      <a:pt x="4274" y="136"/>
                    </a:lnTo>
                    <a:cubicBezTo>
                      <a:pt x="4169" y="262"/>
                      <a:pt x="4096" y="355"/>
                      <a:pt x="4012" y="429"/>
                    </a:cubicBezTo>
                    <a:cubicBezTo>
                      <a:pt x="3919" y="501"/>
                      <a:pt x="3814" y="554"/>
                      <a:pt x="3720" y="617"/>
                    </a:cubicBezTo>
                    <a:cubicBezTo>
                      <a:pt x="3636" y="596"/>
                      <a:pt x="3564" y="596"/>
                      <a:pt x="3490" y="575"/>
                    </a:cubicBezTo>
                    <a:cubicBezTo>
                      <a:pt x="3365" y="543"/>
                      <a:pt x="3334" y="491"/>
                      <a:pt x="3323" y="355"/>
                    </a:cubicBezTo>
                    <a:lnTo>
                      <a:pt x="3323" y="115"/>
                    </a:lnTo>
                    <a:cubicBezTo>
                      <a:pt x="3323" y="84"/>
                      <a:pt x="3313" y="53"/>
                      <a:pt x="3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57"/>
              <p:cNvSpPr/>
              <p:nvPr/>
            </p:nvSpPr>
            <p:spPr>
              <a:xfrm>
                <a:off x="5101014" y="2625307"/>
                <a:ext cx="407340" cy="36511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058" extrusionOk="0">
                    <a:moveTo>
                      <a:pt x="4943" y="12"/>
                    </a:moveTo>
                    <a:cubicBezTo>
                      <a:pt x="4723" y="22"/>
                      <a:pt x="4525" y="1"/>
                      <a:pt x="4326" y="53"/>
                    </a:cubicBezTo>
                    <a:cubicBezTo>
                      <a:pt x="4305" y="126"/>
                      <a:pt x="4274" y="189"/>
                      <a:pt x="4253" y="262"/>
                    </a:cubicBezTo>
                    <a:cubicBezTo>
                      <a:pt x="4180" y="502"/>
                      <a:pt x="4086" y="743"/>
                      <a:pt x="3950" y="962"/>
                    </a:cubicBezTo>
                    <a:cubicBezTo>
                      <a:pt x="3898" y="1056"/>
                      <a:pt x="3835" y="1150"/>
                      <a:pt x="3762" y="1224"/>
                    </a:cubicBezTo>
                    <a:cubicBezTo>
                      <a:pt x="3522" y="1432"/>
                      <a:pt x="3281" y="1631"/>
                      <a:pt x="3031" y="1839"/>
                    </a:cubicBezTo>
                    <a:cubicBezTo>
                      <a:pt x="2926" y="1934"/>
                      <a:pt x="2801" y="2018"/>
                      <a:pt x="2696" y="2111"/>
                    </a:cubicBezTo>
                    <a:cubicBezTo>
                      <a:pt x="2631" y="2187"/>
                      <a:pt x="2547" y="2228"/>
                      <a:pt x="2463" y="2228"/>
                    </a:cubicBezTo>
                    <a:cubicBezTo>
                      <a:pt x="2454" y="2228"/>
                      <a:pt x="2445" y="2227"/>
                      <a:pt x="2436" y="2226"/>
                    </a:cubicBezTo>
                    <a:cubicBezTo>
                      <a:pt x="2402" y="2222"/>
                      <a:pt x="2368" y="2221"/>
                      <a:pt x="2336" y="2221"/>
                    </a:cubicBezTo>
                    <a:cubicBezTo>
                      <a:pt x="2198" y="2221"/>
                      <a:pt x="2071" y="2251"/>
                      <a:pt x="1944" y="2268"/>
                    </a:cubicBezTo>
                    <a:cubicBezTo>
                      <a:pt x="1850" y="2289"/>
                      <a:pt x="1746" y="2299"/>
                      <a:pt x="1642" y="2299"/>
                    </a:cubicBezTo>
                    <a:cubicBezTo>
                      <a:pt x="1422" y="2299"/>
                      <a:pt x="1192" y="2310"/>
                      <a:pt x="973" y="2373"/>
                    </a:cubicBezTo>
                    <a:cubicBezTo>
                      <a:pt x="816" y="2404"/>
                      <a:pt x="680" y="2466"/>
                      <a:pt x="565" y="2582"/>
                    </a:cubicBezTo>
                    <a:cubicBezTo>
                      <a:pt x="440" y="2707"/>
                      <a:pt x="451" y="2937"/>
                      <a:pt x="649" y="3000"/>
                    </a:cubicBezTo>
                    <a:cubicBezTo>
                      <a:pt x="711" y="3020"/>
                      <a:pt x="764" y="3051"/>
                      <a:pt x="827" y="3083"/>
                    </a:cubicBezTo>
                    <a:cubicBezTo>
                      <a:pt x="743" y="3198"/>
                      <a:pt x="628" y="3260"/>
                      <a:pt x="534" y="3344"/>
                    </a:cubicBezTo>
                    <a:cubicBezTo>
                      <a:pt x="398" y="3469"/>
                      <a:pt x="262" y="3585"/>
                      <a:pt x="126" y="3710"/>
                    </a:cubicBezTo>
                    <a:cubicBezTo>
                      <a:pt x="33" y="3814"/>
                      <a:pt x="1" y="3929"/>
                      <a:pt x="74" y="4054"/>
                    </a:cubicBezTo>
                    <a:cubicBezTo>
                      <a:pt x="175" y="4109"/>
                      <a:pt x="272" y="4134"/>
                      <a:pt x="367" y="4134"/>
                    </a:cubicBezTo>
                    <a:cubicBezTo>
                      <a:pt x="488" y="4134"/>
                      <a:pt x="605" y="4094"/>
                      <a:pt x="722" y="4023"/>
                    </a:cubicBezTo>
                    <a:cubicBezTo>
                      <a:pt x="837" y="3950"/>
                      <a:pt x="952" y="3866"/>
                      <a:pt x="1067" y="3794"/>
                    </a:cubicBezTo>
                    <a:cubicBezTo>
                      <a:pt x="1135" y="3755"/>
                      <a:pt x="1202" y="3698"/>
                      <a:pt x="1304" y="3698"/>
                    </a:cubicBezTo>
                    <a:cubicBezTo>
                      <a:pt x="1312" y="3698"/>
                      <a:pt x="1320" y="3698"/>
                      <a:pt x="1328" y="3699"/>
                    </a:cubicBezTo>
                    <a:cubicBezTo>
                      <a:pt x="1317" y="3762"/>
                      <a:pt x="1307" y="3814"/>
                      <a:pt x="1286" y="3856"/>
                    </a:cubicBezTo>
                    <a:cubicBezTo>
                      <a:pt x="1234" y="3992"/>
                      <a:pt x="1161" y="4128"/>
                      <a:pt x="1119" y="4263"/>
                    </a:cubicBezTo>
                    <a:cubicBezTo>
                      <a:pt x="1077" y="4368"/>
                      <a:pt x="1036" y="4483"/>
                      <a:pt x="1025" y="4608"/>
                    </a:cubicBezTo>
                    <a:cubicBezTo>
                      <a:pt x="1004" y="4797"/>
                      <a:pt x="1056" y="4869"/>
                      <a:pt x="1255" y="4911"/>
                    </a:cubicBezTo>
                    <a:cubicBezTo>
                      <a:pt x="1269" y="4913"/>
                      <a:pt x="1282" y="4914"/>
                      <a:pt x="1296" y="4914"/>
                    </a:cubicBezTo>
                    <a:cubicBezTo>
                      <a:pt x="1362" y="4914"/>
                      <a:pt x="1422" y="4891"/>
                      <a:pt x="1474" y="4838"/>
                    </a:cubicBezTo>
                    <a:cubicBezTo>
                      <a:pt x="1631" y="4702"/>
                      <a:pt x="1746" y="4525"/>
                      <a:pt x="1861" y="4347"/>
                    </a:cubicBezTo>
                    <a:cubicBezTo>
                      <a:pt x="1934" y="4221"/>
                      <a:pt x="2018" y="4086"/>
                      <a:pt x="2090" y="3961"/>
                    </a:cubicBezTo>
                    <a:cubicBezTo>
                      <a:pt x="2185" y="4117"/>
                      <a:pt x="2153" y="4274"/>
                      <a:pt x="2174" y="4420"/>
                    </a:cubicBezTo>
                    <a:cubicBezTo>
                      <a:pt x="2185" y="4556"/>
                      <a:pt x="2206" y="4692"/>
                      <a:pt x="2237" y="4827"/>
                    </a:cubicBezTo>
                    <a:cubicBezTo>
                      <a:pt x="2267" y="4928"/>
                      <a:pt x="2490" y="5058"/>
                      <a:pt x="2600" y="5058"/>
                    </a:cubicBezTo>
                    <a:cubicBezTo>
                      <a:pt x="2605" y="5058"/>
                      <a:pt x="2609" y="5058"/>
                      <a:pt x="2613" y="5057"/>
                    </a:cubicBezTo>
                    <a:cubicBezTo>
                      <a:pt x="2644" y="5047"/>
                      <a:pt x="2675" y="5047"/>
                      <a:pt x="2686" y="5026"/>
                    </a:cubicBezTo>
                    <a:cubicBezTo>
                      <a:pt x="2728" y="4974"/>
                      <a:pt x="2791" y="4911"/>
                      <a:pt x="2812" y="4848"/>
                    </a:cubicBezTo>
                    <a:cubicBezTo>
                      <a:pt x="2843" y="4755"/>
                      <a:pt x="2863" y="4660"/>
                      <a:pt x="2884" y="4556"/>
                    </a:cubicBezTo>
                    <a:cubicBezTo>
                      <a:pt x="2916" y="4295"/>
                      <a:pt x="2958" y="4033"/>
                      <a:pt x="3000" y="3773"/>
                    </a:cubicBezTo>
                    <a:cubicBezTo>
                      <a:pt x="3000" y="3720"/>
                      <a:pt x="3031" y="3657"/>
                      <a:pt x="3062" y="3585"/>
                    </a:cubicBezTo>
                    <a:cubicBezTo>
                      <a:pt x="3114" y="3636"/>
                      <a:pt x="3167" y="3657"/>
                      <a:pt x="3198" y="3699"/>
                    </a:cubicBezTo>
                    <a:cubicBezTo>
                      <a:pt x="3271" y="3794"/>
                      <a:pt x="3365" y="3835"/>
                      <a:pt x="3480" y="3845"/>
                    </a:cubicBezTo>
                    <a:cubicBezTo>
                      <a:pt x="3510" y="3850"/>
                      <a:pt x="3538" y="3852"/>
                      <a:pt x="3564" y="3852"/>
                    </a:cubicBezTo>
                    <a:cubicBezTo>
                      <a:pt x="3728" y="3852"/>
                      <a:pt x="3813" y="3764"/>
                      <a:pt x="3804" y="3574"/>
                    </a:cubicBezTo>
                    <a:cubicBezTo>
                      <a:pt x="3804" y="3490"/>
                      <a:pt x="3783" y="3407"/>
                      <a:pt x="3752" y="3334"/>
                    </a:cubicBezTo>
                    <a:cubicBezTo>
                      <a:pt x="3710" y="3219"/>
                      <a:pt x="3647" y="3104"/>
                      <a:pt x="3595" y="2989"/>
                    </a:cubicBezTo>
                    <a:cubicBezTo>
                      <a:pt x="3564" y="2905"/>
                      <a:pt x="3522" y="2822"/>
                      <a:pt x="3480" y="2738"/>
                    </a:cubicBezTo>
                    <a:cubicBezTo>
                      <a:pt x="3532" y="2686"/>
                      <a:pt x="3564" y="2654"/>
                      <a:pt x="3606" y="2623"/>
                    </a:cubicBezTo>
                    <a:cubicBezTo>
                      <a:pt x="3752" y="2519"/>
                      <a:pt x="3898" y="2425"/>
                      <a:pt x="4034" y="2320"/>
                    </a:cubicBezTo>
                    <a:cubicBezTo>
                      <a:pt x="4096" y="2278"/>
                      <a:pt x="4149" y="2236"/>
                      <a:pt x="4212" y="2195"/>
                    </a:cubicBezTo>
                    <a:cubicBezTo>
                      <a:pt x="4702" y="1892"/>
                      <a:pt x="5120" y="1505"/>
                      <a:pt x="5538" y="1119"/>
                    </a:cubicBezTo>
                    <a:cubicBezTo>
                      <a:pt x="5612" y="1045"/>
                      <a:pt x="5642" y="973"/>
                      <a:pt x="5642" y="878"/>
                    </a:cubicBezTo>
                    <a:cubicBezTo>
                      <a:pt x="5622" y="732"/>
                      <a:pt x="5632" y="586"/>
                      <a:pt x="5632" y="440"/>
                    </a:cubicBezTo>
                    <a:cubicBezTo>
                      <a:pt x="5632" y="409"/>
                      <a:pt x="5622" y="377"/>
                      <a:pt x="5622" y="314"/>
                    </a:cubicBezTo>
                    <a:cubicBezTo>
                      <a:pt x="5538" y="356"/>
                      <a:pt x="5486" y="388"/>
                      <a:pt x="5434" y="419"/>
                    </a:cubicBezTo>
                    <a:cubicBezTo>
                      <a:pt x="5334" y="465"/>
                      <a:pt x="5235" y="494"/>
                      <a:pt x="5128" y="494"/>
                    </a:cubicBezTo>
                    <a:cubicBezTo>
                      <a:pt x="5088" y="494"/>
                      <a:pt x="5048" y="490"/>
                      <a:pt x="5006" y="481"/>
                    </a:cubicBezTo>
                    <a:cubicBezTo>
                      <a:pt x="4901" y="471"/>
                      <a:pt x="4848" y="398"/>
                      <a:pt x="4869" y="293"/>
                    </a:cubicBezTo>
                    <a:cubicBezTo>
                      <a:pt x="4890" y="210"/>
                      <a:pt x="4911" y="116"/>
                      <a:pt x="494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57"/>
              <p:cNvSpPr/>
              <p:nvPr/>
            </p:nvSpPr>
            <p:spPr>
              <a:xfrm>
                <a:off x="5346877" y="1723352"/>
                <a:ext cx="605704" cy="646850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8961" extrusionOk="0">
                    <a:moveTo>
                      <a:pt x="4337" y="1"/>
                    </a:moveTo>
                    <a:cubicBezTo>
                      <a:pt x="3940" y="1"/>
                      <a:pt x="3553" y="42"/>
                      <a:pt x="3167" y="95"/>
                    </a:cubicBezTo>
                    <a:cubicBezTo>
                      <a:pt x="3072" y="116"/>
                      <a:pt x="2979" y="147"/>
                      <a:pt x="2884" y="179"/>
                    </a:cubicBezTo>
                    <a:cubicBezTo>
                      <a:pt x="2801" y="210"/>
                      <a:pt x="2717" y="241"/>
                      <a:pt x="2623" y="272"/>
                    </a:cubicBezTo>
                    <a:cubicBezTo>
                      <a:pt x="2299" y="398"/>
                      <a:pt x="1965" y="513"/>
                      <a:pt x="1651" y="690"/>
                    </a:cubicBezTo>
                    <a:cubicBezTo>
                      <a:pt x="1401" y="847"/>
                      <a:pt x="1140" y="1004"/>
                      <a:pt x="952" y="1244"/>
                    </a:cubicBezTo>
                    <a:cubicBezTo>
                      <a:pt x="690" y="1579"/>
                      <a:pt x="471" y="1934"/>
                      <a:pt x="293" y="2310"/>
                    </a:cubicBezTo>
                    <a:cubicBezTo>
                      <a:pt x="241" y="2414"/>
                      <a:pt x="189" y="2529"/>
                      <a:pt x="168" y="2644"/>
                    </a:cubicBezTo>
                    <a:cubicBezTo>
                      <a:pt x="116" y="2905"/>
                      <a:pt x="74" y="3177"/>
                      <a:pt x="43" y="3448"/>
                    </a:cubicBezTo>
                    <a:cubicBezTo>
                      <a:pt x="1" y="3731"/>
                      <a:pt x="22" y="4023"/>
                      <a:pt x="32" y="4358"/>
                    </a:cubicBezTo>
                    <a:cubicBezTo>
                      <a:pt x="22" y="4817"/>
                      <a:pt x="84" y="5308"/>
                      <a:pt x="210" y="5799"/>
                    </a:cubicBezTo>
                    <a:cubicBezTo>
                      <a:pt x="398" y="6478"/>
                      <a:pt x="732" y="7074"/>
                      <a:pt x="1119" y="7648"/>
                    </a:cubicBezTo>
                    <a:cubicBezTo>
                      <a:pt x="1161" y="7722"/>
                      <a:pt x="1223" y="7794"/>
                      <a:pt x="1286" y="7857"/>
                    </a:cubicBezTo>
                    <a:cubicBezTo>
                      <a:pt x="1589" y="8161"/>
                      <a:pt x="1913" y="8442"/>
                      <a:pt x="2278" y="8662"/>
                    </a:cubicBezTo>
                    <a:cubicBezTo>
                      <a:pt x="2477" y="8787"/>
                      <a:pt x="2686" y="8881"/>
                      <a:pt x="2905" y="8923"/>
                    </a:cubicBezTo>
                    <a:cubicBezTo>
                      <a:pt x="3043" y="8947"/>
                      <a:pt x="3179" y="8960"/>
                      <a:pt x="3314" y="8960"/>
                    </a:cubicBezTo>
                    <a:cubicBezTo>
                      <a:pt x="3527" y="8960"/>
                      <a:pt x="3739" y="8927"/>
                      <a:pt x="3950" y="8850"/>
                    </a:cubicBezTo>
                    <a:cubicBezTo>
                      <a:pt x="4002" y="8829"/>
                      <a:pt x="4054" y="8818"/>
                      <a:pt x="4107" y="8808"/>
                    </a:cubicBezTo>
                    <a:cubicBezTo>
                      <a:pt x="4274" y="8776"/>
                      <a:pt x="4430" y="8735"/>
                      <a:pt x="4567" y="8630"/>
                    </a:cubicBezTo>
                    <a:cubicBezTo>
                      <a:pt x="4598" y="8609"/>
                      <a:pt x="4639" y="8588"/>
                      <a:pt x="4681" y="8578"/>
                    </a:cubicBezTo>
                    <a:cubicBezTo>
                      <a:pt x="5005" y="8516"/>
                      <a:pt x="5287" y="8359"/>
                      <a:pt x="5549" y="8191"/>
                    </a:cubicBezTo>
                    <a:cubicBezTo>
                      <a:pt x="5977" y="7910"/>
                      <a:pt x="6405" y="7617"/>
                      <a:pt x="6771" y="7251"/>
                    </a:cubicBezTo>
                    <a:cubicBezTo>
                      <a:pt x="6959" y="7074"/>
                      <a:pt x="7137" y="6896"/>
                      <a:pt x="7283" y="6687"/>
                    </a:cubicBezTo>
                    <a:cubicBezTo>
                      <a:pt x="7523" y="6353"/>
                      <a:pt x="7722" y="5997"/>
                      <a:pt x="7910" y="5642"/>
                    </a:cubicBezTo>
                    <a:cubicBezTo>
                      <a:pt x="7972" y="5538"/>
                      <a:pt x="8024" y="5433"/>
                      <a:pt x="8066" y="5319"/>
                    </a:cubicBezTo>
                    <a:cubicBezTo>
                      <a:pt x="8161" y="5057"/>
                      <a:pt x="8244" y="4786"/>
                      <a:pt x="8286" y="4514"/>
                    </a:cubicBezTo>
                    <a:cubicBezTo>
                      <a:pt x="8390" y="3699"/>
                      <a:pt x="8338" y="2895"/>
                      <a:pt x="8077" y="2111"/>
                    </a:cubicBezTo>
                    <a:cubicBezTo>
                      <a:pt x="7941" y="1735"/>
                      <a:pt x="7743" y="1391"/>
                      <a:pt x="7460" y="1098"/>
                    </a:cubicBezTo>
                    <a:cubicBezTo>
                      <a:pt x="7397" y="1045"/>
                      <a:pt x="7335" y="983"/>
                      <a:pt x="7293" y="920"/>
                    </a:cubicBezTo>
                    <a:cubicBezTo>
                      <a:pt x="7032" y="565"/>
                      <a:pt x="6677" y="356"/>
                      <a:pt x="6280" y="221"/>
                    </a:cubicBezTo>
                    <a:cubicBezTo>
                      <a:pt x="6186" y="189"/>
                      <a:pt x="6081" y="168"/>
                      <a:pt x="5987" y="158"/>
                    </a:cubicBezTo>
                    <a:cubicBezTo>
                      <a:pt x="5768" y="147"/>
                      <a:pt x="5549" y="147"/>
                      <a:pt x="5340" y="105"/>
                    </a:cubicBezTo>
                    <a:cubicBezTo>
                      <a:pt x="5005" y="32"/>
                      <a:pt x="4671" y="1"/>
                      <a:pt x="4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7"/>
              <p:cNvSpPr/>
              <p:nvPr/>
            </p:nvSpPr>
            <p:spPr>
              <a:xfrm>
                <a:off x="5248127" y="1873931"/>
                <a:ext cx="771513" cy="492518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823" extrusionOk="0">
                    <a:moveTo>
                      <a:pt x="3820" y="0"/>
                    </a:moveTo>
                    <a:cubicBezTo>
                      <a:pt x="3800" y="0"/>
                      <a:pt x="3784" y="7"/>
                      <a:pt x="3762" y="15"/>
                    </a:cubicBezTo>
                    <a:cubicBezTo>
                      <a:pt x="3532" y="46"/>
                      <a:pt x="3302" y="99"/>
                      <a:pt x="3082" y="203"/>
                    </a:cubicBezTo>
                    <a:cubicBezTo>
                      <a:pt x="2936" y="276"/>
                      <a:pt x="2759" y="318"/>
                      <a:pt x="2622" y="422"/>
                    </a:cubicBezTo>
                    <a:cubicBezTo>
                      <a:pt x="2466" y="547"/>
                      <a:pt x="2320" y="684"/>
                      <a:pt x="2174" y="809"/>
                    </a:cubicBezTo>
                    <a:cubicBezTo>
                      <a:pt x="2048" y="914"/>
                      <a:pt x="1933" y="1007"/>
                      <a:pt x="1839" y="1132"/>
                    </a:cubicBezTo>
                    <a:cubicBezTo>
                      <a:pt x="1818" y="1164"/>
                      <a:pt x="1790" y="1180"/>
                      <a:pt x="1761" y="1180"/>
                    </a:cubicBezTo>
                    <a:cubicBezTo>
                      <a:pt x="1732" y="1180"/>
                      <a:pt x="1703" y="1164"/>
                      <a:pt x="1682" y="1132"/>
                    </a:cubicBezTo>
                    <a:cubicBezTo>
                      <a:pt x="1630" y="1070"/>
                      <a:pt x="1589" y="997"/>
                      <a:pt x="1547" y="934"/>
                    </a:cubicBezTo>
                    <a:cubicBezTo>
                      <a:pt x="1442" y="725"/>
                      <a:pt x="1233" y="663"/>
                      <a:pt x="1055" y="568"/>
                    </a:cubicBezTo>
                    <a:cubicBezTo>
                      <a:pt x="1019" y="550"/>
                      <a:pt x="985" y="544"/>
                      <a:pt x="952" y="544"/>
                    </a:cubicBezTo>
                    <a:cubicBezTo>
                      <a:pt x="869" y="544"/>
                      <a:pt x="793" y="585"/>
                      <a:pt x="711" y="600"/>
                    </a:cubicBezTo>
                    <a:cubicBezTo>
                      <a:pt x="596" y="621"/>
                      <a:pt x="491" y="684"/>
                      <a:pt x="418" y="788"/>
                    </a:cubicBezTo>
                    <a:cubicBezTo>
                      <a:pt x="324" y="914"/>
                      <a:pt x="240" y="1039"/>
                      <a:pt x="189" y="1185"/>
                    </a:cubicBezTo>
                    <a:cubicBezTo>
                      <a:pt x="94" y="1488"/>
                      <a:pt x="42" y="1801"/>
                      <a:pt x="21" y="2115"/>
                    </a:cubicBezTo>
                    <a:cubicBezTo>
                      <a:pt x="1" y="2449"/>
                      <a:pt x="105" y="2752"/>
                      <a:pt x="230" y="3045"/>
                    </a:cubicBezTo>
                    <a:cubicBezTo>
                      <a:pt x="366" y="3358"/>
                      <a:pt x="565" y="3640"/>
                      <a:pt x="846" y="3860"/>
                    </a:cubicBezTo>
                    <a:cubicBezTo>
                      <a:pt x="964" y="3944"/>
                      <a:pt x="1082" y="3980"/>
                      <a:pt x="1211" y="3980"/>
                    </a:cubicBezTo>
                    <a:cubicBezTo>
                      <a:pt x="1242" y="3980"/>
                      <a:pt x="1274" y="3978"/>
                      <a:pt x="1306" y="3974"/>
                    </a:cubicBezTo>
                    <a:cubicBezTo>
                      <a:pt x="1348" y="3964"/>
                      <a:pt x="1390" y="3943"/>
                      <a:pt x="1442" y="3932"/>
                    </a:cubicBezTo>
                    <a:cubicBezTo>
                      <a:pt x="1464" y="3927"/>
                      <a:pt x="1483" y="3925"/>
                      <a:pt x="1499" y="3925"/>
                    </a:cubicBezTo>
                    <a:cubicBezTo>
                      <a:pt x="1551" y="3925"/>
                      <a:pt x="1578" y="3952"/>
                      <a:pt x="1609" y="4016"/>
                    </a:cubicBezTo>
                    <a:cubicBezTo>
                      <a:pt x="1651" y="4131"/>
                      <a:pt x="1682" y="4246"/>
                      <a:pt x="1735" y="4350"/>
                    </a:cubicBezTo>
                    <a:cubicBezTo>
                      <a:pt x="1923" y="4779"/>
                      <a:pt x="2194" y="5155"/>
                      <a:pt x="2445" y="5541"/>
                    </a:cubicBezTo>
                    <a:cubicBezTo>
                      <a:pt x="2455" y="5562"/>
                      <a:pt x="2476" y="5583"/>
                      <a:pt x="2497" y="5604"/>
                    </a:cubicBezTo>
                    <a:cubicBezTo>
                      <a:pt x="2831" y="5970"/>
                      <a:pt x="3207" y="6283"/>
                      <a:pt x="3625" y="6544"/>
                    </a:cubicBezTo>
                    <a:cubicBezTo>
                      <a:pt x="3932" y="6723"/>
                      <a:pt x="4254" y="6823"/>
                      <a:pt x="4596" y="6823"/>
                    </a:cubicBezTo>
                    <a:cubicBezTo>
                      <a:pt x="4733" y="6823"/>
                      <a:pt x="4872" y="6807"/>
                      <a:pt x="5015" y="6774"/>
                    </a:cubicBezTo>
                    <a:cubicBezTo>
                      <a:pt x="5318" y="6711"/>
                      <a:pt x="5631" y="6639"/>
                      <a:pt x="5914" y="6492"/>
                    </a:cubicBezTo>
                    <a:cubicBezTo>
                      <a:pt x="5945" y="6472"/>
                      <a:pt x="5976" y="6461"/>
                      <a:pt x="6018" y="6451"/>
                    </a:cubicBezTo>
                    <a:cubicBezTo>
                      <a:pt x="6353" y="6356"/>
                      <a:pt x="6655" y="6179"/>
                      <a:pt x="6938" y="5970"/>
                    </a:cubicBezTo>
                    <a:cubicBezTo>
                      <a:pt x="7126" y="5834"/>
                      <a:pt x="7314" y="5719"/>
                      <a:pt x="7491" y="5573"/>
                    </a:cubicBezTo>
                    <a:cubicBezTo>
                      <a:pt x="7658" y="5437"/>
                      <a:pt x="7836" y="5311"/>
                      <a:pt x="7992" y="5155"/>
                    </a:cubicBezTo>
                    <a:cubicBezTo>
                      <a:pt x="8045" y="5102"/>
                      <a:pt x="8097" y="5061"/>
                      <a:pt x="8160" y="5019"/>
                    </a:cubicBezTo>
                    <a:cubicBezTo>
                      <a:pt x="8192" y="4992"/>
                      <a:pt x="8225" y="4976"/>
                      <a:pt x="8260" y="4976"/>
                    </a:cubicBezTo>
                    <a:cubicBezTo>
                      <a:pt x="8291" y="4976"/>
                      <a:pt x="8323" y="4989"/>
                      <a:pt x="8358" y="5019"/>
                    </a:cubicBezTo>
                    <a:cubicBezTo>
                      <a:pt x="8463" y="5102"/>
                      <a:pt x="8574" y="5168"/>
                      <a:pt x="8701" y="5168"/>
                    </a:cubicBezTo>
                    <a:cubicBezTo>
                      <a:pt x="8751" y="5168"/>
                      <a:pt x="8804" y="5158"/>
                      <a:pt x="8860" y="5134"/>
                    </a:cubicBezTo>
                    <a:cubicBezTo>
                      <a:pt x="8870" y="5123"/>
                      <a:pt x="8891" y="5123"/>
                      <a:pt x="8912" y="5123"/>
                    </a:cubicBezTo>
                    <a:cubicBezTo>
                      <a:pt x="8934" y="5125"/>
                      <a:pt x="8956" y="5126"/>
                      <a:pt x="8978" y="5126"/>
                    </a:cubicBezTo>
                    <a:cubicBezTo>
                      <a:pt x="9180" y="5126"/>
                      <a:pt x="9360" y="5044"/>
                      <a:pt x="9539" y="4977"/>
                    </a:cubicBezTo>
                    <a:cubicBezTo>
                      <a:pt x="9654" y="4925"/>
                      <a:pt x="9758" y="4852"/>
                      <a:pt x="9852" y="4768"/>
                    </a:cubicBezTo>
                    <a:cubicBezTo>
                      <a:pt x="10019" y="4612"/>
                      <a:pt x="10165" y="4434"/>
                      <a:pt x="10302" y="4246"/>
                    </a:cubicBezTo>
                    <a:cubicBezTo>
                      <a:pt x="10427" y="4069"/>
                      <a:pt x="10552" y="3881"/>
                      <a:pt x="10604" y="3651"/>
                    </a:cubicBezTo>
                    <a:cubicBezTo>
                      <a:pt x="10646" y="3473"/>
                      <a:pt x="10688" y="3296"/>
                      <a:pt x="10667" y="3117"/>
                    </a:cubicBezTo>
                    <a:cubicBezTo>
                      <a:pt x="10678" y="2940"/>
                      <a:pt x="10667" y="2762"/>
                      <a:pt x="10615" y="2595"/>
                    </a:cubicBezTo>
                    <a:cubicBezTo>
                      <a:pt x="10594" y="2532"/>
                      <a:pt x="10562" y="2481"/>
                      <a:pt x="10511" y="2439"/>
                    </a:cubicBezTo>
                    <a:cubicBezTo>
                      <a:pt x="10369" y="2342"/>
                      <a:pt x="10207" y="2282"/>
                      <a:pt x="10043" y="2282"/>
                    </a:cubicBezTo>
                    <a:cubicBezTo>
                      <a:pt x="9976" y="2282"/>
                      <a:pt x="9908" y="2292"/>
                      <a:pt x="9842" y="2313"/>
                    </a:cubicBezTo>
                    <a:cubicBezTo>
                      <a:pt x="9685" y="2355"/>
                      <a:pt x="9518" y="2418"/>
                      <a:pt x="9382" y="2522"/>
                    </a:cubicBezTo>
                    <a:cubicBezTo>
                      <a:pt x="9340" y="2553"/>
                      <a:pt x="9288" y="2585"/>
                      <a:pt x="9246" y="2616"/>
                    </a:cubicBezTo>
                    <a:cubicBezTo>
                      <a:pt x="9204" y="2639"/>
                      <a:pt x="9173" y="2651"/>
                      <a:pt x="9150" y="2651"/>
                    </a:cubicBezTo>
                    <a:cubicBezTo>
                      <a:pt x="9110" y="2651"/>
                      <a:pt x="9092" y="2616"/>
                      <a:pt x="9079" y="2543"/>
                    </a:cubicBezTo>
                    <a:cubicBezTo>
                      <a:pt x="9048" y="2209"/>
                      <a:pt x="8964" y="1885"/>
                      <a:pt x="8786" y="1592"/>
                    </a:cubicBezTo>
                    <a:cubicBezTo>
                      <a:pt x="8640" y="1341"/>
                      <a:pt x="8452" y="1132"/>
                      <a:pt x="8201" y="997"/>
                    </a:cubicBezTo>
                    <a:cubicBezTo>
                      <a:pt x="7926" y="854"/>
                      <a:pt x="7656" y="799"/>
                      <a:pt x="7356" y="799"/>
                    </a:cubicBezTo>
                    <a:cubicBezTo>
                      <a:pt x="7281" y="799"/>
                      <a:pt x="7205" y="803"/>
                      <a:pt x="7126" y="809"/>
                    </a:cubicBezTo>
                    <a:cubicBezTo>
                      <a:pt x="6854" y="830"/>
                      <a:pt x="6582" y="882"/>
                      <a:pt x="6342" y="986"/>
                    </a:cubicBezTo>
                    <a:cubicBezTo>
                      <a:pt x="6007" y="1132"/>
                      <a:pt x="5663" y="1269"/>
                      <a:pt x="5422" y="1550"/>
                    </a:cubicBezTo>
                    <a:cubicBezTo>
                      <a:pt x="5401" y="1571"/>
                      <a:pt x="5381" y="1582"/>
                      <a:pt x="5350" y="1603"/>
                    </a:cubicBezTo>
                    <a:cubicBezTo>
                      <a:pt x="5344" y="1609"/>
                      <a:pt x="5336" y="1611"/>
                      <a:pt x="5327" y="1611"/>
                    </a:cubicBezTo>
                    <a:cubicBezTo>
                      <a:pt x="5304" y="1611"/>
                      <a:pt x="5273" y="1592"/>
                      <a:pt x="5266" y="1561"/>
                    </a:cubicBezTo>
                    <a:cubicBezTo>
                      <a:pt x="5266" y="1488"/>
                      <a:pt x="5266" y="1415"/>
                      <a:pt x="5255" y="1341"/>
                    </a:cubicBezTo>
                    <a:cubicBezTo>
                      <a:pt x="5245" y="1081"/>
                      <a:pt x="5162" y="819"/>
                      <a:pt x="5015" y="600"/>
                    </a:cubicBezTo>
                    <a:cubicBezTo>
                      <a:pt x="4733" y="203"/>
                      <a:pt x="4305" y="57"/>
                      <a:pt x="3845" y="4"/>
                    </a:cubicBezTo>
                    <a:cubicBezTo>
                      <a:pt x="3836" y="1"/>
                      <a:pt x="3828" y="0"/>
                      <a:pt x="38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7"/>
              <p:cNvSpPr/>
              <p:nvPr/>
            </p:nvSpPr>
            <p:spPr>
              <a:xfrm>
                <a:off x="5430611" y="2099004"/>
                <a:ext cx="321368" cy="244707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390" extrusionOk="0">
                    <a:moveTo>
                      <a:pt x="1880" y="1"/>
                    </a:moveTo>
                    <a:cubicBezTo>
                      <a:pt x="1757" y="1"/>
                      <a:pt x="1632" y="10"/>
                      <a:pt x="1505" y="31"/>
                    </a:cubicBezTo>
                    <a:cubicBezTo>
                      <a:pt x="857" y="146"/>
                      <a:pt x="419" y="501"/>
                      <a:pt x="178" y="1107"/>
                    </a:cubicBezTo>
                    <a:cubicBezTo>
                      <a:pt x="1" y="1567"/>
                      <a:pt x="105" y="1984"/>
                      <a:pt x="429" y="2351"/>
                    </a:cubicBezTo>
                    <a:cubicBezTo>
                      <a:pt x="565" y="2507"/>
                      <a:pt x="721" y="2643"/>
                      <a:pt x="878" y="2778"/>
                    </a:cubicBezTo>
                    <a:cubicBezTo>
                      <a:pt x="1171" y="2998"/>
                      <a:pt x="1473" y="3186"/>
                      <a:pt x="1829" y="3291"/>
                    </a:cubicBezTo>
                    <a:cubicBezTo>
                      <a:pt x="1988" y="3344"/>
                      <a:pt x="2140" y="3389"/>
                      <a:pt x="2303" y="3389"/>
                    </a:cubicBezTo>
                    <a:cubicBezTo>
                      <a:pt x="2332" y="3389"/>
                      <a:pt x="2362" y="3388"/>
                      <a:pt x="2393" y="3384"/>
                    </a:cubicBezTo>
                    <a:cubicBezTo>
                      <a:pt x="2412" y="3386"/>
                      <a:pt x="2432" y="3387"/>
                      <a:pt x="2453" y="3387"/>
                    </a:cubicBezTo>
                    <a:cubicBezTo>
                      <a:pt x="2717" y="3387"/>
                      <a:pt x="3162" y="3274"/>
                      <a:pt x="3375" y="3196"/>
                    </a:cubicBezTo>
                    <a:cubicBezTo>
                      <a:pt x="3657" y="3082"/>
                      <a:pt x="3897" y="2925"/>
                      <a:pt x="4096" y="2685"/>
                    </a:cubicBezTo>
                    <a:cubicBezTo>
                      <a:pt x="4430" y="2267"/>
                      <a:pt x="4451" y="1577"/>
                      <a:pt x="4138" y="1118"/>
                    </a:cubicBezTo>
                    <a:cubicBezTo>
                      <a:pt x="3887" y="763"/>
                      <a:pt x="3563" y="470"/>
                      <a:pt x="3145" y="292"/>
                    </a:cubicBezTo>
                    <a:cubicBezTo>
                      <a:pt x="2738" y="121"/>
                      <a:pt x="2318" y="1"/>
                      <a:pt x="1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7"/>
              <p:cNvSpPr/>
              <p:nvPr/>
            </p:nvSpPr>
            <p:spPr>
              <a:xfrm>
                <a:off x="5446420" y="1975134"/>
                <a:ext cx="71752" cy="9261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1283" extrusionOk="0">
                    <a:moveTo>
                      <a:pt x="566" y="1"/>
                    </a:moveTo>
                    <a:cubicBezTo>
                      <a:pt x="453" y="1"/>
                      <a:pt x="350" y="52"/>
                      <a:pt x="283" y="138"/>
                    </a:cubicBezTo>
                    <a:cubicBezTo>
                      <a:pt x="84" y="378"/>
                      <a:pt x="1" y="671"/>
                      <a:pt x="53" y="974"/>
                    </a:cubicBezTo>
                    <a:cubicBezTo>
                      <a:pt x="90" y="1164"/>
                      <a:pt x="193" y="1283"/>
                      <a:pt x="352" y="1283"/>
                    </a:cubicBezTo>
                    <a:cubicBezTo>
                      <a:pt x="420" y="1283"/>
                      <a:pt x="498" y="1261"/>
                      <a:pt x="586" y="1214"/>
                    </a:cubicBezTo>
                    <a:cubicBezTo>
                      <a:pt x="701" y="1162"/>
                      <a:pt x="795" y="1068"/>
                      <a:pt x="857" y="953"/>
                    </a:cubicBezTo>
                    <a:cubicBezTo>
                      <a:pt x="941" y="754"/>
                      <a:pt x="994" y="556"/>
                      <a:pt x="994" y="347"/>
                    </a:cubicBezTo>
                    <a:cubicBezTo>
                      <a:pt x="994" y="127"/>
                      <a:pt x="878" y="23"/>
                      <a:pt x="659" y="2"/>
                    </a:cubicBezTo>
                    <a:lnTo>
                      <a:pt x="597" y="2"/>
                    </a:lnTo>
                    <a:cubicBezTo>
                      <a:pt x="586" y="1"/>
                      <a:pt x="5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7"/>
              <p:cNvSpPr/>
              <p:nvPr/>
            </p:nvSpPr>
            <p:spPr>
              <a:xfrm>
                <a:off x="5727798" y="2045154"/>
                <a:ext cx="70958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144" extrusionOk="0">
                    <a:moveTo>
                      <a:pt x="607" y="0"/>
                    </a:moveTo>
                    <a:cubicBezTo>
                      <a:pt x="439" y="0"/>
                      <a:pt x="219" y="92"/>
                      <a:pt x="125" y="255"/>
                    </a:cubicBezTo>
                    <a:cubicBezTo>
                      <a:pt x="42" y="401"/>
                      <a:pt x="10" y="557"/>
                      <a:pt x="0" y="766"/>
                    </a:cubicBezTo>
                    <a:cubicBezTo>
                      <a:pt x="0" y="798"/>
                      <a:pt x="0" y="871"/>
                      <a:pt x="21" y="934"/>
                    </a:cubicBezTo>
                    <a:cubicBezTo>
                      <a:pt x="52" y="1028"/>
                      <a:pt x="105" y="1112"/>
                      <a:pt x="198" y="1132"/>
                    </a:cubicBezTo>
                    <a:cubicBezTo>
                      <a:pt x="245" y="1139"/>
                      <a:pt x="292" y="1144"/>
                      <a:pt x="338" y="1144"/>
                    </a:cubicBezTo>
                    <a:cubicBezTo>
                      <a:pt x="436" y="1144"/>
                      <a:pt x="531" y="1123"/>
                      <a:pt x="616" y="1059"/>
                    </a:cubicBezTo>
                    <a:cubicBezTo>
                      <a:pt x="878" y="882"/>
                      <a:pt x="982" y="620"/>
                      <a:pt x="971" y="318"/>
                    </a:cubicBezTo>
                    <a:cubicBezTo>
                      <a:pt x="971" y="140"/>
                      <a:pt x="878" y="56"/>
                      <a:pt x="710" y="14"/>
                    </a:cubicBezTo>
                    <a:cubicBezTo>
                      <a:pt x="680" y="5"/>
                      <a:pt x="645" y="0"/>
                      <a:pt x="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57"/>
              <p:cNvSpPr/>
              <p:nvPr/>
            </p:nvSpPr>
            <p:spPr>
              <a:xfrm>
                <a:off x="5282054" y="1987478"/>
                <a:ext cx="80775" cy="12242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696" extrusionOk="0">
                    <a:moveTo>
                      <a:pt x="522" y="0"/>
                    </a:moveTo>
                    <a:cubicBezTo>
                      <a:pt x="500" y="0"/>
                      <a:pt x="475" y="3"/>
                      <a:pt x="450" y="9"/>
                    </a:cubicBezTo>
                    <a:cubicBezTo>
                      <a:pt x="376" y="19"/>
                      <a:pt x="355" y="61"/>
                      <a:pt x="355" y="124"/>
                    </a:cubicBezTo>
                    <a:cubicBezTo>
                      <a:pt x="345" y="207"/>
                      <a:pt x="387" y="281"/>
                      <a:pt x="408" y="353"/>
                    </a:cubicBezTo>
                    <a:cubicBezTo>
                      <a:pt x="450" y="458"/>
                      <a:pt x="502" y="552"/>
                      <a:pt x="513" y="667"/>
                    </a:cubicBezTo>
                    <a:cubicBezTo>
                      <a:pt x="513" y="703"/>
                      <a:pt x="489" y="732"/>
                      <a:pt x="455" y="732"/>
                    </a:cubicBezTo>
                    <a:cubicBezTo>
                      <a:pt x="450" y="732"/>
                      <a:pt x="445" y="731"/>
                      <a:pt x="439" y="730"/>
                    </a:cubicBezTo>
                    <a:cubicBezTo>
                      <a:pt x="397" y="730"/>
                      <a:pt x="355" y="720"/>
                      <a:pt x="314" y="699"/>
                    </a:cubicBezTo>
                    <a:cubicBezTo>
                      <a:pt x="283" y="681"/>
                      <a:pt x="255" y="673"/>
                      <a:pt x="227" y="673"/>
                    </a:cubicBezTo>
                    <a:cubicBezTo>
                      <a:pt x="188" y="673"/>
                      <a:pt x="152" y="689"/>
                      <a:pt x="116" y="720"/>
                    </a:cubicBezTo>
                    <a:cubicBezTo>
                      <a:pt x="11" y="792"/>
                      <a:pt x="0" y="845"/>
                      <a:pt x="74" y="939"/>
                    </a:cubicBezTo>
                    <a:cubicBezTo>
                      <a:pt x="199" y="1075"/>
                      <a:pt x="325" y="1200"/>
                      <a:pt x="450" y="1336"/>
                    </a:cubicBezTo>
                    <a:cubicBezTo>
                      <a:pt x="533" y="1430"/>
                      <a:pt x="606" y="1534"/>
                      <a:pt x="701" y="1618"/>
                    </a:cubicBezTo>
                    <a:cubicBezTo>
                      <a:pt x="757" y="1670"/>
                      <a:pt x="819" y="1695"/>
                      <a:pt x="878" y="1695"/>
                    </a:cubicBezTo>
                    <a:cubicBezTo>
                      <a:pt x="959" y="1695"/>
                      <a:pt x="1034" y="1646"/>
                      <a:pt x="1077" y="1555"/>
                    </a:cubicBezTo>
                    <a:cubicBezTo>
                      <a:pt x="1108" y="1503"/>
                      <a:pt x="1108" y="1430"/>
                      <a:pt x="1119" y="1377"/>
                    </a:cubicBezTo>
                    <a:cubicBezTo>
                      <a:pt x="1108" y="1315"/>
                      <a:pt x="1108" y="1263"/>
                      <a:pt x="1098" y="1210"/>
                    </a:cubicBezTo>
                    <a:cubicBezTo>
                      <a:pt x="1045" y="1001"/>
                      <a:pt x="993" y="803"/>
                      <a:pt x="941" y="604"/>
                    </a:cubicBezTo>
                    <a:cubicBezTo>
                      <a:pt x="878" y="416"/>
                      <a:pt x="784" y="249"/>
                      <a:pt x="680" y="93"/>
                    </a:cubicBezTo>
                    <a:cubicBezTo>
                      <a:pt x="634" y="24"/>
                      <a:pt x="58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57"/>
              <p:cNvSpPr/>
              <p:nvPr/>
            </p:nvSpPr>
            <p:spPr>
              <a:xfrm>
                <a:off x="5870292" y="2089620"/>
                <a:ext cx="98893" cy="9773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54" extrusionOk="0">
                    <a:moveTo>
                      <a:pt x="916" y="0"/>
                    </a:moveTo>
                    <a:cubicBezTo>
                      <a:pt x="883" y="0"/>
                      <a:pt x="853" y="19"/>
                      <a:pt x="815" y="57"/>
                    </a:cubicBezTo>
                    <a:cubicBezTo>
                      <a:pt x="784" y="78"/>
                      <a:pt x="763" y="109"/>
                      <a:pt x="732" y="129"/>
                    </a:cubicBezTo>
                    <a:cubicBezTo>
                      <a:pt x="513" y="380"/>
                      <a:pt x="304" y="642"/>
                      <a:pt x="126" y="934"/>
                    </a:cubicBezTo>
                    <a:cubicBezTo>
                      <a:pt x="84" y="986"/>
                      <a:pt x="53" y="1039"/>
                      <a:pt x="32" y="1102"/>
                    </a:cubicBezTo>
                    <a:cubicBezTo>
                      <a:pt x="0" y="1185"/>
                      <a:pt x="32" y="1248"/>
                      <a:pt x="126" y="1290"/>
                    </a:cubicBezTo>
                    <a:cubicBezTo>
                      <a:pt x="194" y="1329"/>
                      <a:pt x="260" y="1354"/>
                      <a:pt x="328" y="1354"/>
                    </a:cubicBezTo>
                    <a:cubicBezTo>
                      <a:pt x="384" y="1354"/>
                      <a:pt x="441" y="1337"/>
                      <a:pt x="502" y="1300"/>
                    </a:cubicBezTo>
                    <a:cubicBezTo>
                      <a:pt x="543" y="1269"/>
                      <a:pt x="596" y="1258"/>
                      <a:pt x="648" y="1227"/>
                    </a:cubicBezTo>
                    <a:cubicBezTo>
                      <a:pt x="857" y="1122"/>
                      <a:pt x="1066" y="1007"/>
                      <a:pt x="1254" y="861"/>
                    </a:cubicBezTo>
                    <a:cubicBezTo>
                      <a:pt x="1369" y="767"/>
                      <a:pt x="1358" y="705"/>
                      <a:pt x="1233" y="621"/>
                    </a:cubicBezTo>
                    <a:cubicBezTo>
                      <a:pt x="1202" y="600"/>
                      <a:pt x="1170" y="579"/>
                      <a:pt x="1149" y="558"/>
                    </a:cubicBezTo>
                    <a:cubicBezTo>
                      <a:pt x="1098" y="526"/>
                      <a:pt x="1077" y="485"/>
                      <a:pt x="1098" y="422"/>
                    </a:cubicBezTo>
                    <a:cubicBezTo>
                      <a:pt x="1129" y="359"/>
                      <a:pt x="1160" y="287"/>
                      <a:pt x="1149" y="213"/>
                    </a:cubicBezTo>
                    <a:cubicBezTo>
                      <a:pt x="1149" y="161"/>
                      <a:pt x="1129" y="119"/>
                      <a:pt x="1024" y="46"/>
                    </a:cubicBezTo>
                    <a:cubicBezTo>
                      <a:pt x="979" y="16"/>
                      <a:pt x="946" y="0"/>
                      <a:pt x="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57"/>
              <p:cNvSpPr/>
              <p:nvPr/>
            </p:nvSpPr>
            <p:spPr>
              <a:xfrm>
                <a:off x="5765479" y="2130405"/>
                <a:ext cx="91314" cy="5002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693" extrusionOk="0">
                    <a:moveTo>
                      <a:pt x="472" y="0"/>
                    </a:moveTo>
                    <a:cubicBezTo>
                      <a:pt x="409" y="0"/>
                      <a:pt x="346" y="5"/>
                      <a:pt x="282" y="14"/>
                    </a:cubicBezTo>
                    <a:cubicBezTo>
                      <a:pt x="219" y="14"/>
                      <a:pt x="157" y="45"/>
                      <a:pt x="105" y="66"/>
                    </a:cubicBezTo>
                    <a:cubicBezTo>
                      <a:pt x="63" y="87"/>
                      <a:pt x="31" y="119"/>
                      <a:pt x="21" y="170"/>
                    </a:cubicBezTo>
                    <a:cubicBezTo>
                      <a:pt x="0" y="265"/>
                      <a:pt x="73" y="453"/>
                      <a:pt x="168" y="495"/>
                    </a:cubicBezTo>
                    <a:cubicBezTo>
                      <a:pt x="387" y="609"/>
                      <a:pt x="606" y="693"/>
                      <a:pt x="857" y="693"/>
                    </a:cubicBezTo>
                    <a:lnTo>
                      <a:pt x="972" y="693"/>
                    </a:lnTo>
                    <a:cubicBezTo>
                      <a:pt x="1087" y="693"/>
                      <a:pt x="1150" y="620"/>
                      <a:pt x="1212" y="537"/>
                    </a:cubicBezTo>
                    <a:cubicBezTo>
                      <a:pt x="1264" y="474"/>
                      <a:pt x="1212" y="421"/>
                      <a:pt x="1201" y="358"/>
                    </a:cubicBezTo>
                    <a:cubicBezTo>
                      <a:pt x="1191" y="275"/>
                      <a:pt x="1181" y="202"/>
                      <a:pt x="1097" y="160"/>
                    </a:cubicBezTo>
                    <a:cubicBezTo>
                      <a:pt x="895" y="55"/>
                      <a:pt x="687" y="0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7"/>
              <p:cNvSpPr/>
              <p:nvPr/>
            </p:nvSpPr>
            <p:spPr>
              <a:xfrm>
                <a:off x="5367305" y="2054466"/>
                <a:ext cx="86045" cy="4771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61" extrusionOk="0">
                    <a:moveTo>
                      <a:pt x="428" y="1"/>
                    </a:moveTo>
                    <a:cubicBezTo>
                      <a:pt x="314" y="1"/>
                      <a:pt x="209" y="42"/>
                      <a:pt x="105" y="73"/>
                    </a:cubicBezTo>
                    <a:cubicBezTo>
                      <a:pt x="31" y="105"/>
                      <a:pt x="0" y="189"/>
                      <a:pt x="10" y="251"/>
                    </a:cubicBezTo>
                    <a:cubicBezTo>
                      <a:pt x="52" y="428"/>
                      <a:pt x="209" y="575"/>
                      <a:pt x="397" y="596"/>
                    </a:cubicBezTo>
                    <a:cubicBezTo>
                      <a:pt x="512" y="606"/>
                      <a:pt x="627" y="616"/>
                      <a:pt x="742" y="648"/>
                    </a:cubicBezTo>
                    <a:cubicBezTo>
                      <a:pt x="784" y="656"/>
                      <a:pt x="826" y="661"/>
                      <a:pt x="868" y="661"/>
                    </a:cubicBezTo>
                    <a:cubicBezTo>
                      <a:pt x="941" y="661"/>
                      <a:pt x="1014" y="646"/>
                      <a:pt x="1087" y="606"/>
                    </a:cubicBezTo>
                    <a:cubicBezTo>
                      <a:pt x="1180" y="554"/>
                      <a:pt x="1191" y="512"/>
                      <a:pt x="1149" y="408"/>
                    </a:cubicBezTo>
                    <a:cubicBezTo>
                      <a:pt x="1129" y="345"/>
                      <a:pt x="1108" y="282"/>
                      <a:pt x="1087" y="230"/>
                    </a:cubicBezTo>
                    <a:cubicBezTo>
                      <a:pt x="1055" y="147"/>
                      <a:pt x="992" y="84"/>
                      <a:pt x="909" y="73"/>
                    </a:cubicBezTo>
                    <a:cubicBezTo>
                      <a:pt x="752" y="42"/>
                      <a:pt x="585" y="3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7"/>
              <p:cNvSpPr/>
              <p:nvPr/>
            </p:nvSpPr>
            <p:spPr>
              <a:xfrm>
                <a:off x="5442666" y="1791206"/>
                <a:ext cx="72474" cy="7384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23" extrusionOk="0">
                    <a:moveTo>
                      <a:pt x="797" y="1"/>
                    </a:moveTo>
                    <a:cubicBezTo>
                      <a:pt x="764" y="1"/>
                      <a:pt x="734" y="12"/>
                      <a:pt x="701" y="33"/>
                    </a:cubicBezTo>
                    <a:cubicBezTo>
                      <a:pt x="408" y="179"/>
                      <a:pt x="189" y="398"/>
                      <a:pt x="32" y="690"/>
                    </a:cubicBezTo>
                    <a:cubicBezTo>
                      <a:pt x="11" y="743"/>
                      <a:pt x="1" y="795"/>
                      <a:pt x="1" y="848"/>
                    </a:cubicBezTo>
                    <a:cubicBezTo>
                      <a:pt x="1" y="920"/>
                      <a:pt x="22" y="973"/>
                      <a:pt x="95" y="1004"/>
                    </a:cubicBezTo>
                    <a:cubicBezTo>
                      <a:pt x="119" y="1016"/>
                      <a:pt x="142" y="1022"/>
                      <a:pt x="165" y="1022"/>
                    </a:cubicBezTo>
                    <a:cubicBezTo>
                      <a:pt x="200" y="1022"/>
                      <a:pt x="235" y="1008"/>
                      <a:pt x="273" y="983"/>
                    </a:cubicBezTo>
                    <a:cubicBezTo>
                      <a:pt x="283" y="973"/>
                      <a:pt x="293" y="962"/>
                      <a:pt x="314" y="952"/>
                    </a:cubicBezTo>
                    <a:cubicBezTo>
                      <a:pt x="523" y="774"/>
                      <a:pt x="690" y="565"/>
                      <a:pt x="889" y="367"/>
                    </a:cubicBezTo>
                    <a:cubicBezTo>
                      <a:pt x="920" y="335"/>
                      <a:pt x="941" y="273"/>
                      <a:pt x="962" y="231"/>
                    </a:cubicBezTo>
                    <a:cubicBezTo>
                      <a:pt x="1004" y="126"/>
                      <a:pt x="962" y="54"/>
                      <a:pt x="858" y="12"/>
                    </a:cubicBezTo>
                    <a:cubicBezTo>
                      <a:pt x="835" y="4"/>
                      <a:pt x="816" y="1"/>
                      <a:pt x="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7"/>
              <p:cNvSpPr/>
              <p:nvPr/>
            </p:nvSpPr>
            <p:spPr>
              <a:xfrm>
                <a:off x="5828063" y="1847078"/>
                <a:ext cx="48292" cy="72979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011" extrusionOk="0">
                    <a:moveTo>
                      <a:pt x="230" y="0"/>
                    </a:moveTo>
                    <a:cubicBezTo>
                      <a:pt x="212" y="0"/>
                      <a:pt x="194" y="6"/>
                      <a:pt x="178" y="21"/>
                    </a:cubicBezTo>
                    <a:cubicBezTo>
                      <a:pt x="95" y="95"/>
                      <a:pt x="0" y="167"/>
                      <a:pt x="11" y="313"/>
                    </a:cubicBezTo>
                    <a:cubicBezTo>
                      <a:pt x="63" y="554"/>
                      <a:pt x="167" y="773"/>
                      <a:pt x="324" y="961"/>
                    </a:cubicBezTo>
                    <a:cubicBezTo>
                      <a:pt x="353" y="994"/>
                      <a:pt x="385" y="1010"/>
                      <a:pt x="418" y="1010"/>
                    </a:cubicBezTo>
                    <a:cubicBezTo>
                      <a:pt x="458" y="1010"/>
                      <a:pt x="499" y="986"/>
                      <a:pt x="533" y="940"/>
                    </a:cubicBezTo>
                    <a:cubicBezTo>
                      <a:pt x="554" y="909"/>
                      <a:pt x="575" y="868"/>
                      <a:pt x="606" y="836"/>
                    </a:cubicBezTo>
                    <a:cubicBezTo>
                      <a:pt x="659" y="773"/>
                      <a:pt x="669" y="710"/>
                      <a:pt x="638" y="627"/>
                    </a:cubicBezTo>
                    <a:cubicBezTo>
                      <a:pt x="575" y="481"/>
                      <a:pt x="512" y="324"/>
                      <a:pt x="460" y="178"/>
                    </a:cubicBezTo>
                    <a:cubicBezTo>
                      <a:pt x="429" y="95"/>
                      <a:pt x="366" y="42"/>
                      <a:pt x="283" y="11"/>
                    </a:cubicBezTo>
                    <a:cubicBezTo>
                      <a:pt x="267" y="6"/>
                      <a:pt x="248" y="0"/>
                      <a:pt x="2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7"/>
              <p:cNvSpPr/>
              <p:nvPr/>
            </p:nvSpPr>
            <p:spPr>
              <a:xfrm>
                <a:off x="5543004" y="1751504"/>
                <a:ext cx="61141" cy="6078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2" extrusionOk="0">
                    <a:moveTo>
                      <a:pt x="698" y="1"/>
                    </a:moveTo>
                    <a:cubicBezTo>
                      <a:pt x="682" y="1"/>
                      <a:pt x="666" y="3"/>
                      <a:pt x="648" y="8"/>
                    </a:cubicBezTo>
                    <a:cubicBezTo>
                      <a:pt x="596" y="19"/>
                      <a:pt x="543" y="39"/>
                      <a:pt x="502" y="70"/>
                    </a:cubicBezTo>
                    <a:cubicBezTo>
                      <a:pt x="313" y="207"/>
                      <a:pt x="209" y="405"/>
                      <a:pt x="53" y="572"/>
                    </a:cubicBezTo>
                    <a:cubicBezTo>
                      <a:pt x="0" y="625"/>
                      <a:pt x="32" y="718"/>
                      <a:pt x="94" y="792"/>
                    </a:cubicBezTo>
                    <a:cubicBezTo>
                      <a:pt x="129" y="826"/>
                      <a:pt x="157" y="842"/>
                      <a:pt x="191" y="842"/>
                    </a:cubicBezTo>
                    <a:cubicBezTo>
                      <a:pt x="219" y="842"/>
                      <a:pt x="251" y="831"/>
                      <a:pt x="293" y="813"/>
                    </a:cubicBezTo>
                    <a:cubicBezTo>
                      <a:pt x="533" y="708"/>
                      <a:pt x="669" y="499"/>
                      <a:pt x="826" y="290"/>
                    </a:cubicBezTo>
                    <a:cubicBezTo>
                      <a:pt x="847" y="258"/>
                      <a:pt x="836" y="207"/>
                      <a:pt x="847" y="186"/>
                    </a:cubicBezTo>
                    <a:cubicBezTo>
                      <a:pt x="838" y="70"/>
                      <a:pt x="784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7"/>
              <p:cNvSpPr/>
              <p:nvPr/>
            </p:nvSpPr>
            <p:spPr>
              <a:xfrm>
                <a:off x="5612374" y="1802611"/>
                <a:ext cx="46776" cy="63884"/>
              </a:xfrm>
              <a:custGeom>
                <a:avLst/>
                <a:gdLst/>
                <a:ahLst/>
                <a:cxnLst/>
                <a:rect l="l" t="t" r="r" b="b"/>
                <a:pathLst>
                  <a:path w="648" h="885" extrusionOk="0">
                    <a:moveTo>
                      <a:pt x="513" y="0"/>
                    </a:moveTo>
                    <a:cubicBezTo>
                      <a:pt x="471" y="0"/>
                      <a:pt x="429" y="10"/>
                      <a:pt x="387" y="31"/>
                    </a:cubicBezTo>
                    <a:cubicBezTo>
                      <a:pt x="105" y="156"/>
                      <a:pt x="63" y="418"/>
                      <a:pt x="0" y="658"/>
                    </a:cubicBezTo>
                    <a:cubicBezTo>
                      <a:pt x="0" y="700"/>
                      <a:pt x="0" y="721"/>
                      <a:pt x="11" y="752"/>
                    </a:cubicBezTo>
                    <a:cubicBezTo>
                      <a:pt x="31" y="840"/>
                      <a:pt x="82" y="885"/>
                      <a:pt x="150" y="885"/>
                    </a:cubicBezTo>
                    <a:cubicBezTo>
                      <a:pt x="187" y="885"/>
                      <a:pt x="228" y="872"/>
                      <a:pt x="272" y="846"/>
                    </a:cubicBezTo>
                    <a:cubicBezTo>
                      <a:pt x="387" y="773"/>
                      <a:pt x="492" y="700"/>
                      <a:pt x="492" y="532"/>
                    </a:cubicBezTo>
                    <a:cubicBezTo>
                      <a:pt x="502" y="491"/>
                      <a:pt x="543" y="439"/>
                      <a:pt x="554" y="386"/>
                    </a:cubicBezTo>
                    <a:cubicBezTo>
                      <a:pt x="585" y="314"/>
                      <a:pt x="617" y="240"/>
                      <a:pt x="638" y="156"/>
                    </a:cubicBezTo>
                    <a:cubicBezTo>
                      <a:pt x="648" y="84"/>
                      <a:pt x="596" y="1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57"/>
              <p:cNvSpPr/>
              <p:nvPr/>
            </p:nvSpPr>
            <p:spPr>
              <a:xfrm>
                <a:off x="5761653" y="1783338"/>
                <a:ext cx="43816" cy="6222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862" extrusionOk="0">
                    <a:moveTo>
                      <a:pt x="309" y="0"/>
                    </a:moveTo>
                    <a:cubicBezTo>
                      <a:pt x="277" y="0"/>
                      <a:pt x="243" y="13"/>
                      <a:pt x="210" y="37"/>
                    </a:cubicBezTo>
                    <a:cubicBezTo>
                      <a:pt x="33" y="184"/>
                      <a:pt x="1" y="298"/>
                      <a:pt x="84" y="518"/>
                    </a:cubicBezTo>
                    <a:cubicBezTo>
                      <a:pt x="116" y="591"/>
                      <a:pt x="147" y="664"/>
                      <a:pt x="189" y="737"/>
                    </a:cubicBezTo>
                    <a:cubicBezTo>
                      <a:pt x="221" y="779"/>
                      <a:pt x="262" y="810"/>
                      <a:pt x="314" y="841"/>
                    </a:cubicBezTo>
                    <a:cubicBezTo>
                      <a:pt x="332" y="853"/>
                      <a:pt x="359" y="861"/>
                      <a:pt x="384" y="861"/>
                    </a:cubicBezTo>
                    <a:cubicBezTo>
                      <a:pt x="405" y="861"/>
                      <a:pt x="426" y="856"/>
                      <a:pt x="440" y="841"/>
                    </a:cubicBezTo>
                    <a:cubicBezTo>
                      <a:pt x="513" y="779"/>
                      <a:pt x="586" y="706"/>
                      <a:pt x="607" y="591"/>
                    </a:cubicBezTo>
                    <a:cubicBezTo>
                      <a:pt x="555" y="434"/>
                      <a:pt x="534" y="256"/>
                      <a:pt x="460" y="100"/>
                    </a:cubicBezTo>
                    <a:cubicBezTo>
                      <a:pt x="450" y="89"/>
                      <a:pt x="430" y="79"/>
                      <a:pt x="419" y="58"/>
                    </a:cubicBezTo>
                    <a:cubicBezTo>
                      <a:pt x="385" y="18"/>
                      <a:pt x="348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57"/>
              <p:cNvSpPr/>
              <p:nvPr/>
            </p:nvSpPr>
            <p:spPr>
              <a:xfrm>
                <a:off x="5703616" y="1811346"/>
                <a:ext cx="36309" cy="636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882" extrusionOk="0">
                    <a:moveTo>
                      <a:pt x="265" y="1"/>
                    </a:moveTo>
                    <a:cubicBezTo>
                      <a:pt x="199" y="1"/>
                      <a:pt x="162" y="63"/>
                      <a:pt x="115" y="109"/>
                    </a:cubicBezTo>
                    <a:cubicBezTo>
                      <a:pt x="94" y="130"/>
                      <a:pt x="63" y="161"/>
                      <a:pt x="43" y="193"/>
                    </a:cubicBezTo>
                    <a:cubicBezTo>
                      <a:pt x="22" y="213"/>
                      <a:pt x="1" y="255"/>
                      <a:pt x="11" y="286"/>
                    </a:cubicBezTo>
                    <a:cubicBezTo>
                      <a:pt x="63" y="411"/>
                      <a:pt x="43" y="537"/>
                      <a:pt x="53" y="662"/>
                    </a:cubicBezTo>
                    <a:cubicBezTo>
                      <a:pt x="53" y="704"/>
                      <a:pt x="63" y="757"/>
                      <a:pt x="84" y="788"/>
                    </a:cubicBezTo>
                    <a:cubicBezTo>
                      <a:pt x="110" y="852"/>
                      <a:pt x="148" y="881"/>
                      <a:pt x="195" y="881"/>
                    </a:cubicBezTo>
                    <a:cubicBezTo>
                      <a:pt x="225" y="881"/>
                      <a:pt x="257" y="870"/>
                      <a:pt x="293" y="850"/>
                    </a:cubicBezTo>
                    <a:cubicBezTo>
                      <a:pt x="440" y="778"/>
                      <a:pt x="502" y="673"/>
                      <a:pt x="481" y="527"/>
                    </a:cubicBezTo>
                    <a:cubicBezTo>
                      <a:pt x="470" y="506"/>
                      <a:pt x="481" y="485"/>
                      <a:pt x="481" y="464"/>
                    </a:cubicBezTo>
                    <a:lnTo>
                      <a:pt x="470" y="464"/>
                    </a:lnTo>
                    <a:cubicBezTo>
                      <a:pt x="470" y="391"/>
                      <a:pt x="481" y="297"/>
                      <a:pt x="470" y="223"/>
                    </a:cubicBezTo>
                    <a:cubicBezTo>
                      <a:pt x="440" y="130"/>
                      <a:pt x="398" y="25"/>
                      <a:pt x="293" y="4"/>
                    </a:cubicBezTo>
                    <a:cubicBezTo>
                      <a:pt x="283" y="2"/>
                      <a:pt x="274" y="1"/>
                      <a:pt x="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57"/>
              <p:cNvSpPr/>
              <p:nvPr/>
            </p:nvSpPr>
            <p:spPr>
              <a:xfrm>
                <a:off x="5475872" y="2176387"/>
                <a:ext cx="221030" cy="109288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514" extrusionOk="0">
                    <a:moveTo>
                      <a:pt x="145" y="0"/>
                    </a:moveTo>
                    <a:cubicBezTo>
                      <a:pt x="86" y="0"/>
                      <a:pt x="39" y="40"/>
                      <a:pt x="32" y="118"/>
                    </a:cubicBezTo>
                    <a:cubicBezTo>
                      <a:pt x="1" y="422"/>
                      <a:pt x="105" y="683"/>
                      <a:pt x="293" y="923"/>
                    </a:cubicBezTo>
                    <a:cubicBezTo>
                      <a:pt x="481" y="1174"/>
                      <a:pt x="753" y="1309"/>
                      <a:pt x="1045" y="1425"/>
                    </a:cubicBezTo>
                    <a:cubicBezTo>
                      <a:pt x="1169" y="1469"/>
                      <a:pt x="1293" y="1513"/>
                      <a:pt x="1429" y="1513"/>
                    </a:cubicBezTo>
                    <a:cubicBezTo>
                      <a:pt x="1454" y="1513"/>
                      <a:pt x="1479" y="1512"/>
                      <a:pt x="1505" y="1508"/>
                    </a:cubicBezTo>
                    <a:cubicBezTo>
                      <a:pt x="1777" y="1488"/>
                      <a:pt x="2048" y="1446"/>
                      <a:pt x="2299" y="1299"/>
                    </a:cubicBezTo>
                    <a:cubicBezTo>
                      <a:pt x="2455" y="1205"/>
                      <a:pt x="2602" y="1101"/>
                      <a:pt x="2738" y="996"/>
                    </a:cubicBezTo>
                    <a:cubicBezTo>
                      <a:pt x="2873" y="892"/>
                      <a:pt x="2957" y="745"/>
                      <a:pt x="3020" y="599"/>
                    </a:cubicBezTo>
                    <a:cubicBezTo>
                      <a:pt x="3061" y="474"/>
                      <a:pt x="2999" y="380"/>
                      <a:pt x="2873" y="369"/>
                    </a:cubicBezTo>
                    <a:cubicBezTo>
                      <a:pt x="2856" y="368"/>
                      <a:pt x="2839" y="367"/>
                      <a:pt x="2823" y="367"/>
                    </a:cubicBezTo>
                    <a:cubicBezTo>
                      <a:pt x="2730" y="367"/>
                      <a:pt x="2650" y="393"/>
                      <a:pt x="2571" y="464"/>
                    </a:cubicBezTo>
                    <a:cubicBezTo>
                      <a:pt x="2434" y="599"/>
                      <a:pt x="2288" y="735"/>
                      <a:pt x="2132" y="850"/>
                    </a:cubicBezTo>
                    <a:cubicBezTo>
                      <a:pt x="1952" y="985"/>
                      <a:pt x="1749" y="1019"/>
                      <a:pt x="1536" y="1019"/>
                    </a:cubicBezTo>
                    <a:cubicBezTo>
                      <a:pt x="1501" y="1019"/>
                      <a:pt x="1466" y="1018"/>
                      <a:pt x="1432" y="1017"/>
                    </a:cubicBezTo>
                    <a:cubicBezTo>
                      <a:pt x="993" y="996"/>
                      <a:pt x="669" y="808"/>
                      <a:pt x="470" y="422"/>
                    </a:cubicBezTo>
                    <a:cubicBezTo>
                      <a:pt x="419" y="338"/>
                      <a:pt x="377" y="244"/>
                      <a:pt x="335" y="150"/>
                    </a:cubicBezTo>
                    <a:cubicBezTo>
                      <a:pt x="303" y="108"/>
                      <a:pt x="282" y="56"/>
                      <a:pt x="230" y="25"/>
                    </a:cubicBezTo>
                    <a:cubicBezTo>
                      <a:pt x="201" y="8"/>
                      <a:pt x="171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57"/>
              <p:cNvSpPr/>
              <p:nvPr/>
            </p:nvSpPr>
            <p:spPr>
              <a:xfrm>
                <a:off x="5544448" y="2129033"/>
                <a:ext cx="29524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90" extrusionOk="0">
                    <a:moveTo>
                      <a:pt x="221" y="1"/>
                    </a:moveTo>
                    <a:cubicBezTo>
                      <a:pt x="105" y="1"/>
                      <a:pt x="12" y="82"/>
                      <a:pt x="12" y="200"/>
                    </a:cubicBezTo>
                    <a:cubicBezTo>
                      <a:pt x="1" y="273"/>
                      <a:pt x="12" y="347"/>
                      <a:pt x="12" y="409"/>
                    </a:cubicBezTo>
                    <a:lnTo>
                      <a:pt x="12" y="681"/>
                    </a:lnTo>
                    <a:cubicBezTo>
                      <a:pt x="12" y="764"/>
                      <a:pt x="54" y="816"/>
                      <a:pt x="105" y="869"/>
                    </a:cubicBezTo>
                    <a:cubicBezTo>
                      <a:pt x="126" y="879"/>
                      <a:pt x="158" y="890"/>
                      <a:pt x="179" y="890"/>
                    </a:cubicBezTo>
                    <a:cubicBezTo>
                      <a:pt x="283" y="879"/>
                      <a:pt x="377" y="795"/>
                      <a:pt x="388" y="702"/>
                    </a:cubicBezTo>
                    <a:cubicBezTo>
                      <a:pt x="409" y="493"/>
                      <a:pt x="388" y="273"/>
                      <a:pt x="314" y="64"/>
                    </a:cubicBezTo>
                    <a:cubicBezTo>
                      <a:pt x="304" y="33"/>
                      <a:pt x="273" y="1"/>
                      <a:pt x="242" y="1"/>
                    </a:cubicBezTo>
                    <a:cubicBezTo>
                      <a:pt x="235" y="1"/>
                      <a:pt x="228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7"/>
              <p:cNvSpPr/>
              <p:nvPr/>
            </p:nvSpPr>
            <p:spPr>
              <a:xfrm>
                <a:off x="5601041" y="2151050"/>
                <a:ext cx="61141" cy="4692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0" extrusionOk="0">
                    <a:moveTo>
                      <a:pt x="636" y="1"/>
                    </a:moveTo>
                    <a:cubicBezTo>
                      <a:pt x="581" y="1"/>
                      <a:pt x="526" y="14"/>
                      <a:pt x="471" y="42"/>
                    </a:cubicBezTo>
                    <a:cubicBezTo>
                      <a:pt x="335" y="125"/>
                      <a:pt x="220" y="219"/>
                      <a:pt x="126" y="334"/>
                    </a:cubicBezTo>
                    <a:cubicBezTo>
                      <a:pt x="84" y="386"/>
                      <a:pt x="53" y="439"/>
                      <a:pt x="22" y="490"/>
                    </a:cubicBezTo>
                    <a:cubicBezTo>
                      <a:pt x="1" y="522"/>
                      <a:pt x="1" y="564"/>
                      <a:pt x="22" y="595"/>
                    </a:cubicBezTo>
                    <a:cubicBezTo>
                      <a:pt x="48" y="630"/>
                      <a:pt x="74" y="650"/>
                      <a:pt x="112" y="650"/>
                    </a:cubicBezTo>
                    <a:cubicBezTo>
                      <a:pt x="120" y="650"/>
                      <a:pt x="128" y="649"/>
                      <a:pt x="136" y="648"/>
                    </a:cubicBezTo>
                    <a:cubicBezTo>
                      <a:pt x="168" y="648"/>
                      <a:pt x="189" y="637"/>
                      <a:pt x="210" y="627"/>
                    </a:cubicBezTo>
                    <a:cubicBezTo>
                      <a:pt x="481" y="553"/>
                      <a:pt x="649" y="355"/>
                      <a:pt x="826" y="167"/>
                    </a:cubicBezTo>
                    <a:cubicBezTo>
                      <a:pt x="837" y="146"/>
                      <a:pt x="837" y="125"/>
                      <a:pt x="847" y="114"/>
                    </a:cubicBezTo>
                    <a:cubicBezTo>
                      <a:pt x="847" y="72"/>
                      <a:pt x="816" y="42"/>
                      <a:pt x="784" y="31"/>
                    </a:cubicBezTo>
                    <a:cubicBezTo>
                      <a:pt x="735" y="11"/>
                      <a:pt x="686" y="1"/>
                      <a:pt x="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7"/>
              <p:cNvSpPr/>
              <p:nvPr/>
            </p:nvSpPr>
            <p:spPr>
              <a:xfrm>
                <a:off x="6644045" y="1980043"/>
                <a:ext cx="444299" cy="38438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5325" extrusionOk="0">
                    <a:moveTo>
                      <a:pt x="371" y="1"/>
                    </a:moveTo>
                    <a:cubicBezTo>
                      <a:pt x="332" y="1"/>
                      <a:pt x="294" y="23"/>
                      <a:pt x="262" y="39"/>
                    </a:cubicBezTo>
                    <a:cubicBezTo>
                      <a:pt x="230" y="59"/>
                      <a:pt x="220" y="101"/>
                      <a:pt x="230" y="143"/>
                    </a:cubicBezTo>
                    <a:cubicBezTo>
                      <a:pt x="188" y="196"/>
                      <a:pt x="146" y="258"/>
                      <a:pt x="105" y="310"/>
                    </a:cubicBezTo>
                    <a:cubicBezTo>
                      <a:pt x="21" y="331"/>
                      <a:pt x="0" y="384"/>
                      <a:pt x="21" y="456"/>
                    </a:cubicBezTo>
                    <a:cubicBezTo>
                      <a:pt x="32" y="519"/>
                      <a:pt x="42" y="582"/>
                      <a:pt x="95" y="624"/>
                    </a:cubicBezTo>
                    <a:cubicBezTo>
                      <a:pt x="84" y="739"/>
                      <a:pt x="136" y="843"/>
                      <a:pt x="178" y="948"/>
                    </a:cubicBezTo>
                    <a:cubicBezTo>
                      <a:pt x="157" y="1011"/>
                      <a:pt x="199" y="1052"/>
                      <a:pt x="241" y="1083"/>
                    </a:cubicBezTo>
                    <a:cubicBezTo>
                      <a:pt x="304" y="1292"/>
                      <a:pt x="418" y="1480"/>
                      <a:pt x="543" y="1658"/>
                    </a:cubicBezTo>
                    <a:cubicBezTo>
                      <a:pt x="1056" y="2441"/>
                      <a:pt x="1662" y="3142"/>
                      <a:pt x="2330" y="3779"/>
                    </a:cubicBezTo>
                    <a:cubicBezTo>
                      <a:pt x="2560" y="3999"/>
                      <a:pt x="2800" y="4208"/>
                      <a:pt x="3083" y="4364"/>
                    </a:cubicBezTo>
                    <a:cubicBezTo>
                      <a:pt x="3375" y="4542"/>
                      <a:pt x="3668" y="4719"/>
                      <a:pt x="3981" y="4886"/>
                    </a:cubicBezTo>
                    <a:cubicBezTo>
                      <a:pt x="4294" y="5053"/>
                      <a:pt x="4629" y="5158"/>
                      <a:pt x="4973" y="5241"/>
                    </a:cubicBezTo>
                    <a:cubicBezTo>
                      <a:pt x="5182" y="5294"/>
                      <a:pt x="5402" y="5325"/>
                      <a:pt x="5621" y="5325"/>
                    </a:cubicBezTo>
                    <a:cubicBezTo>
                      <a:pt x="5725" y="5315"/>
                      <a:pt x="5820" y="5304"/>
                      <a:pt x="5913" y="5262"/>
                    </a:cubicBezTo>
                    <a:cubicBezTo>
                      <a:pt x="6018" y="5210"/>
                      <a:pt x="6133" y="5137"/>
                      <a:pt x="6133" y="5012"/>
                    </a:cubicBezTo>
                    <a:cubicBezTo>
                      <a:pt x="6154" y="4751"/>
                      <a:pt x="6133" y="4500"/>
                      <a:pt x="5913" y="4312"/>
                    </a:cubicBezTo>
                    <a:cubicBezTo>
                      <a:pt x="5788" y="4208"/>
                      <a:pt x="5653" y="4113"/>
                      <a:pt x="5516" y="4019"/>
                    </a:cubicBezTo>
                    <a:cubicBezTo>
                      <a:pt x="5214" y="3831"/>
                      <a:pt x="4890" y="3695"/>
                      <a:pt x="4555" y="3581"/>
                    </a:cubicBezTo>
                    <a:cubicBezTo>
                      <a:pt x="3751" y="3298"/>
                      <a:pt x="3103" y="2797"/>
                      <a:pt x="2570" y="2139"/>
                    </a:cubicBezTo>
                    <a:cubicBezTo>
                      <a:pt x="2278" y="1773"/>
                      <a:pt x="2006" y="1397"/>
                      <a:pt x="1714" y="1042"/>
                    </a:cubicBezTo>
                    <a:cubicBezTo>
                      <a:pt x="1546" y="843"/>
                      <a:pt x="1390" y="624"/>
                      <a:pt x="1181" y="467"/>
                    </a:cubicBezTo>
                    <a:cubicBezTo>
                      <a:pt x="1045" y="279"/>
                      <a:pt x="899" y="91"/>
                      <a:pt x="638" y="80"/>
                    </a:cubicBezTo>
                    <a:cubicBezTo>
                      <a:pt x="564" y="80"/>
                      <a:pt x="481" y="29"/>
                      <a:pt x="408" y="8"/>
                    </a:cubicBezTo>
                    <a:cubicBezTo>
                      <a:pt x="396" y="3"/>
                      <a:pt x="383" y="1"/>
                      <a:pt x="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7"/>
              <p:cNvSpPr/>
              <p:nvPr/>
            </p:nvSpPr>
            <p:spPr>
              <a:xfrm>
                <a:off x="6954009" y="2246768"/>
                <a:ext cx="134336" cy="11744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627" extrusionOk="0">
                    <a:moveTo>
                      <a:pt x="512" y="0"/>
                    </a:moveTo>
                    <a:cubicBezTo>
                      <a:pt x="481" y="74"/>
                      <a:pt x="460" y="116"/>
                      <a:pt x="439" y="167"/>
                    </a:cubicBezTo>
                    <a:cubicBezTo>
                      <a:pt x="356" y="481"/>
                      <a:pt x="230" y="763"/>
                      <a:pt x="84" y="1056"/>
                    </a:cubicBezTo>
                    <a:cubicBezTo>
                      <a:pt x="63" y="1098"/>
                      <a:pt x="42" y="1139"/>
                      <a:pt x="31" y="1181"/>
                    </a:cubicBezTo>
                    <a:cubicBezTo>
                      <a:pt x="0" y="1275"/>
                      <a:pt x="21" y="1337"/>
                      <a:pt x="115" y="1369"/>
                    </a:cubicBezTo>
                    <a:cubicBezTo>
                      <a:pt x="272" y="1421"/>
                      <a:pt x="428" y="1484"/>
                      <a:pt x="586" y="1515"/>
                    </a:cubicBezTo>
                    <a:cubicBezTo>
                      <a:pt x="815" y="1557"/>
                      <a:pt x="1055" y="1588"/>
                      <a:pt x="1285" y="1620"/>
                    </a:cubicBezTo>
                    <a:cubicBezTo>
                      <a:pt x="1313" y="1624"/>
                      <a:pt x="1341" y="1626"/>
                      <a:pt x="1368" y="1626"/>
                    </a:cubicBezTo>
                    <a:cubicBezTo>
                      <a:pt x="1472" y="1626"/>
                      <a:pt x="1568" y="1596"/>
                      <a:pt x="1651" y="1546"/>
                    </a:cubicBezTo>
                    <a:cubicBezTo>
                      <a:pt x="1756" y="1484"/>
                      <a:pt x="1860" y="1411"/>
                      <a:pt x="1849" y="1275"/>
                    </a:cubicBezTo>
                    <a:cubicBezTo>
                      <a:pt x="1839" y="1024"/>
                      <a:pt x="1818" y="794"/>
                      <a:pt x="1609" y="617"/>
                    </a:cubicBezTo>
                    <a:cubicBezTo>
                      <a:pt x="1285" y="355"/>
                      <a:pt x="930" y="146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7"/>
              <p:cNvSpPr/>
              <p:nvPr/>
            </p:nvSpPr>
            <p:spPr>
              <a:xfrm>
                <a:off x="6002968" y="1670151"/>
                <a:ext cx="711311" cy="647283"/>
              </a:xfrm>
              <a:custGeom>
                <a:avLst/>
                <a:gdLst/>
                <a:ahLst/>
                <a:cxnLst/>
                <a:rect l="l" t="t" r="r" b="b"/>
                <a:pathLst>
                  <a:path w="9854" h="8967" extrusionOk="0">
                    <a:moveTo>
                      <a:pt x="5480" y="0"/>
                    </a:moveTo>
                    <a:cubicBezTo>
                      <a:pt x="5343" y="0"/>
                      <a:pt x="5208" y="8"/>
                      <a:pt x="5068" y="27"/>
                    </a:cubicBezTo>
                    <a:cubicBezTo>
                      <a:pt x="4869" y="48"/>
                      <a:pt x="4681" y="132"/>
                      <a:pt x="4483" y="143"/>
                    </a:cubicBezTo>
                    <a:cubicBezTo>
                      <a:pt x="4107" y="174"/>
                      <a:pt x="3752" y="299"/>
                      <a:pt x="3397" y="382"/>
                    </a:cubicBezTo>
                    <a:cubicBezTo>
                      <a:pt x="3355" y="393"/>
                      <a:pt x="3323" y="403"/>
                      <a:pt x="3292" y="424"/>
                    </a:cubicBezTo>
                    <a:cubicBezTo>
                      <a:pt x="3052" y="612"/>
                      <a:pt x="2770" y="738"/>
                      <a:pt x="2540" y="958"/>
                    </a:cubicBezTo>
                    <a:cubicBezTo>
                      <a:pt x="2383" y="1114"/>
                      <a:pt x="2206" y="1260"/>
                      <a:pt x="2080" y="1448"/>
                    </a:cubicBezTo>
                    <a:cubicBezTo>
                      <a:pt x="1830" y="1824"/>
                      <a:pt x="1704" y="2232"/>
                      <a:pt x="1798" y="2692"/>
                    </a:cubicBezTo>
                    <a:cubicBezTo>
                      <a:pt x="1851" y="2922"/>
                      <a:pt x="1923" y="3141"/>
                      <a:pt x="2007" y="3360"/>
                    </a:cubicBezTo>
                    <a:cubicBezTo>
                      <a:pt x="2132" y="3674"/>
                      <a:pt x="2248" y="3976"/>
                      <a:pt x="2299" y="4301"/>
                    </a:cubicBezTo>
                    <a:cubicBezTo>
                      <a:pt x="2310" y="4384"/>
                      <a:pt x="2331" y="4468"/>
                      <a:pt x="2383" y="4531"/>
                    </a:cubicBezTo>
                    <a:cubicBezTo>
                      <a:pt x="2456" y="4624"/>
                      <a:pt x="2467" y="4729"/>
                      <a:pt x="2456" y="4833"/>
                    </a:cubicBezTo>
                    <a:lnTo>
                      <a:pt x="2456" y="5084"/>
                    </a:lnTo>
                    <a:cubicBezTo>
                      <a:pt x="2436" y="5481"/>
                      <a:pt x="2310" y="5847"/>
                      <a:pt x="2070" y="6170"/>
                    </a:cubicBezTo>
                    <a:cubicBezTo>
                      <a:pt x="1976" y="6296"/>
                      <a:pt x="1861" y="6400"/>
                      <a:pt x="1777" y="6526"/>
                    </a:cubicBezTo>
                    <a:cubicBezTo>
                      <a:pt x="1589" y="6797"/>
                      <a:pt x="1338" y="7017"/>
                      <a:pt x="1119" y="7257"/>
                    </a:cubicBezTo>
                    <a:cubicBezTo>
                      <a:pt x="1025" y="7361"/>
                      <a:pt x="899" y="7424"/>
                      <a:pt x="743" y="7435"/>
                    </a:cubicBezTo>
                    <a:cubicBezTo>
                      <a:pt x="618" y="7445"/>
                      <a:pt x="492" y="7487"/>
                      <a:pt x="367" y="7508"/>
                    </a:cubicBezTo>
                    <a:cubicBezTo>
                      <a:pt x="210" y="7528"/>
                      <a:pt x="168" y="7727"/>
                      <a:pt x="283" y="7853"/>
                    </a:cubicBezTo>
                    <a:cubicBezTo>
                      <a:pt x="325" y="7895"/>
                      <a:pt x="398" y="7874"/>
                      <a:pt x="419" y="7946"/>
                    </a:cubicBezTo>
                    <a:cubicBezTo>
                      <a:pt x="346" y="8030"/>
                      <a:pt x="263" y="8114"/>
                      <a:pt x="179" y="8197"/>
                    </a:cubicBezTo>
                    <a:cubicBezTo>
                      <a:pt x="137" y="8250"/>
                      <a:pt x="95" y="8312"/>
                      <a:pt x="54" y="8375"/>
                    </a:cubicBezTo>
                    <a:cubicBezTo>
                      <a:pt x="1" y="8469"/>
                      <a:pt x="22" y="8552"/>
                      <a:pt x="85" y="8626"/>
                    </a:cubicBezTo>
                    <a:cubicBezTo>
                      <a:pt x="113" y="8661"/>
                      <a:pt x="141" y="8682"/>
                      <a:pt x="177" y="8682"/>
                    </a:cubicBezTo>
                    <a:cubicBezTo>
                      <a:pt x="193" y="8682"/>
                      <a:pt x="211" y="8678"/>
                      <a:pt x="231" y="8668"/>
                    </a:cubicBezTo>
                    <a:cubicBezTo>
                      <a:pt x="356" y="8605"/>
                      <a:pt x="502" y="8573"/>
                      <a:pt x="597" y="8448"/>
                    </a:cubicBezTo>
                    <a:cubicBezTo>
                      <a:pt x="618" y="8406"/>
                      <a:pt x="660" y="8375"/>
                      <a:pt x="690" y="8343"/>
                    </a:cubicBezTo>
                    <a:cubicBezTo>
                      <a:pt x="714" y="8320"/>
                      <a:pt x="744" y="8291"/>
                      <a:pt x="775" y="8291"/>
                    </a:cubicBezTo>
                    <a:cubicBezTo>
                      <a:pt x="785" y="8291"/>
                      <a:pt x="795" y="8294"/>
                      <a:pt x="806" y="8302"/>
                    </a:cubicBezTo>
                    <a:cubicBezTo>
                      <a:pt x="848" y="8322"/>
                      <a:pt x="827" y="8385"/>
                      <a:pt x="827" y="8427"/>
                    </a:cubicBezTo>
                    <a:cubicBezTo>
                      <a:pt x="816" y="8469"/>
                      <a:pt x="806" y="8501"/>
                      <a:pt x="795" y="8531"/>
                    </a:cubicBezTo>
                    <a:cubicBezTo>
                      <a:pt x="795" y="8563"/>
                      <a:pt x="785" y="8584"/>
                      <a:pt x="774" y="8615"/>
                    </a:cubicBezTo>
                    <a:cubicBezTo>
                      <a:pt x="764" y="8689"/>
                      <a:pt x="785" y="8740"/>
                      <a:pt x="848" y="8782"/>
                    </a:cubicBezTo>
                    <a:cubicBezTo>
                      <a:pt x="863" y="8795"/>
                      <a:pt x="878" y="8800"/>
                      <a:pt x="892" y="8800"/>
                    </a:cubicBezTo>
                    <a:cubicBezTo>
                      <a:pt x="926" y="8800"/>
                      <a:pt x="957" y="8773"/>
                      <a:pt x="994" y="8751"/>
                    </a:cubicBezTo>
                    <a:cubicBezTo>
                      <a:pt x="1077" y="8689"/>
                      <a:pt x="1150" y="8605"/>
                      <a:pt x="1224" y="8469"/>
                    </a:cubicBezTo>
                    <a:cubicBezTo>
                      <a:pt x="1286" y="8636"/>
                      <a:pt x="1317" y="8751"/>
                      <a:pt x="1370" y="8856"/>
                    </a:cubicBezTo>
                    <a:cubicBezTo>
                      <a:pt x="1402" y="8933"/>
                      <a:pt x="1438" y="8966"/>
                      <a:pt x="1489" y="8966"/>
                    </a:cubicBezTo>
                    <a:cubicBezTo>
                      <a:pt x="1522" y="8966"/>
                      <a:pt x="1561" y="8953"/>
                      <a:pt x="1610" y="8928"/>
                    </a:cubicBezTo>
                    <a:cubicBezTo>
                      <a:pt x="1788" y="8835"/>
                      <a:pt x="1798" y="8814"/>
                      <a:pt x="1777" y="8605"/>
                    </a:cubicBezTo>
                    <a:cubicBezTo>
                      <a:pt x="1777" y="8552"/>
                      <a:pt x="1767" y="8501"/>
                      <a:pt x="1756" y="8448"/>
                    </a:cubicBezTo>
                    <a:cubicBezTo>
                      <a:pt x="1725" y="8292"/>
                      <a:pt x="1704" y="8145"/>
                      <a:pt x="1673" y="7988"/>
                    </a:cubicBezTo>
                    <a:cubicBezTo>
                      <a:pt x="1662" y="7915"/>
                      <a:pt x="1683" y="7853"/>
                      <a:pt x="1756" y="7811"/>
                    </a:cubicBezTo>
                    <a:cubicBezTo>
                      <a:pt x="1871" y="7727"/>
                      <a:pt x="2007" y="7707"/>
                      <a:pt x="2132" y="7654"/>
                    </a:cubicBezTo>
                    <a:cubicBezTo>
                      <a:pt x="2624" y="7435"/>
                      <a:pt x="3072" y="7152"/>
                      <a:pt x="3459" y="6766"/>
                    </a:cubicBezTo>
                    <a:cubicBezTo>
                      <a:pt x="3627" y="6609"/>
                      <a:pt x="3773" y="6432"/>
                      <a:pt x="3898" y="6254"/>
                    </a:cubicBezTo>
                    <a:cubicBezTo>
                      <a:pt x="3950" y="6183"/>
                      <a:pt x="3970" y="6156"/>
                      <a:pt x="4005" y="6156"/>
                    </a:cubicBezTo>
                    <a:cubicBezTo>
                      <a:pt x="4026" y="6156"/>
                      <a:pt x="4053" y="6165"/>
                      <a:pt x="4096" y="6181"/>
                    </a:cubicBezTo>
                    <a:cubicBezTo>
                      <a:pt x="4128" y="6191"/>
                      <a:pt x="4170" y="6191"/>
                      <a:pt x="4201" y="6212"/>
                    </a:cubicBezTo>
                    <a:cubicBezTo>
                      <a:pt x="4317" y="6261"/>
                      <a:pt x="4437" y="6281"/>
                      <a:pt x="4559" y="6281"/>
                    </a:cubicBezTo>
                    <a:cubicBezTo>
                      <a:pt x="4645" y="6281"/>
                      <a:pt x="4731" y="6271"/>
                      <a:pt x="4818" y="6254"/>
                    </a:cubicBezTo>
                    <a:cubicBezTo>
                      <a:pt x="4893" y="6246"/>
                      <a:pt x="4969" y="6217"/>
                      <a:pt x="5039" y="6217"/>
                    </a:cubicBezTo>
                    <a:cubicBezTo>
                      <a:pt x="5056" y="6217"/>
                      <a:pt x="5073" y="6219"/>
                      <a:pt x="5089" y="6223"/>
                    </a:cubicBezTo>
                    <a:cubicBezTo>
                      <a:pt x="5183" y="6254"/>
                      <a:pt x="5204" y="6379"/>
                      <a:pt x="5246" y="6463"/>
                    </a:cubicBezTo>
                    <a:cubicBezTo>
                      <a:pt x="5413" y="6787"/>
                      <a:pt x="5684" y="7006"/>
                      <a:pt x="6009" y="7142"/>
                    </a:cubicBezTo>
                    <a:cubicBezTo>
                      <a:pt x="6307" y="7262"/>
                      <a:pt x="6610" y="7338"/>
                      <a:pt x="6925" y="7338"/>
                    </a:cubicBezTo>
                    <a:cubicBezTo>
                      <a:pt x="7053" y="7338"/>
                      <a:pt x="7182" y="7326"/>
                      <a:pt x="7314" y="7299"/>
                    </a:cubicBezTo>
                    <a:cubicBezTo>
                      <a:pt x="7321" y="7298"/>
                      <a:pt x="7327" y="7298"/>
                      <a:pt x="7333" y="7298"/>
                    </a:cubicBezTo>
                    <a:cubicBezTo>
                      <a:pt x="7384" y="7298"/>
                      <a:pt x="7432" y="7320"/>
                      <a:pt x="7481" y="7320"/>
                    </a:cubicBezTo>
                    <a:cubicBezTo>
                      <a:pt x="7505" y="7320"/>
                      <a:pt x="7529" y="7315"/>
                      <a:pt x="7555" y="7299"/>
                    </a:cubicBezTo>
                    <a:cubicBezTo>
                      <a:pt x="7659" y="7236"/>
                      <a:pt x="7774" y="7236"/>
                      <a:pt x="7889" y="7194"/>
                    </a:cubicBezTo>
                    <a:cubicBezTo>
                      <a:pt x="8213" y="7101"/>
                      <a:pt x="8495" y="6913"/>
                      <a:pt x="8756" y="6704"/>
                    </a:cubicBezTo>
                    <a:cubicBezTo>
                      <a:pt x="9007" y="6505"/>
                      <a:pt x="9216" y="6275"/>
                      <a:pt x="9404" y="6014"/>
                    </a:cubicBezTo>
                    <a:cubicBezTo>
                      <a:pt x="9633" y="5690"/>
                      <a:pt x="9770" y="5335"/>
                      <a:pt x="9811" y="4948"/>
                    </a:cubicBezTo>
                    <a:cubicBezTo>
                      <a:pt x="9853" y="4551"/>
                      <a:pt x="9853" y="4154"/>
                      <a:pt x="9759" y="3757"/>
                    </a:cubicBezTo>
                    <a:cubicBezTo>
                      <a:pt x="9728" y="3600"/>
                      <a:pt x="9686" y="3433"/>
                      <a:pt x="9644" y="3277"/>
                    </a:cubicBezTo>
                    <a:cubicBezTo>
                      <a:pt x="9540" y="2901"/>
                      <a:pt x="9414" y="2535"/>
                      <a:pt x="9195" y="2200"/>
                    </a:cubicBezTo>
                    <a:cubicBezTo>
                      <a:pt x="8892" y="1731"/>
                      <a:pt x="8558" y="1281"/>
                      <a:pt x="8098" y="926"/>
                    </a:cubicBezTo>
                    <a:lnTo>
                      <a:pt x="7753" y="675"/>
                    </a:lnTo>
                    <a:cubicBezTo>
                      <a:pt x="7272" y="341"/>
                      <a:pt x="6750" y="132"/>
                      <a:pt x="6176" y="38"/>
                    </a:cubicBezTo>
                    <a:cubicBezTo>
                      <a:pt x="6019" y="6"/>
                      <a:pt x="5872" y="27"/>
                      <a:pt x="5716" y="6"/>
                    </a:cubicBezTo>
                    <a:cubicBezTo>
                      <a:pt x="5636" y="3"/>
                      <a:pt x="5558" y="0"/>
                      <a:pt x="5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7"/>
              <p:cNvSpPr/>
              <p:nvPr/>
            </p:nvSpPr>
            <p:spPr>
              <a:xfrm>
                <a:off x="6291853" y="2019889"/>
                <a:ext cx="80775" cy="1061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470" extrusionOk="0">
                    <a:moveTo>
                      <a:pt x="768" y="1"/>
                    </a:moveTo>
                    <a:cubicBezTo>
                      <a:pt x="728" y="1"/>
                      <a:pt x="706" y="23"/>
                      <a:pt x="679" y="83"/>
                    </a:cubicBezTo>
                    <a:cubicBezTo>
                      <a:pt x="607" y="229"/>
                      <a:pt x="544" y="375"/>
                      <a:pt x="470" y="521"/>
                    </a:cubicBezTo>
                    <a:cubicBezTo>
                      <a:pt x="345" y="782"/>
                      <a:pt x="272" y="1065"/>
                      <a:pt x="32" y="1263"/>
                    </a:cubicBezTo>
                    <a:cubicBezTo>
                      <a:pt x="1" y="1284"/>
                      <a:pt x="11" y="1325"/>
                      <a:pt x="42" y="1346"/>
                    </a:cubicBezTo>
                    <a:cubicBezTo>
                      <a:pt x="73" y="1367"/>
                      <a:pt x="105" y="1388"/>
                      <a:pt x="136" y="1399"/>
                    </a:cubicBezTo>
                    <a:cubicBezTo>
                      <a:pt x="281" y="1457"/>
                      <a:pt x="427" y="1470"/>
                      <a:pt x="572" y="1470"/>
                    </a:cubicBezTo>
                    <a:cubicBezTo>
                      <a:pt x="688" y="1470"/>
                      <a:pt x="804" y="1462"/>
                      <a:pt x="920" y="1462"/>
                    </a:cubicBezTo>
                    <a:cubicBezTo>
                      <a:pt x="983" y="1462"/>
                      <a:pt x="1045" y="1430"/>
                      <a:pt x="1087" y="1378"/>
                    </a:cubicBezTo>
                    <a:cubicBezTo>
                      <a:pt x="1118" y="1325"/>
                      <a:pt x="1076" y="1274"/>
                      <a:pt x="1076" y="1221"/>
                    </a:cubicBezTo>
                    <a:cubicBezTo>
                      <a:pt x="1066" y="1200"/>
                      <a:pt x="1066" y="1169"/>
                      <a:pt x="1066" y="1148"/>
                    </a:cubicBezTo>
                    <a:cubicBezTo>
                      <a:pt x="1066" y="1054"/>
                      <a:pt x="1076" y="960"/>
                      <a:pt x="1055" y="877"/>
                    </a:cubicBezTo>
                    <a:cubicBezTo>
                      <a:pt x="993" y="647"/>
                      <a:pt x="1004" y="427"/>
                      <a:pt x="1045" y="197"/>
                    </a:cubicBezTo>
                    <a:cubicBezTo>
                      <a:pt x="1055" y="124"/>
                      <a:pt x="1035" y="93"/>
                      <a:pt x="962" y="62"/>
                    </a:cubicBezTo>
                    <a:cubicBezTo>
                      <a:pt x="920" y="41"/>
                      <a:pt x="888" y="30"/>
                      <a:pt x="857" y="20"/>
                    </a:cubicBezTo>
                    <a:cubicBezTo>
                      <a:pt x="819" y="8"/>
                      <a:pt x="790" y="1"/>
                      <a:pt x="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7"/>
              <p:cNvSpPr/>
              <p:nvPr/>
            </p:nvSpPr>
            <p:spPr>
              <a:xfrm>
                <a:off x="6564858" y="1977155"/>
                <a:ext cx="59625" cy="7269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1007" extrusionOk="0">
                    <a:moveTo>
                      <a:pt x="192" y="0"/>
                    </a:moveTo>
                    <a:cubicBezTo>
                      <a:pt x="175" y="0"/>
                      <a:pt x="157" y="5"/>
                      <a:pt x="136" y="16"/>
                    </a:cubicBezTo>
                    <a:cubicBezTo>
                      <a:pt x="42" y="48"/>
                      <a:pt x="1" y="110"/>
                      <a:pt x="63" y="204"/>
                    </a:cubicBezTo>
                    <a:cubicBezTo>
                      <a:pt x="220" y="455"/>
                      <a:pt x="387" y="705"/>
                      <a:pt x="544" y="956"/>
                    </a:cubicBezTo>
                    <a:cubicBezTo>
                      <a:pt x="575" y="987"/>
                      <a:pt x="610" y="1006"/>
                      <a:pt x="648" y="1006"/>
                    </a:cubicBezTo>
                    <a:cubicBezTo>
                      <a:pt x="662" y="1006"/>
                      <a:pt x="676" y="1004"/>
                      <a:pt x="690" y="998"/>
                    </a:cubicBezTo>
                    <a:cubicBezTo>
                      <a:pt x="753" y="977"/>
                      <a:pt x="795" y="925"/>
                      <a:pt x="826" y="852"/>
                    </a:cubicBezTo>
                    <a:cubicBezTo>
                      <a:pt x="816" y="821"/>
                      <a:pt x="795" y="768"/>
                      <a:pt x="774" y="737"/>
                    </a:cubicBezTo>
                    <a:cubicBezTo>
                      <a:pt x="658" y="559"/>
                      <a:pt x="533" y="371"/>
                      <a:pt x="408" y="194"/>
                    </a:cubicBezTo>
                    <a:cubicBezTo>
                      <a:pt x="366" y="131"/>
                      <a:pt x="303" y="79"/>
                      <a:pt x="241" y="16"/>
                    </a:cubicBezTo>
                    <a:cubicBezTo>
                      <a:pt x="225" y="5"/>
                      <a:pt x="209" y="0"/>
                      <a:pt x="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7"/>
              <p:cNvSpPr/>
              <p:nvPr/>
            </p:nvSpPr>
            <p:spPr>
              <a:xfrm>
                <a:off x="6533891" y="2019745"/>
                <a:ext cx="56665" cy="73484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18" extrusionOk="0">
                    <a:moveTo>
                      <a:pt x="158" y="1"/>
                    </a:moveTo>
                    <a:cubicBezTo>
                      <a:pt x="105" y="1"/>
                      <a:pt x="64" y="32"/>
                      <a:pt x="43" y="74"/>
                    </a:cubicBezTo>
                    <a:cubicBezTo>
                      <a:pt x="1" y="126"/>
                      <a:pt x="1" y="199"/>
                      <a:pt x="43" y="252"/>
                    </a:cubicBezTo>
                    <a:cubicBezTo>
                      <a:pt x="210" y="492"/>
                      <a:pt x="367" y="721"/>
                      <a:pt x="534" y="962"/>
                    </a:cubicBezTo>
                    <a:cubicBezTo>
                      <a:pt x="566" y="1002"/>
                      <a:pt x="599" y="1018"/>
                      <a:pt x="641" y="1018"/>
                    </a:cubicBezTo>
                    <a:cubicBezTo>
                      <a:pt x="653" y="1018"/>
                      <a:pt x="666" y="1016"/>
                      <a:pt x="680" y="1014"/>
                    </a:cubicBezTo>
                    <a:cubicBezTo>
                      <a:pt x="743" y="993"/>
                      <a:pt x="785" y="920"/>
                      <a:pt x="774" y="858"/>
                    </a:cubicBezTo>
                    <a:cubicBezTo>
                      <a:pt x="764" y="816"/>
                      <a:pt x="753" y="774"/>
                      <a:pt x="732" y="732"/>
                    </a:cubicBezTo>
                    <a:cubicBezTo>
                      <a:pt x="659" y="617"/>
                      <a:pt x="597" y="492"/>
                      <a:pt x="523" y="377"/>
                    </a:cubicBezTo>
                    <a:lnTo>
                      <a:pt x="273" y="64"/>
                    </a:lnTo>
                    <a:cubicBezTo>
                      <a:pt x="242" y="32"/>
                      <a:pt x="200" y="1"/>
                      <a:pt x="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7"/>
              <p:cNvSpPr/>
              <p:nvPr/>
            </p:nvSpPr>
            <p:spPr>
              <a:xfrm>
                <a:off x="6613872" y="1929297"/>
                <a:ext cx="46126" cy="569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89" extrusionOk="0">
                    <a:moveTo>
                      <a:pt x="167" y="0"/>
                    </a:moveTo>
                    <a:cubicBezTo>
                      <a:pt x="53" y="21"/>
                      <a:pt x="0" y="136"/>
                      <a:pt x="63" y="240"/>
                    </a:cubicBezTo>
                    <a:cubicBezTo>
                      <a:pt x="95" y="303"/>
                      <a:pt x="126" y="365"/>
                      <a:pt x="167" y="428"/>
                    </a:cubicBezTo>
                    <a:cubicBezTo>
                      <a:pt x="241" y="533"/>
                      <a:pt x="304" y="658"/>
                      <a:pt x="408" y="752"/>
                    </a:cubicBezTo>
                    <a:cubicBezTo>
                      <a:pt x="428" y="773"/>
                      <a:pt x="453" y="789"/>
                      <a:pt x="483" y="789"/>
                    </a:cubicBezTo>
                    <a:cubicBezTo>
                      <a:pt x="498" y="789"/>
                      <a:pt x="515" y="784"/>
                      <a:pt x="534" y="773"/>
                    </a:cubicBezTo>
                    <a:cubicBezTo>
                      <a:pt x="575" y="752"/>
                      <a:pt x="617" y="711"/>
                      <a:pt x="638" y="658"/>
                    </a:cubicBezTo>
                    <a:cubicBezTo>
                      <a:pt x="627" y="637"/>
                      <a:pt x="627" y="616"/>
                      <a:pt x="627" y="606"/>
                    </a:cubicBezTo>
                    <a:cubicBezTo>
                      <a:pt x="513" y="407"/>
                      <a:pt x="408" y="209"/>
                      <a:pt x="272" y="31"/>
                    </a:cubicBezTo>
                    <a:cubicBezTo>
                      <a:pt x="241" y="10"/>
                      <a:pt x="209" y="0"/>
                      <a:pt x="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7"/>
              <p:cNvSpPr/>
              <p:nvPr/>
            </p:nvSpPr>
            <p:spPr>
              <a:xfrm>
                <a:off x="6601817" y="1850542"/>
                <a:ext cx="40063" cy="5688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788" extrusionOk="0">
                    <a:moveTo>
                      <a:pt x="140" y="1"/>
                    </a:moveTo>
                    <a:cubicBezTo>
                      <a:pt x="129" y="1"/>
                      <a:pt x="117" y="2"/>
                      <a:pt x="105" y="5"/>
                    </a:cubicBezTo>
                    <a:cubicBezTo>
                      <a:pt x="53" y="26"/>
                      <a:pt x="21" y="67"/>
                      <a:pt x="11" y="119"/>
                    </a:cubicBezTo>
                    <a:cubicBezTo>
                      <a:pt x="0" y="172"/>
                      <a:pt x="11" y="214"/>
                      <a:pt x="32" y="255"/>
                    </a:cubicBezTo>
                    <a:cubicBezTo>
                      <a:pt x="136" y="381"/>
                      <a:pt x="188" y="537"/>
                      <a:pt x="272" y="683"/>
                    </a:cubicBezTo>
                    <a:cubicBezTo>
                      <a:pt x="293" y="715"/>
                      <a:pt x="314" y="736"/>
                      <a:pt x="334" y="767"/>
                    </a:cubicBezTo>
                    <a:cubicBezTo>
                      <a:pt x="345" y="778"/>
                      <a:pt x="366" y="778"/>
                      <a:pt x="387" y="788"/>
                    </a:cubicBezTo>
                    <a:cubicBezTo>
                      <a:pt x="460" y="778"/>
                      <a:pt x="554" y="662"/>
                      <a:pt x="533" y="590"/>
                    </a:cubicBezTo>
                    <a:cubicBezTo>
                      <a:pt x="460" y="391"/>
                      <a:pt x="355" y="203"/>
                      <a:pt x="230" y="47"/>
                    </a:cubicBezTo>
                    <a:cubicBezTo>
                      <a:pt x="206" y="15"/>
                      <a:pt x="177" y="1"/>
                      <a:pt x="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7"/>
              <p:cNvSpPr/>
              <p:nvPr/>
            </p:nvSpPr>
            <p:spPr>
              <a:xfrm>
                <a:off x="6562548" y="1881727"/>
                <a:ext cx="36309" cy="5702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90" extrusionOk="0">
                    <a:moveTo>
                      <a:pt x="126" y="1"/>
                    </a:moveTo>
                    <a:cubicBezTo>
                      <a:pt x="74" y="12"/>
                      <a:pt x="33" y="42"/>
                      <a:pt x="22" y="84"/>
                    </a:cubicBezTo>
                    <a:cubicBezTo>
                      <a:pt x="12" y="137"/>
                      <a:pt x="1" y="200"/>
                      <a:pt x="12" y="241"/>
                    </a:cubicBezTo>
                    <a:cubicBezTo>
                      <a:pt x="54" y="409"/>
                      <a:pt x="116" y="565"/>
                      <a:pt x="210" y="711"/>
                    </a:cubicBezTo>
                    <a:cubicBezTo>
                      <a:pt x="231" y="743"/>
                      <a:pt x="262" y="764"/>
                      <a:pt x="293" y="785"/>
                    </a:cubicBezTo>
                    <a:cubicBezTo>
                      <a:pt x="301" y="785"/>
                      <a:pt x="312" y="789"/>
                      <a:pt x="322" y="789"/>
                    </a:cubicBezTo>
                    <a:cubicBezTo>
                      <a:pt x="327" y="789"/>
                      <a:pt x="332" y="788"/>
                      <a:pt x="335" y="785"/>
                    </a:cubicBezTo>
                    <a:cubicBezTo>
                      <a:pt x="419" y="774"/>
                      <a:pt x="502" y="648"/>
                      <a:pt x="471" y="586"/>
                    </a:cubicBezTo>
                    <a:cubicBezTo>
                      <a:pt x="388" y="398"/>
                      <a:pt x="283" y="210"/>
                      <a:pt x="189" y="32"/>
                    </a:cubicBezTo>
                    <a:cubicBezTo>
                      <a:pt x="179" y="12"/>
                      <a:pt x="147" y="12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7"/>
              <p:cNvSpPr/>
              <p:nvPr/>
            </p:nvSpPr>
            <p:spPr>
              <a:xfrm>
                <a:off x="5929123" y="1543899"/>
                <a:ext cx="409578" cy="463861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6426" extrusionOk="0">
                    <a:moveTo>
                      <a:pt x="3067" y="1"/>
                    </a:moveTo>
                    <a:cubicBezTo>
                      <a:pt x="2954" y="1"/>
                      <a:pt x="2840" y="15"/>
                      <a:pt x="2727" y="53"/>
                    </a:cubicBezTo>
                    <a:cubicBezTo>
                      <a:pt x="2684" y="48"/>
                      <a:pt x="2642" y="45"/>
                      <a:pt x="2600" y="45"/>
                    </a:cubicBezTo>
                    <a:cubicBezTo>
                      <a:pt x="2387" y="45"/>
                      <a:pt x="2186" y="107"/>
                      <a:pt x="1985" y="167"/>
                    </a:cubicBezTo>
                    <a:cubicBezTo>
                      <a:pt x="1787" y="230"/>
                      <a:pt x="1588" y="304"/>
                      <a:pt x="1411" y="429"/>
                    </a:cubicBezTo>
                    <a:cubicBezTo>
                      <a:pt x="773" y="878"/>
                      <a:pt x="408" y="1505"/>
                      <a:pt x="178" y="2236"/>
                    </a:cubicBezTo>
                    <a:cubicBezTo>
                      <a:pt x="11" y="2779"/>
                      <a:pt x="0" y="3343"/>
                      <a:pt x="84" y="3908"/>
                    </a:cubicBezTo>
                    <a:cubicBezTo>
                      <a:pt x="115" y="4106"/>
                      <a:pt x="157" y="4295"/>
                      <a:pt x="230" y="4493"/>
                    </a:cubicBezTo>
                    <a:cubicBezTo>
                      <a:pt x="418" y="5026"/>
                      <a:pt x="659" y="5516"/>
                      <a:pt x="1118" y="5893"/>
                    </a:cubicBezTo>
                    <a:cubicBezTo>
                      <a:pt x="1525" y="6248"/>
                      <a:pt x="1996" y="6394"/>
                      <a:pt x="2507" y="6426"/>
                    </a:cubicBezTo>
                    <a:lnTo>
                      <a:pt x="2591" y="6426"/>
                    </a:lnTo>
                    <a:cubicBezTo>
                      <a:pt x="2811" y="6373"/>
                      <a:pt x="3030" y="6352"/>
                      <a:pt x="3250" y="6290"/>
                    </a:cubicBezTo>
                    <a:cubicBezTo>
                      <a:pt x="3688" y="6164"/>
                      <a:pt x="4054" y="5924"/>
                      <a:pt x="4399" y="5642"/>
                    </a:cubicBezTo>
                    <a:cubicBezTo>
                      <a:pt x="4462" y="5590"/>
                      <a:pt x="4492" y="5506"/>
                      <a:pt x="4576" y="5465"/>
                    </a:cubicBezTo>
                    <a:cubicBezTo>
                      <a:pt x="4650" y="5433"/>
                      <a:pt x="4691" y="5360"/>
                      <a:pt x="4754" y="5297"/>
                    </a:cubicBezTo>
                    <a:cubicBezTo>
                      <a:pt x="4931" y="5109"/>
                      <a:pt x="5067" y="4890"/>
                      <a:pt x="5203" y="4660"/>
                    </a:cubicBezTo>
                    <a:cubicBezTo>
                      <a:pt x="5516" y="4096"/>
                      <a:pt x="5653" y="3501"/>
                      <a:pt x="5673" y="2821"/>
                    </a:cubicBezTo>
                    <a:cubicBezTo>
                      <a:pt x="5642" y="2361"/>
                      <a:pt x="5569" y="1871"/>
                      <a:pt x="5339" y="1411"/>
                    </a:cubicBezTo>
                    <a:cubicBezTo>
                      <a:pt x="4994" y="701"/>
                      <a:pt x="4420" y="272"/>
                      <a:pt x="3668" y="95"/>
                    </a:cubicBezTo>
                    <a:cubicBezTo>
                      <a:pt x="3473" y="48"/>
                      <a:pt x="3270" y="1"/>
                      <a:pt x="3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7"/>
              <p:cNvSpPr/>
              <p:nvPr/>
            </p:nvSpPr>
            <p:spPr>
              <a:xfrm>
                <a:off x="5871808" y="1587499"/>
                <a:ext cx="549039" cy="415786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5760" extrusionOk="0">
                    <a:moveTo>
                      <a:pt x="637" y="0"/>
                    </a:moveTo>
                    <a:cubicBezTo>
                      <a:pt x="410" y="0"/>
                      <a:pt x="187" y="143"/>
                      <a:pt x="115" y="357"/>
                    </a:cubicBezTo>
                    <a:cubicBezTo>
                      <a:pt x="42" y="545"/>
                      <a:pt x="11" y="744"/>
                      <a:pt x="11" y="942"/>
                    </a:cubicBezTo>
                    <a:cubicBezTo>
                      <a:pt x="0" y="1151"/>
                      <a:pt x="21" y="1360"/>
                      <a:pt x="74" y="1569"/>
                    </a:cubicBezTo>
                    <a:cubicBezTo>
                      <a:pt x="146" y="1914"/>
                      <a:pt x="293" y="2238"/>
                      <a:pt x="543" y="2500"/>
                    </a:cubicBezTo>
                    <a:cubicBezTo>
                      <a:pt x="711" y="2667"/>
                      <a:pt x="711" y="2667"/>
                      <a:pt x="752" y="2897"/>
                    </a:cubicBezTo>
                    <a:cubicBezTo>
                      <a:pt x="773" y="2959"/>
                      <a:pt x="763" y="3022"/>
                      <a:pt x="773" y="3085"/>
                    </a:cubicBezTo>
                    <a:cubicBezTo>
                      <a:pt x="805" y="3252"/>
                      <a:pt x="826" y="3429"/>
                      <a:pt x="868" y="3586"/>
                    </a:cubicBezTo>
                    <a:cubicBezTo>
                      <a:pt x="919" y="3753"/>
                      <a:pt x="982" y="3909"/>
                      <a:pt x="1045" y="4077"/>
                    </a:cubicBezTo>
                    <a:cubicBezTo>
                      <a:pt x="1233" y="4631"/>
                      <a:pt x="1567" y="5080"/>
                      <a:pt x="2048" y="5404"/>
                    </a:cubicBezTo>
                    <a:cubicBezTo>
                      <a:pt x="2371" y="5626"/>
                      <a:pt x="2742" y="5760"/>
                      <a:pt x="3153" y="5760"/>
                    </a:cubicBezTo>
                    <a:cubicBezTo>
                      <a:pt x="3167" y="5760"/>
                      <a:pt x="3182" y="5759"/>
                      <a:pt x="3197" y="5759"/>
                    </a:cubicBezTo>
                    <a:cubicBezTo>
                      <a:pt x="3417" y="5759"/>
                      <a:pt x="3626" y="5727"/>
                      <a:pt x="3845" y="5676"/>
                    </a:cubicBezTo>
                    <a:cubicBezTo>
                      <a:pt x="4033" y="5623"/>
                      <a:pt x="4200" y="5560"/>
                      <a:pt x="4378" y="5477"/>
                    </a:cubicBezTo>
                    <a:cubicBezTo>
                      <a:pt x="4513" y="5414"/>
                      <a:pt x="4660" y="5362"/>
                      <a:pt x="4764" y="5237"/>
                    </a:cubicBezTo>
                    <a:cubicBezTo>
                      <a:pt x="4796" y="5205"/>
                      <a:pt x="4838" y="5174"/>
                      <a:pt x="4879" y="5163"/>
                    </a:cubicBezTo>
                    <a:cubicBezTo>
                      <a:pt x="4963" y="5142"/>
                      <a:pt x="5015" y="5090"/>
                      <a:pt x="5078" y="5028"/>
                    </a:cubicBezTo>
                    <a:cubicBezTo>
                      <a:pt x="5161" y="4954"/>
                      <a:pt x="5235" y="4861"/>
                      <a:pt x="5349" y="4798"/>
                    </a:cubicBezTo>
                    <a:cubicBezTo>
                      <a:pt x="5391" y="4777"/>
                      <a:pt x="5423" y="4724"/>
                      <a:pt x="5454" y="4683"/>
                    </a:cubicBezTo>
                    <a:cubicBezTo>
                      <a:pt x="5506" y="4631"/>
                      <a:pt x="5558" y="4578"/>
                      <a:pt x="5590" y="4515"/>
                    </a:cubicBezTo>
                    <a:cubicBezTo>
                      <a:pt x="5703" y="4326"/>
                      <a:pt x="5860" y="4274"/>
                      <a:pt x="6059" y="4274"/>
                    </a:cubicBezTo>
                    <a:cubicBezTo>
                      <a:pt x="6080" y="4274"/>
                      <a:pt x="6101" y="4275"/>
                      <a:pt x="6122" y="4276"/>
                    </a:cubicBezTo>
                    <a:cubicBezTo>
                      <a:pt x="6142" y="4276"/>
                      <a:pt x="6161" y="4277"/>
                      <a:pt x="6179" y="4277"/>
                    </a:cubicBezTo>
                    <a:cubicBezTo>
                      <a:pt x="6590" y="4277"/>
                      <a:pt x="6907" y="4062"/>
                      <a:pt x="7167" y="3732"/>
                    </a:cubicBezTo>
                    <a:cubicBezTo>
                      <a:pt x="7334" y="3512"/>
                      <a:pt x="7439" y="3241"/>
                      <a:pt x="7533" y="2980"/>
                    </a:cubicBezTo>
                    <a:cubicBezTo>
                      <a:pt x="7575" y="2844"/>
                      <a:pt x="7606" y="2698"/>
                      <a:pt x="7596" y="2551"/>
                    </a:cubicBezTo>
                    <a:cubicBezTo>
                      <a:pt x="7596" y="2240"/>
                      <a:pt x="7365" y="2065"/>
                      <a:pt x="7074" y="2065"/>
                    </a:cubicBezTo>
                    <a:cubicBezTo>
                      <a:pt x="7043" y="2065"/>
                      <a:pt x="7011" y="2067"/>
                      <a:pt x="6979" y="2071"/>
                    </a:cubicBezTo>
                    <a:cubicBezTo>
                      <a:pt x="6749" y="2103"/>
                      <a:pt x="6530" y="2196"/>
                      <a:pt x="6331" y="2332"/>
                    </a:cubicBezTo>
                    <a:cubicBezTo>
                      <a:pt x="6238" y="2395"/>
                      <a:pt x="6154" y="2447"/>
                      <a:pt x="6050" y="2520"/>
                    </a:cubicBezTo>
                    <a:cubicBezTo>
                      <a:pt x="5987" y="2426"/>
                      <a:pt x="5934" y="2353"/>
                      <a:pt x="5882" y="2270"/>
                    </a:cubicBezTo>
                    <a:cubicBezTo>
                      <a:pt x="5746" y="2019"/>
                      <a:pt x="5495" y="1883"/>
                      <a:pt x="5245" y="1799"/>
                    </a:cubicBezTo>
                    <a:cubicBezTo>
                      <a:pt x="5036" y="1716"/>
                      <a:pt x="4806" y="1716"/>
                      <a:pt x="4587" y="1674"/>
                    </a:cubicBezTo>
                    <a:cubicBezTo>
                      <a:pt x="4555" y="1674"/>
                      <a:pt x="4524" y="1685"/>
                      <a:pt x="4503" y="1695"/>
                    </a:cubicBezTo>
                    <a:cubicBezTo>
                      <a:pt x="4179" y="1789"/>
                      <a:pt x="3856" y="1852"/>
                      <a:pt x="3584" y="2082"/>
                    </a:cubicBezTo>
                    <a:cubicBezTo>
                      <a:pt x="3526" y="2139"/>
                      <a:pt x="3451" y="2240"/>
                      <a:pt x="3366" y="2240"/>
                    </a:cubicBezTo>
                    <a:cubicBezTo>
                      <a:pt x="3359" y="2240"/>
                      <a:pt x="3351" y="2240"/>
                      <a:pt x="3343" y="2238"/>
                    </a:cubicBezTo>
                    <a:cubicBezTo>
                      <a:pt x="3229" y="2207"/>
                      <a:pt x="3271" y="2050"/>
                      <a:pt x="3229" y="1956"/>
                    </a:cubicBezTo>
                    <a:cubicBezTo>
                      <a:pt x="3062" y="1517"/>
                      <a:pt x="2779" y="1193"/>
                      <a:pt x="2351" y="1005"/>
                    </a:cubicBezTo>
                    <a:cubicBezTo>
                      <a:pt x="2242" y="963"/>
                      <a:pt x="2130" y="945"/>
                      <a:pt x="2018" y="945"/>
                    </a:cubicBezTo>
                    <a:cubicBezTo>
                      <a:pt x="1905" y="945"/>
                      <a:pt x="1792" y="964"/>
                      <a:pt x="1683" y="995"/>
                    </a:cubicBezTo>
                    <a:cubicBezTo>
                      <a:pt x="1596" y="1021"/>
                      <a:pt x="1516" y="1112"/>
                      <a:pt x="1431" y="1112"/>
                    </a:cubicBezTo>
                    <a:cubicBezTo>
                      <a:pt x="1414" y="1112"/>
                      <a:pt x="1397" y="1108"/>
                      <a:pt x="1379" y="1100"/>
                    </a:cubicBezTo>
                    <a:cubicBezTo>
                      <a:pt x="1265" y="1047"/>
                      <a:pt x="1306" y="901"/>
                      <a:pt x="1265" y="786"/>
                    </a:cubicBezTo>
                    <a:cubicBezTo>
                      <a:pt x="1254" y="775"/>
                      <a:pt x="1254" y="754"/>
                      <a:pt x="1254" y="733"/>
                    </a:cubicBezTo>
                    <a:cubicBezTo>
                      <a:pt x="1191" y="525"/>
                      <a:pt x="1097" y="326"/>
                      <a:pt x="961" y="159"/>
                    </a:cubicBezTo>
                    <a:cubicBezTo>
                      <a:pt x="930" y="118"/>
                      <a:pt x="889" y="65"/>
                      <a:pt x="847" y="44"/>
                    </a:cubicBezTo>
                    <a:cubicBezTo>
                      <a:pt x="780" y="14"/>
                      <a:pt x="708" y="0"/>
                      <a:pt x="6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7"/>
              <p:cNvSpPr/>
              <p:nvPr/>
            </p:nvSpPr>
            <p:spPr>
              <a:xfrm>
                <a:off x="6010548" y="1850254"/>
                <a:ext cx="163716" cy="136718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1894" extrusionOk="0">
                    <a:moveTo>
                      <a:pt x="884" y="1"/>
                    </a:moveTo>
                    <a:cubicBezTo>
                      <a:pt x="710" y="1"/>
                      <a:pt x="542" y="42"/>
                      <a:pt x="377" y="134"/>
                    </a:cubicBezTo>
                    <a:cubicBezTo>
                      <a:pt x="158" y="249"/>
                      <a:pt x="0" y="478"/>
                      <a:pt x="21" y="719"/>
                    </a:cubicBezTo>
                    <a:cubicBezTo>
                      <a:pt x="53" y="1398"/>
                      <a:pt x="555" y="1878"/>
                      <a:pt x="1191" y="1889"/>
                    </a:cubicBezTo>
                    <a:cubicBezTo>
                      <a:pt x="1275" y="1889"/>
                      <a:pt x="1345" y="1894"/>
                      <a:pt x="1404" y="1894"/>
                    </a:cubicBezTo>
                    <a:cubicBezTo>
                      <a:pt x="1433" y="1894"/>
                      <a:pt x="1460" y="1893"/>
                      <a:pt x="1484" y="1889"/>
                    </a:cubicBezTo>
                    <a:cubicBezTo>
                      <a:pt x="1787" y="1816"/>
                      <a:pt x="2006" y="1639"/>
                      <a:pt x="2153" y="1377"/>
                    </a:cubicBezTo>
                    <a:cubicBezTo>
                      <a:pt x="2236" y="1231"/>
                      <a:pt x="2268" y="1074"/>
                      <a:pt x="2215" y="907"/>
                    </a:cubicBezTo>
                    <a:cubicBezTo>
                      <a:pt x="2153" y="687"/>
                      <a:pt x="2048" y="510"/>
                      <a:pt x="1871" y="364"/>
                    </a:cubicBezTo>
                    <a:cubicBezTo>
                      <a:pt x="1693" y="218"/>
                      <a:pt x="1484" y="134"/>
                      <a:pt x="1265" y="61"/>
                    </a:cubicBezTo>
                    <a:cubicBezTo>
                      <a:pt x="1135" y="22"/>
                      <a:pt x="1008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7"/>
              <p:cNvSpPr/>
              <p:nvPr/>
            </p:nvSpPr>
            <p:spPr>
              <a:xfrm>
                <a:off x="6036173" y="1764570"/>
                <a:ext cx="46126" cy="58686"/>
              </a:xfrm>
              <a:custGeom>
                <a:avLst/>
                <a:gdLst/>
                <a:ahLst/>
                <a:cxnLst/>
                <a:rect l="l" t="t" r="r" b="b"/>
                <a:pathLst>
                  <a:path w="639" h="813" extrusionOk="0">
                    <a:moveTo>
                      <a:pt x="478" y="1"/>
                    </a:moveTo>
                    <a:cubicBezTo>
                      <a:pt x="463" y="1"/>
                      <a:pt x="446" y="2"/>
                      <a:pt x="429" y="5"/>
                    </a:cubicBezTo>
                    <a:cubicBezTo>
                      <a:pt x="398" y="5"/>
                      <a:pt x="356" y="15"/>
                      <a:pt x="325" y="26"/>
                    </a:cubicBezTo>
                    <a:cubicBezTo>
                      <a:pt x="147" y="109"/>
                      <a:pt x="1" y="402"/>
                      <a:pt x="53" y="600"/>
                    </a:cubicBezTo>
                    <a:cubicBezTo>
                      <a:pt x="84" y="725"/>
                      <a:pt x="189" y="788"/>
                      <a:pt x="304" y="809"/>
                    </a:cubicBezTo>
                    <a:cubicBezTo>
                      <a:pt x="316" y="811"/>
                      <a:pt x="328" y="812"/>
                      <a:pt x="339" y="812"/>
                    </a:cubicBezTo>
                    <a:cubicBezTo>
                      <a:pt x="423" y="812"/>
                      <a:pt x="477" y="747"/>
                      <a:pt x="523" y="673"/>
                    </a:cubicBezTo>
                    <a:cubicBezTo>
                      <a:pt x="597" y="537"/>
                      <a:pt x="617" y="391"/>
                      <a:pt x="638" y="245"/>
                    </a:cubicBezTo>
                    <a:lnTo>
                      <a:pt x="638" y="182"/>
                    </a:lnTo>
                    <a:cubicBezTo>
                      <a:pt x="638" y="64"/>
                      <a:pt x="582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7"/>
              <p:cNvSpPr/>
              <p:nvPr/>
            </p:nvSpPr>
            <p:spPr>
              <a:xfrm>
                <a:off x="6151598" y="1793660"/>
                <a:ext cx="43022" cy="6034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836" extrusionOk="0">
                    <a:moveTo>
                      <a:pt x="420" y="0"/>
                    </a:moveTo>
                    <a:cubicBezTo>
                      <a:pt x="349" y="0"/>
                      <a:pt x="287" y="48"/>
                      <a:pt x="219" y="82"/>
                    </a:cubicBezTo>
                    <a:cubicBezTo>
                      <a:pt x="209" y="92"/>
                      <a:pt x="199" y="113"/>
                      <a:pt x="189" y="124"/>
                    </a:cubicBezTo>
                    <a:cubicBezTo>
                      <a:pt x="52" y="291"/>
                      <a:pt x="0" y="479"/>
                      <a:pt x="42" y="677"/>
                    </a:cubicBezTo>
                    <a:cubicBezTo>
                      <a:pt x="57" y="779"/>
                      <a:pt x="112" y="836"/>
                      <a:pt x="190" y="836"/>
                    </a:cubicBezTo>
                    <a:cubicBezTo>
                      <a:pt x="224" y="836"/>
                      <a:pt x="262" y="825"/>
                      <a:pt x="303" y="803"/>
                    </a:cubicBezTo>
                    <a:cubicBezTo>
                      <a:pt x="356" y="782"/>
                      <a:pt x="397" y="730"/>
                      <a:pt x="439" y="688"/>
                    </a:cubicBezTo>
                    <a:cubicBezTo>
                      <a:pt x="554" y="563"/>
                      <a:pt x="575" y="417"/>
                      <a:pt x="596" y="259"/>
                    </a:cubicBezTo>
                    <a:cubicBezTo>
                      <a:pt x="596" y="134"/>
                      <a:pt x="554" y="41"/>
                      <a:pt x="470" y="9"/>
                    </a:cubicBezTo>
                    <a:cubicBezTo>
                      <a:pt x="453" y="3"/>
                      <a:pt x="436" y="0"/>
                      <a:pt x="4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7"/>
              <p:cNvSpPr/>
              <p:nvPr/>
            </p:nvSpPr>
            <p:spPr>
              <a:xfrm>
                <a:off x="6048228" y="1877179"/>
                <a:ext cx="25698" cy="5608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777" extrusionOk="0">
                    <a:moveTo>
                      <a:pt x="168" y="1"/>
                    </a:moveTo>
                    <a:cubicBezTo>
                      <a:pt x="116" y="1"/>
                      <a:pt x="63" y="54"/>
                      <a:pt x="43" y="137"/>
                    </a:cubicBezTo>
                    <a:cubicBezTo>
                      <a:pt x="33" y="231"/>
                      <a:pt x="12" y="325"/>
                      <a:pt x="12" y="430"/>
                    </a:cubicBezTo>
                    <a:cubicBezTo>
                      <a:pt x="1" y="513"/>
                      <a:pt x="12" y="586"/>
                      <a:pt x="33" y="670"/>
                    </a:cubicBezTo>
                    <a:cubicBezTo>
                      <a:pt x="41" y="743"/>
                      <a:pt x="90" y="776"/>
                      <a:pt x="158" y="776"/>
                    </a:cubicBezTo>
                    <a:cubicBezTo>
                      <a:pt x="168" y="776"/>
                      <a:pt x="178" y="775"/>
                      <a:pt x="189" y="774"/>
                    </a:cubicBezTo>
                    <a:cubicBezTo>
                      <a:pt x="262" y="764"/>
                      <a:pt x="304" y="732"/>
                      <a:pt x="314" y="660"/>
                    </a:cubicBezTo>
                    <a:cubicBezTo>
                      <a:pt x="335" y="565"/>
                      <a:pt x="335" y="472"/>
                      <a:pt x="346" y="325"/>
                    </a:cubicBezTo>
                    <a:cubicBezTo>
                      <a:pt x="346" y="304"/>
                      <a:pt x="356" y="221"/>
                      <a:pt x="346" y="137"/>
                    </a:cubicBezTo>
                    <a:cubicBezTo>
                      <a:pt x="346" y="64"/>
                      <a:pt x="252" y="12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7"/>
              <p:cNvSpPr/>
              <p:nvPr/>
            </p:nvSpPr>
            <p:spPr>
              <a:xfrm>
                <a:off x="6084465" y="1900278"/>
                <a:ext cx="51324" cy="41867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80" extrusionOk="0">
                    <a:moveTo>
                      <a:pt x="548" y="1"/>
                    </a:moveTo>
                    <a:cubicBezTo>
                      <a:pt x="519" y="1"/>
                      <a:pt x="490" y="12"/>
                      <a:pt x="460" y="36"/>
                    </a:cubicBezTo>
                    <a:cubicBezTo>
                      <a:pt x="335" y="141"/>
                      <a:pt x="199" y="256"/>
                      <a:pt x="74" y="360"/>
                    </a:cubicBezTo>
                    <a:cubicBezTo>
                      <a:pt x="32" y="402"/>
                      <a:pt x="0" y="444"/>
                      <a:pt x="21" y="507"/>
                    </a:cubicBezTo>
                    <a:cubicBezTo>
                      <a:pt x="42" y="559"/>
                      <a:pt x="105" y="579"/>
                      <a:pt x="157" y="579"/>
                    </a:cubicBezTo>
                    <a:cubicBezTo>
                      <a:pt x="199" y="579"/>
                      <a:pt x="251" y="579"/>
                      <a:pt x="283" y="559"/>
                    </a:cubicBezTo>
                    <a:cubicBezTo>
                      <a:pt x="418" y="444"/>
                      <a:pt x="544" y="329"/>
                      <a:pt x="669" y="214"/>
                    </a:cubicBezTo>
                    <a:cubicBezTo>
                      <a:pt x="690" y="193"/>
                      <a:pt x="690" y="152"/>
                      <a:pt x="711" y="110"/>
                    </a:cubicBezTo>
                    <a:cubicBezTo>
                      <a:pt x="690" y="89"/>
                      <a:pt x="669" y="47"/>
                      <a:pt x="638" y="36"/>
                    </a:cubicBezTo>
                    <a:cubicBezTo>
                      <a:pt x="610" y="14"/>
                      <a:pt x="580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7"/>
              <p:cNvSpPr/>
              <p:nvPr/>
            </p:nvSpPr>
            <p:spPr>
              <a:xfrm>
                <a:off x="6299433" y="1779151"/>
                <a:ext cx="88282" cy="7110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985" extrusionOk="0">
                    <a:moveTo>
                      <a:pt x="766" y="0"/>
                    </a:moveTo>
                    <a:cubicBezTo>
                      <a:pt x="743" y="0"/>
                      <a:pt x="723" y="15"/>
                      <a:pt x="700" y="33"/>
                    </a:cubicBezTo>
                    <a:cubicBezTo>
                      <a:pt x="679" y="43"/>
                      <a:pt x="658" y="63"/>
                      <a:pt x="637" y="84"/>
                    </a:cubicBezTo>
                    <a:cubicBezTo>
                      <a:pt x="533" y="221"/>
                      <a:pt x="397" y="346"/>
                      <a:pt x="282" y="471"/>
                    </a:cubicBezTo>
                    <a:cubicBezTo>
                      <a:pt x="177" y="576"/>
                      <a:pt x="73" y="669"/>
                      <a:pt x="21" y="806"/>
                    </a:cubicBezTo>
                    <a:cubicBezTo>
                      <a:pt x="0" y="868"/>
                      <a:pt x="10" y="889"/>
                      <a:pt x="84" y="910"/>
                    </a:cubicBezTo>
                    <a:cubicBezTo>
                      <a:pt x="94" y="962"/>
                      <a:pt x="146" y="983"/>
                      <a:pt x="188" y="983"/>
                    </a:cubicBezTo>
                    <a:cubicBezTo>
                      <a:pt x="199" y="984"/>
                      <a:pt x="209" y="985"/>
                      <a:pt x="219" y="985"/>
                    </a:cubicBezTo>
                    <a:cubicBezTo>
                      <a:pt x="298" y="985"/>
                      <a:pt x="365" y="948"/>
                      <a:pt x="439" y="920"/>
                    </a:cubicBezTo>
                    <a:cubicBezTo>
                      <a:pt x="491" y="899"/>
                      <a:pt x="533" y="857"/>
                      <a:pt x="595" y="857"/>
                    </a:cubicBezTo>
                    <a:cubicBezTo>
                      <a:pt x="616" y="857"/>
                      <a:pt x="648" y="847"/>
                      <a:pt x="669" y="837"/>
                    </a:cubicBezTo>
                    <a:cubicBezTo>
                      <a:pt x="711" y="806"/>
                      <a:pt x="762" y="785"/>
                      <a:pt x="804" y="774"/>
                    </a:cubicBezTo>
                    <a:cubicBezTo>
                      <a:pt x="930" y="743"/>
                      <a:pt x="1045" y="680"/>
                      <a:pt x="1159" y="628"/>
                    </a:cubicBezTo>
                    <a:cubicBezTo>
                      <a:pt x="1212" y="597"/>
                      <a:pt x="1222" y="555"/>
                      <a:pt x="1222" y="513"/>
                    </a:cubicBezTo>
                    <a:cubicBezTo>
                      <a:pt x="1222" y="471"/>
                      <a:pt x="1180" y="450"/>
                      <a:pt x="1139" y="450"/>
                    </a:cubicBezTo>
                    <a:cubicBezTo>
                      <a:pt x="1118" y="450"/>
                      <a:pt x="1097" y="440"/>
                      <a:pt x="1076" y="430"/>
                    </a:cubicBezTo>
                    <a:cubicBezTo>
                      <a:pt x="1051" y="400"/>
                      <a:pt x="1024" y="389"/>
                      <a:pt x="996" y="389"/>
                    </a:cubicBezTo>
                    <a:cubicBezTo>
                      <a:pt x="965" y="389"/>
                      <a:pt x="932" y="402"/>
                      <a:pt x="899" y="419"/>
                    </a:cubicBezTo>
                    <a:lnTo>
                      <a:pt x="742" y="481"/>
                    </a:lnTo>
                    <a:cubicBezTo>
                      <a:pt x="727" y="489"/>
                      <a:pt x="718" y="501"/>
                      <a:pt x="707" y="501"/>
                    </a:cubicBezTo>
                    <a:cubicBezTo>
                      <a:pt x="702" y="501"/>
                      <a:pt x="696" y="499"/>
                      <a:pt x="690" y="492"/>
                    </a:cubicBezTo>
                    <a:cubicBezTo>
                      <a:pt x="679" y="471"/>
                      <a:pt x="690" y="450"/>
                      <a:pt x="711" y="440"/>
                    </a:cubicBezTo>
                    <a:cubicBezTo>
                      <a:pt x="773" y="388"/>
                      <a:pt x="815" y="314"/>
                      <a:pt x="867" y="252"/>
                    </a:cubicBezTo>
                    <a:cubicBezTo>
                      <a:pt x="920" y="210"/>
                      <a:pt x="920" y="158"/>
                      <a:pt x="930" y="105"/>
                    </a:cubicBezTo>
                    <a:cubicBezTo>
                      <a:pt x="930" y="84"/>
                      <a:pt x="909" y="53"/>
                      <a:pt x="899" y="53"/>
                    </a:cubicBezTo>
                    <a:cubicBezTo>
                      <a:pt x="891" y="55"/>
                      <a:pt x="884" y="56"/>
                      <a:pt x="877" y="56"/>
                    </a:cubicBezTo>
                    <a:cubicBezTo>
                      <a:pt x="849" y="56"/>
                      <a:pt x="834" y="41"/>
                      <a:pt x="825" y="33"/>
                    </a:cubicBezTo>
                    <a:cubicBezTo>
                      <a:pt x="802" y="9"/>
                      <a:pt x="783" y="0"/>
                      <a:pt x="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7"/>
              <p:cNvSpPr/>
              <p:nvPr/>
            </p:nvSpPr>
            <p:spPr>
              <a:xfrm>
                <a:off x="5886894" y="1643587"/>
                <a:ext cx="52839" cy="8243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142" extrusionOk="0">
                    <a:moveTo>
                      <a:pt x="311" y="1"/>
                    </a:moveTo>
                    <a:cubicBezTo>
                      <a:pt x="297" y="1"/>
                      <a:pt x="283" y="3"/>
                      <a:pt x="272" y="9"/>
                    </a:cubicBezTo>
                    <a:cubicBezTo>
                      <a:pt x="209" y="40"/>
                      <a:pt x="220" y="114"/>
                      <a:pt x="230" y="176"/>
                    </a:cubicBezTo>
                    <a:cubicBezTo>
                      <a:pt x="241" y="281"/>
                      <a:pt x="262" y="385"/>
                      <a:pt x="272" y="490"/>
                    </a:cubicBezTo>
                    <a:cubicBezTo>
                      <a:pt x="281" y="515"/>
                      <a:pt x="282" y="547"/>
                      <a:pt x="249" y="547"/>
                    </a:cubicBezTo>
                    <a:cubicBezTo>
                      <a:pt x="241" y="547"/>
                      <a:pt x="232" y="545"/>
                      <a:pt x="220" y="542"/>
                    </a:cubicBezTo>
                    <a:cubicBezTo>
                      <a:pt x="209" y="538"/>
                      <a:pt x="196" y="537"/>
                      <a:pt x="183" y="537"/>
                    </a:cubicBezTo>
                    <a:cubicBezTo>
                      <a:pt x="156" y="537"/>
                      <a:pt x="126" y="542"/>
                      <a:pt x="105" y="542"/>
                    </a:cubicBezTo>
                    <a:cubicBezTo>
                      <a:pt x="63" y="552"/>
                      <a:pt x="21" y="562"/>
                      <a:pt x="11" y="615"/>
                    </a:cubicBezTo>
                    <a:cubicBezTo>
                      <a:pt x="0" y="678"/>
                      <a:pt x="32" y="720"/>
                      <a:pt x="63" y="761"/>
                    </a:cubicBezTo>
                    <a:cubicBezTo>
                      <a:pt x="146" y="845"/>
                      <a:pt x="209" y="929"/>
                      <a:pt x="293" y="1012"/>
                    </a:cubicBezTo>
                    <a:cubicBezTo>
                      <a:pt x="340" y="1067"/>
                      <a:pt x="388" y="1141"/>
                      <a:pt x="463" y="1141"/>
                    </a:cubicBezTo>
                    <a:cubicBezTo>
                      <a:pt x="487" y="1141"/>
                      <a:pt x="513" y="1134"/>
                      <a:pt x="543" y="1117"/>
                    </a:cubicBezTo>
                    <a:cubicBezTo>
                      <a:pt x="564" y="1117"/>
                      <a:pt x="585" y="1127"/>
                      <a:pt x="596" y="1127"/>
                    </a:cubicBezTo>
                    <a:cubicBezTo>
                      <a:pt x="601" y="1127"/>
                      <a:pt x="606" y="1128"/>
                      <a:pt x="611" y="1128"/>
                    </a:cubicBezTo>
                    <a:cubicBezTo>
                      <a:pt x="669" y="1128"/>
                      <a:pt x="731" y="1070"/>
                      <a:pt x="731" y="1012"/>
                    </a:cubicBezTo>
                    <a:cubicBezTo>
                      <a:pt x="710" y="813"/>
                      <a:pt x="638" y="636"/>
                      <a:pt x="596" y="437"/>
                    </a:cubicBezTo>
                    <a:cubicBezTo>
                      <a:pt x="585" y="364"/>
                      <a:pt x="533" y="281"/>
                      <a:pt x="533" y="197"/>
                    </a:cubicBezTo>
                    <a:cubicBezTo>
                      <a:pt x="533" y="114"/>
                      <a:pt x="491" y="72"/>
                      <a:pt x="418" y="40"/>
                    </a:cubicBezTo>
                    <a:cubicBezTo>
                      <a:pt x="388" y="18"/>
                      <a:pt x="347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0" name="Google Shape;2220;p57"/>
          <p:cNvGrpSpPr/>
          <p:nvPr/>
        </p:nvGrpSpPr>
        <p:grpSpPr>
          <a:xfrm>
            <a:off x="567556" y="3693309"/>
            <a:ext cx="1258492" cy="949770"/>
            <a:chOff x="1288866" y="3153444"/>
            <a:chExt cx="1500643" cy="1476989"/>
          </a:xfrm>
        </p:grpSpPr>
        <p:sp>
          <p:nvSpPr>
            <p:cNvPr id="2221" name="Google Shape;2221;p57"/>
            <p:cNvSpPr/>
            <p:nvPr/>
          </p:nvSpPr>
          <p:spPr>
            <a:xfrm rot="-1535229">
              <a:off x="1496957" y="3375341"/>
              <a:ext cx="1084462" cy="1033186"/>
            </a:xfrm>
            <a:custGeom>
              <a:avLst/>
              <a:gdLst/>
              <a:ahLst/>
              <a:cxnLst/>
              <a:rect l="l" t="t" r="r" b="b"/>
              <a:pathLst>
                <a:path w="24745" h="23575" extrusionOk="0">
                  <a:moveTo>
                    <a:pt x="24721" y="9323"/>
                  </a:moveTo>
                  <a:cubicBezTo>
                    <a:pt x="24638" y="8661"/>
                    <a:pt x="24319" y="7988"/>
                    <a:pt x="24083" y="7397"/>
                  </a:cubicBezTo>
                  <a:cubicBezTo>
                    <a:pt x="24070" y="7385"/>
                    <a:pt x="24070" y="7374"/>
                    <a:pt x="24070" y="7374"/>
                  </a:cubicBezTo>
                  <a:cubicBezTo>
                    <a:pt x="24059" y="7362"/>
                    <a:pt x="24059" y="7350"/>
                    <a:pt x="24047" y="7338"/>
                  </a:cubicBezTo>
                  <a:cubicBezTo>
                    <a:pt x="24035" y="7291"/>
                    <a:pt x="24023" y="7256"/>
                    <a:pt x="24012" y="7220"/>
                  </a:cubicBezTo>
                  <a:lnTo>
                    <a:pt x="23976" y="7149"/>
                  </a:lnTo>
                  <a:lnTo>
                    <a:pt x="23941" y="7043"/>
                  </a:lnTo>
                  <a:lnTo>
                    <a:pt x="23905" y="6972"/>
                  </a:lnTo>
                  <a:cubicBezTo>
                    <a:pt x="23409" y="5707"/>
                    <a:pt x="22960" y="4467"/>
                    <a:pt x="22251" y="3462"/>
                  </a:cubicBezTo>
                  <a:cubicBezTo>
                    <a:pt x="21956" y="3037"/>
                    <a:pt x="21613" y="2671"/>
                    <a:pt x="21199" y="2340"/>
                  </a:cubicBezTo>
                  <a:cubicBezTo>
                    <a:pt x="20207" y="1560"/>
                    <a:pt x="18989" y="1064"/>
                    <a:pt x="17584" y="709"/>
                  </a:cubicBezTo>
                  <a:cubicBezTo>
                    <a:pt x="17371" y="662"/>
                    <a:pt x="17146" y="602"/>
                    <a:pt x="16922" y="555"/>
                  </a:cubicBezTo>
                  <a:cubicBezTo>
                    <a:pt x="16851" y="331"/>
                    <a:pt x="16626" y="224"/>
                    <a:pt x="16402" y="130"/>
                  </a:cubicBezTo>
                  <a:cubicBezTo>
                    <a:pt x="16201" y="59"/>
                    <a:pt x="16024" y="0"/>
                    <a:pt x="15870" y="12"/>
                  </a:cubicBezTo>
                  <a:cubicBezTo>
                    <a:pt x="15610" y="24"/>
                    <a:pt x="15409" y="130"/>
                    <a:pt x="15279" y="295"/>
                  </a:cubicBezTo>
                  <a:cubicBezTo>
                    <a:pt x="14700" y="224"/>
                    <a:pt x="14086" y="189"/>
                    <a:pt x="13459" y="189"/>
                  </a:cubicBezTo>
                  <a:cubicBezTo>
                    <a:pt x="13246" y="189"/>
                    <a:pt x="13034" y="201"/>
                    <a:pt x="12810" y="213"/>
                  </a:cubicBezTo>
                  <a:lnTo>
                    <a:pt x="12810" y="213"/>
                  </a:lnTo>
                  <a:lnTo>
                    <a:pt x="12668" y="213"/>
                  </a:lnTo>
                  <a:cubicBezTo>
                    <a:pt x="12644" y="213"/>
                    <a:pt x="12608" y="224"/>
                    <a:pt x="12585" y="224"/>
                  </a:cubicBezTo>
                  <a:lnTo>
                    <a:pt x="12537" y="224"/>
                  </a:lnTo>
                  <a:cubicBezTo>
                    <a:pt x="12030" y="260"/>
                    <a:pt x="11533" y="331"/>
                    <a:pt x="11048" y="426"/>
                  </a:cubicBezTo>
                  <a:cubicBezTo>
                    <a:pt x="10848" y="248"/>
                    <a:pt x="10517" y="177"/>
                    <a:pt x="10163" y="237"/>
                  </a:cubicBezTo>
                  <a:cubicBezTo>
                    <a:pt x="9961" y="271"/>
                    <a:pt x="9867" y="307"/>
                    <a:pt x="9737" y="413"/>
                  </a:cubicBezTo>
                  <a:cubicBezTo>
                    <a:pt x="9560" y="555"/>
                    <a:pt x="9347" y="709"/>
                    <a:pt x="9265" y="910"/>
                  </a:cubicBezTo>
                  <a:cubicBezTo>
                    <a:pt x="8910" y="1016"/>
                    <a:pt x="8567" y="1135"/>
                    <a:pt x="8236" y="1264"/>
                  </a:cubicBezTo>
                  <a:cubicBezTo>
                    <a:pt x="6949" y="1749"/>
                    <a:pt x="5838" y="2411"/>
                    <a:pt x="4798" y="3131"/>
                  </a:cubicBezTo>
                  <a:cubicBezTo>
                    <a:pt x="4738" y="3131"/>
                    <a:pt x="4667" y="3143"/>
                    <a:pt x="4609" y="3155"/>
                  </a:cubicBezTo>
                  <a:cubicBezTo>
                    <a:pt x="4231" y="3214"/>
                    <a:pt x="4006" y="3415"/>
                    <a:pt x="3935" y="3604"/>
                  </a:cubicBezTo>
                  <a:cubicBezTo>
                    <a:pt x="3900" y="3675"/>
                    <a:pt x="3888" y="3746"/>
                    <a:pt x="3876" y="3829"/>
                  </a:cubicBezTo>
                  <a:cubicBezTo>
                    <a:pt x="3108" y="4455"/>
                    <a:pt x="2435" y="5140"/>
                    <a:pt x="1879" y="5967"/>
                  </a:cubicBezTo>
                  <a:cubicBezTo>
                    <a:pt x="1548" y="6463"/>
                    <a:pt x="1277" y="7031"/>
                    <a:pt x="1017" y="7598"/>
                  </a:cubicBezTo>
                  <a:cubicBezTo>
                    <a:pt x="626" y="7574"/>
                    <a:pt x="484" y="7965"/>
                    <a:pt x="615" y="8248"/>
                  </a:cubicBezTo>
                  <a:cubicBezTo>
                    <a:pt x="626" y="8272"/>
                    <a:pt x="650" y="8296"/>
                    <a:pt x="662" y="8319"/>
                  </a:cubicBezTo>
                  <a:cubicBezTo>
                    <a:pt x="413" y="8803"/>
                    <a:pt x="154" y="9312"/>
                    <a:pt x="0" y="9796"/>
                  </a:cubicBezTo>
                  <a:cubicBezTo>
                    <a:pt x="177" y="9997"/>
                    <a:pt x="426" y="10186"/>
                    <a:pt x="662" y="10375"/>
                  </a:cubicBezTo>
                  <a:cubicBezTo>
                    <a:pt x="910" y="10552"/>
                    <a:pt x="1158" y="10765"/>
                    <a:pt x="1430" y="10895"/>
                  </a:cubicBezTo>
                  <a:cubicBezTo>
                    <a:pt x="2127" y="11226"/>
                    <a:pt x="3285" y="11226"/>
                    <a:pt x="4289" y="11321"/>
                  </a:cubicBezTo>
                  <a:cubicBezTo>
                    <a:pt x="5342" y="11426"/>
                    <a:pt x="6334" y="11533"/>
                    <a:pt x="7279" y="11651"/>
                  </a:cubicBezTo>
                  <a:cubicBezTo>
                    <a:pt x="8520" y="11805"/>
                    <a:pt x="9903" y="11923"/>
                    <a:pt x="11250" y="12006"/>
                  </a:cubicBezTo>
                  <a:cubicBezTo>
                    <a:pt x="11155" y="12833"/>
                    <a:pt x="11048" y="13648"/>
                    <a:pt x="10943" y="14440"/>
                  </a:cubicBezTo>
                  <a:cubicBezTo>
                    <a:pt x="10930" y="14452"/>
                    <a:pt x="10907" y="14452"/>
                    <a:pt x="10895" y="14452"/>
                  </a:cubicBezTo>
                  <a:cubicBezTo>
                    <a:pt x="10706" y="14499"/>
                    <a:pt x="10517" y="14877"/>
                    <a:pt x="10375" y="15184"/>
                  </a:cubicBezTo>
                  <a:cubicBezTo>
                    <a:pt x="10221" y="15504"/>
                    <a:pt x="10009" y="16082"/>
                    <a:pt x="10328" y="16165"/>
                  </a:cubicBezTo>
                  <a:cubicBezTo>
                    <a:pt x="10470" y="16200"/>
                    <a:pt x="10612" y="16106"/>
                    <a:pt x="10730" y="16000"/>
                  </a:cubicBezTo>
                  <a:cubicBezTo>
                    <a:pt x="10659" y="16449"/>
                    <a:pt x="10599" y="16898"/>
                    <a:pt x="10529" y="17347"/>
                  </a:cubicBezTo>
                  <a:cubicBezTo>
                    <a:pt x="10210" y="19320"/>
                    <a:pt x="9820" y="21294"/>
                    <a:pt x="9867" y="23574"/>
                  </a:cubicBezTo>
                  <a:cubicBezTo>
                    <a:pt x="11214" y="23503"/>
                    <a:pt x="12679" y="23550"/>
                    <a:pt x="13991" y="23445"/>
                  </a:cubicBezTo>
                  <a:cubicBezTo>
                    <a:pt x="13991" y="22298"/>
                    <a:pt x="14015" y="21211"/>
                    <a:pt x="14015" y="20159"/>
                  </a:cubicBezTo>
                  <a:cubicBezTo>
                    <a:pt x="14015" y="19107"/>
                    <a:pt x="13826" y="18151"/>
                    <a:pt x="13637" y="17217"/>
                  </a:cubicBezTo>
                  <a:cubicBezTo>
                    <a:pt x="13566" y="16815"/>
                    <a:pt x="13483" y="16413"/>
                    <a:pt x="13412" y="15988"/>
                  </a:cubicBezTo>
                  <a:cubicBezTo>
                    <a:pt x="13566" y="16106"/>
                    <a:pt x="14204" y="16579"/>
                    <a:pt x="14251" y="16011"/>
                  </a:cubicBezTo>
                  <a:cubicBezTo>
                    <a:pt x="14286" y="15657"/>
                    <a:pt x="13955" y="15350"/>
                    <a:pt x="13814" y="15184"/>
                  </a:cubicBezTo>
                  <a:cubicBezTo>
                    <a:pt x="13660" y="15019"/>
                    <a:pt x="13424" y="14712"/>
                    <a:pt x="13223" y="14606"/>
                  </a:cubicBezTo>
                  <a:cubicBezTo>
                    <a:pt x="13141" y="13802"/>
                    <a:pt x="13105" y="12975"/>
                    <a:pt x="13152" y="12112"/>
                  </a:cubicBezTo>
                  <a:cubicBezTo>
                    <a:pt x="13246" y="12124"/>
                    <a:pt x="13330" y="12124"/>
                    <a:pt x="13424" y="12124"/>
                  </a:cubicBezTo>
                  <a:cubicBezTo>
                    <a:pt x="15669" y="12230"/>
                    <a:pt x="17855" y="12337"/>
                    <a:pt x="19675" y="11923"/>
                  </a:cubicBezTo>
                  <a:cubicBezTo>
                    <a:pt x="20573" y="11722"/>
                    <a:pt x="21400" y="11415"/>
                    <a:pt x="22203" y="11143"/>
                  </a:cubicBezTo>
                  <a:cubicBezTo>
                    <a:pt x="23043" y="10872"/>
                    <a:pt x="23858" y="10612"/>
                    <a:pt x="24603" y="10245"/>
                  </a:cubicBezTo>
                  <a:lnTo>
                    <a:pt x="24603" y="10245"/>
                  </a:lnTo>
                  <a:cubicBezTo>
                    <a:pt x="24650" y="10150"/>
                    <a:pt x="24685" y="10068"/>
                    <a:pt x="24709" y="9973"/>
                  </a:cubicBezTo>
                  <a:cubicBezTo>
                    <a:pt x="24709" y="9961"/>
                    <a:pt x="24709" y="9950"/>
                    <a:pt x="24721" y="9938"/>
                  </a:cubicBezTo>
                  <a:lnTo>
                    <a:pt x="24721" y="9879"/>
                  </a:lnTo>
                  <a:cubicBezTo>
                    <a:pt x="24732" y="9879"/>
                    <a:pt x="24732" y="9867"/>
                    <a:pt x="24732" y="9855"/>
                  </a:cubicBezTo>
                  <a:cubicBezTo>
                    <a:pt x="24732" y="9819"/>
                    <a:pt x="24744" y="9784"/>
                    <a:pt x="24744" y="9737"/>
                  </a:cubicBezTo>
                  <a:lnTo>
                    <a:pt x="24744" y="9678"/>
                  </a:lnTo>
                  <a:lnTo>
                    <a:pt x="24744" y="9654"/>
                  </a:lnTo>
                  <a:cubicBezTo>
                    <a:pt x="24744" y="9548"/>
                    <a:pt x="24732" y="9441"/>
                    <a:pt x="24721" y="9323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2" name="Google Shape;2222;p57"/>
            <p:cNvGrpSpPr/>
            <p:nvPr/>
          </p:nvGrpSpPr>
          <p:grpSpPr>
            <a:xfrm rot="-1619657">
              <a:off x="1472177" y="3351983"/>
              <a:ext cx="1134020" cy="1079910"/>
              <a:chOff x="7071270" y="3276873"/>
              <a:chExt cx="1531945" cy="1458847"/>
            </a:xfrm>
          </p:grpSpPr>
          <p:sp>
            <p:nvSpPr>
              <p:cNvPr id="2223" name="Google Shape;2223;p57"/>
              <p:cNvSpPr/>
              <p:nvPr/>
            </p:nvSpPr>
            <p:spPr>
              <a:xfrm>
                <a:off x="7734172" y="4239461"/>
                <a:ext cx="146975" cy="31941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66" extrusionOk="0">
                    <a:moveTo>
                      <a:pt x="899" y="1473"/>
                    </a:moveTo>
                    <a:cubicBezTo>
                      <a:pt x="1149" y="1254"/>
                      <a:pt x="1348" y="502"/>
                      <a:pt x="1912" y="679"/>
                    </a:cubicBezTo>
                    <a:cubicBezTo>
                      <a:pt x="2100" y="1410"/>
                      <a:pt x="1400" y="1714"/>
                      <a:pt x="1035" y="2079"/>
                    </a:cubicBezTo>
                    <a:cubicBezTo>
                      <a:pt x="930" y="2737"/>
                      <a:pt x="784" y="3458"/>
                      <a:pt x="596" y="4106"/>
                    </a:cubicBezTo>
                    <a:cubicBezTo>
                      <a:pt x="533" y="4284"/>
                      <a:pt x="502" y="4544"/>
                      <a:pt x="262" y="4565"/>
                    </a:cubicBezTo>
                    <a:cubicBezTo>
                      <a:pt x="0" y="4346"/>
                      <a:pt x="157" y="3771"/>
                      <a:pt x="241" y="3364"/>
                    </a:cubicBezTo>
                    <a:cubicBezTo>
                      <a:pt x="272" y="3176"/>
                      <a:pt x="314" y="2988"/>
                      <a:pt x="376" y="2789"/>
                    </a:cubicBezTo>
                    <a:cubicBezTo>
                      <a:pt x="429" y="2601"/>
                      <a:pt x="523" y="2403"/>
                      <a:pt x="533" y="2236"/>
                    </a:cubicBezTo>
                    <a:cubicBezTo>
                      <a:pt x="564" y="1912"/>
                      <a:pt x="408" y="1389"/>
                      <a:pt x="397" y="920"/>
                    </a:cubicBezTo>
                    <a:cubicBezTo>
                      <a:pt x="397" y="606"/>
                      <a:pt x="397" y="31"/>
                      <a:pt x="648" y="21"/>
                    </a:cubicBezTo>
                    <a:cubicBezTo>
                      <a:pt x="899" y="0"/>
                      <a:pt x="909" y="418"/>
                      <a:pt x="920" y="543"/>
                    </a:cubicBezTo>
                    <a:cubicBezTo>
                      <a:pt x="951" y="888"/>
                      <a:pt x="909" y="1212"/>
                      <a:pt x="899" y="1473"/>
                    </a:cubicBezTo>
                    <a:close/>
                  </a:path>
                </a:pathLst>
              </a:custGeom>
              <a:solidFill>
                <a:srgbClr val="D9D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7"/>
              <p:cNvSpPr/>
              <p:nvPr/>
            </p:nvSpPr>
            <p:spPr>
              <a:xfrm>
                <a:off x="7071270" y="3284918"/>
                <a:ext cx="1531945" cy="626377"/>
              </a:xfrm>
              <a:custGeom>
                <a:avLst/>
                <a:gdLst/>
                <a:ahLst/>
                <a:cxnLst/>
                <a:rect l="l" t="t" r="r" b="b"/>
                <a:pathLst>
                  <a:path w="21899" h="8954" extrusionOk="0">
                    <a:moveTo>
                      <a:pt x="21752" y="8954"/>
                    </a:moveTo>
                    <a:cubicBezTo>
                      <a:pt x="19955" y="8912"/>
                      <a:pt x="18158" y="8839"/>
                      <a:pt x="16351" y="8693"/>
                    </a:cubicBezTo>
                    <a:cubicBezTo>
                      <a:pt x="12830" y="8411"/>
                      <a:pt x="9246" y="8160"/>
                      <a:pt x="5443" y="8160"/>
                    </a:cubicBezTo>
                    <a:cubicBezTo>
                      <a:pt x="3616" y="8160"/>
                      <a:pt x="1724" y="8484"/>
                      <a:pt x="1" y="8547"/>
                    </a:cubicBezTo>
                    <a:cubicBezTo>
                      <a:pt x="199" y="7962"/>
                      <a:pt x="565" y="7314"/>
                      <a:pt x="826" y="6760"/>
                    </a:cubicBezTo>
                    <a:cubicBezTo>
                      <a:pt x="1076" y="6217"/>
                      <a:pt x="1338" y="5653"/>
                      <a:pt x="1672" y="5162"/>
                    </a:cubicBezTo>
                    <a:cubicBezTo>
                      <a:pt x="2320" y="4201"/>
                      <a:pt x="3156" y="3438"/>
                      <a:pt x="4138" y="2738"/>
                    </a:cubicBezTo>
                    <a:cubicBezTo>
                      <a:pt x="5088" y="2070"/>
                      <a:pt x="6102" y="1464"/>
                      <a:pt x="7293" y="1014"/>
                    </a:cubicBezTo>
                    <a:cubicBezTo>
                      <a:pt x="8494" y="554"/>
                      <a:pt x="9863" y="147"/>
                      <a:pt x="11336" y="74"/>
                    </a:cubicBezTo>
                    <a:cubicBezTo>
                      <a:pt x="12882" y="1"/>
                      <a:pt x="14282" y="210"/>
                      <a:pt x="15557" y="523"/>
                    </a:cubicBezTo>
                    <a:cubicBezTo>
                      <a:pt x="16789" y="826"/>
                      <a:pt x="17866" y="1276"/>
                      <a:pt x="18753" y="1965"/>
                    </a:cubicBezTo>
                    <a:cubicBezTo>
                      <a:pt x="20091" y="3010"/>
                      <a:pt x="20592" y="4712"/>
                      <a:pt x="21282" y="6405"/>
                    </a:cubicBezTo>
                    <a:cubicBezTo>
                      <a:pt x="21501" y="6938"/>
                      <a:pt x="21783" y="7544"/>
                      <a:pt x="21857" y="8139"/>
                    </a:cubicBezTo>
                    <a:cubicBezTo>
                      <a:pt x="21898" y="8422"/>
                      <a:pt x="21898" y="8693"/>
                      <a:pt x="21752" y="8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7"/>
              <p:cNvSpPr/>
              <p:nvPr/>
            </p:nvSpPr>
            <p:spPr>
              <a:xfrm>
                <a:off x="7862051" y="3289325"/>
                <a:ext cx="739704" cy="584754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8359" extrusionOk="0">
                    <a:moveTo>
                      <a:pt x="4159" y="439"/>
                    </a:moveTo>
                    <a:cubicBezTo>
                      <a:pt x="4190" y="439"/>
                      <a:pt x="4222" y="449"/>
                      <a:pt x="4253" y="460"/>
                    </a:cubicBezTo>
                    <a:cubicBezTo>
                      <a:pt x="5485" y="763"/>
                      <a:pt x="6562" y="1213"/>
                      <a:pt x="7449" y="1902"/>
                    </a:cubicBezTo>
                    <a:cubicBezTo>
                      <a:pt x="8787" y="2947"/>
                      <a:pt x="9288" y="4649"/>
                      <a:pt x="9978" y="6342"/>
                    </a:cubicBezTo>
                    <a:cubicBezTo>
                      <a:pt x="10197" y="6875"/>
                      <a:pt x="10479" y="7481"/>
                      <a:pt x="10553" y="8076"/>
                    </a:cubicBezTo>
                    <a:cubicBezTo>
                      <a:pt x="10574" y="8170"/>
                      <a:pt x="10574" y="8264"/>
                      <a:pt x="10574" y="8359"/>
                    </a:cubicBezTo>
                    <a:cubicBezTo>
                      <a:pt x="10574" y="8264"/>
                      <a:pt x="10574" y="8170"/>
                      <a:pt x="10553" y="8076"/>
                    </a:cubicBezTo>
                    <a:cubicBezTo>
                      <a:pt x="10479" y="7481"/>
                      <a:pt x="10197" y="6875"/>
                      <a:pt x="9978" y="6342"/>
                    </a:cubicBezTo>
                    <a:cubicBezTo>
                      <a:pt x="9288" y="4649"/>
                      <a:pt x="8787" y="2947"/>
                      <a:pt x="7449" y="1902"/>
                    </a:cubicBezTo>
                    <a:cubicBezTo>
                      <a:pt x="6562" y="1213"/>
                      <a:pt x="5485" y="763"/>
                      <a:pt x="4253" y="460"/>
                    </a:cubicBezTo>
                    <a:cubicBezTo>
                      <a:pt x="4222" y="449"/>
                      <a:pt x="4190" y="439"/>
                      <a:pt x="4159" y="439"/>
                    </a:cubicBezTo>
                    <a:close/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close/>
                    <a:moveTo>
                      <a:pt x="11" y="11"/>
                    </a:moveTo>
                    <a:lnTo>
                      <a:pt x="11" y="11"/>
                    </a:lnTo>
                    <a:lnTo>
                      <a:pt x="11" y="11"/>
                    </a:lnTo>
                    <a:close/>
                    <a:moveTo>
                      <a:pt x="659" y="1"/>
                    </a:moveTo>
                    <a:cubicBezTo>
                      <a:pt x="450" y="1"/>
                      <a:pt x="241" y="1"/>
                      <a:pt x="32" y="11"/>
                    </a:cubicBezTo>
                    <a:lnTo>
                      <a:pt x="32" y="11"/>
                    </a:lnTo>
                    <a:lnTo>
                      <a:pt x="32" y="11"/>
                    </a:lnTo>
                    <a:cubicBezTo>
                      <a:pt x="241" y="1"/>
                      <a:pt x="450" y="1"/>
                      <a:pt x="659" y="1"/>
                    </a:cubicBezTo>
                    <a:close/>
                    <a:moveTo>
                      <a:pt x="659" y="1"/>
                    </a:moveTo>
                    <a:lnTo>
                      <a:pt x="659" y="1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7"/>
              <p:cNvSpPr/>
              <p:nvPr/>
            </p:nvSpPr>
            <p:spPr>
              <a:xfrm>
                <a:off x="7734172" y="3289325"/>
                <a:ext cx="867582" cy="621970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8891" extrusionOk="0">
                    <a:moveTo>
                      <a:pt x="2487" y="1"/>
                    </a:moveTo>
                    <a:cubicBezTo>
                      <a:pt x="2278" y="1"/>
                      <a:pt x="2069" y="1"/>
                      <a:pt x="1860" y="11"/>
                    </a:cubicBezTo>
                    <a:lnTo>
                      <a:pt x="1829" y="11"/>
                    </a:lnTo>
                    <a:cubicBezTo>
                      <a:pt x="1202" y="42"/>
                      <a:pt x="585" y="147"/>
                      <a:pt x="0" y="272"/>
                    </a:cubicBezTo>
                    <a:cubicBezTo>
                      <a:pt x="199" y="272"/>
                      <a:pt x="408" y="261"/>
                      <a:pt x="606" y="261"/>
                    </a:cubicBezTo>
                    <a:cubicBezTo>
                      <a:pt x="1902" y="261"/>
                      <a:pt x="3103" y="449"/>
                      <a:pt x="4190" y="721"/>
                    </a:cubicBezTo>
                    <a:cubicBezTo>
                      <a:pt x="5433" y="1035"/>
                      <a:pt x="6509" y="1473"/>
                      <a:pt x="7387" y="2163"/>
                    </a:cubicBezTo>
                    <a:cubicBezTo>
                      <a:pt x="8724" y="3208"/>
                      <a:pt x="9226" y="4911"/>
                      <a:pt x="9915" y="6603"/>
                    </a:cubicBezTo>
                    <a:cubicBezTo>
                      <a:pt x="10134" y="7147"/>
                      <a:pt x="10427" y="7742"/>
                      <a:pt x="10500" y="8338"/>
                    </a:cubicBezTo>
                    <a:cubicBezTo>
                      <a:pt x="10521" y="8505"/>
                      <a:pt x="10531" y="8672"/>
                      <a:pt x="10500" y="8839"/>
                    </a:cubicBezTo>
                    <a:cubicBezTo>
                      <a:pt x="11095" y="8860"/>
                      <a:pt x="11691" y="8870"/>
                      <a:pt x="12276" y="8891"/>
                    </a:cubicBezTo>
                    <a:cubicBezTo>
                      <a:pt x="12370" y="8724"/>
                      <a:pt x="12402" y="8547"/>
                      <a:pt x="12402" y="8359"/>
                    </a:cubicBezTo>
                    <a:cubicBezTo>
                      <a:pt x="12402" y="8264"/>
                      <a:pt x="12402" y="8170"/>
                      <a:pt x="12381" y="8076"/>
                    </a:cubicBezTo>
                    <a:cubicBezTo>
                      <a:pt x="12307" y="7481"/>
                      <a:pt x="12025" y="6875"/>
                      <a:pt x="11806" y="6342"/>
                    </a:cubicBezTo>
                    <a:cubicBezTo>
                      <a:pt x="11116" y="4649"/>
                      <a:pt x="10615" y="2947"/>
                      <a:pt x="9277" y="1902"/>
                    </a:cubicBezTo>
                    <a:cubicBezTo>
                      <a:pt x="8390" y="1213"/>
                      <a:pt x="7313" y="763"/>
                      <a:pt x="6081" y="460"/>
                    </a:cubicBezTo>
                    <a:cubicBezTo>
                      <a:pt x="6050" y="449"/>
                      <a:pt x="6018" y="439"/>
                      <a:pt x="5987" y="439"/>
                    </a:cubicBezTo>
                    <a:cubicBezTo>
                      <a:pt x="4921" y="178"/>
                      <a:pt x="3761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7"/>
              <p:cNvSpPr/>
              <p:nvPr/>
            </p:nvSpPr>
            <p:spPr>
              <a:xfrm>
                <a:off x="8007489" y="3276873"/>
                <a:ext cx="116335" cy="104583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95" extrusionOk="0">
                    <a:moveTo>
                      <a:pt x="648" y="11"/>
                    </a:moveTo>
                    <a:cubicBezTo>
                      <a:pt x="794" y="1"/>
                      <a:pt x="941" y="63"/>
                      <a:pt x="1119" y="126"/>
                    </a:cubicBezTo>
                    <a:cubicBezTo>
                      <a:pt x="1400" y="230"/>
                      <a:pt x="1662" y="377"/>
                      <a:pt x="1588" y="795"/>
                    </a:cubicBezTo>
                    <a:cubicBezTo>
                      <a:pt x="1463" y="1474"/>
                      <a:pt x="21" y="1495"/>
                      <a:pt x="11" y="659"/>
                    </a:cubicBezTo>
                    <a:cubicBezTo>
                      <a:pt x="0" y="293"/>
                      <a:pt x="251" y="42"/>
                      <a:pt x="648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7"/>
              <p:cNvSpPr/>
              <p:nvPr/>
            </p:nvSpPr>
            <p:spPr>
              <a:xfrm>
                <a:off x="7632596" y="3284918"/>
                <a:ext cx="148375" cy="120672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725" extrusionOk="0">
                    <a:moveTo>
                      <a:pt x="972" y="95"/>
                    </a:moveTo>
                    <a:cubicBezTo>
                      <a:pt x="1578" y="1"/>
                      <a:pt x="2121" y="356"/>
                      <a:pt x="1881" y="962"/>
                    </a:cubicBezTo>
                    <a:cubicBezTo>
                      <a:pt x="1640" y="1568"/>
                      <a:pt x="428" y="1724"/>
                      <a:pt x="168" y="1098"/>
                    </a:cubicBezTo>
                    <a:cubicBezTo>
                      <a:pt x="0" y="701"/>
                      <a:pt x="324" y="461"/>
                      <a:pt x="595" y="252"/>
                    </a:cubicBezTo>
                    <a:cubicBezTo>
                      <a:pt x="711" y="168"/>
                      <a:pt x="794" y="126"/>
                      <a:pt x="972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7"/>
              <p:cNvSpPr/>
              <p:nvPr/>
            </p:nvSpPr>
            <p:spPr>
              <a:xfrm>
                <a:off x="7863520" y="3352215"/>
                <a:ext cx="80448" cy="745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66" extrusionOk="0">
                    <a:moveTo>
                      <a:pt x="450" y="21"/>
                    </a:moveTo>
                    <a:cubicBezTo>
                      <a:pt x="669" y="0"/>
                      <a:pt x="847" y="125"/>
                      <a:pt x="888" y="251"/>
                    </a:cubicBezTo>
                    <a:cubicBezTo>
                      <a:pt x="1150" y="919"/>
                      <a:pt x="1" y="1066"/>
                      <a:pt x="63" y="376"/>
                    </a:cubicBezTo>
                    <a:cubicBezTo>
                      <a:pt x="84" y="177"/>
                      <a:pt x="220" y="52"/>
                      <a:pt x="450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7"/>
              <p:cNvSpPr/>
              <p:nvPr/>
            </p:nvSpPr>
            <p:spPr>
              <a:xfrm>
                <a:off x="8094514" y="3450153"/>
                <a:ext cx="119903" cy="113257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619" extrusionOk="0">
                    <a:moveTo>
                      <a:pt x="700" y="94"/>
                    </a:moveTo>
                    <a:cubicBezTo>
                      <a:pt x="1254" y="0"/>
                      <a:pt x="1713" y="313"/>
                      <a:pt x="1588" y="867"/>
                    </a:cubicBezTo>
                    <a:cubicBezTo>
                      <a:pt x="1484" y="1296"/>
                      <a:pt x="1076" y="1619"/>
                      <a:pt x="679" y="1598"/>
                    </a:cubicBezTo>
                    <a:cubicBezTo>
                      <a:pt x="418" y="1598"/>
                      <a:pt x="209" y="1473"/>
                      <a:pt x="115" y="1264"/>
                    </a:cubicBezTo>
                    <a:cubicBezTo>
                      <a:pt x="42" y="1087"/>
                      <a:pt x="0" y="710"/>
                      <a:pt x="94" y="491"/>
                    </a:cubicBezTo>
                    <a:cubicBezTo>
                      <a:pt x="167" y="324"/>
                      <a:pt x="365" y="146"/>
                      <a:pt x="700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7"/>
              <p:cNvSpPr/>
              <p:nvPr/>
            </p:nvSpPr>
            <p:spPr>
              <a:xfrm>
                <a:off x="7308071" y="3465473"/>
                <a:ext cx="119973" cy="11332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20" extrusionOk="0">
                    <a:moveTo>
                      <a:pt x="690" y="94"/>
                    </a:moveTo>
                    <a:cubicBezTo>
                      <a:pt x="1254" y="0"/>
                      <a:pt x="1714" y="324"/>
                      <a:pt x="1578" y="878"/>
                    </a:cubicBezTo>
                    <a:cubicBezTo>
                      <a:pt x="1484" y="1306"/>
                      <a:pt x="1076" y="1620"/>
                      <a:pt x="669" y="1609"/>
                    </a:cubicBezTo>
                    <a:cubicBezTo>
                      <a:pt x="419" y="1599"/>
                      <a:pt x="199" y="1484"/>
                      <a:pt x="115" y="1275"/>
                    </a:cubicBezTo>
                    <a:cubicBezTo>
                      <a:pt x="43" y="1087"/>
                      <a:pt x="1" y="721"/>
                      <a:pt x="94" y="502"/>
                    </a:cubicBezTo>
                    <a:cubicBezTo>
                      <a:pt x="168" y="334"/>
                      <a:pt x="366" y="157"/>
                      <a:pt x="690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7"/>
              <p:cNvSpPr/>
              <p:nvPr/>
            </p:nvSpPr>
            <p:spPr>
              <a:xfrm>
                <a:off x="7776565" y="3455959"/>
                <a:ext cx="125779" cy="111158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589" extrusionOk="0">
                    <a:moveTo>
                      <a:pt x="909" y="52"/>
                    </a:moveTo>
                    <a:cubicBezTo>
                      <a:pt x="1244" y="1"/>
                      <a:pt x="1651" y="126"/>
                      <a:pt x="1713" y="502"/>
                    </a:cubicBezTo>
                    <a:cubicBezTo>
                      <a:pt x="1797" y="1045"/>
                      <a:pt x="1191" y="1484"/>
                      <a:pt x="805" y="1536"/>
                    </a:cubicBezTo>
                    <a:cubicBezTo>
                      <a:pt x="429" y="1589"/>
                      <a:pt x="105" y="1411"/>
                      <a:pt x="42" y="1139"/>
                    </a:cubicBezTo>
                    <a:cubicBezTo>
                      <a:pt x="0" y="909"/>
                      <a:pt x="74" y="648"/>
                      <a:pt x="157" y="502"/>
                    </a:cubicBezTo>
                    <a:cubicBezTo>
                      <a:pt x="283" y="261"/>
                      <a:pt x="554" y="105"/>
                      <a:pt x="909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7"/>
              <p:cNvSpPr/>
              <p:nvPr/>
            </p:nvSpPr>
            <p:spPr>
              <a:xfrm>
                <a:off x="7485689" y="3430355"/>
                <a:ext cx="138931" cy="115566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652" extrusionOk="0">
                    <a:moveTo>
                      <a:pt x="1077" y="74"/>
                    </a:moveTo>
                    <a:cubicBezTo>
                      <a:pt x="1755" y="1"/>
                      <a:pt x="1985" y="669"/>
                      <a:pt x="1588" y="1119"/>
                    </a:cubicBezTo>
                    <a:cubicBezTo>
                      <a:pt x="1369" y="1370"/>
                      <a:pt x="857" y="1651"/>
                      <a:pt x="512" y="1589"/>
                    </a:cubicBezTo>
                    <a:cubicBezTo>
                      <a:pt x="157" y="1526"/>
                      <a:pt x="0" y="1108"/>
                      <a:pt x="136" y="722"/>
                    </a:cubicBezTo>
                    <a:cubicBezTo>
                      <a:pt x="283" y="346"/>
                      <a:pt x="700" y="126"/>
                      <a:pt x="1077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7"/>
              <p:cNvSpPr/>
              <p:nvPr/>
            </p:nvSpPr>
            <p:spPr>
              <a:xfrm>
                <a:off x="8318862" y="3527593"/>
                <a:ext cx="126479" cy="11409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31" extrusionOk="0">
                    <a:moveTo>
                      <a:pt x="868" y="52"/>
                    </a:moveTo>
                    <a:cubicBezTo>
                      <a:pt x="1348" y="0"/>
                      <a:pt x="1808" y="356"/>
                      <a:pt x="1599" y="899"/>
                    </a:cubicBezTo>
                    <a:cubicBezTo>
                      <a:pt x="1358" y="1515"/>
                      <a:pt x="188" y="1630"/>
                      <a:pt x="63" y="983"/>
                    </a:cubicBezTo>
                    <a:cubicBezTo>
                      <a:pt x="0" y="637"/>
                      <a:pt x="251" y="303"/>
                      <a:pt x="418" y="189"/>
                    </a:cubicBezTo>
                    <a:cubicBezTo>
                      <a:pt x="543" y="94"/>
                      <a:pt x="690" y="73"/>
                      <a:pt x="868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7"/>
              <p:cNvSpPr/>
              <p:nvPr/>
            </p:nvSpPr>
            <p:spPr>
              <a:xfrm>
                <a:off x="7943200" y="3539975"/>
                <a:ext cx="76041" cy="8485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213" extrusionOk="0">
                    <a:moveTo>
                      <a:pt x="460" y="95"/>
                    </a:moveTo>
                    <a:cubicBezTo>
                      <a:pt x="889" y="1"/>
                      <a:pt x="1087" y="272"/>
                      <a:pt x="1035" y="607"/>
                    </a:cubicBezTo>
                    <a:cubicBezTo>
                      <a:pt x="972" y="1087"/>
                      <a:pt x="42" y="1213"/>
                      <a:pt x="21" y="648"/>
                    </a:cubicBezTo>
                    <a:cubicBezTo>
                      <a:pt x="0" y="388"/>
                      <a:pt x="272" y="137"/>
                      <a:pt x="460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7"/>
              <p:cNvSpPr/>
              <p:nvPr/>
            </p:nvSpPr>
            <p:spPr>
              <a:xfrm>
                <a:off x="7528781" y="3616787"/>
                <a:ext cx="92201" cy="86954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243" extrusionOk="0">
                    <a:moveTo>
                      <a:pt x="659" y="63"/>
                    </a:moveTo>
                    <a:cubicBezTo>
                      <a:pt x="962" y="0"/>
                      <a:pt x="1234" y="84"/>
                      <a:pt x="1275" y="397"/>
                    </a:cubicBezTo>
                    <a:cubicBezTo>
                      <a:pt x="1317" y="679"/>
                      <a:pt x="1108" y="878"/>
                      <a:pt x="962" y="971"/>
                    </a:cubicBezTo>
                    <a:cubicBezTo>
                      <a:pt x="638" y="1191"/>
                      <a:pt x="1" y="1243"/>
                      <a:pt x="53" y="637"/>
                    </a:cubicBezTo>
                    <a:cubicBezTo>
                      <a:pt x="84" y="355"/>
                      <a:pt x="387" y="125"/>
                      <a:pt x="659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7"/>
              <p:cNvSpPr/>
              <p:nvPr/>
            </p:nvSpPr>
            <p:spPr>
              <a:xfrm>
                <a:off x="7309540" y="3661278"/>
                <a:ext cx="142568" cy="10975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569" extrusionOk="0">
                    <a:moveTo>
                      <a:pt x="1150" y="33"/>
                    </a:moveTo>
                    <a:cubicBezTo>
                      <a:pt x="1547" y="1"/>
                      <a:pt x="2037" y="221"/>
                      <a:pt x="1923" y="806"/>
                    </a:cubicBezTo>
                    <a:cubicBezTo>
                      <a:pt x="1860" y="1119"/>
                      <a:pt x="1505" y="1338"/>
                      <a:pt x="1171" y="1454"/>
                    </a:cubicBezTo>
                    <a:cubicBezTo>
                      <a:pt x="962" y="1516"/>
                      <a:pt x="753" y="1568"/>
                      <a:pt x="586" y="1537"/>
                    </a:cubicBezTo>
                    <a:cubicBezTo>
                      <a:pt x="157" y="1454"/>
                      <a:pt x="1" y="1004"/>
                      <a:pt x="147" y="628"/>
                    </a:cubicBezTo>
                    <a:cubicBezTo>
                      <a:pt x="282" y="283"/>
                      <a:pt x="700" y="54"/>
                      <a:pt x="115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7"/>
              <p:cNvSpPr/>
              <p:nvPr/>
            </p:nvSpPr>
            <p:spPr>
              <a:xfrm>
                <a:off x="7979716" y="3736621"/>
                <a:ext cx="84855" cy="89193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275" extrusionOk="0">
                    <a:moveTo>
                      <a:pt x="805" y="63"/>
                    </a:moveTo>
                    <a:cubicBezTo>
                      <a:pt x="1087" y="188"/>
                      <a:pt x="1212" y="439"/>
                      <a:pt x="1119" y="732"/>
                    </a:cubicBezTo>
                    <a:cubicBezTo>
                      <a:pt x="952" y="1201"/>
                      <a:pt x="0" y="1275"/>
                      <a:pt x="32" y="637"/>
                    </a:cubicBezTo>
                    <a:cubicBezTo>
                      <a:pt x="42" y="366"/>
                      <a:pt x="408" y="0"/>
                      <a:pt x="805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7"/>
              <p:cNvSpPr/>
              <p:nvPr/>
            </p:nvSpPr>
            <p:spPr>
              <a:xfrm>
                <a:off x="8152927" y="3695697"/>
                <a:ext cx="136762" cy="119133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703" extrusionOk="0">
                    <a:moveTo>
                      <a:pt x="837" y="115"/>
                    </a:moveTo>
                    <a:cubicBezTo>
                      <a:pt x="1464" y="0"/>
                      <a:pt x="1954" y="523"/>
                      <a:pt x="1683" y="1118"/>
                    </a:cubicBezTo>
                    <a:cubicBezTo>
                      <a:pt x="1557" y="1400"/>
                      <a:pt x="1160" y="1640"/>
                      <a:pt x="837" y="1672"/>
                    </a:cubicBezTo>
                    <a:cubicBezTo>
                      <a:pt x="440" y="1703"/>
                      <a:pt x="1" y="1494"/>
                      <a:pt x="43" y="1024"/>
                    </a:cubicBezTo>
                    <a:cubicBezTo>
                      <a:pt x="53" y="878"/>
                      <a:pt x="136" y="784"/>
                      <a:pt x="220" y="648"/>
                    </a:cubicBezTo>
                    <a:cubicBezTo>
                      <a:pt x="387" y="387"/>
                      <a:pt x="481" y="178"/>
                      <a:pt x="837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7"/>
              <p:cNvSpPr/>
              <p:nvPr/>
            </p:nvSpPr>
            <p:spPr>
              <a:xfrm>
                <a:off x="7101211" y="3712486"/>
                <a:ext cx="114866" cy="96538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380" extrusionOk="0">
                    <a:moveTo>
                      <a:pt x="502" y="492"/>
                    </a:moveTo>
                    <a:cubicBezTo>
                      <a:pt x="701" y="199"/>
                      <a:pt x="1015" y="0"/>
                      <a:pt x="1349" y="188"/>
                    </a:cubicBezTo>
                    <a:cubicBezTo>
                      <a:pt x="1558" y="304"/>
                      <a:pt x="1641" y="585"/>
                      <a:pt x="1547" y="826"/>
                    </a:cubicBezTo>
                    <a:cubicBezTo>
                      <a:pt x="1463" y="1056"/>
                      <a:pt x="1098" y="1296"/>
                      <a:pt x="837" y="1338"/>
                    </a:cubicBezTo>
                    <a:cubicBezTo>
                      <a:pt x="565" y="1379"/>
                      <a:pt x="221" y="1286"/>
                      <a:pt x="126" y="1077"/>
                    </a:cubicBezTo>
                    <a:cubicBezTo>
                      <a:pt x="1" y="805"/>
                      <a:pt x="137" y="460"/>
                      <a:pt x="502" y="4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7"/>
              <p:cNvSpPr/>
              <p:nvPr/>
            </p:nvSpPr>
            <p:spPr>
              <a:xfrm>
                <a:off x="8467239" y="3722699"/>
                <a:ext cx="84086" cy="86324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34" extrusionOk="0">
                    <a:moveTo>
                      <a:pt x="564" y="84"/>
                    </a:moveTo>
                    <a:cubicBezTo>
                      <a:pt x="867" y="1"/>
                      <a:pt x="1180" y="209"/>
                      <a:pt x="1191" y="523"/>
                    </a:cubicBezTo>
                    <a:cubicBezTo>
                      <a:pt x="1201" y="962"/>
                      <a:pt x="700" y="1233"/>
                      <a:pt x="345" y="1108"/>
                    </a:cubicBezTo>
                    <a:cubicBezTo>
                      <a:pt x="177" y="1045"/>
                      <a:pt x="0" y="826"/>
                      <a:pt x="73" y="555"/>
                    </a:cubicBezTo>
                    <a:cubicBezTo>
                      <a:pt x="105" y="460"/>
                      <a:pt x="167" y="418"/>
                      <a:pt x="282" y="304"/>
                    </a:cubicBezTo>
                    <a:cubicBezTo>
                      <a:pt x="397" y="189"/>
                      <a:pt x="428" y="126"/>
                      <a:pt x="564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7"/>
              <p:cNvSpPr/>
              <p:nvPr/>
            </p:nvSpPr>
            <p:spPr>
              <a:xfrm>
                <a:off x="7590902" y="3775306"/>
                <a:ext cx="109689" cy="929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328" extrusionOk="0">
                    <a:moveTo>
                      <a:pt x="878" y="43"/>
                    </a:moveTo>
                    <a:cubicBezTo>
                      <a:pt x="993" y="32"/>
                      <a:pt x="1087" y="1"/>
                      <a:pt x="1191" y="43"/>
                    </a:cubicBezTo>
                    <a:cubicBezTo>
                      <a:pt x="1442" y="126"/>
                      <a:pt x="1568" y="440"/>
                      <a:pt x="1474" y="753"/>
                    </a:cubicBezTo>
                    <a:cubicBezTo>
                      <a:pt x="1380" y="1087"/>
                      <a:pt x="972" y="1328"/>
                      <a:pt x="627" y="1307"/>
                    </a:cubicBezTo>
                    <a:cubicBezTo>
                      <a:pt x="283" y="1296"/>
                      <a:pt x="0" y="1025"/>
                      <a:pt x="53" y="618"/>
                    </a:cubicBezTo>
                    <a:cubicBezTo>
                      <a:pt x="95" y="293"/>
                      <a:pt x="387" y="12"/>
                      <a:pt x="836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7"/>
              <p:cNvSpPr/>
              <p:nvPr/>
            </p:nvSpPr>
            <p:spPr>
              <a:xfrm>
                <a:off x="7759775" y="3665686"/>
                <a:ext cx="128647" cy="122841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756" extrusionOk="0">
                    <a:moveTo>
                      <a:pt x="721" y="53"/>
                    </a:moveTo>
                    <a:cubicBezTo>
                      <a:pt x="1013" y="1"/>
                      <a:pt x="1149" y="105"/>
                      <a:pt x="1317" y="230"/>
                    </a:cubicBezTo>
                    <a:cubicBezTo>
                      <a:pt x="1379" y="283"/>
                      <a:pt x="1515" y="346"/>
                      <a:pt x="1567" y="502"/>
                    </a:cubicBezTo>
                    <a:cubicBezTo>
                      <a:pt x="1839" y="1359"/>
                      <a:pt x="439" y="1756"/>
                      <a:pt x="167" y="1035"/>
                    </a:cubicBezTo>
                    <a:cubicBezTo>
                      <a:pt x="0" y="597"/>
                      <a:pt x="314" y="137"/>
                      <a:pt x="721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7"/>
              <p:cNvSpPr/>
              <p:nvPr/>
            </p:nvSpPr>
            <p:spPr>
              <a:xfrm>
                <a:off x="8280107" y="3822876"/>
                <a:ext cx="124310" cy="10968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568" extrusionOk="0">
                    <a:moveTo>
                      <a:pt x="1066" y="52"/>
                    </a:moveTo>
                    <a:cubicBezTo>
                      <a:pt x="1442" y="0"/>
                      <a:pt x="1777" y="230"/>
                      <a:pt x="1714" y="762"/>
                    </a:cubicBezTo>
                    <a:cubicBezTo>
                      <a:pt x="1651" y="1191"/>
                      <a:pt x="1192" y="1567"/>
                      <a:pt x="732" y="1556"/>
                    </a:cubicBezTo>
                    <a:cubicBezTo>
                      <a:pt x="377" y="1556"/>
                      <a:pt x="1" y="1254"/>
                      <a:pt x="105" y="804"/>
                    </a:cubicBezTo>
                    <a:cubicBezTo>
                      <a:pt x="210" y="365"/>
                      <a:pt x="607" y="105"/>
                      <a:pt x="1066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7"/>
              <p:cNvSpPr/>
              <p:nvPr/>
            </p:nvSpPr>
            <p:spPr>
              <a:xfrm>
                <a:off x="7071270" y="3811893"/>
                <a:ext cx="1521731" cy="228823"/>
              </a:xfrm>
              <a:custGeom>
                <a:avLst/>
                <a:gdLst/>
                <a:ahLst/>
                <a:cxnLst/>
                <a:rect l="l" t="t" r="r" b="b"/>
                <a:pathLst>
                  <a:path w="21753" h="3271" extrusionOk="0">
                    <a:moveTo>
                      <a:pt x="21752" y="1421"/>
                    </a:moveTo>
                    <a:cubicBezTo>
                      <a:pt x="21094" y="1734"/>
                      <a:pt x="20383" y="1975"/>
                      <a:pt x="19631" y="2215"/>
                    </a:cubicBezTo>
                    <a:cubicBezTo>
                      <a:pt x="18931" y="2445"/>
                      <a:pt x="18200" y="2727"/>
                      <a:pt x="17406" y="2904"/>
                    </a:cubicBezTo>
                    <a:cubicBezTo>
                      <a:pt x="15797" y="3271"/>
                      <a:pt x="13864" y="3176"/>
                      <a:pt x="11869" y="3082"/>
                    </a:cubicBezTo>
                    <a:cubicBezTo>
                      <a:pt x="10124" y="2999"/>
                      <a:pt x="8150" y="2863"/>
                      <a:pt x="6436" y="2665"/>
                    </a:cubicBezTo>
                    <a:cubicBezTo>
                      <a:pt x="5601" y="2560"/>
                      <a:pt x="4723" y="2466"/>
                      <a:pt x="3793" y="2372"/>
                    </a:cubicBezTo>
                    <a:cubicBezTo>
                      <a:pt x="2915" y="2278"/>
                      <a:pt x="1881" y="2288"/>
                      <a:pt x="1265" y="1996"/>
                    </a:cubicBezTo>
                    <a:cubicBezTo>
                      <a:pt x="1035" y="1881"/>
                      <a:pt x="805" y="1693"/>
                      <a:pt x="596" y="1525"/>
                    </a:cubicBezTo>
                    <a:cubicBezTo>
                      <a:pt x="377" y="1358"/>
                      <a:pt x="157" y="1202"/>
                      <a:pt x="1" y="1014"/>
                    </a:cubicBezTo>
                    <a:cubicBezTo>
                      <a:pt x="1025" y="784"/>
                      <a:pt x="2111" y="659"/>
                      <a:pt x="3208" y="481"/>
                    </a:cubicBezTo>
                    <a:cubicBezTo>
                      <a:pt x="4305" y="314"/>
                      <a:pt x="5496" y="115"/>
                      <a:pt x="6614" y="63"/>
                    </a:cubicBezTo>
                    <a:cubicBezTo>
                      <a:pt x="7920" y="0"/>
                      <a:pt x="9174" y="209"/>
                      <a:pt x="10479" y="324"/>
                    </a:cubicBezTo>
                    <a:cubicBezTo>
                      <a:pt x="11744" y="450"/>
                      <a:pt x="13028" y="564"/>
                      <a:pt x="14335" y="596"/>
                    </a:cubicBezTo>
                    <a:cubicBezTo>
                      <a:pt x="16967" y="648"/>
                      <a:pt x="19485" y="982"/>
                      <a:pt x="21752" y="14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7"/>
              <p:cNvSpPr/>
              <p:nvPr/>
            </p:nvSpPr>
            <p:spPr>
              <a:xfrm>
                <a:off x="7679396" y="3967544"/>
                <a:ext cx="259463" cy="768176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0981" extrusionOk="0">
                    <a:moveTo>
                      <a:pt x="1368" y="53"/>
                    </a:moveTo>
                    <a:cubicBezTo>
                      <a:pt x="1953" y="63"/>
                      <a:pt x="2455" y="53"/>
                      <a:pt x="3019" y="22"/>
                    </a:cubicBezTo>
                    <a:cubicBezTo>
                      <a:pt x="2768" y="1944"/>
                      <a:pt x="3051" y="3730"/>
                      <a:pt x="3374" y="5360"/>
                    </a:cubicBezTo>
                    <a:cubicBezTo>
                      <a:pt x="3541" y="6186"/>
                      <a:pt x="3708" y="7021"/>
                      <a:pt x="3708" y="7951"/>
                    </a:cubicBezTo>
                    <a:cubicBezTo>
                      <a:pt x="3708" y="8881"/>
                      <a:pt x="3677" y="9842"/>
                      <a:pt x="3688" y="10866"/>
                    </a:cubicBezTo>
                    <a:cubicBezTo>
                      <a:pt x="2517" y="10960"/>
                      <a:pt x="1233" y="10918"/>
                      <a:pt x="42" y="10981"/>
                    </a:cubicBezTo>
                    <a:cubicBezTo>
                      <a:pt x="0" y="8965"/>
                      <a:pt x="344" y="7220"/>
                      <a:pt x="616" y="5464"/>
                    </a:cubicBezTo>
                    <a:cubicBezTo>
                      <a:pt x="898" y="3709"/>
                      <a:pt x="1117" y="1975"/>
                      <a:pt x="1326" y="94"/>
                    </a:cubicBezTo>
                    <a:cubicBezTo>
                      <a:pt x="1316" y="53"/>
                      <a:pt x="1368" y="1"/>
                      <a:pt x="1368" y="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7"/>
              <p:cNvSpPr/>
              <p:nvPr/>
            </p:nvSpPr>
            <p:spPr>
              <a:xfrm>
                <a:off x="7690309" y="4169296"/>
                <a:ext cx="265409" cy="156419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2236" extrusionOk="0">
                    <a:moveTo>
                      <a:pt x="2361" y="763"/>
                    </a:moveTo>
                    <a:cubicBezTo>
                      <a:pt x="2278" y="1317"/>
                      <a:pt x="2310" y="2183"/>
                      <a:pt x="1881" y="2204"/>
                    </a:cubicBezTo>
                    <a:cubicBezTo>
                      <a:pt x="1421" y="2236"/>
                      <a:pt x="1453" y="1275"/>
                      <a:pt x="1369" y="700"/>
                    </a:cubicBezTo>
                    <a:cubicBezTo>
                      <a:pt x="1233" y="825"/>
                      <a:pt x="1066" y="982"/>
                      <a:pt x="868" y="1160"/>
                    </a:cubicBezTo>
                    <a:cubicBezTo>
                      <a:pt x="753" y="1275"/>
                      <a:pt x="523" y="1598"/>
                      <a:pt x="293" y="1536"/>
                    </a:cubicBezTo>
                    <a:cubicBezTo>
                      <a:pt x="0" y="1473"/>
                      <a:pt x="188" y="961"/>
                      <a:pt x="325" y="669"/>
                    </a:cubicBezTo>
                    <a:cubicBezTo>
                      <a:pt x="450" y="407"/>
                      <a:pt x="617" y="73"/>
                      <a:pt x="784" y="31"/>
                    </a:cubicBezTo>
                    <a:cubicBezTo>
                      <a:pt x="910" y="0"/>
                      <a:pt x="1254" y="63"/>
                      <a:pt x="1432" y="73"/>
                    </a:cubicBezTo>
                    <a:cubicBezTo>
                      <a:pt x="1755" y="94"/>
                      <a:pt x="2059" y="94"/>
                      <a:pt x="2393" y="115"/>
                    </a:cubicBezTo>
                    <a:cubicBezTo>
                      <a:pt x="2539" y="126"/>
                      <a:pt x="2696" y="105"/>
                      <a:pt x="2800" y="136"/>
                    </a:cubicBezTo>
                    <a:cubicBezTo>
                      <a:pt x="2988" y="209"/>
                      <a:pt x="3229" y="523"/>
                      <a:pt x="3364" y="669"/>
                    </a:cubicBezTo>
                    <a:cubicBezTo>
                      <a:pt x="3501" y="815"/>
                      <a:pt x="3793" y="1087"/>
                      <a:pt x="3761" y="1410"/>
                    </a:cubicBezTo>
                    <a:cubicBezTo>
                      <a:pt x="3710" y="1923"/>
                      <a:pt x="3124" y="1473"/>
                      <a:pt x="3009" y="1389"/>
                    </a:cubicBezTo>
                    <a:cubicBezTo>
                      <a:pt x="2748" y="1180"/>
                      <a:pt x="2560" y="971"/>
                      <a:pt x="2361" y="7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48" name="Google Shape;2248;p57"/>
          <p:cNvGrpSpPr/>
          <p:nvPr/>
        </p:nvGrpSpPr>
        <p:grpSpPr>
          <a:xfrm>
            <a:off x="6813838" y="237780"/>
            <a:ext cx="2232972" cy="1633777"/>
            <a:chOff x="1873750" y="854225"/>
            <a:chExt cx="838675" cy="613625"/>
          </a:xfrm>
        </p:grpSpPr>
        <p:sp>
          <p:nvSpPr>
            <p:cNvPr id="2249" name="Google Shape;2249;p57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7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7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7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7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7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7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7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7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7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7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7"/>
          <p:cNvGrpSpPr/>
          <p:nvPr/>
        </p:nvGrpSpPr>
        <p:grpSpPr>
          <a:xfrm>
            <a:off x="-944087" y="2037167"/>
            <a:ext cx="2232972" cy="1633777"/>
            <a:chOff x="1873750" y="854225"/>
            <a:chExt cx="838675" cy="613625"/>
          </a:xfrm>
        </p:grpSpPr>
        <p:sp>
          <p:nvSpPr>
            <p:cNvPr id="2276" name="Google Shape;2276;p57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7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7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7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7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7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7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7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7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7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7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7" name="Google Shape;2307;p57"/>
          <p:cNvGrpSpPr/>
          <p:nvPr/>
        </p:nvGrpSpPr>
        <p:grpSpPr>
          <a:xfrm>
            <a:off x="304524" y="2735882"/>
            <a:ext cx="480441" cy="467958"/>
            <a:chOff x="617548" y="3195989"/>
            <a:chExt cx="488452" cy="475809"/>
          </a:xfrm>
        </p:grpSpPr>
        <p:sp>
          <p:nvSpPr>
            <p:cNvPr id="2308" name="Google Shape;2308;p57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9" name="Google Shape;2309;p57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2310" name="Google Shape;2310;p57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7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F8743A-A849-46D8-A2E4-E5A6C4C5421D}"/>
              </a:ext>
            </a:extLst>
          </p:cNvPr>
          <p:cNvSpPr/>
          <p:nvPr/>
        </p:nvSpPr>
        <p:spPr>
          <a:xfrm>
            <a:off x="1835195" y="287474"/>
            <a:ext cx="6065657" cy="888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0" dirty="0">
                <a:effectLst/>
                <a:latin typeface="Arial" panose="020B0604020202020204" pitchFamily="34" charset="0"/>
              </a:rPr>
              <a:t>Vì sao bức tranh quê hương rất đẹp? Chọn câu trả lời em cho là đúng nhất.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3AFF32-2465-489B-891C-001457C8F1BC}"/>
              </a:ext>
            </a:extLst>
          </p:cNvPr>
          <p:cNvSpPr/>
          <p:nvPr/>
        </p:nvSpPr>
        <p:spPr>
          <a:xfrm>
            <a:off x="2210798" y="3282637"/>
            <a:ext cx="519382" cy="490794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54"/>
          <p:cNvSpPr txBox="1">
            <a:spLocks noGrp="1"/>
          </p:cNvSpPr>
          <p:nvPr>
            <p:ph type="title"/>
          </p:nvPr>
        </p:nvSpPr>
        <p:spPr>
          <a:xfrm>
            <a:off x="719862" y="2495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  <p:grpSp>
        <p:nvGrpSpPr>
          <p:cNvPr id="1870" name="Google Shape;1870;p54"/>
          <p:cNvGrpSpPr/>
          <p:nvPr/>
        </p:nvGrpSpPr>
        <p:grpSpPr>
          <a:xfrm>
            <a:off x="1556309" y="1295268"/>
            <a:ext cx="200228" cy="339639"/>
            <a:chOff x="1556309" y="1295268"/>
            <a:chExt cx="313868" cy="505574"/>
          </a:xfrm>
        </p:grpSpPr>
        <p:sp>
          <p:nvSpPr>
            <p:cNvPr id="1871" name="Google Shape;1871;p54"/>
            <p:cNvSpPr/>
            <p:nvPr/>
          </p:nvSpPr>
          <p:spPr>
            <a:xfrm>
              <a:off x="1574250" y="1324325"/>
              <a:ext cx="277975" cy="447475"/>
            </a:xfrm>
            <a:custGeom>
              <a:avLst/>
              <a:gdLst/>
              <a:ahLst/>
              <a:cxnLst/>
              <a:rect l="l" t="t" r="r" b="b"/>
              <a:pathLst>
                <a:path w="11119" h="17899" extrusionOk="0">
                  <a:moveTo>
                    <a:pt x="6512" y="1"/>
                  </a:moveTo>
                  <a:cubicBezTo>
                    <a:pt x="5458" y="1"/>
                    <a:pt x="4337" y="216"/>
                    <a:pt x="3922" y="537"/>
                  </a:cubicBezTo>
                  <a:cubicBezTo>
                    <a:pt x="2610" y="1541"/>
                    <a:pt x="70" y="4223"/>
                    <a:pt x="34" y="5086"/>
                  </a:cubicBezTo>
                  <a:cubicBezTo>
                    <a:pt x="1" y="5888"/>
                    <a:pt x="981" y="7305"/>
                    <a:pt x="1708" y="7305"/>
                  </a:cubicBezTo>
                  <a:cubicBezTo>
                    <a:pt x="1741" y="7305"/>
                    <a:pt x="1774" y="7302"/>
                    <a:pt x="1807" y="7296"/>
                  </a:cubicBezTo>
                  <a:cubicBezTo>
                    <a:pt x="2778" y="7119"/>
                    <a:pt x="4039" y="5055"/>
                    <a:pt x="4798" y="5055"/>
                  </a:cubicBezTo>
                  <a:cubicBezTo>
                    <a:pt x="4851" y="5055"/>
                    <a:pt x="4902" y="5065"/>
                    <a:pt x="4950" y="5086"/>
                  </a:cubicBezTo>
                  <a:cubicBezTo>
                    <a:pt x="5068" y="5145"/>
                    <a:pt x="5175" y="5405"/>
                    <a:pt x="5257" y="5830"/>
                  </a:cubicBezTo>
                  <a:cubicBezTo>
                    <a:pt x="5352" y="6256"/>
                    <a:pt x="5435" y="6847"/>
                    <a:pt x="5506" y="7544"/>
                  </a:cubicBezTo>
                  <a:cubicBezTo>
                    <a:pt x="5564" y="8088"/>
                    <a:pt x="5612" y="8690"/>
                    <a:pt x="5659" y="9317"/>
                  </a:cubicBezTo>
                  <a:cubicBezTo>
                    <a:pt x="5695" y="9813"/>
                    <a:pt x="5730" y="10321"/>
                    <a:pt x="5766" y="10829"/>
                  </a:cubicBezTo>
                  <a:cubicBezTo>
                    <a:pt x="5813" y="11432"/>
                    <a:pt x="5848" y="12022"/>
                    <a:pt x="5884" y="12613"/>
                  </a:cubicBezTo>
                  <a:cubicBezTo>
                    <a:pt x="6061" y="15178"/>
                    <a:pt x="6226" y="17447"/>
                    <a:pt x="6522" y="17600"/>
                  </a:cubicBezTo>
                  <a:cubicBezTo>
                    <a:pt x="6884" y="17794"/>
                    <a:pt x="7529" y="17899"/>
                    <a:pt x="8223" y="17899"/>
                  </a:cubicBezTo>
                  <a:cubicBezTo>
                    <a:pt x="9343" y="17899"/>
                    <a:pt x="10590" y="17627"/>
                    <a:pt x="10976" y="17021"/>
                  </a:cubicBezTo>
                  <a:cubicBezTo>
                    <a:pt x="11118" y="16796"/>
                    <a:pt x="11012" y="14965"/>
                    <a:pt x="10764" y="12590"/>
                  </a:cubicBezTo>
                  <a:cubicBezTo>
                    <a:pt x="10693" y="11940"/>
                    <a:pt x="10622" y="11243"/>
                    <a:pt x="10527" y="10534"/>
                  </a:cubicBezTo>
                  <a:cubicBezTo>
                    <a:pt x="10457" y="9943"/>
                    <a:pt x="10374" y="9328"/>
                    <a:pt x="10291" y="8714"/>
                  </a:cubicBezTo>
                  <a:cubicBezTo>
                    <a:pt x="10232" y="8230"/>
                    <a:pt x="10162" y="7757"/>
                    <a:pt x="10091" y="7284"/>
                  </a:cubicBezTo>
                  <a:cubicBezTo>
                    <a:pt x="10020" y="6799"/>
                    <a:pt x="9949" y="6327"/>
                    <a:pt x="9878" y="5866"/>
                  </a:cubicBezTo>
                  <a:cubicBezTo>
                    <a:pt x="9417" y="3089"/>
                    <a:pt x="8897" y="785"/>
                    <a:pt x="8471" y="431"/>
                  </a:cubicBezTo>
                  <a:cubicBezTo>
                    <a:pt x="8091" y="128"/>
                    <a:pt x="7321" y="1"/>
                    <a:pt x="6512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54"/>
            <p:cNvGrpSpPr/>
            <p:nvPr/>
          </p:nvGrpSpPr>
          <p:grpSpPr>
            <a:xfrm>
              <a:off x="1556309" y="1295268"/>
              <a:ext cx="313868" cy="505574"/>
              <a:chOff x="2831150" y="1329325"/>
              <a:chExt cx="1165497" cy="1877363"/>
            </a:xfrm>
          </p:grpSpPr>
          <p:sp>
            <p:nvSpPr>
              <p:cNvPr id="1873" name="Google Shape;1873;p54"/>
              <p:cNvSpPr/>
              <p:nvPr/>
            </p:nvSpPr>
            <p:spPr>
              <a:xfrm>
                <a:off x="3436036" y="2413094"/>
                <a:ext cx="523386" cy="39010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322" extrusionOk="0">
                    <a:moveTo>
                      <a:pt x="3579" y="0"/>
                    </a:moveTo>
                    <a:cubicBezTo>
                      <a:pt x="3453" y="0"/>
                      <a:pt x="3326" y="24"/>
                      <a:pt x="3210" y="87"/>
                    </a:cubicBezTo>
                    <a:cubicBezTo>
                      <a:pt x="2757" y="320"/>
                      <a:pt x="2651" y="1344"/>
                      <a:pt x="2070" y="1534"/>
                    </a:cubicBezTo>
                    <a:cubicBezTo>
                      <a:pt x="1993" y="1561"/>
                      <a:pt x="1920" y="1573"/>
                      <a:pt x="1850" y="1573"/>
                    </a:cubicBezTo>
                    <a:cubicBezTo>
                      <a:pt x="1391" y="1573"/>
                      <a:pt x="1072" y="1052"/>
                      <a:pt x="824" y="657"/>
                    </a:cubicBezTo>
                    <a:cubicBezTo>
                      <a:pt x="686" y="421"/>
                      <a:pt x="503" y="348"/>
                      <a:pt x="338" y="348"/>
                    </a:cubicBezTo>
                    <a:cubicBezTo>
                      <a:pt x="201" y="348"/>
                      <a:pt x="77" y="398"/>
                      <a:pt x="1" y="446"/>
                    </a:cubicBezTo>
                    <a:cubicBezTo>
                      <a:pt x="33" y="974"/>
                      <a:pt x="75" y="1513"/>
                      <a:pt x="106" y="2041"/>
                    </a:cubicBezTo>
                    <a:cubicBezTo>
                      <a:pt x="134" y="2030"/>
                      <a:pt x="189" y="2017"/>
                      <a:pt x="258" y="2017"/>
                    </a:cubicBezTo>
                    <a:cubicBezTo>
                      <a:pt x="395" y="2017"/>
                      <a:pt x="585" y="2069"/>
                      <a:pt x="719" y="2295"/>
                    </a:cubicBezTo>
                    <a:cubicBezTo>
                      <a:pt x="953" y="2690"/>
                      <a:pt x="1166" y="3321"/>
                      <a:pt x="1888" y="3321"/>
                    </a:cubicBezTo>
                    <a:cubicBezTo>
                      <a:pt x="1916" y="3321"/>
                      <a:pt x="1945" y="3320"/>
                      <a:pt x="1975" y="3318"/>
                    </a:cubicBezTo>
                    <a:cubicBezTo>
                      <a:pt x="2767" y="3255"/>
                      <a:pt x="2978" y="2062"/>
                      <a:pt x="3506" y="1851"/>
                    </a:cubicBezTo>
                    <a:cubicBezTo>
                      <a:pt x="3658" y="1791"/>
                      <a:pt x="3791" y="1769"/>
                      <a:pt x="3905" y="1769"/>
                    </a:cubicBezTo>
                    <a:cubicBezTo>
                      <a:pt x="4278" y="1769"/>
                      <a:pt x="4456" y="2009"/>
                      <a:pt x="4456" y="2009"/>
                    </a:cubicBezTo>
                    <a:cubicBezTo>
                      <a:pt x="4404" y="1429"/>
                      <a:pt x="4330" y="816"/>
                      <a:pt x="4256" y="183"/>
                    </a:cubicBezTo>
                    <a:cubicBezTo>
                      <a:pt x="4188" y="145"/>
                      <a:pt x="3890" y="0"/>
                      <a:pt x="35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4"/>
              <p:cNvSpPr/>
              <p:nvPr/>
            </p:nvSpPr>
            <p:spPr>
              <a:xfrm>
                <a:off x="3448483" y="2620712"/>
                <a:ext cx="548163" cy="585976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4990" extrusionOk="0">
                    <a:moveTo>
                      <a:pt x="3799" y="1"/>
                    </a:moveTo>
                    <a:cubicBezTo>
                      <a:pt x="3685" y="1"/>
                      <a:pt x="3552" y="23"/>
                      <a:pt x="3400" y="83"/>
                    </a:cubicBezTo>
                    <a:cubicBezTo>
                      <a:pt x="2872" y="294"/>
                      <a:pt x="2661" y="1487"/>
                      <a:pt x="1869" y="1550"/>
                    </a:cubicBezTo>
                    <a:cubicBezTo>
                      <a:pt x="1839" y="1552"/>
                      <a:pt x="1810" y="1553"/>
                      <a:pt x="1782" y="1553"/>
                    </a:cubicBezTo>
                    <a:cubicBezTo>
                      <a:pt x="1060" y="1553"/>
                      <a:pt x="847" y="922"/>
                      <a:pt x="613" y="527"/>
                    </a:cubicBezTo>
                    <a:cubicBezTo>
                      <a:pt x="479" y="301"/>
                      <a:pt x="289" y="249"/>
                      <a:pt x="152" y="249"/>
                    </a:cubicBezTo>
                    <a:cubicBezTo>
                      <a:pt x="83" y="249"/>
                      <a:pt x="28" y="262"/>
                      <a:pt x="0" y="273"/>
                    </a:cubicBezTo>
                    <a:cubicBezTo>
                      <a:pt x="148" y="2554"/>
                      <a:pt x="307" y="4581"/>
                      <a:pt x="560" y="4718"/>
                    </a:cubicBezTo>
                    <a:cubicBezTo>
                      <a:pt x="883" y="4895"/>
                      <a:pt x="1459" y="4990"/>
                      <a:pt x="2080" y="4990"/>
                    </a:cubicBezTo>
                    <a:cubicBezTo>
                      <a:pt x="3085" y="4990"/>
                      <a:pt x="4205" y="4742"/>
                      <a:pt x="4551" y="4201"/>
                    </a:cubicBezTo>
                    <a:cubicBezTo>
                      <a:pt x="4667" y="4011"/>
                      <a:pt x="4572" y="2374"/>
                      <a:pt x="4350" y="241"/>
                    </a:cubicBezTo>
                    <a:cubicBezTo>
                      <a:pt x="4350" y="241"/>
                      <a:pt x="4172" y="1"/>
                      <a:pt x="3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4"/>
              <p:cNvSpPr/>
              <p:nvPr/>
            </p:nvSpPr>
            <p:spPr>
              <a:xfrm>
                <a:off x="3424880" y="2215928"/>
                <a:ext cx="511055" cy="381882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3252" extrusionOk="0">
                    <a:moveTo>
                      <a:pt x="3025" y="1"/>
                    </a:moveTo>
                    <a:cubicBezTo>
                      <a:pt x="2979" y="1"/>
                      <a:pt x="2932" y="8"/>
                      <a:pt x="2883" y="25"/>
                    </a:cubicBezTo>
                    <a:cubicBezTo>
                      <a:pt x="2418" y="193"/>
                      <a:pt x="2725" y="595"/>
                      <a:pt x="2228" y="1238"/>
                    </a:cubicBezTo>
                    <a:cubicBezTo>
                      <a:pt x="2117" y="1382"/>
                      <a:pt x="1975" y="1435"/>
                      <a:pt x="1825" y="1435"/>
                    </a:cubicBezTo>
                    <a:cubicBezTo>
                      <a:pt x="1420" y="1435"/>
                      <a:pt x="953" y="1046"/>
                      <a:pt x="846" y="954"/>
                    </a:cubicBezTo>
                    <a:cubicBezTo>
                      <a:pt x="636" y="771"/>
                      <a:pt x="427" y="725"/>
                      <a:pt x="270" y="725"/>
                    </a:cubicBezTo>
                    <a:cubicBezTo>
                      <a:pt x="116" y="725"/>
                      <a:pt x="11" y="769"/>
                      <a:pt x="1" y="774"/>
                    </a:cubicBezTo>
                    <a:cubicBezTo>
                      <a:pt x="32" y="1217"/>
                      <a:pt x="64" y="1672"/>
                      <a:pt x="96" y="2125"/>
                    </a:cubicBezTo>
                    <a:cubicBezTo>
                      <a:pt x="172" y="2077"/>
                      <a:pt x="296" y="2027"/>
                      <a:pt x="433" y="2027"/>
                    </a:cubicBezTo>
                    <a:cubicBezTo>
                      <a:pt x="598" y="2027"/>
                      <a:pt x="781" y="2100"/>
                      <a:pt x="919" y="2336"/>
                    </a:cubicBezTo>
                    <a:cubicBezTo>
                      <a:pt x="1167" y="2731"/>
                      <a:pt x="1486" y="3252"/>
                      <a:pt x="1945" y="3252"/>
                    </a:cubicBezTo>
                    <a:cubicBezTo>
                      <a:pt x="2015" y="3252"/>
                      <a:pt x="2088" y="3240"/>
                      <a:pt x="2165" y="3213"/>
                    </a:cubicBezTo>
                    <a:cubicBezTo>
                      <a:pt x="2746" y="3023"/>
                      <a:pt x="2852" y="1999"/>
                      <a:pt x="3305" y="1766"/>
                    </a:cubicBezTo>
                    <a:cubicBezTo>
                      <a:pt x="3421" y="1703"/>
                      <a:pt x="3548" y="1679"/>
                      <a:pt x="3674" y="1679"/>
                    </a:cubicBezTo>
                    <a:cubicBezTo>
                      <a:pt x="3985" y="1679"/>
                      <a:pt x="4283" y="1824"/>
                      <a:pt x="4351" y="1862"/>
                    </a:cubicBezTo>
                    <a:cubicBezTo>
                      <a:pt x="4288" y="1323"/>
                      <a:pt x="4213" y="785"/>
                      <a:pt x="4140" y="236"/>
                    </a:cubicBezTo>
                    <a:lnTo>
                      <a:pt x="4119" y="236"/>
                    </a:lnTo>
                    <a:cubicBezTo>
                      <a:pt x="4035" y="299"/>
                      <a:pt x="3954" y="324"/>
                      <a:pt x="3875" y="324"/>
                    </a:cubicBezTo>
                    <a:cubicBezTo>
                      <a:pt x="3592" y="324"/>
                      <a:pt x="3334" y="1"/>
                      <a:pt x="30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4"/>
              <p:cNvSpPr/>
              <p:nvPr/>
            </p:nvSpPr>
            <p:spPr>
              <a:xfrm>
                <a:off x="3408792" y="2060919"/>
                <a:ext cx="502248" cy="323637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2756" extrusionOk="0">
                    <a:moveTo>
                      <a:pt x="2726" y="1"/>
                    </a:moveTo>
                    <a:cubicBezTo>
                      <a:pt x="2690" y="1"/>
                      <a:pt x="2655" y="5"/>
                      <a:pt x="2619" y="14"/>
                    </a:cubicBezTo>
                    <a:cubicBezTo>
                      <a:pt x="2123" y="151"/>
                      <a:pt x="2165" y="648"/>
                      <a:pt x="1848" y="1059"/>
                    </a:cubicBezTo>
                    <a:cubicBezTo>
                      <a:pt x="1736" y="1214"/>
                      <a:pt x="1589" y="1278"/>
                      <a:pt x="1433" y="1278"/>
                    </a:cubicBezTo>
                    <a:cubicBezTo>
                      <a:pt x="1163" y="1278"/>
                      <a:pt x="867" y="1085"/>
                      <a:pt x="687" y="838"/>
                    </a:cubicBezTo>
                    <a:cubicBezTo>
                      <a:pt x="455" y="521"/>
                      <a:pt x="117" y="510"/>
                      <a:pt x="0" y="510"/>
                    </a:cubicBezTo>
                    <a:cubicBezTo>
                      <a:pt x="42" y="996"/>
                      <a:pt x="96" y="1535"/>
                      <a:pt x="138" y="2094"/>
                    </a:cubicBezTo>
                    <a:cubicBezTo>
                      <a:pt x="148" y="2089"/>
                      <a:pt x="253" y="2045"/>
                      <a:pt x="407" y="2045"/>
                    </a:cubicBezTo>
                    <a:cubicBezTo>
                      <a:pt x="564" y="2045"/>
                      <a:pt x="773" y="2091"/>
                      <a:pt x="983" y="2274"/>
                    </a:cubicBezTo>
                    <a:cubicBezTo>
                      <a:pt x="1090" y="2366"/>
                      <a:pt x="1557" y="2755"/>
                      <a:pt x="1962" y="2755"/>
                    </a:cubicBezTo>
                    <a:cubicBezTo>
                      <a:pt x="2112" y="2755"/>
                      <a:pt x="2254" y="2702"/>
                      <a:pt x="2365" y="2558"/>
                    </a:cubicBezTo>
                    <a:cubicBezTo>
                      <a:pt x="2862" y="1915"/>
                      <a:pt x="2555" y="1513"/>
                      <a:pt x="3020" y="1345"/>
                    </a:cubicBezTo>
                    <a:cubicBezTo>
                      <a:pt x="3069" y="1328"/>
                      <a:pt x="3116" y="1321"/>
                      <a:pt x="3162" y="1321"/>
                    </a:cubicBezTo>
                    <a:cubicBezTo>
                      <a:pt x="3471" y="1321"/>
                      <a:pt x="3729" y="1644"/>
                      <a:pt x="4012" y="1644"/>
                    </a:cubicBezTo>
                    <a:cubicBezTo>
                      <a:pt x="4091" y="1644"/>
                      <a:pt x="4172" y="1619"/>
                      <a:pt x="4256" y="1556"/>
                    </a:cubicBezTo>
                    <a:lnTo>
                      <a:pt x="4277" y="1556"/>
                    </a:lnTo>
                    <a:cubicBezTo>
                      <a:pt x="4214" y="1122"/>
                      <a:pt x="4160" y="690"/>
                      <a:pt x="4097" y="268"/>
                    </a:cubicBezTo>
                    <a:cubicBezTo>
                      <a:pt x="3977" y="360"/>
                      <a:pt x="3864" y="396"/>
                      <a:pt x="3754" y="396"/>
                    </a:cubicBezTo>
                    <a:cubicBezTo>
                      <a:pt x="3388" y="396"/>
                      <a:pt x="3067" y="1"/>
                      <a:pt x="2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4"/>
              <p:cNvSpPr/>
              <p:nvPr/>
            </p:nvSpPr>
            <p:spPr>
              <a:xfrm>
                <a:off x="3382722" y="1886182"/>
                <a:ext cx="507298" cy="324811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766" extrusionOk="0">
                    <a:moveTo>
                      <a:pt x="2532" y="0"/>
                    </a:moveTo>
                    <a:cubicBezTo>
                      <a:pt x="2461" y="0"/>
                      <a:pt x="2388" y="14"/>
                      <a:pt x="2313" y="45"/>
                    </a:cubicBezTo>
                    <a:cubicBezTo>
                      <a:pt x="1658" y="309"/>
                      <a:pt x="1891" y="1111"/>
                      <a:pt x="1226" y="1195"/>
                    </a:cubicBezTo>
                    <a:cubicBezTo>
                      <a:pt x="1198" y="1199"/>
                      <a:pt x="1172" y="1200"/>
                      <a:pt x="1145" y="1200"/>
                    </a:cubicBezTo>
                    <a:cubicBezTo>
                      <a:pt x="568" y="1200"/>
                      <a:pt x="258" y="456"/>
                      <a:pt x="27" y="456"/>
                    </a:cubicBezTo>
                    <a:cubicBezTo>
                      <a:pt x="25" y="456"/>
                      <a:pt x="24" y="456"/>
                      <a:pt x="22" y="456"/>
                    </a:cubicBezTo>
                    <a:lnTo>
                      <a:pt x="1" y="467"/>
                    </a:lnTo>
                    <a:cubicBezTo>
                      <a:pt x="85" y="847"/>
                      <a:pt x="149" y="1375"/>
                      <a:pt x="222" y="1998"/>
                    </a:cubicBezTo>
                    <a:cubicBezTo>
                      <a:pt x="339" y="1998"/>
                      <a:pt x="677" y="2009"/>
                      <a:pt x="909" y="2326"/>
                    </a:cubicBezTo>
                    <a:cubicBezTo>
                      <a:pt x="1089" y="2573"/>
                      <a:pt x="1385" y="2766"/>
                      <a:pt x="1655" y="2766"/>
                    </a:cubicBezTo>
                    <a:cubicBezTo>
                      <a:pt x="1811" y="2766"/>
                      <a:pt x="1958" y="2702"/>
                      <a:pt x="2070" y="2547"/>
                    </a:cubicBezTo>
                    <a:cubicBezTo>
                      <a:pt x="2387" y="2136"/>
                      <a:pt x="2345" y="1639"/>
                      <a:pt x="2841" y="1502"/>
                    </a:cubicBezTo>
                    <a:cubicBezTo>
                      <a:pt x="2877" y="1493"/>
                      <a:pt x="2912" y="1489"/>
                      <a:pt x="2948" y="1489"/>
                    </a:cubicBezTo>
                    <a:cubicBezTo>
                      <a:pt x="3289" y="1489"/>
                      <a:pt x="3610" y="1884"/>
                      <a:pt x="3976" y="1884"/>
                    </a:cubicBezTo>
                    <a:cubicBezTo>
                      <a:pt x="4086" y="1884"/>
                      <a:pt x="4199" y="1848"/>
                      <a:pt x="4319" y="1756"/>
                    </a:cubicBezTo>
                    <a:cubicBezTo>
                      <a:pt x="4256" y="1333"/>
                      <a:pt x="4182" y="911"/>
                      <a:pt x="4119" y="499"/>
                    </a:cubicBezTo>
                    <a:cubicBezTo>
                      <a:pt x="4026" y="550"/>
                      <a:pt x="3936" y="572"/>
                      <a:pt x="3847" y="572"/>
                    </a:cubicBezTo>
                    <a:cubicBezTo>
                      <a:pt x="3395" y="572"/>
                      <a:pt x="2995" y="0"/>
                      <a:pt x="2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4"/>
              <p:cNvSpPr/>
              <p:nvPr/>
            </p:nvSpPr>
            <p:spPr>
              <a:xfrm>
                <a:off x="2831150" y="1329325"/>
                <a:ext cx="1035263" cy="766348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6526" extrusionOk="0">
                    <a:moveTo>
                      <a:pt x="5817" y="0"/>
                    </a:moveTo>
                    <a:cubicBezTo>
                      <a:pt x="4876" y="0"/>
                      <a:pt x="3870" y="192"/>
                      <a:pt x="3494" y="479"/>
                    </a:cubicBezTo>
                    <a:cubicBezTo>
                      <a:pt x="2333" y="1376"/>
                      <a:pt x="62" y="3762"/>
                      <a:pt x="31" y="4544"/>
                    </a:cubicBezTo>
                    <a:cubicBezTo>
                      <a:pt x="0" y="5263"/>
                      <a:pt x="873" y="6526"/>
                      <a:pt x="1532" y="6526"/>
                    </a:cubicBezTo>
                    <a:cubicBezTo>
                      <a:pt x="1560" y="6526"/>
                      <a:pt x="1588" y="6523"/>
                      <a:pt x="1615" y="6519"/>
                    </a:cubicBezTo>
                    <a:cubicBezTo>
                      <a:pt x="2483" y="6361"/>
                      <a:pt x="3609" y="4515"/>
                      <a:pt x="4288" y="4515"/>
                    </a:cubicBezTo>
                    <a:cubicBezTo>
                      <a:pt x="4335" y="4515"/>
                      <a:pt x="4381" y="4524"/>
                      <a:pt x="4423" y="4544"/>
                    </a:cubicBezTo>
                    <a:cubicBezTo>
                      <a:pt x="4529" y="4586"/>
                      <a:pt x="4613" y="4829"/>
                      <a:pt x="4698" y="5209"/>
                    </a:cubicBezTo>
                    <a:lnTo>
                      <a:pt x="4719" y="5198"/>
                    </a:lnTo>
                    <a:cubicBezTo>
                      <a:pt x="4721" y="5198"/>
                      <a:pt x="4722" y="5198"/>
                      <a:pt x="4724" y="5198"/>
                    </a:cubicBezTo>
                    <a:cubicBezTo>
                      <a:pt x="4955" y="5198"/>
                      <a:pt x="5265" y="5942"/>
                      <a:pt x="5842" y="5942"/>
                    </a:cubicBezTo>
                    <a:cubicBezTo>
                      <a:pt x="5869" y="5942"/>
                      <a:pt x="5895" y="5941"/>
                      <a:pt x="5923" y="5937"/>
                    </a:cubicBezTo>
                    <a:cubicBezTo>
                      <a:pt x="6588" y="5853"/>
                      <a:pt x="6355" y="5051"/>
                      <a:pt x="7010" y="4787"/>
                    </a:cubicBezTo>
                    <a:cubicBezTo>
                      <a:pt x="7085" y="4756"/>
                      <a:pt x="7158" y="4742"/>
                      <a:pt x="7229" y="4742"/>
                    </a:cubicBezTo>
                    <a:cubicBezTo>
                      <a:pt x="7692" y="4742"/>
                      <a:pt x="8092" y="5314"/>
                      <a:pt x="8544" y="5314"/>
                    </a:cubicBezTo>
                    <a:cubicBezTo>
                      <a:pt x="8633" y="5314"/>
                      <a:pt x="8723" y="5292"/>
                      <a:pt x="8816" y="5241"/>
                    </a:cubicBezTo>
                    <a:cubicBezTo>
                      <a:pt x="8415" y="2749"/>
                      <a:pt x="7950" y="700"/>
                      <a:pt x="7559" y="384"/>
                    </a:cubicBezTo>
                    <a:cubicBezTo>
                      <a:pt x="7224" y="113"/>
                      <a:pt x="6539" y="0"/>
                      <a:pt x="5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9" name="Google Shape;1879;p54"/>
          <p:cNvGrpSpPr/>
          <p:nvPr/>
        </p:nvGrpSpPr>
        <p:grpSpPr>
          <a:xfrm>
            <a:off x="1564678" y="2184570"/>
            <a:ext cx="305665" cy="348415"/>
            <a:chOff x="4360748" y="1282259"/>
            <a:chExt cx="479146" cy="518638"/>
          </a:xfrm>
        </p:grpSpPr>
        <p:sp>
          <p:nvSpPr>
            <p:cNvPr id="1880" name="Google Shape;1880;p54"/>
            <p:cNvSpPr/>
            <p:nvPr/>
          </p:nvSpPr>
          <p:spPr>
            <a:xfrm>
              <a:off x="4367115" y="1282259"/>
              <a:ext cx="472780" cy="505901"/>
            </a:xfrm>
            <a:custGeom>
              <a:avLst/>
              <a:gdLst/>
              <a:ahLst/>
              <a:cxnLst/>
              <a:rect l="l" t="t" r="r" b="b"/>
              <a:pathLst>
                <a:path w="16615" h="17779" extrusionOk="0">
                  <a:moveTo>
                    <a:pt x="6378" y="0"/>
                  </a:moveTo>
                  <a:cubicBezTo>
                    <a:pt x="5854" y="0"/>
                    <a:pt x="5299" y="55"/>
                    <a:pt x="4716" y="170"/>
                  </a:cubicBezTo>
                  <a:cubicBezTo>
                    <a:pt x="331" y="1056"/>
                    <a:pt x="1" y="5168"/>
                    <a:pt x="497" y="6657"/>
                  </a:cubicBezTo>
                  <a:cubicBezTo>
                    <a:pt x="790" y="7507"/>
                    <a:pt x="1637" y="7802"/>
                    <a:pt x="2410" y="7802"/>
                  </a:cubicBezTo>
                  <a:cubicBezTo>
                    <a:pt x="2981" y="7802"/>
                    <a:pt x="3511" y="7641"/>
                    <a:pt x="3747" y="7426"/>
                  </a:cubicBezTo>
                  <a:cubicBezTo>
                    <a:pt x="4491" y="6740"/>
                    <a:pt x="3782" y="4637"/>
                    <a:pt x="5460" y="4223"/>
                  </a:cubicBezTo>
                  <a:cubicBezTo>
                    <a:pt x="5637" y="4180"/>
                    <a:pt x="5809" y="4159"/>
                    <a:pt x="5973" y="4159"/>
                  </a:cubicBezTo>
                  <a:cubicBezTo>
                    <a:pt x="7161" y="4159"/>
                    <a:pt x="7932" y="5280"/>
                    <a:pt x="7434" y="7378"/>
                  </a:cubicBezTo>
                  <a:cubicBezTo>
                    <a:pt x="7421" y="7378"/>
                    <a:pt x="7410" y="7390"/>
                    <a:pt x="7398" y="7402"/>
                  </a:cubicBezTo>
                  <a:cubicBezTo>
                    <a:pt x="7386" y="7413"/>
                    <a:pt x="7398" y="7449"/>
                    <a:pt x="7410" y="7449"/>
                  </a:cubicBezTo>
                  <a:lnTo>
                    <a:pt x="7421" y="7461"/>
                  </a:lnTo>
                  <a:cubicBezTo>
                    <a:pt x="7398" y="7532"/>
                    <a:pt x="7374" y="7602"/>
                    <a:pt x="7363" y="7673"/>
                  </a:cubicBezTo>
                  <a:cubicBezTo>
                    <a:pt x="7209" y="8217"/>
                    <a:pt x="6985" y="8749"/>
                    <a:pt x="6725" y="9280"/>
                  </a:cubicBezTo>
                  <a:cubicBezTo>
                    <a:pt x="6701" y="9280"/>
                    <a:pt x="6689" y="9304"/>
                    <a:pt x="6689" y="9328"/>
                  </a:cubicBezTo>
                  <a:lnTo>
                    <a:pt x="6689" y="9340"/>
                  </a:lnTo>
                  <a:cubicBezTo>
                    <a:pt x="6347" y="10037"/>
                    <a:pt x="5945" y="10711"/>
                    <a:pt x="5554" y="11349"/>
                  </a:cubicBezTo>
                  <a:cubicBezTo>
                    <a:pt x="5543" y="11349"/>
                    <a:pt x="5519" y="11360"/>
                    <a:pt x="5519" y="11384"/>
                  </a:cubicBezTo>
                  <a:cubicBezTo>
                    <a:pt x="5519" y="11384"/>
                    <a:pt x="5507" y="11407"/>
                    <a:pt x="5496" y="11443"/>
                  </a:cubicBezTo>
                  <a:cubicBezTo>
                    <a:pt x="4929" y="12376"/>
                    <a:pt x="4432" y="13227"/>
                    <a:pt x="4243" y="13913"/>
                  </a:cubicBezTo>
                  <a:cubicBezTo>
                    <a:pt x="3818" y="15472"/>
                    <a:pt x="4834" y="17399"/>
                    <a:pt x="7043" y="17754"/>
                  </a:cubicBezTo>
                  <a:cubicBezTo>
                    <a:pt x="7147" y="17771"/>
                    <a:pt x="7258" y="17779"/>
                    <a:pt x="7378" y="17779"/>
                  </a:cubicBezTo>
                  <a:cubicBezTo>
                    <a:pt x="9816" y="17779"/>
                    <a:pt x="15441" y="14351"/>
                    <a:pt x="16084" y="12920"/>
                  </a:cubicBezTo>
                  <a:cubicBezTo>
                    <a:pt x="16615" y="11715"/>
                    <a:pt x="14736" y="9553"/>
                    <a:pt x="13957" y="9540"/>
                  </a:cubicBezTo>
                  <a:cubicBezTo>
                    <a:pt x="12947" y="9540"/>
                    <a:pt x="10472" y="11841"/>
                    <a:pt x="9829" y="11841"/>
                  </a:cubicBezTo>
                  <a:cubicBezTo>
                    <a:pt x="9779" y="11841"/>
                    <a:pt x="9740" y="11828"/>
                    <a:pt x="9714" y="11798"/>
                  </a:cubicBezTo>
                  <a:cubicBezTo>
                    <a:pt x="9430" y="11491"/>
                    <a:pt x="10530" y="9813"/>
                    <a:pt x="11203" y="7555"/>
                  </a:cubicBezTo>
                  <a:cubicBezTo>
                    <a:pt x="11239" y="7544"/>
                    <a:pt x="11262" y="7544"/>
                    <a:pt x="11262" y="7544"/>
                  </a:cubicBezTo>
                  <a:cubicBezTo>
                    <a:pt x="11286" y="7532"/>
                    <a:pt x="11297" y="7520"/>
                    <a:pt x="11297" y="7497"/>
                  </a:cubicBezTo>
                  <a:cubicBezTo>
                    <a:pt x="11286" y="7473"/>
                    <a:pt x="11274" y="7461"/>
                    <a:pt x="11250" y="7461"/>
                  </a:cubicBezTo>
                  <a:lnTo>
                    <a:pt x="11239" y="7461"/>
                  </a:lnTo>
                  <a:cubicBezTo>
                    <a:pt x="11439" y="6764"/>
                    <a:pt x="11593" y="6019"/>
                    <a:pt x="11664" y="5251"/>
                  </a:cubicBezTo>
                  <a:cubicBezTo>
                    <a:pt x="11688" y="4932"/>
                    <a:pt x="11688" y="4637"/>
                    <a:pt x="11664" y="4341"/>
                  </a:cubicBezTo>
                  <a:cubicBezTo>
                    <a:pt x="11699" y="4294"/>
                    <a:pt x="11711" y="4270"/>
                    <a:pt x="11711" y="4270"/>
                  </a:cubicBezTo>
                  <a:cubicBezTo>
                    <a:pt x="11735" y="4247"/>
                    <a:pt x="11723" y="4223"/>
                    <a:pt x="11711" y="4212"/>
                  </a:cubicBezTo>
                  <a:cubicBezTo>
                    <a:pt x="11705" y="4205"/>
                    <a:pt x="11693" y="4202"/>
                    <a:pt x="11682" y="4202"/>
                  </a:cubicBezTo>
                  <a:cubicBezTo>
                    <a:pt x="11670" y="4202"/>
                    <a:pt x="11658" y="4205"/>
                    <a:pt x="11652" y="4212"/>
                  </a:cubicBezTo>
                  <a:lnTo>
                    <a:pt x="11652" y="4223"/>
                  </a:lnTo>
                  <a:cubicBezTo>
                    <a:pt x="11380" y="1807"/>
                    <a:pt x="9393" y="0"/>
                    <a:pt x="6378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1" name="Google Shape;1881;p54"/>
            <p:cNvGrpSpPr/>
            <p:nvPr/>
          </p:nvGrpSpPr>
          <p:grpSpPr>
            <a:xfrm>
              <a:off x="4360748" y="1295283"/>
              <a:ext cx="472804" cy="505614"/>
              <a:chOff x="5043650" y="1109548"/>
              <a:chExt cx="1445883" cy="1546220"/>
            </a:xfrm>
          </p:grpSpPr>
          <p:sp>
            <p:nvSpPr>
              <p:cNvPr id="1882" name="Google Shape;1882;p54"/>
              <p:cNvSpPr/>
              <p:nvPr/>
            </p:nvSpPr>
            <p:spPr>
              <a:xfrm>
                <a:off x="5043650" y="1109548"/>
                <a:ext cx="1445883" cy="154622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15888" extrusionOk="0">
                    <a:moveTo>
                      <a:pt x="5708" y="0"/>
                    </a:moveTo>
                    <a:cubicBezTo>
                      <a:pt x="5240" y="0"/>
                      <a:pt x="4744" y="49"/>
                      <a:pt x="4224" y="153"/>
                    </a:cubicBezTo>
                    <a:cubicBezTo>
                      <a:pt x="307" y="935"/>
                      <a:pt x="0" y="4609"/>
                      <a:pt x="455" y="5939"/>
                    </a:cubicBezTo>
                    <a:cubicBezTo>
                      <a:pt x="710" y="6705"/>
                      <a:pt x="1469" y="6967"/>
                      <a:pt x="2159" y="6967"/>
                    </a:cubicBezTo>
                    <a:cubicBezTo>
                      <a:pt x="2669" y="6967"/>
                      <a:pt x="3141" y="6825"/>
                      <a:pt x="3348" y="6636"/>
                    </a:cubicBezTo>
                    <a:cubicBezTo>
                      <a:pt x="4023" y="6024"/>
                      <a:pt x="3379" y="4144"/>
                      <a:pt x="4878" y="3775"/>
                    </a:cubicBezTo>
                    <a:cubicBezTo>
                      <a:pt x="5037" y="3737"/>
                      <a:pt x="5191" y="3718"/>
                      <a:pt x="5338" y="3718"/>
                    </a:cubicBezTo>
                    <a:cubicBezTo>
                      <a:pt x="6457" y="3718"/>
                      <a:pt x="7157" y="4814"/>
                      <a:pt x="6579" y="6858"/>
                    </a:cubicBezTo>
                    <a:cubicBezTo>
                      <a:pt x="5987" y="8959"/>
                      <a:pt x="4171" y="11050"/>
                      <a:pt x="3791" y="12434"/>
                    </a:cubicBezTo>
                    <a:cubicBezTo>
                      <a:pt x="3421" y="13827"/>
                      <a:pt x="4319" y="15548"/>
                      <a:pt x="6293" y="15865"/>
                    </a:cubicBezTo>
                    <a:cubicBezTo>
                      <a:pt x="6386" y="15880"/>
                      <a:pt x="6487" y="15887"/>
                      <a:pt x="6594" y="15887"/>
                    </a:cubicBezTo>
                    <a:cubicBezTo>
                      <a:pt x="8782" y="15887"/>
                      <a:pt x="13808" y="12824"/>
                      <a:pt x="14381" y="11536"/>
                    </a:cubicBezTo>
                    <a:cubicBezTo>
                      <a:pt x="14857" y="10470"/>
                      <a:pt x="13167" y="8527"/>
                      <a:pt x="12481" y="8527"/>
                    </a:cubicBezTo>
                    <a:cubicBezTo>
                      <a:pt x="11579" y="8527"/>
                      <a:pt x="9368" y="10582"/>
                      <a:pt x="8784" y="10582"/>
                    </a:cubicBezTo>
                    <a:cubicBezTo>
                      <a:pt x="8739" y="10582"/>
                      <a:pt x="8704" y="10570"/>
                      <a:pt x="8679" y="10543"/>
                    </a:cubicBezTo>
                    <a:cubicBezTo>
                      <a:pt x="8341" y="10174"/>
                      <a:pt x="10179" y="7682"/>
                      <a:pt x="10422" y="4683"/>
                    </a:cubicBezTo>
                    <a:cubicBezTo>
                      <a:pt x="10642" y="2092"/>
                      <a:pt x="8765" y="0"/>
                      <a:pt x="57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4"/>
              <p:cNvSpPr/>
              <p:nvPr/>
            </p:nvSpPr>
            <p:spPr>
              <a:xfrm>
                <a:off x="5698221" y="1462915"/>
                <a:ext cx="365923" cy="1436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476" extrusionOk="0">
                    <a:moveTo>
                      <a:pt x="2552" y="127"/>
                    </a:moveTo>
                    <a:cubicBezTo>
                      <a:pt x="2571" y="127"/>
                      <a:pt x="2590" y="132"/>
                      <a:pt x="2608" y="144"/>
                    </a:cubicBezTo>
                    <a:cubicBezTo>
                      <a:pt x="2661" y="176"/>
                      <a:pt x="2692" y="260"/>
                      <a:pt x="2703" y="345"/>
                    </a:cubicBezTo>
                    <a:cubicBezTo>
                      <a:pt x="2705" y="363"/>
                      <a:pt x="2704" y="382"/>
                      <a:pt x="2703" y="401"/>
                    </a:cubicBezTo>
                    <a:lnTo>
                      <a:pt x="2703" y="401"/>
                    </a:lnTo>
                    <a:cubicBezTo>
                      <a:pt x="2678" y="384"/>
                      <a:pt x="2653" y="365"/>
                      <a:pt x="2629" y="345"/>
                    </a:cubicBezTo>
                    <a:cubicBezTo>
                      <a:pt x="2577" y="302"/>
                      <a:pt x="2524" y="229"/>
                      <a:pt x="2502" y="165"/>
                    </a:cubicBezTo>
                    <a:cubicBezTo>
                      <a:pt x="2502" y="133"/>
                      <a:pt x="2502" y="133"/>
                      <a:pt x="2513" y="133"/>
                    </a:cubicBezTo>
                    <a:cubicBezTo>
                      <a:pt x="2526" y="129"/>
                      <a:pt x="2539" y="127"/>
                      <a:pt x="2552" y="127"/>
                    </a:cubicBezTo>
                    <a:close/>
                    <a:moveTo>
                      <a:pt x="1088" y="535"/>
                    </a:moveTo>
                    <a:cubicBezTo>
                      <a:pt x="1109" y="535"/>
                      <a:pt x="1130" y="535"/>
                      <a:pt x="1151" y="567"/>
                    </a:cubicBezTo>
                    <a:cubicBezTo>
                      <a:pt x="1193" y="619"/>
                      <a:pt x="1204" y="714"/>
                      <a:pt x="1204" y="788"/>
                    </a:cubicBezTo>
                    <a:cubicBezTo>
                      <a:pt x="1201" y="813"/>
                      <a:pt x="1197" y="837"/>
                      <a:pt x="1191" y="861"/>
                    </a:cubicBezTo>
                    <a:lnTo>
                      <a:pt x="1191" y="861"/>
                    </a:lnTo>
                    <a:cubicBezTo>
                      <a:pt x="1158" y="835"/>
                      <a:pt x="1127" y="807"/>
                      <a:pt x="1099" y="778"/>
                    </a:cubicBezTo>
                    <a:cubicBezTo>
                      <a:pt x="1045" y="704"/>
                      <a:pt x="1003" y="609"/>
                      <a:pt x="1024" y="567"/>
                    </a:cubicBezTo>
                    <a:cubicBezTo>
                      <a:pt x="1024" y="556"/>
                      <a:pt x="1035" y="546"/>
                      <a:pt x="1045" y="546"/>
                    </a:cubicBezTo>
                    <a:lnTo>
                      <a:pt x="1045" y="535"/>
                    </a:lnTo>
                    <a:close/>
                    <a:moveTo>
                      <a:pt x="2553" y="1"/>
                    </a:moveTo>
                    <a:cubicBezTo>
                      <a:pt x="2529" y="1"/>
                      <a:pt x="2504" y="3"/>
                      <a:pt x="2481" y="7"/>
                    </a:cubicBezTo>
                    <a:cubicBezTo>
                      <a:pt x="2450" y="18"/>
                      <a:pt x="2408" y="49"/>
                      <a:pt x="2397" y="91"/>
                    </a:cubicBezTo>
                    <a:cubicBezTo>
                      <a:pt x="2376" y="123"/>
                      <a:pt x="2387" y="165"/>
                      <a:pt x="2387" y="197"/>
                    </a:cubicBezTo>
                    <a:cubicBezTo>
                      <a:pt x="2418" y="302"/>
                      <a:pt x="2492" y="377"/>
                      <a:pt x="2556" y="440"/>
                    </a:cubicBezTo>
                    <a:cubicBezTo>
                      <a:pt x="2595" y="468"/>
                      <a:pt x="2634" y="496"/>
                      <a:pt x="2675" y="519"/>
                    </a:cubicBezTo>
                    <a:lnTo>
                      <a:pt x="2675" y="519"/>
                    </a:lnTo>
                    <a:cubicBezTo>
                      <a:pt x="2634" y="625"/>
                      <a:pt x="2553" y="723"/>
                      <a:pt x="2450" y="799"/>
                    </a:cubicBezTo>
                    <a:cubicBezTo>
                      <a:pt x="2302" y="915"/>
                      <a:pt x="2101" y="978"/>
                      <a:pt x="1901" y="1010"/>
                    </a:cubicBezTo>
                    <a:cubicBezTo>
                      <a:pt x="1843" y="1019"/>
                      <a:pt x="1785" y="1024"/>
                      <a:pt x="1727" y="1024"/>
                    </a:cubicBezTo>
                    <a:cubicBezTo>
                      <a:pt x="1586" y="1024"/>
                      <a:pt x="1448" y="996"/>
                      <a:pt x="1320" y="936"/>
                    </a:cubicBezTo>
                    <a:cubicBezTo>
                      <a:pt x="1312" y="933"/>
                      <a:pt x="1304" y="930"/>
                      <a:pt x="1297" y="926"/>
                    </a:cubicBezTo>
                    <a:lnTo>
                      <a:pt x="1297" y="926"/>
                    </a:lnTo>
                    <a:cubicBezTo>
                      <a:pt x="1307" y="886"/>
                      <a:pt x="1315" y="843"/>
                      <a:pt x="1320" y="799"/>
                    </a:cubicBezTo>
                    <a:cubicBezTo>
                      <a:pt x="1331" y="704"/>
                      <a:pt x="1331" y="588"/>
                      <a:pt x="1257" y="492"/>
                    </a:cubicBezTo>
                    <a:cubicBezTo>
                      <a:pt x="1225" y="440"/>
                      <a:pt x="1151" y="398"/>
                      <a:pt x="1077" y="398"/>
                    </a:cubicBezTo>
                    <a:cubicBezTo>
                      <a:pt x="1056" y="398"/>
                      <a:pt x="1045" y="398"/>
                      <a:pt x="1024" y="408"/>
                    </a:cubicBezTo>
                    <a:cubicBezTo>
                      <a:pt x="1014" y="408"/>
                      <a:pt x="1003" y="419"/>
                      <a:pt x="982" y="429"/>
                    </a:cubicBezTo>
                    <a:cubicBezTo>
                      <a:pt x="940" y="450"/>
                      <a:pt x="919" y="482"/>
                      <a:pt x="908" y="513"/>
                    </a:cubicBezTo>
                    <a:cubicBezTo>
                      <a:pt x="876" y="588"/>
                      <a:pt x="887" y="651"/>
                      <a:pt x="908" y="714"/>
                    </a:cubicBezTo>
                    <a:cubicBezTo>
                      <a:pt x="930" y="767"/>
                      <a:pt x="961" y="809"/>
                      <a:pt x="1003" y="862"/>
                    </a:cubicBezTo>
                    <a:cubicBezTo>
                      <a:pt x="1041" y="913"/>
                      <a:pt x="1091" y="957"/>
                      <a:pt x="1148" y="994"/>
                    </a:cubicBezTo>
                    <a:lnTo>
                      <a:pt x="1148" y="994"/>
                    </a:lnTo>
                    <a:cubicBezTo>
                      <a:pt x="1112" y="1076"/>
                      <a:pt x="1063" y="1146"/>
                      <a:pt x="1003" y="1200"/>
                    </a:cubicBezTo>
                    <a:cubicBezTo>
                      <a:pt x="898" y="1306"/>
                      <a:pt x="761" y="1348"/>
                      <a:pt x="644" y="1369"/>
                    </a:cubicBezTo>
                    <a:cubicBezTo>
                      <a:pt x="596" y="1378"/>
                      <a:pt x="549" y="1381"/>
                      <a:pt x="504" y="1381"/>
                    </a:cubicBezTo>
                    <a:cubicBezTo>
                      <a:pt x="442" y="1381"/>
                      <a:pt x="383" y="1375"/>
                      <a:pt x="327" y="1369"/>
                    </a:cubicBezTo>
                    <a:cubicBezTo>
                      <a:pt x="243" y="1358"/>
                      <a:pt x="169" y="1337"/>
                      <a:pt x="127" y="1327"/>
                    </a:cubicBezTo>
                    <a:lnTo>
                      <a:pt x="64" y="1295"/>
                    </a:lnTo>
                    <a:cubicBezTo>
                      <a:pt x="58" y="1292"/>
                      <a:pt x="53" y="1291"/>
                      <a:pt x="47" y="1291"/>
                    </a:cubicBezTo>
                    <a:cubicBezTo>
                      <a:pt x="32" y="1291"/>
                      <a:pt x="19" y="1300"/>
                      <a:pt x="11" y="1316"/>
                    </a:cubicBezTo>
                    <a:cubicBezTo>
                      <a:pt x="0" y="1327"/>
                      <a:pt x="11" y="1348"/>
                      <a:pt x="32" y="1358"/>
                    </a:cubicBezTo>
                    <a:cubicBezTo>
                      <a:pt x="32" y="1358"/>
                      <a:pt x="127" y="1422"/>
                      <a:pt x="317" y="1454"/>
                    </a:cubicBezTo>
                    <a:cubicBezTo>
                      <a:pt x="375" y="1467"/>
                      <a:pt x="442" y="1475"/>
                      <a:pt x="516" y="1475"/>
                    </a:cubicBezTo>
                    <a:cubicBezTo>
                      <a:pt x="563" y="1475"/>
                      <a:pt x="612" y="1472"/>
                      <a:pt x="665" y="1464"/>
                    </a:cubicBezTo>
                    <a:cubicBezTo>
                      <a:pt x="792" y="1454"/>
                      <a:pt x="951" y="1400"/>
                      <a:pt x="1077" y="1285"/>
                    </a:cubicBezTo>
                    <a:cubicBezTo>
                      <a:pt x="1151" y="1222"/>
                      <a:pt x="1210" y="1144"/>
                      <a:pt x="1251" y="1054"/>
                    </a:cubicBezTo>
                    <a:lnTo>
                      <a:pt x="1251" y="1054"/>
                    </a:lnTo>
                    <a:cubicBezTo>
                      <a:pt x="1257" y="1057"/>
                      <a:pt x="1262" y="1060"/>
                      <a:pt x="1267" y="1063"/>
                    </a:cubicBezTo>
                    <a:cubicBezTo>
                      <a:pt x="1411" y="1131"/>
                      <a:pt x="1570" y="1161"/>
                      <a:pt x="1730" y="1161"/>
                    </a:cubicBezTo>
                    <a:cubicBezTo>
                      <a:pt x="1794" y="1161"/>
                      <a:pt x="1859" y="1156"/>
                      <a:pt x="1922" y="1147"/>
                    </a:cubicBezTo>
                    <a:cubicBezTo>
                      <a:pt x="2133" y="1116"/>
                      <a:pt x="2355" y="1041"/>
                      <a:pt x="2535" y="905"/>
                    </a:cubicBezTo>
                    <a:cubicBezTo>
                      <a:pt x="2650" y="823"/>
                      <a:pt x="2748" y="706"/>
                      <a:pt x="2798" y="571"/>
                    </a:cubicBezTo>
                    <a:lnTo>
                      <a:pt x="2798" y="571"/>
                    </a:lnTo>
                    <a:cubicBezTo>
                      <a:pt x="2874" y="599"/>
                      <a:pt x="2951" y="611"/>
                      <a:pt x="3026" y="611"/>
                    </a:cubicBezTo>
                    <a:cubicBezTo>
                      <a:pt x="3104" y="611"/>
                      <a:pt x="3178" y="598"/>
                      <a:pt x="3242" y="577"/>
                    </a:cubicBezTo>
                    <a:cubicBezTo>
                      <a:pt x="3379" y="535"/>
                      <a:pt x="3474" y="461"/>
                      <a:pt x="3548" y="398"/>
                    </a:cubicBezTo>
                    <a:cubicBezTo>
                      <a:pt x="3622" y="334"/>
                      <a:pt x="3664" y="281"/>
                      <a:pt x="3696" y="239"/>
                    </a:cubicBezTo>
                    <a:lnTo>
                      <a:pt x="3748" y="187"/>
                    </a:lnTo>
                    <a:cubicBezTo>
                      <a:pt x="3759" y="165"/>
                      <a:pt x="3759" y="144"/>
                      <a:pt x="3748" y="133"/>
                    </a:cubicBezTo>
                    <a:cubicBezTo>
                      <a:pt x="3740" y="124"/>
                      <a:pt x="3731" y="121"/>
                      <a:pt x="3723" y="121"/>
                    </a:cubicBezTo>
                    <a:cubicBezTo>
                      <a:pt x="3711" y="121"/>
                      <a:pt x="3702" y="127"/>
                      <a:pt x="3696" y="133"/>
                    </a:cubicBezTo>
                    <a:cubicBezTo>
                      <a:pt x="3696" y="133"/>
                      <a:pt x="3675" y="154"/>
                      <a:pt x="3643" y="197"/>
                    </a:cubicBezTo>
                    <a:cubicBezTo>
                      <a:pt x="3612" y="229"/>
                      <a:pt x="3558" y="281"/>
                      <a:pt x="3495" y="334"/>
                    </a:cubicBezTo>
                    <a:cubicBezTo>
                      <a:pt x="3421" y="387"/>
                      <a:pt x="3337" y="450"/>
                      <a:pt x="3220" y="482"/>
                    </a:cubicBezTo>
                    <a:cubicBezTo>
                      <a:pt x="3163" y="498"/>
                      <a:pt x="3099" y="508"/>
                      <a:pt x="3033" y="508"/>
                    </a:cubicBezTo>
                    <a:cubicBezTo>
                      <a:pt x="2967" y="508"/>
                      <a:pt x="2899" y="498"/>
                      <a:pt x="2830" y="471"/>
                    </a:cubicBezTo>
                    <a:cubicBezTo>
                      <a:pt x="2828" y="470"/>
                      <a:pt x="2827" y="470"/>
                      <a:pt x="2825" y="469"/>
                    </a:cubicBezTo>
                    <a:lnTo>
                      <a:pt x="2825" y="469"/>
                    </a:lnTo>
                    <a:cubicBezTo>
                      <a:pt x="2832" y="425"/>
                      <a:pt x="2834" y="380"/>
                      <a:pt x="2830" y="334"/>
                    </a:cubicBezTo>
                    <a:cubicBezTo>
                      <a:pt x="2819" y="218"/>
                      <a:pt x="2777" y="102"/>
                      <a:pt x="2671" y="28"/>
                    </a:cubicBezTo>
                    <a:cubicBezTo>
                      <a:pt x="2638" y="8"/>
                      <a:pt x="2596" y="1"/>
                      <a:pt x="25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4"/>
              <p:cNvSpPr/>
              <p:nvPr/>
            </p:nvSpPr>
            <p:spPr>
              <a:xfrm>
                <a:off x="5686834" y="1669037"/>
                <a:ext cx="340328" cy="104911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1078" extrusionOk="0">
                    <a:moveTo>
                      <a:pt x="2610" y="163"/>
                    </a:moveTo>
                    <a:cubicBezTo>
                      <a:pt x="2622" y="163"/>
                      <a:pt x="2632" y="165"/>
                      <a:pt x="2641" y="169"/>
                    </a:cubicBezTo>
                    <a:lnTo>
                      <a:pt x="2662" y="169"/>
                    </a:lnTo>
                    <a:lnTo>
                      <a:pt x="2694" y="190"/>
                    </a:lnTo>
                    <a:cubicBezTo>
                      <a:pt x="2683" y="190"/>
                      <a:pt x="2704" y="201"/>
                      <a:pt x="2704" y="212"/>
                    </a:cubicBezTo>
                    <a:cubicBezTo>
                      <a:pt x="2715" y="212"/>
                      <a:pt x="2715" y="223"/>
                      <a:pt x="2715" y="223"/>
                    </a:cubicBezTo>
                    <a:cubicBezTo>
                      <a:pt x="2746" y="265"/>
                      <a:pt x="2694" y="349"/>
                      <a:pt x="2609" y="402"/>
                    </a:cubicBezTo>
                    <a:cubicBezTo>
                      <a:pt x="2540" y="460"/>
                      <a:pt x="2454" y="501"/>
                      <a:pt x="2366" y="532"/>
                    </a:cubicBezTo>
                    <a:lnTo>
                      <a:pt x="2366" y="532"/>
                    </a:lnTo>
                    <a:cubicBezTo>
                      <a:pt x="2370" y="481"/>
                      <a:pt x="2384" y="429"/>
                      <a:pt x="2408" y="380"/>
                    </a:cubicBezTo>
                    <a:cubicBezTo>
                      <a:pt x="2440" y="296"/>
                      <a:pt x="2493" y="223"/>
                      <a:pt x="2556" y="180"/>
                    </a:cubicBezTo>
                    <a:cubicBezTo>
                      <a:pt x="2575" y="168"/>
                      <a:pt x="2594" y="163"/>
                      <a:pt x="2610" y="163"/>
                    </a:cubicBezTo>
                    <a:close/>
                    <a:moveTo>
                      <a:pt x="1415" y="135"/>
                    </a:moveTo>
                    <a:cubicBezTo>
                      <a:pt x="1443" y="135"/>
                      <a:pt x="1471" y="146"/>
                      <a:pt x="1490" y="169"/>
                    </a:cubicBezTo>
                    <a:cubicBezTo>
                      <a:pt x="1500" y="180"/>
                      <a:pt x="1511" y="201"/>
                      <a:pt x="1521" y="212"/>
                    </a:cubicBezTo>
                    <a:cubicBezTo>
                      <a:pt x="1521" y="233"/>
                      <a:pt x="1532" y="254"/>
                      <a:pt x="1532" y="275"/>
                    </a:cubicBezTo>
                    <a:lnTo>
                      <a:pt x="1542" y="349"/>
                    </a:lnTo>
                    <a:lnTo>
                      <a:pt x="1542" y="402"/>
                    </a:lnTo>
                    <a:lnTo>
                      <a:pt x="1532" y="476"/>
                    </a:lnTo>
                    <a:lnTo>
                      <a:pt x="1521" y="539"/>
                    </a:lnTo>
                    <a:cubicBezTo>
                      <a:pt x="1513" y="575"/>
                      <a:pt x="1496" y="603"/>
                      <a:pt x="1478" y="631"/>
                    </a:cubicBezTo>
                    <a:lnTo>
                      <a:pt x="1478" y="631"/>
                    </a:lnTo>
                    <a:cubicBezTo>
                      <a:pt x="1471" y="629"/>
                      <a:pt x="1465" y="626"/>
                      <a:pt x="1458" y="624"/>
                    </a:cubicBezTo>
                    <a:cubicBezTo>
                      <a:pt x="1437" y="613"/>
                      <a:pt x="1416" y="603"/>
                      <a:pt x="1395" y="582"/>
                    </a:cubicBezTo>
                    <a:cubicBezTo>
                      <a:pt x="1384" y="571"/>
                      <a:pt x="1374" y="571"/>
                      <a:pt x="1352" y="539"/>
                    </a:cubicBezTo>
                    <a:lnTo>
                      <a:pt x="1342" y="528"/>
                    </a:lnTo>
                    <a:lnTo>
                      <a:pt x="1342" y="518"/>
                    </a:lnTo>
                    <a:lnTo>
                      <a:pt x="1331" y="518"/>
                    </a:lnTo>
                    <a:lnTo>
                      <a:pt x="1321" y="486"/>
                    </a:lnTo>
                    <a:lnTo>
                      <a:pt x="1289" y="423"/>
                    </a:lnTo>
                    <a:cubicBezTo>
                      <a:pt x="1258" y="338"/>
                      <a:pt x="1268" y="244"/>
                      <a:pt x="1321" y="180"/>
                    </a:cubicBezTo>
                    <a:cubicBezTo>
                      <a:pt x="1344" y="151"/>
                      <a:pt x="1380" y="135"/>
                      <a:pt x="1415" y="135"/>
                    </a:cubicBezTo>
                    <a:close/>
                    <a:moveTo>
                      <a:pt x="1395" y="0"/>
                    </a:moveTo>
                    <a:cubicBezTo>
                      <a:pt x="1321" y="11"/>
                      <a:pt x="1258" y="43"/>
                      <a:pt x="1216" y="96"/>
                    </a:cubicBezTo>
                    <a:cubicBezTo>
                      <a:pt x="1120" y="201"/>
                      <a:pt x="1120" y="349"/>
                      <a:pt x="1162" y="465"/>
                    </a:cubicBezTo>
                    <a:cubicBezTo>
                      <a:pt x="1173" y="497"/>
                      <a:pt x="1183" y="518"/>
                      <a:pt x="1194" y="549"/>
                    </a:cubicBezTo>
                    <a:lnTo>
                      <a:pt x="1216" y="582"/>
                    </a:lnTo>
                    <a:lnTo>
                      <a:pt x="1226" y="592"/>
                    </a:lnTo>
                    <a:lnTo>
                      <a:pt x="1226" y="603"/>
                    </a:lnTo>
                    <a:lnTo>
                      <a:pt x="1237" y="613"/>
                    </a:lnTo>
                    <a:lnTo>
                      <a:pt x="1247" y="624"/>
                    </a:lnTo>
                    <a:cubicBezTo>
                      <a:pt x="1258" y="645"/>
                      <a:pt x="1289" y="676"/>
                      <a:pt x="1310" y="697"/>
                    </a:cubicBezTo>
                    <a:cubicBezTo>
                      <a:pt x="1342" y="718"/>
                      <a:pt x="1374" y="729"/>
                      <a:pt x="1395" y="739"/>
                    </a:cubicBezTo>
                    <a:cubicBezTo>
                      <a:pt x="1395" y="740"/>
                      <a:pt x="1396" y="740"/>
                      <a:pt x="1397" y="741"/>
                    </a:cubicBezTo>
                    <a:lnTo>
                      <a:pt x="1397" y="741"/>
                    </a:lnTo>
                    <a:cubicBezTo>
                      <a:pt x="1309" y="831"/>
                      <a:pt x="1190" y="887"/>
                      <a:pt x="1078" y="919"/>
                    </a:cubicBezTo>
                    <a:cubicBezTo>
                      <a:pt x="930" y="962"/>
                      <a:pt x="782" y="972"/>
                      <a:pt x="656" y="983"/>
                    </a:cubicBezTo>
                    <a:cubicBezTo>
                      <a:pt x="529" y="983"/>
                      <a:pt x="413" y="962"/>
                      <a:pt x="329" y="951"/>
                    </a:cubicBezTo>
                    <a:cubicBezTo>
                      <a:pt x="233" y="930"/>
                      <a:pt x="170" y="898"/>
                      <a:pt x="128" y="887"/>
                    </a:cubicBezTo>
                    <a:cubicBezTo>
                      <a:pt x="85" y="856"/>
                      <a:pt x="54" y="845"/>
                      <a:pt x="54" y="845"/>
                    </a:cubicBezTo>
                    <a:cubicBezTo>
                      <a:pt x="51" y="842"/>
                      <a:pt x="47" y="841"/>
                      <a:pt x="42" y="841"/>
                    </a:cubicBezTo>
                    <a:cubicBezTo>
                      <a:pt x="32" y="841"/>
                      <a:pt x="19" y="848"/>
                      <a:pt x="12" y="856"/>
                    </a:cubicBezTo>
                    <a:cubicBezTo>
                      <a:pt x="1" y="877"/>
                      <a:pt x="1" y="898"/>
                      <a:pt x="22" y="908"/>
                    </a:cubicBezTo>
                    <a:cubicBezTo>
                      <a:pt x="22" y="908"/>
                      <a:pt x="43" y="919"/>
                      <a:pt x="85" y="951"/>
                    </a:cubicBezTo>
                    <a:cubicBezTo>
                      <a:pt x="139" y="972"/>
                      <a:pt x="212" y="1004"/>
                      <a:pt x="307" y="1025"/>
                    </a:cubicBezTo>
                    <a:cubicBezTo>
                      <a:pt x="402" y="1046"/>
                      <a:pt x="519" y="1077"/>
                      <a:pt x="656" y="1077"/>
                    </a:cubicBezTo>
                    <a:cubicBezTo>
                      <a:pt x="793" y="1077"/>
                      <a:pt x="951" y="1077"/>
                      <a:pt x="1110" y="1025"/>
                    </a:cubicBezTo>
                    <a:cubicBezTo>
                      <a:pt x="1246" y="989"/>
                      <a:pt x="1406" y="921"/>
                      <a:pt x="1523" y="787"/>
                    </a:cubicBezTo>
                    <a:lnTo>
                      <a:pt x="1523" y="787"/>
                    </a:lnTo>
                    <a:cubicBezTo>
                      <a:pt x="1596" y="804"/>
                      <a:pt x="1670" y="807"/>
                      <a:pt x="1743" y="814"/>
                    </a:cubicBezTo>
                    <a:cubicBezTo>
                      <a:pt x="1928" y="805"/>
                      <a:pt x="2105" y="770"/>
                      <a:pt x="2271" y="714"/>
                    </a:cubicBezTo>
                    <a:lnTo>
                      <a:pt x="2271" y="714"/>
                    </a:lnTo>
                    <a:cubicBezTo>
                      <a:pt x="2294" y="780"/>
                      <a:pt x="2333" y="836"/>
                      <a:pt x="2377" y="887"/>
                    </a:cubicBezTo>
                    <a:cubicBezTo>
                      <a:pt x="2504" y="1014"/>
                      <a:pt x="2683" y="1046"/>
                      <a:pt x="2809" y="1056"/>
                    </a:cubicBezTo>
                    <a:cubicBezTo>
                      <a:pt x="2850" y="1060"/>
                      <a:pt x="2890" y="1061"/>
                      <a:pt x="2928" y="1061"/>
                    </a:cubicBezTo>
                    <a:cubicBezTo>
                      <a:pt x="3019" y="1061"/>
                      <a:pt x="3102" y="1053"/>
                      <a:pt x="3168" y="1046"/>
                    </a:cubicBezTo>
                    <a:cubicBezTo>
                      <a:pt x="3264" y="1035"/>
                      <a:pt x="3337" y="1014"/>
                      <a:pt x="3380" y="1004"/>
                    </a:cubicBezTo>
                    <a:cubicBezTo>
                      <a:pt x="3433" y="993"/>
                      <a:pt x="3464" y="993"/>
                      <a:pt x="3464" y="993"/>
                    </a:cubicBezTo>
                    <a:cubicBezTo>
                      <a:pt x="3485" y="983"/>
                      <a:pt x="3496" y="962"/>
                      <a:pt x="3485" y="941"/>
                    </a:cubicBezTo>
                    <a:cubicBezTo>
                      <a:pt x="3485" y="932"/>
                      <a:pt x="3472" y="916"/>
                      <a:pt x="3455" y="916"/>
                    </a:cubicBezTo>
                    <a:cubicBezTo>
                      <a:pt x="3451" y="916"/>
                      <a:pt x="3447" y="917"/>
                      <a:pt x="3443" y="919"/>
                    </a:cubicBezTo>
                    <a:cubicBezTo>
                      <a:pt x="3443" y="919"/>
                      <a:pt x="3422" y="919"/>
                      <a:pt x="3370" y="930"/>
                    </a:cubicBezTo>
                    <a:cubicBezTo>
                      <a:pt x="3316" y="941"/>
                      <a:pt x="3243" y="951"/>
                      <a:pt x="3158" y="962"/>
                    </a:cubicBezTo>
                    <a:cubicBezTo>
                      <a:pt x="3103" y="968"/>
                      <a:pt x="3041" y="974"/>
                      <a:pt x="2973" y="974"/>
                    </a:cubicBezTo>
                    <a:cubicBezTo>
                      <a:pt x="2925" y="974"/>
                      <a:pt x="2874" y="971"/>
                      <a:pt x="2820" y="962"/>
                    </a:cubicBezTo>
                    <a:cubicBezTo>
                      <a:pt x="2694" y="951"/>
                      <a:pt x="2556" y="908"/>
                      <a:pt x="2450" y="803"/>
                    </a:cubicBezTo>
                    <a:cubicBezTo>
                      <a:pt x="2417" y="769"/>
                      <a:pt x="2392" y="724"/>
                      <a:pt x="2378" y="674"/>
                    </a:cubicBezTo>
                    <a:lnTo>
                      <a:pt x="2378" y="674"/>
                    </a:lnTo>
                    <a:cubicBezTo>
                      <a:pt x="2385" y="672"/>
                      <a:pt x="2392" y="669"/>
                      <a:pt x="2398" y="666"/>
                    </a:cubicBezTo>
                    <a:cubicBezTo>
                      <a:pt x="2504" y="624"/>
                      <a:pt x="2598" y="582"/>
                      <a:pt x="2694" y="507"/>
                    </a:cubicBezTo>
                    <a:cubicBezTo>
                      <a:pt x="2736" y="476"/>
                      <a:pt x="2778" y="434"/>
                      <a:pt x="2820" y="380"/>
                    </a:cubicBezTo>
                    <a:cubicBezTo>
                      <a:pt x="2831" y="349"/>
                      <a:pt x="2852" y="317"/>
                      <a:pt x="2852" y="286"/>
                    </a:cubicBezTo>
                    <a:cubicBezTo>
                      <a:pt x="2863" y="244"/>
                      <a:pt x="2852" y="201"/>
                      <a:pt x="2831" y="169"/>
                    </a:cubicBezTo>
                    <a:cubicBezTo>
                      <a:pt x="2820" y="159"/>
                      <a:pt x="2820" y="138"/>
                      <a:pt x="2809" y="127"/>
                    </a:cubicBezTo>
                    <a:lnTo>
                      <a:pt x="2767" y="85"/>
                    </a:lnTo>
                    <a:lnTo>
                      <a:pt x="2736" y="64"/>
                    </a:lnTo>
                    <a:cubicBezTo>
                      <a:pt x="2725" y="54"/>
                      <a:pt x="2694" y="43"/>
                      <a:pt x="2683" y="43"/>
                    </a:cubicBezTo>
                    <a:cubicBezTo>
                      <a:pt x="2662" y="37"/>
                      <a:pt x="2642" y="34"/>
                      <a:pt x="2622" y="34"/>
                    </a:cubicBezTo>
                    <a:cubicBezTo>
                      <a:pt x="2570" y="34"/>
                      <a:pt x="2523" y="52"/>
                      <a:pt x="2493" y="75"/>
                    </a:cubicBezTo>
                    <a:cubicBezTo>
                      <a:pt x="2387" y="138"/>
                      <a:pt x="2335" y="233"/>
                      <a:pt x="2293" y="328"/>
                    </a:cubicBezTo>
                    <a:cubicBezTo>
                      <a:pt x="2257" y="408"/>
                      <a:pt x="2243" y="496"/>
                      <a:pt x="2247" y="579"/>
                    </a:cubicBezTo>
                    <a:lnTo>
                      <a:pt x="2247" y="579"/>
                    </a:lnTo>
                    <a:cubicBezTo>
                      <a:pt x="2084" y="637"/>
                      <a:pt x="1910" y="666"/>
                      <a:pt x="1743" y="666"/>
                    </a:cubicBezTo>
                    <a:cubicBezTo>
                      <a:pt x="1695" y="666"/>
                      <a:pt x="1648" y="664"/>
                      <a:pt x="1603" y="658"/>
                    </a:cubicBezTo>
                    <a:lnTo>
                      <a:pt x="1603" y="658"/>
                    </a:lnTo>
                    <a:cubicBezTo>
                      <a:pt x="1618" y="630"/>
                      <a:pt x="1631" y="602"/>
                      <a:pt x="1638" y="571"/>
                    </a:cubicBezTo>
                    <a:lnTo>
                      <a:pt x="1659" y="497"/>
                    </a:lnTo>
                    <a:lnTo>
                      <a:pt x="1669" y="413"/>
                    </a:lnTo>
                    <a:lnTo>
                      <a:pt x="1669" y="328"/>
                    </a:lnTo>
                    <a:lnTo>
                      <a:pt x="1659" y="254"/>
                    </a:lnTo>
                    <a:cubicBezTo>
                      <a:pt x="1659" y="233"/>
                      <a:pt x="1648" y="190"/>
                      <a:pt x="1638" y="169"/>
                    </a:cubicBezTo>
                    <a:cubicBezTo>
                      <a:pt x="1627" y="138"/>
                      <a:pt x="1606" y="106"/>
                      <a:pt x="1585" y="85"/>
                    </a:cubicBezTo>
                    <a:cubicBezTo>
                      <a:pt x="1542" y="32"/>
                      <a:pt x="1469" y="0"/>
                      <a:pt x="1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4"/>
              <p:cNvSpPr/>
              <p:nvPr/>
            </p:nvSpPr>
            <p:spPr>
              <a:xfrm>
                <a:off x="5626302" y="1880415"/>
                <a:ext cx="313468" cy="10929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1123" extrusionOk="0">
                    <a:moveTo>
                      <a:pt x="1204" y="130"/>
                    </a:moveTo>
                    <a:cubicBezTo>
                      <a:pt x="1204" y="136"/>
                      <a:pt x="1204" y="136"/>
                      <a:pt x="1205" y="136"/>
                    </a:cubicBezTo>
                    <a:cubicBezTo>
                      <a:pt x="1207" y="136"/>
                      <a:pt x="1209" y="136"/>
                      <a:pt x="1214" y="141"/>
                    </a:cubicBezTo>
                    <a:lnTo>
                      <a:pt x="1235" y="141"/>
                    </a:lnTo>
                    <a:lnTo>
                      <a:pt x="1235" y="151"/>
                    </a:lnTo>
                    <a:lnTo>
                      <a:pt x="1267" y="183"/>
                    </a:lnTo>
                    <a:cubicBezTo>
                      <a:pt x="1288" y="205"/>
                      <a:pt x="1288" y="236"/>
                      <a:pt x="1288" y="268"/>
                    </a:cubicBezTo>
                    <a:cubicBezTo>
                      <a:pt x="1288" y="341"/>
                      <a:pt x="1246" y="416"/>
                      <a:pt x="1193" y="468"/>
                    </a:cubicBezTo>
                    <a:cubicBezTo>
                      <a:pt x="1182" y="482"/>
                      <a:pt x="1170" y="495"/>
                      <a:pt x="1157" y="508"/>
                    </a:cubicBezTo>
                    <a:lnTo>
                      <a:pt x="1157" y="508"/>
                    </a:lnTo>
                    <a:cubicBezTo>
                      <a:pt x="1137" y="436"/>
                      <a:pt x="1130" y="359"/>
                      <a:pt x="1130" y="289"/>
                    </a:cubicBezTo>
                    <a:cubicBezTo>
                      <a:pt x="1141" y="247"/>
                      <a:pt x="1151" y="205"/>
                      <a:pt x="1162" y="172"/>
                    </a:cubicBezTo>
                    <a:cubicBezTo>
                      <a:pt x="1183" y="141"/>
                      <a:pt x="1193" y="130"/>
                      <a:pt x="1204" y="130"/>
                    </a:cubicBezTo>
                    <a:close/>
                    <a:moveTo>
                      <a:pt x="2369" y="231"/>
                    </a:moveTo>
                    <a:cubicBezTo>
                      <a:pt x="2372" y="231"/>
                      <a:pt x="2379" y="236"/>
                      <a:pt x="2387" y="236"/>
                    </a:cubicBezTo>
                    <a:cubicBezTo>
                      <a:pt x="2397" y="236"/>
                      <a:pt x="2397" y="236"/>
                      <a:pt x="2408" y="247"/>
                    </a:cubicBezTo>
                    <a:cubicBezTo>
                      <a:pt x="2429" y="257"/>
                      <a:pt x="2439" y="299"/>
                      <a:pt x="2439" y="331"/>
                    </a:cubicBezTo>
                    <a:cubicBezTo>
                      <a:pt x="2450" y="405"/>
                      <a:pt x="2439" y="489"/>
                      <a:pt x="2408" y="574"/>
                    </a:cubicBezTo>
                    <a:cubicBezTo>
                      <a:pt x="2399" y="600"/>
                      <a:pt x="2388" y="626"/>
                      <a:pt x="2375" y="652"/>
                    </a:cubicBezTo>
                    <a:lnTo>
                      <a:pt x="2375" y="652"/>
                    </a:lnTo>
                    <a:cubicBezTo>
                      <a:pt x="2368" y="640"/>
                      <a:pt x="2361" y="628"/>
                      <a:pt x="2354" y="616"/>
                    </a:cubicBezTo>
                    <a:cubicBezTo>
                      <a:pt x="2333" y="553"/>
                      <a:pt x="2312" y="479"/>
                      <a:pt x="2312" y="405"/>
                    </a:cubicBezTo>
                    <a:cubicBezTo>
                      <a:pt x="2302" y="341"/>
                      <a:pt x="2333" y="257"/>
                      <a:pt x="2365" y="236"/>
                    </a:cubicBezTo>
                    <a:cubicBezTo>
                      <a:pt x="2365" y="232"/>
                      <a:pt x="2367" y="231"/>
                      <a:pt x="2369" y="231"/>
                    </a:cubicBezTo>
                    <a:close/>
                    <a:moveTo>
                      <a:pt x="1202" y="1"/>
                    </a:moveTo>
                    <a:cubicBezTo>
                      <a:pt x="1165" y="1"/>
                      <a:pt x="1126" y="18"/>
                      <a:pt x="1109" y="36"/>
                    </a:cubicBezTo>
                    <a:cubicBezTo>
                      <a:pt x="1077" y="57"/>
                      <a:pt x="1056" y="88"/>
                      <a:pt x="1045" y="109"/>
                    </a:cubicBezTo>
                    <a:cubicBezTo>
                      <a:pt x="1014" y="172"/>
                      <a:pt x="1003" y="226"/>
                      <a:pt x="1003" y="278"/>
                    </a:cubicBezTo>
                    <a:cubicBezTo>
                      <a:pt x="993" y="384"/>
                      <a:pt x="1014" y="489"/>
                      <a:pt x="1045" y="595"/>
                    </a:cubicBezTo>
                    <a:cubicBezTo>
                      <a:pt x="1046" y="598"/>
                      <a:pt x="1047" y="601"/>
                      <a:pt x="1048" y="604"/>
                    </a:cubicBezTo>
                    <a:lnTo>
                      <a:pt x="1048" y="604"/>
                    </a:lnTo>
                    <a:cubicBezTo>
                      <a:pt x="976" y="658"/>
                      <a:pt x="898" y="697"/>
                      <a:pt x="824" y="721"/>
                    </a:cubicBezTo>
                    <a:cubicBezTo>
                      <a:pt x="743" y="746"/>
                      <a:pt x="663" y="756"/>
                      <a:pt x="589" y="756"/>
                    </a:cubicBezTo>
                    <a:cubicBezTo>
                      <a:pt x="537" y="756"/>
                      <a:pt x="488" y="751"/>
                      <a:pt x="444" y="743"/>
                    </a:cubicBezTo>
                    <a:cubicBezTo>
                      <a:pt x="327" y="721"/>
                      <a:pt x="243" y="679"/>
                      <a:pt x="179" y="627"/>
                    </a:cubicBezTo>
                    <a:cubicBezTo>
                      <a:pt x="127" y="564"/>
                      <a:pt x="106" y="510"/>
                      <a:pt x="85" y="468"/>
                    </a:cubicBezTo>
                    <a:cubicBezTo>
                      <a:pt x="85" y="447"/>
                      <a:pt x="74" y="426"/>
                      <a:pt x="74" y="416"/>
                    </a:cubicBezTo>
                    <a:lnTo>
                      <a:pt x="74" y="405"/>
                    </a:lnTo>
                    <a:cubicBezTo>
                      <a:pt x="74" y="384"/>
                      <a:pt x="53" y="373"/>
                      <a:pt x="32" y="373"/>
                    </a:cubicBezTo>
                    <a:cubicBezTo>
                      <a:pt x="10" y="373"/>
                      <a:pt x="0" y="395"/>
                      <a:pt x="0" y="405"/>
                    </a:cubicBezTo>
                    <a:lnTo>
                      <a:pt x="0" y="426"/>
                    </a:lnTo>
                    <a:cubicBezTo>
                      <a:pt x="0" y="447"/>
                      <a:pt x="10" y="468"/>
                      <a:pt x="10" y="489"/>
                    </a:cubicBezTo>
                    <a:cubicBezTo>
                      <a:pt x="32" y="542"/>
                      <a:pt x="53" y="616"/>
                      <a:pt x="116" y="679"/>
                    </a:cubicBezTo>
                    <a:cubicBezTo>
                      <a:pt x="190" y="754"/>
                      <a:pt x="296" y="817"/>
                      <a:pt x="423" y="838"/>
                    </a:cubicBezTo>
                    <a:cubicBezTo>
                      <a:pt x="486" y="849"/>
                      <a:pt x="554" y="856"/>
                      <a:pt x="626" y="856"/>
                    </a:cubicBezTo>
                    <a:cubicBezTo>
                      <a:pt x="699" y="856"/>
                      <a:pt x="776" y="848"/>
                      <a:pt x="855" y="827"/>
                    </a:cubicBezTo>
                    <a:cubicBezTo>
                      <a:pt x="934" y="799"/>
                      <a:pt x="1017" y="762"/>
                      <a:pt x="1095" y="712"/>
                    </a:cubicBezTo>
                    <a:lnTo>
                      <a:pt x="1095" y="712"/>
                    </a:lnTo>
                    <a:cubicBezTo>
                      <a:pt x="1177" y="864"/>
                      <a:pt x="1318" y="992"/>
                      <a:pt x="1479" y="1059"/>
                    </a:cubicBezTo>
                    <a:cubicBezTo>
                      <a:pt x="1573" y="1102"/>
                      <a:pt x="1690" y="1123"/>
                      <a:pt x="1795" y="1123"/>
                    </a:cubicBezTo>
                    <a:cubicBezTo>
                      <a:pt x="1901" y="1123"/>
                      <a:pt x="2017" y="1113"/>
                      <a:pt x="2112" y="1070"/>
                    </a:cubicBezTo>
                    <a:cubicBezTo>
                      <a:pt x="2231" y="1023"/>
                      <a:pt x="2330" y="945"/>
                      <a:pt x="2405" y="852"/>
                    </a:cubicBezTo>
                    <a:lnTo>
                      <a:pt x="2405" y="852"/>
                    </a:lnTo>
                    <a:cubicBezTo>
                      <a:pt x="2460" y="899"/>
                      <a:pt x="2521" y="934"/>
                      <a:pt x="2577" y="954"/>
                    </a:cubicBezTo>
                    <a:cubicBezTo>
                      <a:pt x="2703" y="1007"/>
                      <a:pt x="2819" y="1007"/>
                      <a:pt x="2915" y="1007"/>
                    </a:cubicBezTo>
                    <a:cubicBezTo>
                      <a:pt x="2999" y="996"/>
                      <a:pt x="3072" y="986"/>
                      <a:pt x="3115" y="965"/>
                    </a:cubicBezTo>
                    <a:cubicBezTo>
                      <a:pt x="3168" y="954"/>
                      <a:pt x="3189" y="954"/>
                      <a:pt x="3189" y="954"/>
                    </a:cubicBezTo>
                    <a:cubicBezTo>
                      <a:pt x="3210" y="944"/>
                      <a:pt x="3220" y="923"/>
                      <a:pt x="3210" y="912"/>
                    </a:cubicBezTo>
                    <a:cubicBezTo>
                      <a:pt x="3210" y="894"/>
                      <a:pt x="3196" y="877"/>
                      <a:pt x="3180" y="877"/>
                    </a:cubicBezTo>
                    <a:cubicBezTo>
                      <a:pt x="3176" y="877"/>
                      <a:pt x="3172" y="878"/>
                      <a:pt x="3168" y="880"/>
                    </a:cubicBezTo>
                    <a:cubicBezTo>
                      <a:pt x="3168" y="880"/>
                      <a:pt x="3147" y="880"/>
                      <a:pt x="3105" y="890"/>
                    </a:cubicBezTo>
                    <a:cubicBezTo>
                      <a:pt x="3051" y="901"/>
                      <a:pt x="2988" y="912"/>
                      <a:pt x="2904" y="923"/>
                    </a:cubicBezTo>
                    <a:cubicBezTo>
                      <a:pt x="2819" y="923"/>
                      <a:pt x="2724" y="912"/>
                      <a:pt x="2619" y="869"/>
                    </a:cubicBezTo>
                    <a:cubicBezTo>
                      <a:pt x="2564" y="847"/>
                      <a:pt x="2512" y="811"/>
                      <a:pt x="2465" y="765"/>
                    </a:cubicBezTo>
                    <a:lnTo>
                      <a:pt x="2465" y="765"/>
                    </a:lnTo>
                    <a:cubicBezTo>
                      <a:pt x="2494" y="717"/>
                      <a:pt x="2517" y="667"/>
                      <a:pt x="2534" y="616"/>
                    </a:cubicBezTo>
                    <a:cubicBezTo>
                      <a:pt x="2566" y="521"/>
                      <a:pt x="2577" y="416"/>
                      <a:pt x="2566" y="310"/>
                    </a:cubicBezTo>
                    <a:cubicBezTo>
                      <a:pt x="2556" y="257"/>
                      <a:pt x="2545" y="205"/>
                      <a:pt x="2492" y="162"/>
                    </a:cubicBezTo>
                    <a:cubicBezTo>
                      <a:pt x="2471" y="130"/>
                      <a:pt x="2439" y="109"/>
                      <a:pt x="2408" y="109"/>
                    </a:cubicBezTo>
                    <a:lnTo>
                      <a:pt x="2354" y="109"/>
                    </a:lnTo>
                    <a:cubicBezTo>
                      <a:pt x="2333" y="109"/>
                      <a:pt x="2312" y="120"/>
                      <a:pt x="2302" y="130"/>
                    </a:cubicBezTo>
                    <a:cubicBezTo>
                      <a:pt x="2239" y="172"/>
                      <a:pt x="2218" y="226"/>
                      <a:pt x="2207" y="268"/>
                    </a:cubicBezTo>
                    <a:cubicBezTo>
                      <a:pt x="2197" y="320"/>
                      <a:pt x="2197" y="362"/>
                      <a:pt x="2197" y="416"/>
                    </a:cubicBezTo>
                    <a:cubicBezTo>
                      <a:pt x="2197" y="500"/>
                      <a:pt x="2228" y="585"/>
                      <a:pt x="2260" y="658"/>
                    </a:cubicBezTo>
                    <a:cubicBezTo>
                      <a:pt x="2274" y="692"/>
                      <a:pt x="2292" y="723"/>
                      <a:pt x="2313" y="752"/>
                    </a:cubicBezTo>
                    <a:lnTo>
                      <a:pt x="2313" y="752"/>
                    </a:lnTo>
                    <a:cubicBezTo>
                      <a:pt x="2250" y="836"/>
                      <a:pt x="2166" y="905"/>
                      <a:pt x="2070" y="944"/>
                    </a:cubicBezTo>
                    <a:cubicBezTo>
                      <a:pt x="1985" y="975"/>
                      <a:pt x="1890" y="986"/>
                      <a:pt x="1805" y="986"/>
                    </a:cubicBezTo>
                    <a:cubicBezTo>
                      <a:pt x="1700" y="986"/>
                      <a:pt x="1615" y="965"/>
                      <a:pt x="1531" y="933"/>
                    </a:cubicBezTo>
                    <a:cubicBezTo>
                      <a:pt x="1389" y="871"/>
                      <a:pt x="1277" y="764"/>
                      <a:pt x="1207" y="631"/>
                    </a:cubicBezTo>
                    <a:lnTo>
                      <a:pt x="1207" y="631"/>
                    </a:lnTo>
                    <a:cubicBezTo>
                      <a:pt x="1235" y="607"/>
                      <a:pt x="1263" y="581"/>
                      <a:pt x="1288" y="553"/>
                    </a:cubicBezTo>
                    <a:cubicBezTo>
                      <a:pt x="1341" y="479"/>
                      <a:pt x="1404" y="395"/>
                      <a:pt x="1415" y="278"/>
                    </a:cubicBezTo>
                    <a:cubicBezTo>
                      <a:pt x="1425" y="226"/>
                      <a:pt x="1415" y="162"/>
                      <a:pt x="1373" y="109"/>
                    </a:cubicBezTo>
                    <a:cubicBezTo>
                      <a:pt x="1362" y="88"/>
                      <a:pt x="1341" y="57"/>
                      <a:pt x="1310" y="46"/>
                    </a:cubicBezTo>
                    <a:lnTo>
                      <a:pt x="1299" y="36"/>
                    </a:lnTo>
                    <a:lnTo>
                      <a:pt x="1288" y="25"/>
                    </a:lnTo>
                    <a:lnTo>
                      <a:pt x="1278" y="25"/>
                    </a:lnTo>
                    <a:cubicBezTo>
                      <a:pt x="1267" y="14"/>
                      <a:pt x="1235" y="3"/>
                      <a:pt x="1225" y="3"/>
                    </a:cubicBezTo>
                    <a:cubicBezTo>
                      <a:pt x="1218" y="2"/>
                      <a:pt x="1210" y="1"/>
                      <a:pt x="1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4"/>
              <p:cNvSpPr/>
              <p:nvPr/>
            </p:nvSpPr>
            <p:spPr>
              <a:xfrm>
                <a:off x="5517401" y="2094421"/>
                <a:ext cx="365826" cy="110556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136" extrusionOk="0">
                    <a:moveTo>
                      <a:pt x="2341" y="134"/>
                    </a:moveTo>
                    <a:cubicBezTo>
                      <a:pt x="2346" y="134"/>
                      <a:pt x="2351" y="135"/>
                      <a:pt x="2354" y="138"/>
                    </a:cubicBezTo>
                    <a:cubicBezTo>
                      <a:pt x="2365" y="138"/>
                      <a:pt x="2365" y="138"/>
                      <a:pt x="2375" y="149"/>
                    </a:cubicBezTo>
                    <a:cubicBezTo>
                      <a:pt x="2397" y="181"/>
                      <a:pt x="2407" y="223"/>
                      <a:pt x="2407" y="275"/>
                    </a:cubicBezTo>
                    <a:cubicBezTo>
                      <a:pt x="2407" y="328"/>
                      <a:pt x="2397" y="381"/>
                      <a:pt x="2386" y="434"/>
                    </a:cubicBezTo>
                    <a:cubicBezTo>
                      <a:pt x="2382" y="450"/>
                      <a:pt x="2376" y="466"/>
                      <a:pt x="2371" y="482"/>
                    </a:cubicBezTo>
                    <a:lnTo>
                      <a:pt x="2371" y="482"/>
                    </a:lnTo>
                    <a:cubicBezTo>
                      <a:pt x="2325" y="404"/>
                      <a:pt x="2290" y="320"/>
                      <a:pt x="2281" y="244"/>
                    </a:cubicBezTo>
                    <a:cubicBezTo>
                      <a:pt x="2281" y="191"/>
                      <a:pt x="2291" y="160"/>
                      <a:pt x="2312" y="149"/>
                    </a:cubicBezTo>
                    <a:cubicBezTo>
                      <a:pt x="2312" y="141"/>
                      <a:pt x="2328" y="134"/>
                      <a:pt x="2341" y="134"/>
                    </a:cubicBezTo>
                    <a:close/>
                    <a:moveTo>
                      <a:pt x="1151" y="244"/>
                    </a:moveTo>
                    <a:cubicBezTo>
                      <a:pt x="1162" y="244"/>
                      <a:pt x="1193" y="275"/>
                      <a:pt x="1193" y="328"/>
                    </a:cubicBezTo>
                    <a:cubicBezTo>
                      <a:pt x="1213" y="421"/>
                      <a:pt x="1204" y="522"/>
                      <a:pt x="1173" y="615"/>
                    </a:cubicBezTo>
                    <a:lnTo>
                      <a:pt x="1173" y="615"/>
                    </a:lnTo>
                    <a:cubicBezTo>
                      <a:pt x="1169" y="607"/>
                      <a:pt x="1165" y="600"/>
                      <a:pt x="1162" y="592"/>
                    </a:cubicBezTo>
                    <a:cubicBezTo>
                      <a:pt x="1119" y="497"/>
                      <a:pt x="1087" y="381"/>
                      <a:pt x="1098" y="296"/>
                    </a:cubicBezTo>
                    <a:lnTo>
                      <a:pt x="1119" y="254"/>
                    </a:lnTo>
                    <a:cubicBezTo>
                      <a:pt x="1124" y="249"/>
                      <a:pt x="1127" y="249"/>
                      <a:pt x="1128" y="249"/>
                    </a:cubicBezTo>
                    <a:cubicBezTo>
                      <a:pt x="1129" y="249"/>
                      <a:pt x="1129" y="249"/>
                      <a:pt x="1129" y="244"/>
                    </a:cubicBezTo>
                    <a:close/>
                    <a:moveTo>
                      <a:pt x="2365" y="1"/>
                    </a:moveTo>
                    <a:cubicBezTo>
                      <a:pt x="2312" y="1"/>
                      <a:pt x="2281" y="12"/>
                      <a:pt x="2239" y="43"/>
                    </a:cubicBezTo>
                    <a:cubicBezTo>
                      <a:pt x="2164" y="96"/>
                      <a:pt x="2154" y="181"/>
                      <a:pt x="2154" y="244"/>
                    </a:cubicBezTo>
                    <a:cubicBezTo>
                      <a:pt x="2164" y="371"/>
                      <a:pt x="2217" y="486"/>
                      <a:pt x="2291" y="571"/>
                    </a:cubicBezTo>
                    <a:cubicBezTo>
                      <a:pt x="2299" y="583"/>
                      <a:pt x="2307" y="595"/>
                      <a:pt x="2316" y="606"/>
                    </a:cubicBezTo>
                    <a:lnTo>
                      <a:pt x="2316" y="606"/>
                    </a:lnTo>
                    <a:cubicBezTo>
                      <a:pt x="2293" y="650"/>
                      <a:pt x="2267" y="692"/>
                      <a:pt x="2239" y="730"/>
                    </a:cubicBezTo>
                    <a:cubicBezTo>
                      <a:pt x="2127" y="888"/>
                      <a:pt x="1933" y="989"/>
                      <a:pt x="1743" y="989"/>
                    </a:cubicBezTo>
                    <a:cubicBezTo>
                      <a:pt x="1718" y="989"/>
                      <a:pt x="1693" y="987"/>
                      <a:pt x="1668" y="983"/>
                    </a:cubicBezTo>
                    <a:cubicBezTo>
                      <a:pt x="1504" y="968"/>
                      <a:pt x="1358" y="871"/>
                      <a:pt x="1255" y="741"/>
                    </a:cubicBezTo>
                    <a:lnTo>
                      <a:pt x="1255" y="741"/>
                    </a:lnTo>
                    <a:cubicBezTo>
                      <a:pt x="1267" y="717"/>
                      <a:pt x="1278" y="691"/>
                      <a:pt x="1288" y="666"/>
                    </a:cubicBezTo>
                    <a:cubicBezTo>
                      <a:pt x="1330" y="550"/>
                      <a:pt x="1352" y="423"/>
                      <a:pt x="1330" y="296"/>
                    </a:cubicBezTo>
                    <a:cubicBezTo>
                      <a:pt x="1320" y="265"/>
                      <a:pt x="1309" y="223"/>
                      <a:pt x="1288" y="191"/>
                    </a:cubicBezTo>
                    <a:cubicBezTo>
                      <a:pt x="1267" y="160"/>
                      <a:pt x="1225" y="127"/>
                      <a:pt x="1172" y="117"/>
                    </a:cubicBezTo>
                    <a:lnTo>
                      <a:pt x="1108" y="117"/>
                    </a:lnTo>
                    <a:cubicBezTo>
                      <a:pt x="1077" y="117"/>
                      <a:pt x="1056" y="138"/>
                      <a:pt x="1035" y="149"/>
                    </a:cubicBezTo>
                    <a:cubicBezTo>
                      <a:pt x="993" y="181"/>
                      <a:pt x="982" y="223"/>
                      <a:pt x="972" y="265"/>
                    </a:cubicBezTo>
                    <a:cubicBezTo>
                      <a:pt x="950" y="413"/>
                      <a:pt x="993" y="540"/>
                      <a:pt x="1045" y="655"/>
                    </a:cubicBezTo>
                    <a:cubicBezTo>
                      <a:pt x="1062" y="692"/>
                      <a:pt x="1080" y="728"/>
                      <a:pt x="1102" y="762"/>
                    </a:cubicBezTo>
                    <a:lnTo>
                      <a:pt x="1102" y="762"/>
                    </a:lnTo>
                    <a:cubicBezTo>
                      <a:pt x="1076" y="801"/>
                      <a:pt x="1046" y="836"/>
                      <a:pt x="1014" y="867"/>
                    </a:cubicBezTo>
                    <a:cubicBezTo>
                      <a:pt x="950" y="941"/>
                      <a:pt x="866" y="983"/>
                      <a:pt x="781" y="1004"/>
                    </a:cubicBezTo>
                    <a:cubicBezTo>
                      <a:pt x="746" y="1013"/>
                      <a:pt x="711" y="1016"/>
                      <a:pt x="675" y="1016"/>
                    </a:cubicBezTo>
                    <a:cubicBezTo>
                      <a:pt x="626" y="1016"/>
                      <a:pt x="577" y="1010"/>
                      <a:pt x="528" y="1004"/>
                    </a:cubicBezTo>
                    <a:cubicBezTo>
                      <a:pt x="348" y="962"/>
                      <a:pt x="221" y="867"/>
                      <a:pt x="158" y="740"/>
                    </a:cubicBezTo>
                    <a:cubicBezTo>
                      <a:pt x="106" y="624"/>
                      <a:pt x="85" y="497"/>
                      <a:pt x="95" y="392"/>
                    </a:cubicBezTo>
                    <a:cubicBezTo>
                      <a:pt x="95" y="286"/>
                      <a:pt x="106" y="212"/>
                      <a:pt x="116" y="149"/>
                    </a:cubicBezTo>
                    <a:cubicBezTo>
                      <a:pt x="127" y="96"/>
                      <a:pt x="137" y="75"/>
                      <a:pt x="137" y="75"/>
                    </a:cubicBezTo>
                    <a:cubicBezTo>
                      <a:pt x="148" y="54"/>
                      <a:pt x="137" y="33"/>
                      <a:pt x="116" y="22"/>
                    </a:cubicBezTo>
                    <a:cubicBezTo>
                      <a:pt x="95" y="22"/>
                      <a:pt x="74" y="33"/>
                      <a:pt x="63" y="43"/>
                    </a:cubicBezTo>
                    <a:cubicBezTo>
                      <a:pt x="63" y="43"/>
                      <a:pt x="52" y="75"/>
                      <a:pt x="42" y="138"/>
                    </a:cubicBezTo>
                    <a:cubicBezTo>
                      <a:pt x="31" y="191"/>
                      <a:pt x="10" y="275"/>
                      <a:pt x="10" y="392"/>
                    </a:cubicBezTo>
                    <a:cubicBezTo>
                      <a:pt x="0" y="497"/>
                      <a:pt x="10" y="645"/>
                      <a:pt x="74" y="793"/>
                    </a:cubicBezTo>
                    <a:cubicBezTo>
                      <a:pt x="116" y="856"/>
                      <a:pt x="169" y="930"/>
                      <a:pt x="243" y="993"/>
                    </a:cubicBezTo>
                    <a:cubicBezTo>
                      <a:pt x="317" y="1046"/>
                      <a:pt x="401" y="1089"/>
                      <a:pt x="496" y="1110"/>
                    </a:cubicBezTo>
                    <a:cubicBezTo>
                      <a:pt x="555" y="1123"/>
                      <a:pt x="617" y="1132"/>
                      <a:pt x="681" y="1132"/>
                    </a:cubicBezTo>
                    <a:cubicBezTo>
                      <a:pt x="721" y="1132"/>
                      <a:pt x="762" y="1128"/>
                      <a:pt x="803" y="1120"/>
                    </a:cubicBezTo>
                    <a:cubicBezTo>
                      <a:pt x="918" y="1099"/>
                      <a:pt x="1024" y="1035"/>
                      <a:pt x="1098" y="962"/>
                    </a:cubicBezTo>
                    <a:cubicBezTo>
                      <a:pt x="1128" y="933"/>
                      <a:pt x="1154" y="901"/>
                      <a:pt x="1179" y="867"/>
                    </a:cubicBezTo>
                    <a:lnTo>
                      <a:pt x="1179" y="867"/>
                    </a:lnTo>
                    <a:cubicBezTo>
                      <a:pt x="1208" y="901"/>
                      <a:pt x="1241" y="933"/>
                      <a:pt x="1277" y="962"/>
                    </a:cubicBezTo>
                    <a:cubicBezTo>
                      <a:pt x="1383" y="1046"/>
                      <a:pt x="1510" y="1110"/>
                      <a:pt x="1647" y="1131"/>
                    </a:cubicBezTo>
                    <a:cubicBezTo>
                      <a:pt x="1672" y="1134"/>
                      <a:pt x="1698" y="1135"/>
                      <a:pt x="1723" y="1135"/>
                    </a:cubicBezTo>
                    <a:cubicBezTo>
                      <a:pt x="1964" y="1135"/>
                      <a:pt x="2210" y="1005"/>
                      <a:pt x="2344" y="814"/>
                    </a:cubicBezTo>
                    <a:cubicBezTo>
                      <a:pt x="2371" y="781"/>
                      <a:pt x="2394" y="746"/>
                      <a:pt x="2415" y="711"/>
                    </a:cubicBezTo>
                    <a:lnTo>
                      <a:pt x="2415" y="711"/>
                    </a:lnTo>
                    <a:cubicBezTo>
                      <a:pt x="2535" y="813"/>
                      <a:pt x="2685" y="872"/>
                      <a:pt x="2830" y="888"/>
                    </a:cubicBezTo>
                    <a:lnTo>
                      <a:pt x="2978" y="888"/>
                    </a:lnTo>
                    <a:cubicBezTo>
                      <a:pt x="3020" y="878"/>
                      <a:pt x="3062" y="878"/>
                      <a:pt x="3104" y="867"/>
                    </a:cubicBezTo>
                    <a:lnTo>
                      <a:pt x="3231" y="835"/>
                    </a:lnTo>
                    <a:cubicBezTo>
                      <a:pt x="3273" y="824"/>
                      <a:pt x="3305" y="814"/>
                      <a:pt x="3347" y="803"/>
                    </a:cubicBezTo>
                    <a:cubicBezTo>
                      <a:pt x="3495" y="740"/>
                      <a:pt x="3600" y="645"/>
                      <a:pt x="3664" y="540"/>
                    </a:cubicBezTo>
                    <a:cubicBezTo>
                      <a:pt x="3727" y="444"/>
                      <a:pt x="3748" y="360"/>
                      <a:pt x="3748" y="296"/>
                    </a:cubicBezTo>
                    <a:cubicBezTo>
                      <a:pt x="3759" y="265"/>
                      <a:pt x="3759" y="244"/>
                      <a:pt x="3759" y="223"/>
                    </a:cubicBezTo>
                    <a:cubicBezTo>
                      <a:pt x="3748" y="212"/>
                      <a:pt x="3748" y="202"/>
                      <a:pt x="3748" y="202"/>
                    </a:cubicBezTo>
                    <a:cubicBezTo>
                      <a:pt x="3748" y="184"/>
                      <a:pt x="3734" y="167"/>
                      <a:pt x="3723" y="167"/>
                    </a:cubicBezTo>
                    <a:cubicBezTo>
                      <a:pt x="3721" y="167"/>
                      <a:pt x="3719" y="168"/>
                      <a:pt x="3717" y="170"/>
                    </a:cubicBezTo>
                    <a:cubicBezTo>
                      <a:pt x="3696" y="170"/>
                      <a:pt x="3675" y="191"/>
                      <a:pt x="3675" y="202"/>
                    </a:cubicBezTo>
                    <a:cubicBezTo>
                      <a:pt x="3675" y="202"/>
                      <a:pt x="3685" y="233"/>
                      <a:pt x="3675" y="286"/>
                    </a:cubicBezTo>
                    <a:cubicBezTo>
                      <a:pt x="3664" y="339"/>
                      <a:pt x="3642" y="413"/>
                      <a:pt x="3590" y="497"/>
                    </a:cubicBezTo>
                    <a:cubicBezTo>
                      <a:pt x="3537" y="582"/>
                      <a:pt x="3442" y="655"/>
                      <a:pt x="3305" y="709"/>
                    </a:cubicBezTo>
                    <a:cubicBezTo>
                      <a:pt x="3273" y="719"/>
                      <a:pt x="3241" y="730"/>
                      <a:pt x="3199" y="740"/>
                    </a:cubicBezTo>
                    <a:cubicBezTo>
                      <a:pt x="3168" y="751"/>
                      <a:pt x="3125" y="751"/>
                      <a:pt x="3093" y="761"/>
                    </a:cubicBezTo>
                    <a:cubicBezTo>
                      <a:pt x="3051" y="761"/>
                      <a:pt x="3009" y="772"/>
                      <a:pt x="2967" y="772"/>
                    </a:cubicBezTo>
                    <a:cubicBezTo>
                      <a:pt x="2946" y="777"/>
                      <a:pt x="2924" y="780"/>
                      <a:pt x="2903" y="780"/>
                    </a:cubicBezTo>
                    <a:cubicBezTo>
                      <a:pt x="2882" y="780"/>
                      <a:pt x="2861" y="777"/>
                      <a:pt x="2840" y="772"/>
                    </a:cubicBezTo>
                    <a:cubicBezTo>
                      <a:pt x="2708" y="763"/>
                      <a:pt x="2575" y="703"/>
                      <a:pt x="2469" y="602"/>
                    </a:cubicBezTo>
                    <a:lnTo>
                      <a:pt x="2469" y="602"/>
                    </a:lnTo>
                    <a:cubicBezTo>
                      <a:pt x="2487" y="558"/>
                      <a:pt x="2501" y="512"/>
                      <a:pt x="2513" y="465"/>
                    </a:cubicBezTo>
                    <a:cubicBezTo>
                      <a:pt x="2523" y="402"/>
                      <a:pt x="2534" y="339"/>
                      <a:pt x="2534" y="275"/>
                    </a:cubicBezTo>
                    <a:cubicBezTo>
                      <a:pt x="2534" y="212"/>
                      <a:pt x="2534" y="149"/>
                      <a:pt x="2481" y="75"/>
                    </a:cubicBezTo>
                    <a:cubicBezTo>
                      <a:pt x="2460" y="43"/>
                      <a:pt x="2407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7" name="Google Shape;1887;p54"/>
          <p:cNvGrpSpPr/>
          <p:nvPr/>
        </p:nvGrpSpPr>
        <p:grpSpPr>
          <a:xfrm>
            <a:off x="1586169" y="3158725"/>
            <a:ext cx="246561" cy="339810"/>
            <a:chOff x="7238144" y="1295330"/>
            <a:chExt cx="386497" cy="505829"/>
          </a:xfrm>
        </p:grpSpPr>
        <p:sp>
          <p:nvSpPr>
            <p:cNvPr id="1888" name="Google Shape;1888;p54"/>
            <p:cNvSpPr/>
            <p:nvPr/>
          </p:nvSpPr>
          <p:spPr>
            <a:xfrm>
              <a:off x="7252300" y="1314375"/>
              <a:ext cx="357400" cy="467725"/>
            </a:xfrm>
            <a:custGeom>
              <a:avLst/>
              <a:gdLst/>
              <a:ahLst/>
              <a:cxnLst/>
              <a:rect l="l" t="t" r="r" b="b"/>
              <a:pathLst>
                <a:path w="14296" h="18709" extrusionOk="0">
                  <a:moveTo>
                    <a:pt x="7209" y="0"/>
                  </a:moveTo>
                  <a:cubicBezTo>
                    <a:pt x="7180" y="0"/>
                    <a:pt x="7151" y="1"/>
                    <a:pt x="7122" y="1"/>
                  </a:cubicBezTo>
                  <a:cubicBezTo>
                    <a:pt x="5302" y="36"/>
                    <a:pt x="2632" y="923"/>
                    <a:pt x="2868" y="3074"/>
                  </a:cubicBezTo>
                  <a:cubicBezTo>
                    <a:pt x="3081" y="5012"/>
                    <a:pt x="7064" y="3156"/>
                    <a:pt x="7607" y="5106"/>
                  </a:cubicBezTo>
                  <a:cubicBezTo>
                    <a:pt x="7607" y="5106"/>
                    <a:pt x="7618" y="5117"/>
                    <a:pt x="7618" y="5130"/>
                  </a:cubicBezTo>
                  <a:cubicBezTo>
                    <a:pt x="7796" y="5839"/>
                    <a:pt x="6862" y="5981"/>
                    <a:pt x="6200" y="6335"/>
                  </a:cubicBezTo>
                  <a:cubicBezTo>
                    <a:pt x="5858" y="6524"/>
                    <a:pt x="5586" y="6772"/>
                    <a:pt x="5610" y="7197"/>
                  </a:cubicBezTo>
                  <a:cubicBezTo>
                    <a:pt x="5669" y="8261"/>
                    <a:pt x="7878" y="7528"/>
                    <a:pt x="8883" y="9171"/>
                  </a:cubicBezTo>
                  <a:cubicBezTo>
                    <a:pt x="8966" y="9301"/>
                    <a:pt x="9025" y="9455"/>
                    <a:pt x="9072" y="9608"/>
                  </a:cubicBezTo>
                  <a:cubicBezTo>
                    <a:pt x="9249" y="10187"/>
                    <a:pt x="9214" y="10920"/>
                    <a:pt x="8918" y="11522"/>
                  </a:cubicBezTo>
                  <a:cubicBezTo>
                    <a:pt x="8718" y="11924"/>
                    <a:pt x="8411" y="12267"/>
                    <a:pt x="7985" y="12480"/>
                  </a:cubicBezTo>
                  <a:cubicBezTo>
                    <a:pt x="7697" y="12624"/>
                    <a:pt x="7361" y="12705"/>
                    <a:pt x="6972" y="12705"/>
                  </a:cubicBezTo>
                  <a:cubicBezTo>
                    <a:pt x="6883" y="12705"/>
                    <a:pt x="6791" y="12701"/>
                    <a:pt x="6697" y="12692"/>
                  </a:cubicBezTo>
                  <a:cubicBezTo>
                    <a:pt x="6579" y="12692"/>
                    <a:pt x="6460" y="12680"/>
                    <a:pt x="6342" y="12656"/>
                  </a:cubicBezTo>
                  <a:cubicBezTo>
                    <a:pt x="4711" y="12428"/>
                    <a:pt x="3868" y="11574"/>
                    <a:pt x="2996" y="11574"/>
                  </a:cubicBezTo>
                  <a:cubicBezTo>
                    <a:pt x="2561" y="11574"/>
                    <a:pt x="2119" y="11787"/>
                    <a:pt x="1568" y="12397"/>
                  </a:cubicBezTo>
                  <a:cubicBezTo>
                    <a:pt x="1" y="14128"/>
                    <a:pt x="3263" y="18708"/>
                    <a:pt x="7834" y="18708"/>
                  </a:cubicBezTo>
                  <a:cubicBezTo>
                    <a:pt x="7880" y="18708"/>
                    <a:pt x="7926" y="18708"/>
                    <a:pt x="7973" y="18707"/>
                  </a:cubicBezTo>
                  <a:cubicBezTo>
                    <a:pt x="10124" y="18672"/>
                    <a:pt x="11660" y="17915"/>
                    <a:pt x="12676" y="16781"/>
                  </a:cubicBezTo>
                  <a:cubicBezTo>
                    <a:pt x="13161" y="16261"/>
                    <a:pt x="13515" y="15658"/>
                    <a:pt x="13763" y="15020"/>
                  </a:cubicBezTo>
                  <a:cubicBezTo>
                    <a:pt x="14154" y="14040"/>
                    <a:pt x="14295" y="12964"/>
                    <a:pt x="14212" y="11912"/>
                  </a:cubicBezTo>
                  <a:cubicBezTo>
                    <a:pt x="14189" y="11605"/>
                    <a:pt x="14141" y="11298"/>
                    <a:pt x="14083" y="11014"/>
                  </a:cubicBezTo>
                  <a:cubicBezTo>
                    <a:pt x="13929" y="10317"/>
                    <a:pt x="13681" y="9715"/>
                    <a:pt x="13385" y="9206"/>
                  </a:cubicBezTo>
                  <a:cubicBezTo>
                    <a:pt x="12594" y="7848"/>
                    <a:pt x="11530" y="7197"/>
                    <a:pt x="11530" y="7197"/>
                  </a:cubicBezTo>
                  <a:cubicBezTo>
                    <a:pt x="11530" y="7197"/>
                    <a:pt x="13149" y="5839"/>
                    <a:pt x="12854" y="3818"/>
                  </a:cubicBezTo>
                  <a:cubicBezTo>
                    <a:pt x="12830" y="3664"/>
                    <a:pt x="12794" y="3499"/>
                    <a:pt x="12747" y="3345"/>
                  </a:cubicBezTo>
                  <a:cubicBezTo>
                    <a:pt x="12084" y="1101"/>
                    <a:pt x="9040" y="0"/>
                    <a:pt x="7209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9" name="Google Shape;1889;p54"/>
            <p:cNvGrpSpPr/>
            <p:nvPr/>
          </p:nvGrpSpPr>
          <p:grpSpPr>
            <a:xfrm>
              <a:off x="7238144" y="1295330"/>
              <a:ext cx="386497" cy="505829"/>
              <a:chOff x="3596975" y="539400"/>
              <a:chExt cx="2009867" cy="2630419"/>
            </a:xfrm>
          </p:grpSpPr>
          <p:sp>
            <p:nvSpPr>
              <p:cNvPr id="1890" name="Google Shape;1890;p54"/>
              <p:cNvSpPr/>
              <p:nvPr/>
            </p:nvSpPr>
            <p:spPr>
              <a:xfrm>
                <a:off x="3596975" y="2166619"/>
                <a:ext cx="1783921" cy="1003200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6376" extrusionOk="0">
                    <a:moveTo>
                      <a:pt x="2680" y="0"/>
                    </a:moveTo>
                    <a:cubicBezTo>
                      <a:pt x="2290" y="0"/>
                      <a:pt x="1893" y="191"/>
                      <a:pt x="1401" y="736"/>
                    </a:cubicBezTo>
                    <a:cubicBezTo>
                      <a:pt x="0" y="2283"/>
                      <a:pt x="2915" y="6375"/>
                      <a:pt x="7010" y="6375"/>
                    </a:cubicBezTo>
                    <a:cubicBezTo>
                      <a:pt x="7052" y="6375"/>
                      <a:pt x="7093" y="6375"/>
                      <a:pt x="7135" y="6374"/>
                    </a:cubicBezTo>
                    <a:cubicBezTo>
                      <a:pt x="9046" y="6342"/>
                      <a:pt x="10429" y="5656"/>
                      <a:pt x="11337" y="4653"/>
                    </a:cubicBezTo>
                    <a:lnTo>
                      <a:pt x="11326" y="4653"/>
                    </a:lnTo>
                    <a:cubicBezTo>
                      <a:pt x="11326" y="4653"/>
                      <a:pt x="10737" y="5255"/>
                      <a:pt x="9937" y="5255"/>
                    </a:cubicBezTo>
                    <a:cubicBezTo>
                      <a:pt x="9733" y="5255"/>
                      <a:pt x="9514" y="5216"/>
                      <a:pt x="9289" y="5117"/>
                    </a:cubicBezTo>
                    <a:cubicBezTo>
                      <a:pt x="8402" y="4727"/>
                      <a:pt x="8940" y="3407"/>
                      <a:pt x="8972" y="3312"/>
                    </a:cubicBezTo>
                    <a:lnTo>
                      <a:pt x="8972" y="3312"/>
                    </a:lnTo>
                    <a:cubicBezTo>
                      <a:pt x="8931" y="3368"/>
                      <a:pt x="8371" y="4062"/>
                      <a:pt x="7732" y="4062"/>
                    </a:cubicBezTo>
                    <a:cubicBezTo>
                      <a:pt x="7536" y="4062"/>
                      <a:pt x="7333" y="3997"/>
                      <a:pt x="7135" y="3829"/>
                    </a:cubicBezTo>
                    <a:cubicBezTo>
                      <a:pt x="6565" y="3354"/>
                      <a:pt x="7008" y="2203"/>
                      <a:pt x="7008" y="2203"/>
                    </a:cubicBezTo>
                    <a:lnTo>
                      <a:pt x="7008" y="2203"/>
                    </a:lnTo>
                    <a:cubicBezTo>
                      <a:pt x="7008" y="2203"/>
                      <a:pt x="6539" y="2536"/>
                      <a:pt x="6095" y="2536"/>
                    </a:cubicBezTo>
                    <a:cubicBezTo>
                      <a:pt x="5897" y="2536"/>
                      <a:pt x="5705" y="2470"/>
                      <a:pt x="5561" y="2277"/>
                    </a:cubicBezTo>
                    <a:cubicBezTo>
                      <a:pt x="5108" y="1675"/>
                      <a:pt x="5667" y="999"/>
                      <a:pt x="5667" y="999"/>
                    </a:cubicBezTo>
                    <a:lnTo>
                      <a:pt x="5667" y="968"/>
                    </a:lnTo>
                    <a:cubicBezTo>
                      <a:pt x="4216" y="764"/>
                      <a:pt x="3460" y="0"/>
                      <a:pt x="2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4"/>
              <p:cNvSpPr/>
              <p:nvPr/>
            </p:nvSpPr>
            <p:spPr>
              <a:xfrm>
                <a:off x="4400515" y="2293907"/>
                <a:ext cx="1133163" cy="699691"/>
              </a:xfrm>
              <a:custGeom>
                <a:avLst/>
                <a:gdLst/>
                <a:ahLst/>
                <a:cxnLst/>
                <a:rect l="l" t="t" r="r" b="b"/>
                <a:pathLst>
                  <a:path w="7202" h="4447" extrusionOk="0">
                    <a:moveTo>
                      <a:pt x="2028" y="0"/>
                    </a:moveTo>
                    <a:cubicBezTo>
                      <a:pt x="1775" y="122"/>
                      <a:pt x="1471" y="201"/>
                      <a:pt x="1118" y="201"/>
                    </a:cubicBezTo>
                    <a:cubicBezTo>
                      <a:pt x="1043" y="201"/>
                      <a:pt x="967" y="198"/>
                      <a:pt x="888" y="190"/>
                    </a:cubicBezTo>
                    <a:cubicBezTo>
                      <a:pt x="771" y="180"/>
                      <a:pt x="665" y="169"/>
                      <a:pt x="560" y="159"/>
                    </a:cubicBezTo>
                    <a:lnTo>
                      <a:pt x="560" y="190"/>
                    </a:lnTo>
                    <a:cubicBezTo>
                      <a:pt x="560" y="190"/>
                      <a:pt x="1" y="866"/>
                      <a:pt x="454" y="1468"/>
                    </a:cubicBezTo>
                    <a:cubicBezTo>
                      <a:pt x="598" y="1661"/>
                      <a:pt x="790" y="1727"/>
                      <a:pt x="988" y="1727"/>
                    </a:cubicBezTo>
                    <a:cubicBezTo>
                      <a:pt x="1432" y="1727"/>
                      <a:pt x="1901" y="1394"/>
                      <a:pt x="1901" y="1394"/>
                    </a:cubicBezTo>
                    <a:lnTo>
                      <a:pt x="1901" y="1394"/>
                    </a:lnTo>
                    <a:cubicBezTo>
                      <a:pt x="1901" y="1394"/>
                      <a:pt x="1458" y="2545"/>
                      <a:pt x="2028" y="3020"/>
                    </a:cubicBezTo>
                    <a:cubicBezTo>
                      <a:pt x="2226" y="3188"/>
                      <a:pt x="2429" y="3253"/>
                      <a:pt x="2625" y="3253"/>
                    </a:cubicBezTo>
                    <a:cubicBezTo>
                      <a:pt x="3264" y="3253"/>
                      <a:pt x="3824" y="2559"/>
                      <a:pt x="3865" y="2503"/>
                    </a:cubicBezTo>
                    <a:lnTo>
                      <a:pt x="3865" y="2503"/>
                    </a:lnTo>
                    <a:cubicBezTo>
                      <a:pt x="3833" y="2598"/>
                      <a:pt x="3295" y="3918"/>
                      <a:pt x="4182" y="4308"/>
                    </a:cubicBezTo>
                    <a:cubicBezTo>
                      <a:pt x="4407" y="4407"/>
                      <a:pt x="4626" y="4446"/>
                      <a:pt x="4830" y="4446"/>
                    </a:cubicBezTo>
                    <a:cubicBezTo>
                      <a:pt x="5630" y="4446"/>
                      <a:pt x="6219" y="3844"/>
                      <a:pt x="6219" y="3844"/>
                    </a:cubicBezTo>
                    <a:lnTo>
                      <a:pt x="6230" y="3844"/>
                    </a:lnTo>
                    <a:cubicBezTo>
                      <a:pt x="6653" y="3379"/>
                      <a:pt x="6979" y="2841"/>
                      <a:pt x="7202" y="2260"/>
                    </a:cubicBezTo>
                    <a:lnTo>
                      <a:pt x="7202" y="2260"/>
                    </a:lnTo>
                    <a:cubicBezTo>
                      <a:pt x="7014" y="2353"/>
                      <a:pt x="6851" y="2393"/>
                      <a:pt x="6710" y="2393"/>
                    </a:cubicBezTo>
                    <a:cubicBezTo>
                      <a:pt x="5907" y="2393"/>
                      <a:pt x="5808" y="1109"/>
                      <a:pt x="5808" y="1109"/>
                    </a:cubicBezTo>
                    <a:cubicBezTo>
                      <a:pt x="5808" y="1109"/>
                      <a:pt x="5509" y="2068"/>
                      <a:pt x="4795" y="2068"/>
                    </a:cubicBezTo>
                    <a:cubicBezTo>
                      <a:pt x="4737" y="2068"/>
                      <a:pt x="4677" y="2062"/>
                      <a:pt x="4614" y="2049"/>
                    </a:cubicBezTo>
                    <a:cubicBezTo>
                      <a:pt x="3727" y="1859"/>
                      <a:pt x="4002" y="697"/>
                      <a:pt x="4013" y="634"/>
                    </a:cubicBezTo>
                    <a:lnTo>
                      <a:pt x="4013" y="634"/>
                    </a:lnTo>
                    <a:cubicBezTo>
                      <a:pt x="3977" y="688"/>
                      <a:pt x="3462" y="1299"/>
                      <a:pt x="2909" y="1299"/>
                    </a:cubicBezTo>
                    <a:cubicBezTo>
                      <a:pt x="2820" y="1299"/>
                      <a:pt x="2730" y="1283"/>
                      <a:pt x="2640" y="1246"/>
                    </a:cubicBezTo>
                    <a:cubicBezTo>
                      <a:pt x="1838" y="929"/>
                      <a:pt x="2038" y="21"/>
                      <a:pt x="2038" y="21"/>
                    </a:cubicBezTo>
                    <a:lnTo>
                      <a:pt x="2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4"/>
              <p:cNvSpPr/>
              <p:nvPr/>
            </p:nvSpPr>
            <p:spPr>
              <a:xfrm>
                <a:off x="4689550" y="2087791"/>
                <a:ext cx="917292" cy="582630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3703" extrusionOk="0">
                    <a:moveTo>
                      <a:pt x="5649" y="1"/>
                    </a:moveTo>
                    <a:lnTo>
                      <a:pt x="5618" y="12"/>
                    </a:lnTo>
                    <a:cubicBezTo>
                      <a:pt x="5618" y="12"/>
                      <a:pt x="5544" y="1110"/>
                      <a:pt x="4910" y="1152"/>
                    </a:cubicBezTo>
                    <a:cubicBezTo>
                      <a:pt x="4901" y="1153"/>
                      <a:pt x="4892" y="1153"/>
                      <a:pt x="4882" y="1153"/>
                    </a:cubicBezTo>
                    <a:cubicBezTo>
                      <a:pt x="4287" y="1153"/>
                      <a:pt x="3950" y="170"/>
                      <a:pt x="3950" y="170"/>
                    </a:cubicBezTo>
                    <a:cubicBezTo>
                      <a:pt x="3950" y="170"/>
                      <a:pt x="3833" y="1184"/>
                      <a:pt x="3232" y="1205"/>
                    </a:cubicBezTo>
                    <a:cubicBezTo>
                      <a:pt x="3225" y="1205"/>
                      <a:pt x="3219" y="1205"/>
                      <a:pt x="3212" y="1205"/>
                    </a:cubicBezTo>
                    <a:cubicBezTo>
                      <a:pt x="2593" y="1205"/>
                      <a:pt x="2324" y="212"/>
                      <a:pt x="2324" y="212"/>
                    </a:cubicBezTo>
                    <a:cubicBezTo>
                      <a:pt x="2324" y="212"/>
                      <a:pt x="2068" y="1166"/>
                      <a:pt x="1661" y="1166"/>
                    </a:cubicBezTo>
                    <a:cubicBezTo>
                      <a:pt x="1646" y="1166"/>
                      <a:pt x="1631" y="1165"/>
                      <a:pt x="1616" y="1162"/>
                    </a:cubicBezTo>
                    <a:cubicBezTo>
                      <a:pt x="1236" y="1110"/>
                      <a:pt x="1067" y="582"/>
                      <a:pt x="1025" y="455"/>
                    </a:cubicBezTo>
                    <a:cubicBezTo>
                      <a:pt x="856" y="814"/>
                      <a:pt x="581" y="1120"/>
                      <a:pt x="191" y="1310"/>
                    </a:cubicBezTo>
                    <a:lnTo>
                      <a:pt x="201" y="1331"/>
                    </a:lnTo>
                    <a:cubicBezTo>
                      <a:pt x="201" y="1331"/>
                      <a:pt x="1" y="2239"/>
                      <a:pt x="803" y="2556"/>
                    </a:cubicBezTo>
                    <a:cubicBezTo>
                      <a:pt x="893" y="2593"/>
                      <a:pt x="983" y="2609"/>
                      <a:pt x="1072" y="2609"/>
                    </a:cubicBezTo>
                    <a:cubicBezTo>
                      <a:pt x="1625" y="2609"/>
                      <a:pt x="2140" y="1998"/>
                      <a:pt x="2176" y="1944"/>
                    </a:cubicBezTo>
                    <a:lnTo>
                      <a:pt x="2176" y="1944"/>
                    </a:lnTo>
                    <a:cubicBezTo>
                      <a:pt x="2165" y="2007"/>
                      <a:pt x="1890" y="3169"/>
                      <a:pt x="2777" y="3359"/>
                    </a:cubicBezTo>
                    <a:cubicBezTo>
                      <a:pt x="2840" y="3372"/>
                      <a:pt x="2900" y="3378"/>
                      <a:pt x="2958" y="3378"/>
                    </a:cubicBezTo>
                    <a:cubicBezTo>
                      <a:pt x="3672" y="3378"/>
                      <a:pt x="3971" y="2419"/>
                      <a:pt x="3971" y="2419"/>
                    </a:cubicBezTo>
                    <a:cubicBezTo>
                      <a:pt x="3971" y="2419"/>
                      <a:pt x="4070" y="3703"/>
                      <a:pt x="4873" y="3703"/>
                    </a:cubicBezTo>
                    <a:cubicBezTo>
                      <a:pt x="5014" y="3703"/>
                      <a:pt x="5177" y="3663"/>
                      <a:pt x="5365" y="3570"/>
                    </a:cubicBezTo>
                    <a:cubicBezTo>
                      <a:pt x="5703" y="2704"/>
                      <a:pt x="5829" y="1744"/>
                      <a:pt x="5766" y="803"/>
                    </a:cubicBezTo>
                    <a:cubicBezTo>
                      <a:pt x="5745" y="519"/>
                      <a:pt x="5703" y="254"/>
                      <a:pt x="5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54"/>
              <p:cNvSpPr/>
              <p:nvPr/>
            </p:nvSpPr>
            <p:spPr>
              <a:xfrm>
                <a:off x="4850667" y="1775469"/>
                <a:ext cx="727855" cy="50191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190" extrusionOk="0">
                    <a:moveTo>
                      <a:pt x="2851" y="1"/>
                    </a:moveTo>
                    <a:cubicBezTo>
                      <a:pt x="2851" y="1"/>
                      <a:pt x="2968" y="803"/>
                      <a:pt x="2419" y="941"/>
                    </a:cubicBezTo>
                    <a:cubicBezTo>
                      <a:pt x="2376" y="953"/>
                      <a:pt x="2333" y="958"/>
                      <a:pt x="2292" y="958"/>
                    </a:cubicBezTo>
                    <a:cubicBezTo>
                      <a:pt x="1818" y="958"/>
                      <a:pt x="1479" y="244"/>
                      <a:pt x="1479" y="244"/>
                    </a:cubicBezTo>
                    <a:cubicBezTo>
                      <a:pt x="1479" y="244"/>
                      <a:pt x="1448" y="1036"/>
                      <a:pt x="941" y="1131"/>
                    </a:cubicBezTo>
                    <a:cubicBezTo>
                      <a:pt x="912" y="1136"/>
                      <a:pt x="884" y="1138"/>
                      <a:pt x="856" y="1138"/>
                    </a:cubicBezTo>
                    <a:cubicBezTo>
                      <a:pt x="501" y="1138"/>
                      <a:pt x="198" y="789"/>
                      <a:pt x="148" y="730"/>
                    </a:cubicBezTo>
                    <a:lnTo>
                      <a:pt x="148" y="730"/>
                    </a:lnTo>
                    <a:cubicBezTo>
                      <a:pt x="307" y="1247"/>
                      <a:pt x="275" y="1901"/>
                      <a:pt x="1" y="2440"/>
                    </a:cubicBezTo>
                    <a:cubicBezTo>
                      <a:pt x="43" y="2567"/>
                      <a:pt x="212" y="3095"/>
                      <a:pt x="592" y="3147"/>
                    </a:cubicBezTo>
                    <a:cubicBezTo>
                      <a:pt x="607" y="3150"/>
                      <a:pt x="622" y="3151"/>
                      <a:pt x="637" y="3151"/>
                    </a:cubicBezTo>
                    <a:cubicBezTo>
                      <a:pt x="1044" y="3151"/>
                      <a:pt x="1300" y="2197"/>
                      <a:pt x="1300" y="2197"/>
                    </a:cubicBezTo>
                    <a:cubicBezTo>
                      <a:pt x="1300" y="2197"/>
                      <a:pt x="1569" y="3190"/>
                      <a:pt x="2188" y="3190"/>
                    </a:cubicBezTo>
                    <a:cubicBezTo>
                      <a:pt x="2195" y="3190"/>
                      <a:pt x="2201" y="3190"/>
                      <a:pt x="2208" y="3190"/>
                    </a:cubicBezTo>
                    <a:cubicBezTo>
                      <a:pt x="2809" y="3169"/>
                      <a:pt x="2926" y="2155"/>
                      <a:pt x="2926" y="2155"/>
                    </a:cubicBezTo>
                    <a:cubicBezTo>
                      <a:pt x="2926" y="2155"/>
                      <a:pt x="3263" y="3138"/>
                      <a:pt x="3858" y="3138"/>
                    </a:cubicBezTo>
                    <a:cubicBezTo>
                      <a:pt x="3868" y="3138"/>
                      <a:pt x="3877" y="3138"/>
                      <a:pt x="3886" y="3137"/>
                    </a:cubicBezTo>
                    <a:cubicBezTo>
                      <a:pt x="4520" y="3095"/>
                      <a:pt x="4594" y="1997"/>
                      <a:pt x="4594" y="1997"/>
                    </a:cubicBezTo>
                    <a:lnTo>
                      <a:pt x="4625" y="1986"/>
                    </a:lnTo>
                    <a:cubicBezTo>
                      <a:pt x="4488" y="1363"/>
                      <a:pt x="4256" y="824"/>
                      <a:pt x="3992" y="371"/>
                    </a:cubicBezTo>
                    <a:lnTo>
                      <a:pt x="3982" y="381"/>
                    </a:lnTo>
                    <a:cubicBezTo>
                      <a:pt x="3897" y="472"/>
                      <a:pt x="3798" y="508"/>
                      <a:pt x="3695" y="508"/>
                    </a:cubicBezTo>
                    <a:cubicBezTo>
                      <a:pt x="3306" y="508"/>
                      <a:pt x="2852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4"/>
              <p:cNvSpPr/>
              <p:nvPr/>
            </p:nvSpPr>
            <p:spPr>
              <a:xfrm>
                <a:off x="4382263" y="1429949"/>
                <a:ext cx="1096502" cy="524572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3334" extrusionOk="0">
                    <a:moveTo>
                      <a:pt x="560" y="1"/>
                    </a:moveTo>
                    <a:cubicBezTo>
                      <a:pt x="243" y="170"/>
                      <a:pt x="0" y="392"/>
                      <a:pt x="21" y="772"/>
                    </a:cubicBezTo>
                    <a:cubicBezTo>
                      <a:pt x="74" y="1722"/>
                      <a:pt x="2059" y="1068"/>
                      <a:pt x="2956" y="2535"/>
                    </a:cubicBezTo>
                    <a:cubicBezTo>
                      <a:pt x="3031" y="2651"/>
                      <a:pt x="3083" y="2778"/>
                      <a:pt x="3125" y="2926"/>
                    </a:cubicBezTo>
                    <a:cubicBezTo>
                      <a:pt x="3175" y="2985"/>
                      <a:pt x="3478" y="3334"/>
                      <a:pt x="3833" y="3334"/>
                    </a:cubicBezTo>
                    <a:cubicBezTo>
                      <a:pt x="3861" y="3334"/>
                      <a:pt x="3889" y="3332"/>
                      <a:pt x="3918" y="3327"/>
                    </a:cubicBezTo>
                    <a:cubicBezTo>
                      <a:pt x="4425" y="3232"/>
                      <a:pt x="4456" y="2440"/>
                      <a:pt x="4456" y="2440"/>
                    </a:cubicBezTo>
                    <a:cubicBezTo>
                      <a:pt x="4456" y="2440"/>
                      <a:pt x="4795" y="3154"/>
                      <a:pt x="5269" y="3154"/>
                    </a:cubicBezTo>
                    <a:cubicBezTo>
                      <a:pt x="5310" y="3154"/>
                      <a:pt x="5353" y="3149"/>
                      <a:pt x="5396" y="3137"/>
                    </a:cubicBezTo>
                    <a:cubicBezTo>
                      <a:pt x="5945" y="2999"/>
                      <a:pt x="5828" y="2197"/>
                      <a:pt x="5828" y="2197"/>
                    </a:cubicBezTo>
                    <a:lnTo>
                      <a:pt x="5828" y="2197"/>
                    </a:lnTo>
                    <a:cubicBezTo>
                      <a:pt x="5829" y="2197"/>
                      <a:pt x="6283" y="2704"/>
                      <a:pt x="6672" y="2704"/>
                    </a:cubicBezTo>
                    <a:cubicBezTo>
                      <a:pt x="6775" y="2704"/>
                      <a:pt x="6874" y="2668"/>
                      <a:pt x="6959" y="2577"/>
                    </a:cubicBezTo>
                    <a:lnTo>
                      <a:pt x="6969" y="2567"/>
                    </a:lnTo>
                    <a:cubicBezTo>
                      <a:pt x="6262" y="1342"/>
                      <a:pt x="5311" y="772"/>
                      <a:pt x="5311" y="772"/>
                    </a:cubicBezTo>
                    <a:cubicBezTo>
                      <a:pt x="5311" y="772"/>
                      <a:pt x="5080" y="1343"/>
                      <a:pt x="4590" y="1343"/>
                    </a:cubicBezTo>
                    <a:cubicBezTo>
                      <a:pt x="4577" y="1343"/>
                      <a:pt x="4564" y="1343"/>
                      <a:pt x="4551" y="1342"/>
                    </a:cubicBezTo>
                    <a:cubicBezTo>
                      <a:pt x="4023" y="1310"/>
                      <a:pt x="3749" y="360"/>
                      <a:pt x="3749" y="360"/>
                    </a:cubicBezTo>
                    <a:cubicBezTo>
                      <a:pt x="3749" y="360"/>
                      <a:pt x="3477" y="1185"/>
                      <a:pt x="2924" y="1185"/>
                    </a:cubicBezTo>
                    <a:cubicBezTo>
                      <a:pt x="2910" y="1185"/>
                      <a:pt x="2897" y="1184"/>
                      <a:pt x="2883" y="1183"/>
                    </a:cubicBezTo>
                    <a:cubicBezTo>
                      <a:pt x="2302" y="1152"/>
                      <a:pt x="2144" y="244"/>
                      <a:pt x="2144" y="244"/>
                    </a:cubicBezTo>
                    <a:cubicBezTo>
                      <a:pt x="2144" y="244"/>
                      <a:pt x="1807" y="1008"/>
                      <a:pt x="1303" y="1008"/>
                    </a:cubicBezTo>
                    <a:cubicBezTo>
                      <a:pt x="1264" y="1008"/>
                      <a:pt x="1224" y="1003"/>
                      <a:pt x="1183" y="993"/>
                    </a:cubicBezTo>
                    <a:cubicBezTo>
                      <a:pt x="612" y="845"/>
                      <a:pt x="581" y="43"/>
                      <a:pt x="581" y="43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4"/>
              <p:cNvSpPr/>
              <p:nvPr/>
            </p:nvSpPr>
            <p:spPr>
              <a:xfrm>
                <a:off x="4470374" y="1076247"/>
                <a:ext cx="976924" cy="565165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3592" extrusionOk="0">
                    <a:moveTo>
                      <a:pt x="5923" y="0"/>
                    </a:moveTo>
                    <a:cubicBezTo>
                      <a:pt x="5923" y="0"/>
                      <a:pt x="5828" y="1119"/>
                      <a:pt x="5057" y="1172"/>
                    </a:cubicBezTo>
                    <a:cubicBezTo>
                      <a:pt x="5042" y="1173"/>
                      <a:pt x="5026" y="1173"/>
                      <a:pt x="5011" y="1173"/>
                    </a:cubicBezTo>
                    <a:cubicBezTo>
                      <a:pt x="4446" y="1173"/>
                      <a:pt x="4076" y="433"/>
                      <a:pt x="4076" y="433"/>
                    </a:cubicBezTo>
                    <a:cubicBezTo>
                      <a:pt x="4076" y="433"/>
                      <a:pt x="3928" y="1277"/>
                      <a:pt x="3389" y="1394"/>
                    </a:cubicBezTo>
                    <a:cubicBezTo>
                      <a:pt x="3353" y="1401"/>
                      <a:pt x="3319" y="1404"/>
                      <a:pt x="3285" y="1404"/>
                    </a:cubicBezTo>
                    <a:cubicBezTo>
                      <a:pt x="2818" y="1404"/>
                      <a:pt x="2597" y="760"/>
                      <a:pt x="2597" y="760"/>
                    </a:cubicBezTo>
                    <a:cubicBezTo>
                      <a:pt x="2597" y="760"/>
                      <a:pt x="2555" y="1478"/>
                      <a:pt x="1974" y="1605"/>
                    </a:cubicBezTo>
                    <a:cubicBezTo>
                      <a:pt x="1930" y="1615"/>
                      <a:pt x="1888" y="1619"/>
                      <a:pt x="1848" y="1619"/>
                    </a:cubicBezTo>
                    <a:cubicBezTo>
                      <a:pt x="1544" y="1619"/>
                      <a:pt x="1359" y="1357"/>
                      <a:pt x="1256" y="1162"/>
                    </a:cubicBezTo>
                    <a:lnTo>
                      <a:pt x="1256" y="1162"/>
                    </a:lnTo>
                    <a:cubicBezTo>
                      <a:pt x="1415" y="1795"/>
                      <a:pt x="580" y="1932"/>
                      <a:pt x="0" y="2249"/>
                    </a:cubicBezTo>
                    <a:lnTo>
                      <a:pt x="21" y="2291"/>
                    </a:lnTo>
                    <a:cubicBezTo>
                      <a:pt x="21" y="2291"/>
                      <a:pt x="52" y="3093"/>
                      <a:pt x="623" y="3241"/>
                    </a:cubicBezTo>
                    <a:cubicBezTo>
                      <a:pt x="664" y="3251"/>
                      <a:pt x="704" y="3256"/>
                      <a:pt x="743" y="3256"/>
                    </a:cubicBezTo>
                    <a:cubicBezTo>
                      <a:pt x="1247" y="3256"/>
                      <a:pt x="1584" y="2492"/>
                      <a:pt x="1584" y="2492"/>
                    </a:cubicBezTo>
                    <a:cubicBezTo>
                      <a:pt x="1584" y="2492"/>
                      <a:pt x="1742" y="3400"/>
                      <a:pt x="2323" y="3431"/>
                    </a:cubicBezTo>
                    <a:cubicBezTo>
                      <a:pt x="2337" y="3432"/>
                      <a:pt x="2350" y="3433"/>
                      <a:pt x="2364" y="3433"/>
                    </a:cubicBezTo>
                    <a:cubicBezTo>
                      <a:pt x="2917" y="3433"/>
                      <a:pt x="3189" y="2608"/>
                      <a:pt x="3189" y="2608"/>
                    </a:cubicBezTo>
                    <a:cubicBezTo>
                      <a:pt x="3189" y="2608"/>
                      <a:pt x="3463" y="3558"/>
                      <a:pt x="3991" y="3590"/>
                    </a:cubicBezTo>
                    <a:cubicBezTo>
                      <a:pt x="4004" y="3591"/>
                      <a:pt x="4017" y="3591"/>
                      <a:pt x="4030" y="3591"/>
                    </a:cubicBezTo>
                    <a:cubicBezTo>
                      <a:pt x="4520" y="3591"/>
                      <a:pt x="4751" y="3020"/>
                      <a:pt x="4751" y="3020"/>
                    </a:cubicBezTo>
                    <a:cubicBezTo>
                      <a:pt x="4751" y="3020"/>
                      <a:pt x="6209" y="1795"/>
                      <a:pt x="5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4"/>
              <p:cNvSpPr/>
              <p:nvPr/>
            </p:nvSpPr>
            <p:spPr>
              <a:xfrm>
                <a:off x="3968614" y="539400"/>
                <a:ext cx="1435570" cy="791735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5032" extrusionOk="0">
                    <a:moveTo>
                      <a:pt x="4089" y="0"/>
                    </a:moveTo>
                    <a:cubicBezTo>
                      <a:pt x="4063" y="0"/>
                      <a:pt x="4038" y="1"/>
                      <a:pt x="4013" y="1"/>
                    </a:cubicBezTo>
                    <a:cubicBezTo>
                      <a:pt x="2387" y="22"/>
                      <a:pt x="0" y="825"/>
                      <a:pt x="211" y="2736"/>
                    </a:cubicBezTo>
                    <a:cubicBezTo>
                      <a:pt x="402" y="4478"/>
                      <a:pt x="3959" y="2821"/>
                      <a:pt x="4445" y="4552"/>
                    </a:cubicBezTo>
                    <a:lnTo>
                      <a:pt x="4445" y="4574"/>
                    </a:lnTo>
                    <a:cubicBezTo>
                      <a:pt x="4548" y="4769"/>
                      <a:pt x="4733" y="5031"/>
                      <a:pt x="5037" y="5031"/>
                    </a:cubicBezTo>
                    <a:cubicBezTo>
                      <a:pt x="5077" y="5031"/>
                      <a:pt x="5119" y="5027"/>
                      <a:pt x="5163" y="5017"/>
                    </a:cubicBezTo>
                    <a:cubicBezTo>
                      <a:pt x="5744" y="4890"/>
                      <a:pt x="5786" y="4172"/>
                      <a:pt x="5786" y="4172"/>
                    </a:cubicBezTo>
                    <a:cubicBezTo>
                      <a:pt x="5786" y="4172"/>
                      <a:pt x="6007" y="4816"/>
                      <a:pt x="6474" y="4816"/>
                    </a:cubicBezTo>
                    <a:cubicBezTo>
                      <a:pt x="6508" y="4816"/>
                      <a:pt x="6542" y="4813"/>
                      <a:pt x="6578" y="4806"/>
                    </a:cubicBezTo>
                    <a:cubicBezTo>
                      <a:pt x="7117" y="4689"/>
                      <a:pt x="7265" y="3845"/>
                      <a:pt x="7265" y="3845"/>
                    </a:cubicBezTo>
                    <a:cubicBezTo>
                      <a:pt x="7265" y="3845"/>
                      <a:pt x="7635" y="4585"/>
                      <a:pt x="8200" y="4585"/>
                    </a:cubicBezTo>
                    <a:cubicBezTo>
                      <a:pt x="8215" y="4585"/>
                      <a:pt x="8231" y="4585"/>
                      <a:pt x="8246" y="4584"/>
                    </a:cubicBezTo>
                    <a:cubicBezTo>
                      <a:pt x="9017" y="4531"/>
                      <a:pt x="9112" y="3412"/>
                      <a:pt x="9112" y="3412"/>
                    </a:cubicBezTo>
                    <a:lnTo>
                      <a:pt x="9123" y="3412"/>
                    </a:lnTo>
                    <a:cubicBezTo>
                      <a:pt x="9102" y="3264"/>
                      <a:pt x="9070" y="3127"/>
                      <a:pt x="9028" y="2979"/>
                    </a:cubicBezTo>
                    <a:cubicBezTo>
                      <a:pt x="8445" y="983"/>
                      <a:pt x="5724" y="0"/>
                      <a:pt x="4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7" name="Google Shape;1897;p54"/>
          <p:cNvGrpSpPr/>
          <p:nvPr/>
        </p:nvGrpSpPr>
        <p:grpSpPr>
          <a:xfrm>
            <a:off x="1556309" y="4086851"/>
            <a:ext cx="273872" cy="345874"/>
            <a:chOff x="1498457" y="3059761"/>
            <a:chExt cx="429309" cy="514855"/>
          </a:xfrm>
        </p:grpSpPr>
        <p:sp>
          <p:nvSpPr>
            <p:cNvPr id="1898" name="Google Shape;1898;p54"/>
            <p:cNvSpPr/>
            <p:nvPr/>
          </p:nvSpPr>
          <p:spPr>
            <a:xfrm>
              <a:off x="1514025" y="3075525"/>
              <a:ext cx="397950" cy="483325"/>
            </a:xfrm>
            <a:custGeom>
              <a:avLst/>
              <a:gdLst/>
              <a:ahLst/>
              <a:cxnLst/>
              <a:rect l="l" t="t" r="r" b="b"/>
              <a:pathLst>
                <a:path w="15918" h="19333" extrusionOk="0">
                  <a:moveTo>
                    <a:pt x="4964" y="0"/>
                  </a:moveTo>
                  <a:cubicBezTo>
                    <a:pt x="4424" y="0"/>
                    <a:pt x="3915" y="84"/>
                    <a:pt x="3616" y="297"/>
                  </a:cubicBezTo>
                  <a:cubicBezTo>
                    <a:pt x="2789" y="888"/>
                    <a:pt x="0" y="9444"/>
                    <a:pt x="1371" y="10590"/>
                  </a:cubicBezTo>
                  <a:cubicBezTo>
                    <a:pt x="2753" y="11736"/>
                    <a:pt x="8012" y="12599"/>
                    <a:pt x="8012" y="12599"/>
                  </a:cubicBezTo>
                  <a:cubicBezTo>
                    <a:pt x="8012" y="12599"/>
                    <a:pt x="6452" y="17999"/>
                    <a:pt x="6865" y="18460"/>
                  </a:cubicBezTo>
                  <a:cubicBezTo>
                    <a:pt x="7179" y="18808"/>
                    <a:pt x="8950" y="19333"/>
                    <a:pt x="9975" y="19333"/>
                  </a:cubicBezTo>
                  <a:cubicBezTo>
                    <a:pt x="10305" y="19333"/>
                    <a:pt x="10558" y="19278"/>
                    <a:pt x="10659" y="19146"/>
                  </a:cubicBezTo>
                  <a:cubicBezTo>
                    <a:pt x="11072" y="18590"/>
                    <a:pt x="12632" y="13201"/>
                    <a:pt x="12632" y="13201"/>
                  </a:cubicBezTo>
                  <a:cubicBezTo>
                    <a:pt x="12632" y="13201"/>
                    <a:pt x="13407" y="13511"/>
                    <a:pt x="14077" y="13511"/>
                  </a:cubicBezTo>
                  <a:cubicBezTo>
                    <a:pt x="14368" y="13511"/>
                    <a:pt x="14640" y="13453"/>
                    <a:pt x="14819" y="13285"/>
                  </a:cubicBezTo>
                  <a:cubicBezTo>
                    <a:pt x="15220" y="12930"/>
                    <a:pt x="15657" y="11630"/>
                    <a:pt x="15811" y="10673"/>
                  </a:cubicBezTo>
                  <a:cubicBezTo>
                    <a:pt x="15893" y="10294"/>
                    <a:pt x="15917" y="9905"/>
                    <a:pt x="15835" y="9704"/>
                  </a:cubicBezTo>
                  <a:cubicBezTo>
                    <a:pt x="15775" y="9585"/>
                    <a:pt x="15563" y="9444"/>
                    <a:pt x="15397" y="9349"/>
                  </a:cubicBezTo>
                  <a:cubicBezTo>
                    <a:pt x="14735" y="8983"/>
                    <a:pt x="13554" y="8664"/>
                    <a:pt x="13554" y="8664"/>
                  </a:cubicBezTo>
                  <a:cubicBezTo>
                    <a:pt x="13554" y="8664"/>
                    <a:pt x="15268" y="2684"/>
                    <a:pt x="14854" y="2177"/>
                  </a:cubicBezTo>
                  <a:cubicBezTo>
                    <a:pt x="14506" y="1738"/>
                    <a:pt x="12848" y="1093"/>
                    <a:pt x="11690" y="1093"/>
                  </a:cubicBezTo>
                  <a:cubicBezTo>
                    <a:pt x="11352" y="1093"/>
                    <a:pt x="11056" y="1148"/>
                    <a:pt x="10848" y="1279"/>
                  </a:cubicBezTo>
                  <a:cubicBezTo>
                    <a:pt x="10316" y="1610"/>
                    <a:pt x="9512" y="6891"/>
                    <a:pt x="9147" y="6974"/>
                  </a:cubicBezTo>
                  <a:cubicBezTo>
                    <a:pt x="9120" y="6981"/>
                    <a:pt x="9082" y="6984"/>
                    <a:pt x="9032" y="6984"/>
                  </a:cubicBezTo>
                  <a:cubicBezTo>
                    <a:pt x="8389" y="6984"/>
                    <a:pt x="5941" y="6435"/>
                    <a:pt x="5909" y="5875"/>
                  </a:cubicBezTo>
                  <a:cubicBezTo>
                    <a:pt x="5862" y="5284"/>
                    <a:pt x="7374" y="901"/>
                    <a:pt x="7138" y="534"/>
                  </a:cubicBezTo>
                  <a:cubicBezTo>
                    <a:pt x="6972" y="262"/>
                    <a:pt x="5919" y="0"/>
                    <a:pt x="4964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9" name="Google Shape;1899;p54"/>
            <p:cNvGrpSpPr/>
            <p:nvPr/>
          </p:nvGrpSpPr>
          <p:grpSpPr>
            <a:xfrm>
              <a:off x="1498457" y="3059761"/>
              <a:ext cx="429309" cy="514855"/>
              <a:chOff x="3994150" y="283000"/>
              <a:chExt cx="2375811" cy="2849225"/>
            </a:xfrm>
          </p:grpSpPr>
          <p:sp>
            <p:nvSpPr>
              <p:cNvPr id="1900" name="Google Shape;1900;p54"/>
              <p:cNvSpPr/>
              <p:nvPr/>
            </p:nvSpPr>
            <p:spPr>
              <a:xfrm>
                <a:off x="3994150" y="283000"/>
                <a:ext cx="2375811" cy="2849225"/>
              </a:xfrm>
              <a:custGeom>
                <a:avLst/>
                <a:gdLst/>
                <a:ahLst/>
                <a:cxnLst/>
                <a:rect l="l" t="t" r="r" b="b"/>
                <a:pathLst>
                  <a:path w="14403" h="17273" extrusionOk="0">
                    <a:moveTo>
                      <a:pt x="4434" y="0"/>
                    </a:moveTo>
                    <a:cubicBezTo>
                      <a:pt x="3950" y="0"/>
                      <a:pt x="3496" y="75"/>
                      <a:pt x="3232" y="266"/>
                    </a:cubicBezTo>
                    <a:cubicBezTo>
                      <a:pt x="2492" y="794"/>
                      <a:pt x="1" y="8439"/>
                      <a:pt x="1225" y="9463"/>
                    </a:cubicBezTo>
                    <a:cubicBezTo>
                      <a:pt x="2450" y="10487"/>
                      <a:pt x="7149" y="11258"/>
                      <a:pt x="7149" y="11258"/>
                    </a:cubicBezTo>
                    <a:cubicBezTo>
                      <a:pt x="7149" y="11258"/>
                      <a:pt x="5766" y="16083"/>
                      <a:pt x="6125" y="16495"/>
                    </a:cubicBezTo>
                    <a:cubicBezTo>
                      <a:pt x="6405" y="16799"/>
                      <a:pt x="8002" y="17273"/>
                      <a:pt x="8919" y="17273"/>
                    </a:cubicBezTo>
                    <a:cubicBezTo>
                      <a:pt x="9212" y="17273"/>
                      <a:pt x="9435" y="17225"/>
                      <a:pt x="9525" y="17107"/>
                    </a:cubicBezTo>
                    <a:cubicBezTo>
                      <a:pt x="9895" y="16611"/>
                      <a:pt x="11277" y="11786"/>
                      <a:pt x="11277" y="11786"/>
                    </a:cubicBezTo>
                    <a:cubicBezTo>
                      <a:pt x="11277" y="11786"/>
                      <a:pt x="11982" y="12071"/>
                      <a:pt x="12586" y="12071"/>
                    </a:cubicBezTo>
                    <a:cubicBezTo>
                      <a:pt x="12844" y="12071"/>
                      <a:pt x="13083" y="12019"/>
                      <a:pt x="13241" y="11870"/>
                    </a:cubicBezTo>
                    <a:cubicBezTo>
                      <a:pt x="13769" y="11384"/>
                      <a:pt x="14403" y="8988"/>
                      <a:pt x="14065" y="8597"/>
                    </a:cubicBezTo>
                    <a:cubicBezTo>
                      <a:pt x="13706" y="8164"/>
                      <a:pt x="12112" y="7731"/>
                      <a:pt x="12112" y="7731"/>
                    </a:cubicBezTo>
                    <a:cubicBezTo>
                      <a:pt x="12112" y="7731"/>
                      <a:pt x="13642" y="2399"/>
                      <a:pt x="13273" y="1945"/>
                    </a:cubicBezTo>
                    <a:cubicBezTo>
                      <a:pt x="12963" y="1552"/>
                      <a:pt x="11481" y="977"/>
                      <a:pt x="10441" y="977"/>
                    </a:cubicBezTo>
                    <a:cubicBezTo>
                      <a:pt x="10137" y="977"/>
                      <a:pt x="9872" y="1026"/>
                      <a:pt x="9683" y="1142"/>
                    </a:cubicBezTo>
                    <a:cubicBezTo>
                      <a:pt x="9219" y="1438"/>
                      <a:pt x="8501" y="6147"/>
                      <a:pt x="8173" y="6232"/>
                    </a:cubicBezTo>
                    <a:cubicBezTo>
                      <a:pt x="8150" y="6238"/>
                      <a:pt x="8116" y="6240"/>
                      <a:pt x="8073" y="6240"/>
                    </a:cubicBezTo>
                    <a:cubicBezTo>
                      <a:pt x="7502" y="6240"/>
                      <a:pt x="5309" y="5741"/>
                      <a:pt x="5270" y="5250"/>
                    </a:cubicBezTo>
                    <a:cubicBezTo>
                      <a:pt x="5228" y="4722"/>
                      <a:pt x="6589" y="804"/>
                      <a:pt x="6378" y="467"/>
                    </a:cubicBezTo>
                    <a:cubicBezTo>
                      <a:pt x="6224" y="231"/>
                      <a:pt x="5284" y="0"/>
                      <a:pt x="4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54"/>
              <p:cNvSpPr/>
              <p:nvPr/>
            </p:nvSpPr>
            <p:spPr>
              <a:xfrm>
                <a:off x="6030336" y="596742"/>
                <a:ext cx="115137" cy="11513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8" extrusionOk="0">
                    <a:moveTo>
                      <a:pt x="348" y="1"/>
                    </a:moveTo>
                    <a:cubicBezTo>
                      <a:pt x="158" y="1"/>
                      <a:pt x="0" y="148"/>
                      <a:pt x="0" y="349"/>
                    </a:cubicBezTo>
                    <a:cubicBezTo>
                      <a:pt x="0" y="539"/>
                      <a:pt x="158" y="697"/>
                      <a:pt x="348" y="697"/>
                    </a:cubicBezTo>
                    <a:cubicBezTo>
                      <a:pt x="538" y="697"/>
                      <a:pt x="697" y="539"/>
                      <a:pt x="697" y="349"/>
                    </a:cubicBezTo>
                    <a:cubicBezTo>
                      <a:pt x="697" y="148"/>
                      <a:pt x="538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54"/>
              <p:cNvSpPr/>
              <p:nvPr/>
            </p:nvSpPr>
            <p:spPr>
              <a:xfrm>
                <a:off x="5676676" y="511461"/>
                <a:ext cx="322482" cy="10837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57" extrusionOk="0">
                    <a:moveTo>
                      <a:pt x="565" y="0"/>
                    </a:moveTo>
                    <a:cubicBezTo>
                      <a:pt x="335" y="0"/>
                      <a:pt x="152" y="62"/>
                      <a:pt x="96" y="233"/>
                    </a:cubicBezTo>
                    <a:cubicBezTo>
                      <a:pt x="0" y="542"/>
                      <a:pt x="532" y="656"/>
                      <a:pt x="1051" y="656"/>
                    </a:cubicBezTo>
                    <a:cubicBezTo>
                      <a:pt x="1508" y="656"/>
                      <a:pt x="1954" y="567"/>
                      <a:pt x="1954" y="444"/>
                    </a:cubicBezTo>
                    <a:cubicBezTo>
                      <a:pt x="1954" y="362"/>
                      <a:pt x="1121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54"/>
              <p:cNvSpPr/>
              <p:nvPr/>
            </p:nvSpPr>
            <p:spPr>
              <a:xfrm>
                <a:off x="5692346" y="666682"/>
                <a:ext cx="311265" cy="167427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15" extrusionOk="0">
                    <a:moveTo>
                      <a:pt x="1775" y="1"/>
                    </a:moveTo>
                    <a:cubicBezTo>
                      <a:pt x="1475" y="1"/>
                      <a:pt x="1" y="271"/>
                      <a:pt x="1" y="844"/>
                    </a:cubicBezTo>
                    <a:cubicBezTo>
                      <a:pt x="1" y="965"/>
                      <a:pt x="73" y="1015"/>
                      <a:pt x="188" y="1015"/>
                    </a:cubicBezTo>
                    <a:cubicBezTo>
                      <a:pt x="666" y="1015"/>
                      <a:pt x="1887" y="163"/>
                      <a:pt x="1827" y="10"/>
                    </a:cubicBezTo>
                    <a:cubicBezTo>
                      <a:pt x="1825" y="4"/>
                      <a:pt x="1806" y="1"/>
                      <a:pt x="1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54"/>
              <p:cNvSpPr/>
              <p:nvPr/>
            </p:nvSpPr>
            <p:spPr>
              <a:xfrm>
                <a:off x="5807649" y="716993"/>
                <a:ext cx="261615" cy="24165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465" extrusionOk="0">
                    <a:moveTo>
                      <a:pt x="1359" y="0"/>
                    </a:moveTo>
                    <a:cubicBezTo>
                      <a:pt x="1223" y="0"/>
                      <a:pt x="1" y="1215"/>
                      <a:pt x="442" y="1436"/>
                    </a:cubicBezTo>
                    <a:cubicBezTo>
                      <a:pt x="479" y="1456"/>
                      <a:pt x="516" y="1464"/>
                      <a:pt x="554" y="1464"/>
                    </a:cubicBezTo>
                    <a:cubicBezTo>
                      <a:pt x="1039" y="1464"/>
                      <a:pt x="1586" y="10"/>
                      <a:pt x="1360" y="1"/>
                    </a:cubicBezTo>
                    <a:cubicBezTo>
                      <a:pt x="1360" y="0"/>
                      <a:pt x="1359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4"/>
              <p:cNvSpPr/>
              <p:nvPr/>
            </p:nvSpPr>
            <p:spPr>
              <a:xfrm>
                <a:off x="5972767" y="749984"/>
                <a:ext cx="152746" cy="275801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672" extrusionOk="0">
                    <a:moveTo>
                      <a:pt x="761" y="1"/>
                    </a:moveTo>
                    <a:cubicBezTo>
                      <a:pt x="676" y="1"/>
                      <a:pt x="0" y="1542"/>
                      <a:pt x="497" y="1669"/>
                    </a:cubicBezTo>
                    <a:cubicBezTo>
                      <a:pt x="505" y="1671"/>
                      <a:pt x="513" y="1672"/>
                      <a:pt x="521" y="1672"/>
                    </a:cubicBezTo>
                    <a:cubicBezTo>
                      <a:pt x="849" y="1672"/>
                      <a:pt x="926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54"/>
              <p:cNvSpPr/>
              <p:nvPr/>
            </p:nvSpPr>
            <p:spPr>
              <a:xfrm>
                <a:off x="4709388" y="366467"/>
                <a:ext cx="305657" cy="392752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381" extrusionOk="0">
                    <a:moveTo>
                      <a:pt x="1607" y="1"/>
                    </a:moveTo>
                    <a:cubicBezTo>
                      <a:pt x="1565" y="1"/>
                      <a:pt x="1288" y="1068"/>
                      <a:pt x="638" y="1460"/>
                    </a:cubicBezTo>
                    <a:cubicBezTo>
                      <a:pt x="0" y="1834"/>
                      <a:pt x="78" y="2381"/>
                      <a:pt x="492" y="2381"/>
                    </a:cubicBezTo>
                    <a:cubicBezTo>
                      <a:pt x="557" y="2381"/>
                      <a:pt x="631" y="2367"/>
                      <a:pt x="712" y="2337"/>
                    </a:cubicBezTo>
                    <a:cubicBezTo>
                      <a:pt x="1387" y="2072"/>
                      <a:pt x="1852" y="478"/>
                      <a:pt x="1610" y="3"/>
                    </a:cubicBezTo>
                    <a:cubicBezTo>
                      <a:pt x="1609" y="2"/>
                      <a:pt x="1608" y="1"/>
                      <a:pt x="16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54"/>
              <p:cNvSpPr/>
              <p:nvPr/>
            </p:nvSpPr>
            <p:spPr>
              <a:xfrm>
                <a:off x="4448432" y="389395"/>
                <a:ext cx="345411" cy="275471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670" extrusionOk="0">
                    <a:moveTo>
                      <a:pt x="1247" y="1"/>
                    </a:moveTo>
                    <a:cubicBezTo>
                      <a:pt x="413" y="1"/>
                      <a:pt x="1" y="1670"/>
                      <a:pt x="86" y="1670"/>
                    </a:cubicBezTo>
                    <a:cubicBezTo>
                      <a:pt x="86" y="1670"/>
                      <a:pt x="87" y="1670"/>
                      <a:pt x="87" y="1670"/>
                    </a:cubicBezTo>
                    <a:cubicBezTo>
                      <a:pt x="245" y="1649"/>
                      <a:pt x="425" y="1448"/>
                      <a:pt x="837" y="1067"/>
                    </a:cubicBezTo>
                    <a:cubicBezTo>
                      <a:pt x="1185" y="730"/>
                      <a:pt x="2093" y="138"/>
                      <a:pt x="1365" y="12"/>
                    </a:cubicBezTo>
                    <a:cubicBezTo>
                      <a:pt x="1324" y="4"/>
                      <a:pt x="1285" y="1"/>
                      <a:pt x="1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4"/>
              <p:cNvSpPr/>
              <p:nvPr/>
            </p:nvSpPr>
            <p:spPr>
              <a:xfrm>
                <a:off x="5128040" y="2927538"/>
                <a:ext cx="241655" cy="15192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21" extrusionOk="0">
                    <a:moveTo>
                      <a:pt x="812" y="1"/>
                    </a:moveTo>
                    <a:cubicBezTo>
                      <a:pt x="761" y="1"/>
                      <a:pt x="709" y="7"/>
                      <a:pt x="655" y="19"/>
                    </a:cubicBezTo>
                    <a:cubicBezTo>
                      <a:pt x="1" y="167"/>
                      <a:pt x="53" y="706"/>
                      <a:pt x="634" y="843"/>
                    </a:cubicBezTo>
                    <a:cubicBezTo>
                      <a:pt x="836" y="894"/>
                      <a:pt x="990" y="920"/>
                      <a:pt x="1107" y="920"/>
                    </a:cubicBezTo>
                    <a:cubicBezTo>
                      <a:pt x="1328" y="920"/>
                      <a:pt x="1416" y="829"/>
                      <a:pt x="1437" y="643"/>
                    </a:cubicBezTo>
                    <a:cubicBezTo>
                      <a:pt x="1464" y="326"/>
                      <a:pt x="1188" y="1"/>
                      <a:pt x="8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4"/>
              <p:cNvSpPr/>
              <p:nvPr/>
            </p:nvSpPr>
            <p:spPr>
              <a:xfrm>
                <a:off x="5122762" y="2398367"/>
                <a:ext cx="223511" cy="49601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007" extrusionOk="0">
                    <a:moveTo>
                      <a:pt x="651" y="1"/>
                    </a:moveTo>
                    <a:cubicBezTo>
                      <a:pt x="632" y="1"/>
                      <a:pt x="612" y="3"/>
                      <a:pt x="592" y="7"/>
                    </a:cubicBezTo>
                    <a:cubicBezTo>
                      <a:pt x="212" y="81"/>
                      <a:pt x="1" y="2552"/>
                      <a:pt x="645" y="3006"/>
                    </a:cubicBezTo>
                    <a:cubicBezTo>
                      <a:pt x="646" y="3006"/>
                      <a:pt x="646" y="3007"/>
                      <a:pt x="647" y="3007"/>
                    </a:cubicBezTo>
                    <a:cubicBezTo>
                      <a:pt x="727" y="3007"/>
                      <a:pt x="1354" y="1"/>
                      <a:pt x="6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4"/>
              <p:cNvSpPr/>
              <p:nvPr/>
            </p:nvSpPr>
            <p:spPr>
              <a:xfrm>
                <a:off x="5288045" y="2311271"/>
                <a:ext cx="331884" cy="588056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3565" extrusionOk="0">
                    <a:moveTo>
                      <a:pt x="950" y="0"/>
                    </a:moveTo>
                    <a:cubicBezTo>
                      <a:pt x="534" y="0"/>
                      <a:pt x="455" y="746"/>
                      <a:pt x="350" y="1697"/>
                    </a:cubicBezTo>
                    <a:cubicBezTo>
                      <a:pt x="245" y="2710"/>
                      <a:pt x="33" y="3439"/>
                      <a:pt x="2" y="3555"/>
                    </a:cubicBezTo>
                    <a:cubicBezTo>
                      <a:pt x="0" y="3561"/>
                      <a:pt x="0" y="3565"/>
                      <a:pt x="2" y="3565"/>
                    </a:cubicBezTo>
                    <a:cubicBezTo>
                      <a:pt x="62" y="3565"/>
                      <a:pt x="2011" y="356"/>
                      <a:pt x="1100" y="28"/>
                    </a:cubicBezTo>
                    <a:cubicBezTo>
                      <a:pt x="1046" y="10"/>
                      <a:pt x="996" y="0"/>
                      <a:pt x="9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4"/>
              <p:cNvSpPr/>
              <p:nvPr/>
            </p:nvSpPr>
            <p:spPr>
              <a:xfrm>
                <a:off x="5329283" y="2648272"/>
                <a:ext cx="307471" cy="26623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614" extrusionOk="0">
                    <a:moveTo>
                      <a:pt x="1422" y="0"/>
                    </a:moveTo>
                    <a:cubicBezTo>
                      <a:pt x="1203" y="0"/>
                      <a:pt x="971" y="347"/>
                      <a:pt x="745" y="741"/>
                    </a:cubicBezTo>
                    <a:cubicBezTo>
                      <a:pt x="459" y="1227"/>
                      <a:pt x="58" y="1554"/>
                      <a:pt x="6" y="1607"/>
                    </a:cubicBezTo>
                    <a:cubicBezTo>
                      <a:pt x="1" y="1611"/>
                      <a:pt x="5" y="1614"/>
                      <a:pt x="18" y="1614"/>
                    </a:cubicBezTo>
                    <a:cubicBezTo>
                      <a:pt x="116" y="1614"/>
                      <a:pt x="720" y="1463"/>
                      <a:pt x="1198" y="1153"/>
                    </a:cubicBezTo>
                    <a:cubicBezTo>
                      <a:pt x="1684" y="846"/>
                      <a:pt x="1864" y="329"/>
                      <a:pt x="1589" y="76"/>
                    </a:cubicBezTo>
                    <a:cubicBezTo>
                      <a:pt x="1535" y="24"/>
                      <a:pt x="1479" y="0"/>
                      <a:pt x="1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4"/>
              <p:cNvSpPr/>
              <p:nvPr/>
            </p:nvSpPr>
            <p:spPr>
              <a:xfrm>
                <a:off x="5376460" y="2886795"/>
                <a:ext cx="241161" cy="101116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13" extrusionOk="0">
                    <a:moveTo>
                      <a:pt x="1231" y="0"/>
                    </a:moveTo>
                    <a:cubicBezTo>
                      <a:pt x="1102" y="0"/>
                      <a:pt x="908" y="111"/>
                      <a:pt x="701" y="235"/>
                    </a:cubicBezTo>
                    <a:cubicBezTo>
                      <a:pt x="395" y="425"/>
                      <a:pt x="79" y="499"/>
                      <a:pt x="36" y="510"/>
                    </a:cubicBezTo>
                    <a:cubicBezTo>
                      <a:pt x="0" y="518"/>
                      <a:pt x="321" y="613"/>
                      <a:pt x="673" y="613"/>
                    </a:cubicBezTo>
                    <a:cubicBezTo>
                      <a:pt x="731" y="613"/>
                      <a:pt x="791" y="610"/>
                      <a:pt x="849" y="604"/>
                    </a:cubicBezTo>
                    <a:cubicBezTo>
                      <a:pt x="1208" y="573"/>
                      <a:pt x="1461" y="330"/>
                      <a:pt x="1377" y="108"/>
                    </a:cubicBezTo>
                    <a:cubicBezTo>
                      <a:pt x="1351" y="31"/>
                      <a:pt x="1300" y="0"/>
                      <a:pt x="12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4"/>
              <p:cNvSpPr/>
              <p:nvPr/>
            </p:nvSpPr>
            <p:spPr>
              <a:xfrm>
                <a:off x="5035666" y="2715903"/>
                <a:ext cx="139880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286" extrusionOk="0">
                    <a:moveTo>
                      <a:pt x="289" y="0"/>
                    </a:moveTo>
                    <a:cubicBezTo>
                      <a:pt x="268" y="0"/>
                      <a:pt x="246" y="5"/>
                      <a:pt x="223" y="14"/>
                    </a:cubicBezTo>
                    <a:cubicBezTo>
                      <a:pt x="12" y="110"/>
                      <a:pt x="1" y="458"/>
                      <a:pt x="223" y="753"/>
                    </a:cubicBezTo>
                    <a:cubicBezTo>
                      <a:pt x="457" y="1056"/>
                      <a:pt x="808" y="1286"/>
                      <a:pt x="843" y="1286"/>
                    </a:cubicBezTo>
                    <a:cubicBezTo>
                      <a:pt x="846" y="1286"/>
                      <a:pt x="847" y="1284"/>
                      <a:pt x="845" y="1281"/>
                    </a:cubicBezTo>
                    <a:cubicBezTo>
                      <a:pt x="824" y="1239"/>
                      <a:pt x="655" y="954"/>
                      <a:pt x="592" y="605"/>
                    </a:cubicBezTo>
                    <a:cubicBezTo>
                      <a:pt x="527" y="286"/>
                      <a:pt x="453" y="0"/>
                      <a:pt x="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4"/>
              <p:cNvSpPr/>
              <p:nvPr/>
            </p:nvSpPr>
            <p:spPr>
              <a:xfrm>
                <a:off x="4276385" y="748170"/>
                <a:ext cx="353658" cy="493208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990" extrusionOk="0">
                    <a:moveTo>
                      <a:pt x="1248" y="1"/>
                    </a:moveTo>
                    <a:cubicBezTo>
                      <a:pt x="959" y="1"/>
                      <a:pt x="592" y="349"/>
                      <a:pt x="391" y="551"/>
                    </a:cubicBezTo>
                    <a:cubicBezTo>
                      <a:pt x="127" y="814"/>
                      <a:pt x="0" y="1480"/>
                      <a:pt x="11" y="1775"/>
                    </a:cubicBezTo>
                    <a:cubicBezTo>
                      <a:pt x="21" y="2424"/>
                      <a:pt x="187" y="2989"/>
                      <a:pt x="591" y="2989"/>
                    </a:cubicBezTo>
                    <a:cubicBezTo>
                      <a:pt x="595" y="2989"/>
                      <a:pt x="598" y="2989"/>
                      <a:pt x="602" y="2989"/>
                    </a:cubicBezTo>
                    <a:cubicBezTo>
                      <a:pt x="1098" y="2968"/>
                      <a:pt x="570" y="2208"/>
                      <a:pt x="570" y="2208"/>
                    </a:cubicBezTo>
                    <a:lnTo>
                      <a:pt x="570" y="2208"/>
                    </a:lnTo>
                    <a:cubicBezTo>
                      <a:pt x="570" y="2208"/>
                      <a:pt x="1056" y="2562"/>
                      <a:pt x="1433" y="2562"/>
                    </a:cubicBezTo>
                    <a:cubicBezTo>
                      <a:pt x="1534" y="2562"/>
                      <a:pt x="1627" y="2537"/>
                      <a:pt x="1701" y="2472"/>
                    </a:cubicBezTo>
                    <a:cubicBezTo>
                      <a:pt x="2049" y="2166"/>
                      <a:pt x="898" y="1649"/>
                      <a:pt x="898" y="1649"/>
                    </a:cubicBezTo>
                    <a:cubicBezTo>
                      <a:pt x="898" y="1649"/>
                      <a:pt x="2144" y="1574"/>
                      <a:pt x="2070" y="1142"/>
                    </a:cubicBezTo>
                    <a:cubicBezTo>
                      <a:pt x="2027" y="922"/>
                      <a:pt x="1708" y="868"/>
                      <a:pt x="1403" y="868"/>
                    </a:cubicBezTo>
                    <a:cubicBezTo>
                      <a:pt x="1107" y="868"/>
                      <a:pt x="824" y="920"/>
                      <a:pt x="824" y="920"/>
                    </a:cubicBezTo>
                    <a:cubicBezTo>
                      <a:pt x="824" y="920"/>
                      <a:pt x="1837" y="540"/>
                      <a:pt x="1489" y="117"/>
                    </a:cubicBezTo>
                    <a:cubicBezTo>
                      <a:pt x="1421" y="35"/>
                      <a:pt x="1339" y="1"/>
                      <a:pt x="12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4"/>
              <p:cNvSpPr/>
              <p:nvPr/>
            </p:nvSpPr>
            <p:spPr>
              <a:xfrm>
                <a:off x="5527228" y="2129327"/>
                <a:ext cx="280254" cy="371308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2251" extrusionOk="0">
                    <a:moveTo>
                      <a:pt x="1239" y="0"/>
                    </a:moveTo>
                    <a:cubicBezTo>
                      <a:pt x="902" y="0"/>
                      <a:pt x="1244" y="604"/>
                      <a:pt x="1244" y="604"/>
                    </a:cubicBezTo>
                    <a:cubicBezTo>
                      <a:pt x="1244" y="604"/>
                      <a:pt x="867" y="276"/>
                      <a:pt x="574" y="276"/>
                    </a:cubicBezTo>
                    <a:cubicBezTo>
                      <a:pt x="510" y="276"/>
                      <a:pt x="451" y="291"/>
                      <a:pt x="400" y="329"/>
                    </a:cubicBezTo>
                    <a:cubicBezTo>
                      <a:pt x="115" y="550"/>
                      <a:pt x="970" y="1005"/>
                      <a:pt x="970" y="1005"/>
                    </a:cubicBezTo>
                    <a:cubicBezTo>
                      <a:pt x="970" y="1005"/>
                      <a:pt x="966" y="1005"/>
                      <a:pt x="959" y="1005"/>
                    </a:cubicBezTo>
                    <a:cubicBezTo>
                      <a:pt x="855" y="1005"/>
                      <a:pt x="1" y="1014"/>
                      <a:pt x="41" y="1332"/>
                    </a:cubicBezTo>
                    <a:cubicBezTo>
                      <a:pt x="61" y="1548"/>
                      <a:pt x="446" y="1587"/>
                      <a:pt x="719" y="1587"/>
                    </a:cubicBezTo>
                    <a:cubicBezTo>
                      <a:pt x="872" y="1587"/>
                      <a:pt x="991" y="1575"/>
                      <a:pt x="991" y="1575"/>
                    </a:cubicBezTo>
                    <a:lnTo>
                      <a:pt x="991" y="1575"/>
                    </a:lnTo>
                    <a:cubicBezTo>
                      <a:pt x="991" y="1575"/>
                      <a:pt x="178" y="1807"/>
                      <a:pt x="421" y="2155"/>
                    </a:cubicBezTo>
                    <a:cubicBezTo>
                      <a:pt x="469" y="2224"/>
                      <a:pt x="536" y="2251"/>
                      <a:pt x="612" y="2251"/>
                    </a:cubicBezTo>
                    <a:cubicBezTo>
                      <a:pt x="853" y="2251"/>
                      <a:pt x="1185" y="1980"/>
                      <a:pt x="1297" y="1892"/>
                    </a:cubicBezTo>
                    <a:cubicBezTo>
                      <a:pt x="1572" y="1659"/>
                      <a:pt x="1699" y="1216"/>
                      <a:pt x="1688" y="920"/>
                    </a:cubicBezTo>
                    <a:cubicBezTo>
                      <a:pt x="1688" y="381"/>
                      <a:pt x="1382" y="1"/>
                      <a:pt x="1265" y="1"/>
                    </a:cubicBezTo>
                    <a:cubicBezTo>
                      <a:pt x="1256" y="0"/>
                      <a:pt x="1247" y="0"/>
                      <a:pt x="1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4"/>
              <p:cNvSpPr/>
              <p:nvPr/>
            </p:nvSpPr>
            <p:spPr>
              <a:xfrm>
                <a:off x="6134751" y="1647003"/>
                <a:ext cx="205696" cy="21971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332" extrusionOk="0">
                    <a:moveTo>
                      <a:pt x="602" y="1"/>
                    </a:moveTo>
                    <a:cubicBezTo>
                      <a:pt x="602" y="1"/>
                      <a:pt x="1" y="297"/>
                      <a:pt x="233" y="930"/>
                    </a:cubicBezTo>
                    <a:cubicBezTo>
                      <a:pt x="351" y="1252"/>
                      <a:pt x="586" y="1331"/>
                      <a:pt x="789" y="1331"/>
                    </a:cubicBezTo>
                    <a:cubicBezTo>
                      <a:pt x="985" y="1331"/>
                      <a:pt x="1151" y="1257"/>
                      <a:pt x="1151" y="1257"/>
                    </a:cubicBezTo>
                    <a:cubicBezTo>
                      <a:pt x="1226" y="930"/>
                      <a:pt x="1247" y="581"/>
                      <a:pt x="1162" y="402"/>
                    </a:cubicBezTo>
                    <a:cubicBezTo>
                      <a:pt x="1078" y="212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4"/>
              <p:cNvSpPr/>
              <p:nvPr/>
            </p:nvSpPr>
            <p:spPr>
              <a:xfrm>
                <a:off x="5893589" y="1588774"/>
                <a:ext cx="257326" cy="106394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645" extrusionOk="0">
                    <a:moveTo>
                      <a:pt x="413" y="1"/>
                    </a:moveTo>
                    <a:cubicBezTo>
                      <a:pt x="268" y="1"/>
                      <a:pt x="154" y="52"/>
                      <a:pt x="111" y="185"/>
                    </a:cubicBezTo>
                    <a:cubicBezTo>
                      <a:pt x="1" y="530"/>
                      <a:pt x="594" y="645"/>
                      <a:pt x="1042" y="645"/>
                    </a:cubicBezTo>
                    <a:cubicBezTo>
                      <a:pt x="1279" y="645"/>
                      <a:pt x="1476" y="612"/>
                      <a:pt x="1505" y="565"/>
                    </a:cubicBezTo>
                    <a:cubicBezTo>
                      <a:pt x="1560" y="454"/>
                      <a:pt x="847" y="1"/>
                      <a:pt x="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4"/>
              <p:cNvSpPr/>
              <p:nvPr/>
            </p:nvSpPr>
            <p:spPr>
              <a:xfrm>
                <a:off x="5872640" y="1739047"/>
                <a:ext cx="265738" cy="108539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658" extrusionOk="0">
                    <a:moveTo>
                      <a:pt x="793" y="1"/>
                    </a:moveTo>
                    <a:cubicBezTo>
                      <a:pt x="393" y="1"/>
                      <a:pt x="1" y="99"/>
                      <a:pt x="27" y="403"/>
                    </a:cubicBezTo>
                    <a:cubicBezTo>
                      <a:pt x="43" y="589"/>
                      <a:pt x="197" y="657"/>
                      <a:pt x="404" y="657"/>
                    </a:cubicBezTo>
                    <a:cubicBezTo>
                      <a:pt x="865" y="657"/>
                      <a:pt x="1585" y="316"/>
                      <a:pt x="1600" y="192"/>
                    </a:cubicBezTo>
                    <a:cubicBezTo>
                      <a:pt x="1610" y="102"/>
                      <a:pt x="1198" y="1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4"/>
              <p:cNvSpPr/>
              <p:nvPr/>
            </p:nvSpPr>
            <p:spPr>
              <a:xfrm>
                <a:off x="5937797" y="1849731"/>
                <a:ext cx="231758" cy="1797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90" extrusionOk="0">
                    <a:moveTo>
                      <a:pt x="1288" y="1"/>
                    </a:moveTo>
                    <a:cubicBezTo>
                      <a:pt x="1050" y="1"/>
                      <a:pt x="1" y="633"/>
                      <a:pt x="329" y="1010"/>
                    </a:cubicBezTo>
                    <a:cubicBezTo>
                      <a:pt x="378" y="1065"/>
                      <a:pt x="434" y="1089"/>
                      <a:pt x="494" y="1089"/>
                    </a:cubicBezTo>
                    <a:cubicBezTo>
                      <a:pt x="872" y="1089"/>
                      <a:pt x="1404" y="136"/>
                      <a:pt x="1332" y="18"/>
                    </a:cubicBezTo>
                    <a:cubicBezTo>
                      <a:pt x="1325" y="6"/>
                      <a:pt x="1310" y="1"/>
                      <a:pt x="1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4"/>
              <p:cNvSpPr/>
              <p:nvPr/>
            </p:nvSpPr>
            <p:spPr>
              <a:xfrm>
                <a:off x="6095822" y="1891959"/>
                <a:ext cx="171716" cy="2264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373" extrusionOk="0">
                    <a:moveTo>
                      <a:pt x="897" y="0"/>
                    </a:moveTo>
                    <a:cubicBezTo>
                      <a:pt x="725" y="0"/>
                      <a:pt x="0" y="1182"/>
                      <a:pt x="500" y="1356"/>
                    </a:cubicBezTo>
                    <a:cubicBezTo>
                      <a:pt x="531" y="1367"/>
                      <a:pt x="560" y="1373"/>
                      <a:pt x="588" y="1373"/>
                    </a:cubicBezTo>
                    <a:cubicBezTo>
                      <a:pt x="1012" y="1373"/>
                      <a:pt x="1041" y="74"/>
                      <a:pt x="912" y="4"/>
                    </a:cubicBezTo>
                    <a:cubicBezTo>
                      <a:pt x="908" y="2"/>
                      <a:pt x="903" y="0"/>
                      <a:pt x="8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4"/>
              <p:cNvSpPr/>
              <p:nvPr/>
            </p:nvSpPr>
            <p:spPr>
              <a:xfrm>
                <a:off x="4189950" y="1321054"/>
                <a:ext cx="241490" cy="232748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411" extrusionOk="0">
                    <a:moveTo>
                      <a:pt x="749" y="0"/>
                    </a:moveTo>
                    <a:cubicBezTo>
                      <a:pt x="571" y="0"/>
                      <a:pt x="429" y="334"/>
                      <a:pt x="324" y="668"/>
                    </a:cubicBezTo>
                    <a:cubicBezTo>
                      <a:pt x="197" y="1090"/>
                      <a:pt x="49" y="1343"/>
                      <a:pt x="7" y="1396"/>
                    </a:cubicBezTo>
                    <a:cubicBezTo>
                      <a:pt x="1" y="1406"/>
                      <a:pt x="2" y="1410"/>
                      <a:pt x="9" y="1410"/>
                    </a:cubicBezTo>
                    <a:cubicBezTo>
                      <a:pt x="113" y="1410"/>
                      <a:pt x="1464" y="488"/>
                      <a:pt x="862" y="44"/>
                    </a:cubicBezTo>
                    <a:cubicBezTo>
                      <a:pt x="823" y="14"/>
                      <a:pt x="785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4"/>
              <p:cNvSpPr/>
              <p:nvPr/>
            </p:nvSpPr>
            <p:spPr>
              <a:xfrm>
                <a:off x="5504134" y="920216"/>
                <a:ext cx="261285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286" extrusionOk="0">
                    <a:moveTo>
                      <a:pt x="1573" y="1"/>
                    </a:moveTo>
                    <a:cubicBezTo>
                      <a:pt x="1456" y="1"/>
                      <a:pt x="1" y="700"/>
                      <a:pt x="518" y="1228"/>
                    </a:cubicBezTo>
                    <a:cubicBezTo>
                      <a:pt x="560" y="1268"/>
                      <a:pt x="603" y="1286"/>
                      <a:pt x="647" y="1286"/>
                    </a:cubicBezTo>
                    <a:cubicBezTo>
                      <a:pt x="824" y="1286"/>
                      <a:pt x="1008" y="995"/>
                      <a:pt x="1152" y="690"/>
                    </a:cubicBezTo>
                    <a:cubicBezTo>
                      <a:pt x="1353" y="289"/>
                      <a:pt x="1522" y="67"/>
                      <a:pt x="1574" y="14"/>
                    </a:cubicBezTo>
                    <a:cubicBezTo>
                      <a:pt x="1584" y="5"/>
                      <a:pt x="1583" y="1"/>
                      <a:pt x="1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4"/>
              <p:cNvSpPr/>
              <p:nvPr/>
            </p:nvSpPr>
            <p:spPr>
              <a:xfrm>
                <a:off x="4602169" y="582886"/>
                <a:ext cx="78352" cy="61197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71" extrusionOk="0">
                    <a:moveTo>
                      <a:pt x="232" y="0"/>
                    </a:moveTo>
                    <a:cubicBezTo>
                      <a:pt x="0" y="0"/>
                      <a:pt x="0" y="370"/>
                      <a:pt x="232" y="370"/>
                    </a:cubicBezTo>
                    <a:cubicBezTo>
                      <a:pt x="475" y="370"/>
                      <a:pt x="47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4"/>
              <p:cNvSpPr/>
              <p:nvPr/>
            </p:nvSpPr>
            <p:spPr>
              <a:xfrm>
                <a:off x="4739575" y="521853"/>
                <a:ext cx="76868" cy="61197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71" extrusionOk="0">
                    <a:moveTo>
                      <a:pt x="233" y="1"/>
                    </a:moveTo>
                    <a:cubicBezTo>
                      <a:pt x="1" y="1"/>
                      <a:pt x="1" y="370"/>
                      <a:pt x="233" y="370"/>
                    </a:cubicBezTo>
                    <a:cubicBezTo>
                      <a:pt x="465" y="370"/>
                      <a:pt x="465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4"/>
              <p:cNvSpPr/>
              <p:nvPr/>
            </p:nvSpPr>
            <p:spPr>
              <a:xfrm>
                <a:off x="4825021" y="396488"/>
                <a:ext cx="78517" cy="5938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60" extrusionOk="0">
                    <a:moveTo>
                      <a:pt x="233" y="1"/>
                    </a:moveTo>
                    <a:cubicBezTo>
                      <a:pt x="1" y="1"/>
                      <a:pt x="1" y="360"/>
                      <a:pt x="233" y="360"/>
                    </a:cubicBezTo>
                    <a:cubicBezTo>
                      <a:pt x="475" y="360"/>
                      <a:pt x="475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4"/>
              <p:cNvSpPr/>
              <p:nvPr/>
            </p:nvSpPr>
            <p:spPr>
              <a:xfrm>
                <a:off x="5978046" y="1073953"/>
                <a:ext cx="76703" cy="59383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3" y="1"/>
                    </a:moveTo>
                    <a:cubicBezTo>
                      <a:pt x="0" y="1"/>
                      <a:pt x="0" y="360"/>
                      <a:pt x="233" y="360"/>
                    </a:cubicBezTo>
                    <a:cubicBezTo>
                      <a:pt x="465" y="360"/>
                      <a:pt x="465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4"/>
              <p:cNvSpPr/>
              <p:nvPr/>
            </p:nvSpPr>
            <p:spPr>
              <a:xfrm>
                <a:off x="5946704" y="1199318"/>
                <a:ext cx="78517" cy="6119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71" extrusionOk="0">
                    <a:moveTo>
                      <a:pt x="243" y="1"/>
                    </a:moveTo>
                    <a:cubicBezTo>
                      <a:pt x="0" y="1"/>
                      <a:pt x="0" y="371"/>
                      <a:pt x="243" y="371"/>
                    </a:cubicBezTo>
                    <a:cubicBezTo>
                      <a:pt x="475" y="371"/>
                      <a:pt x="4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4"/>
              <p:cNvSpPr/>
              <p:nvPr/>
            </p:nvSpPr>
            <p:spPr>
              <a:xfrm>
                <a:off x="5899528" y="1326662"/>
                <a:ext cx="76868" cy="5938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0" extrusionOk="0">
                    <a:moveTo>
                      <a:pt x="233" y="0"/>
                    </a:moveTo>
                    <a:cubicBezTo>
                      <a:pt x="1" y="0"/>
                      <a:pt x="1" y="359"/>
                      <a:pt x="233" y="359"/>
                    </a:cubicBezTo>
                    <a:cubicBezTo>
                      <a:pt x="465" y="359"/>
                      <a:pt x="465" y="0"/>
                      <a:pt x="2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4"/>
              <p:cNvSpPr/>
              <p:nvPr/>
            </p:nvSpPr>
            <p:spPr>
              <a:xfrm>
                <a:off x="4192754" y="1603455"/>
                <a:ext cx="78517" cy="5938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60" extrusionOk="0">
                    <a:moveTo>
                      <a:pt x="233" y="0"/>
                    </a:moveTo>
                    <a:cubicBezTo>
                      <a:pt x="0" y="0"/>
                      <a:pt x="0" y="359"/>
                      <a:pt x="233" y="359"/>
                    </a:cubicBezTo>
                    <a:cubicBezTo>
                      <a:pt x="476" y="359"/>
                      <a:pt x="476" y="0"/>
                      <a:pt x="2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4"/>
              <p:cNvSpPr/>
              <p:nvPr/>
            </p:nvSpPr>
            <p:spPr>
              <a:xfrm>
                <a:off x="4198033" y="1723706"/>
                <a:ext cx="78517" cy="6103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70" extrusionOk="0">
                    <a:moveTo>
                      <a:pt x="243" y="0"/>
                    </a:moveTo>
                    <a:cubicBezTo>
                      <a:pt x="0" y="0"/>
                      <a:pt x="0" y="370"/>
                      <a:pt x="243" y="370"/>
                    </a:cubicBezTo>
                    <a:cubicBezTo>
                      <a:pt x="475" y="370"/>
                      <a:pt x="475" y="0"/>
                      <a:pt x="2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4"/>
              <p:cNvSpPr/>
              <p:nvPr/>
            </p:nvSpPr>
            <p:spPr>
              <a:xfrm>
                <a:off x="4285128" y="1661024"/>
                <a:ext cx="78517" cy="5938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60" extrusionOk="0">
                    <a:moveTo>
                      <a:pt x="233" y="0"/>
                    </a:moveTo>
                    <a:cubicBezTo>
                      <a:pt x="0" y="0"/>
                      <a:pt x="0" y="359"/>
                      <a:pt x="233" y="359"/>
                    </a:cubicBezTo>
                    <a:cubicBezTo>
                      <a:pt x="475" y="359"/>
                      <a:pt x="475" y="0"/>
                      <a:pt x="2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1" name="Google Shape;1941;p54"/>
          <p:cNvGrpSpPr/>
          <p:nvPr/>
        </p:nvGrpSpPr>
        <p:grpSpPr>
          <a:xfrm rot="-899862" flipH="1">
            <a:off x="752720" y="299967"/>
            <a:ext cx="282847" cy="290116"/>
            <a:chOff x="617548" y="3195989"/>
            <a:chExt cx="488452" cy="475809"/>
          </a:xfrm>
        </p:grpSpPr>
        <p:sp>
          <p:nvSpPr>
            <p:cNvPr id="1942" name="Google Shape;1942;p54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3" name="Google Shape;1943;p54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944" name="Google Shape;1944;p54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4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" name="Google Shape;1946;p54">
            <a:extLst>
              <a:ext uri="{FF2B5EF4-FFF2-40B4-BE49-F238E27FC236}">
                <a16:creationId xmlns:a16="http://schemas.microsoft.com/office/drawing/2014/main" id="{FD4E5840-E9C8-4A44-A46C-62B6BB05E92F}"/>
              </a:ext>
            </a:extLst>
          </p:cNvPr>
          <p:cNvGrpSpPr/>
          <p:nvPr/>
        </p:nvGrpSpPr>
        <p:grpSpPr>
          <a:xfrm>
            <a:off x="8330742" y="4470871"/>
            <a:ext cx="311601" cy="319643"/>
            <a:chOff x="617548" y="3195989"/>
            <a:chExt cx="488452" cy="475809"/>
          </a:xfrm>
        </p:grpSpPr>
        <p:sp>
          <p:nvSpPr>
            <p:cNvPr id="117" name="Google Shape;1947;p54">
              <a:extLst>
                <a:ext uri="{FF2B5EF4-FFF2-40B4-BE49-F238E27FC236}">
                  <a16:creationId xmlns:a16="http://schemas.microsoft.com/office/drawing/2014/main" id="{B0886257-F7F5-432B-86CF-30797ED5F44F}"/>
                </a:ext>
              </a:extLst>
            </p:cNvPr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948;p54">
              <a:extLst>
                <a:ext uri="{FF2B5EF4-FFF2-40B4-BE49-F238E27FC236}">
                  <a16:creationId xmlns:a16="http://schemas.microsoft.com/office/drawing/2014/main" id="{B6FAFB99-F276-4FAE-B87B-8C266D5FF4F5}"/>
                </a:ext>
              </a:extLst>
            </p:cNvPr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19" name="Google Shape;1949;p54">
                <a:extLst>
                  <a:ext uri="{FF2B5EF4-FFF2-40B4-BE49-F238E27FC236}">
                    <a16:creationId xmlns:a16="http://schemas.microsoft.com/office/drawing/2014/main" id="{A772DC61-A5A4-40DD-9600-F6313AB6AC8C}"/>
                  </a:ext>
                </a:extLst>
              </p:cNvPr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50;p54">
                <a:extLst>
                  <a:ext uri="{FF2B5EF4-FFF2-40B4-BE49-F238E27FC236}">
                    <a16:creationId xmlns:a16="http://schemas.microsoft.com/office/drawing/2014/main" id="{38A9F213-248B-443A-973D-980DD85A9FEA}"/>
                  </a:ext>
                </a:extLst>
              </p:cNvPr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FFDEE43C-E511-4574-B646-33FAAC574AAD}"/>
              </a:ext>
            </a:extLst>
          </p:cNvPr>
          <p:cNvSpPr txBox="1"/>
          <p:nvPr/>
        </p:nvSpPr>
        <p:spPr>
          <a:xfrm>
            <a:off x="1986197" y="1172300"/>
            <a:ext cx="5696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GB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GB" altLang="zh-CN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173BBC5-46D1-4124-8C5F-FBA382907A98}"/>
              </a:ext>
            </a:extLst>
          </p:cNvPr>
          <p:cNvSpPr txBox="1"/>
          <p:nvPr/>
        </p:nvSpPr>
        <p:spPr>
          <a:xfrm>
            <a:off x="2002829" y="2031337"/>
            <a:ext cx="5696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Ngắt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68C1BFB-198C-4090-BE26-5F53F05AB1B4}"/>
              </a:ext>
            </a:extLst>
          </p:cNvPr>
          <p:cNvSpPr txBox="1"/>
          <p:nvPr/>
        </p:nvSpPr>
        <p:spPr>
          <a:xfrm>
            <a:off x="2005591" y="4101539"/>
            <a:ext cx="5696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1F19498-3BCD-4167-A4FB-E3144EF3168E}"/>
              </a:ext>
            </a:extLst>
          </p:cNvPr>
          <p:cNvSpPr txBox="1"/>
          <p:nvPr/>
        </p:nvSpPr>
        <p:spPr>
          <a:xfrm>
            <a:off x="2002829" y="3143959"/>
            <a:ext cx="5696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trôi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chảy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/>
      <p:bldP spid="132" grpId="0"/>
      <p:bldP spid="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52"/>
          <p:cNvGrpSpPr/>
          <p:nvPr/>
        </p:nvGrpSpPr>
        <p:grpSpPr>
          <a:xfrm>
            <a:off x="7088235" y="338013"/>
            <a:ext cx="1590344" cy="1330251"/>
            <a:chOff x="7088235" y="338013"/>
            <a:chExt cx="1590344" cy="1330251"/>
          </a:xfrm>
        </p:grpSpPr>
        <p:sp>
          <p:nvSpPr>
            <p:cNvPr id="1547" name="Google Shape;1547;p52"/>
            <p:cNvSpPr/>
            <p:nvPr/>
          </p:nvSpPr>
          <p:spPr>
            <a:xfrm rot="10800000" flipH="1">
              <a:off x="7103713" y="338013"/>
              <a:ext cx="1574867" cy="1330251"/>
            </a:xfrm>
            <a:custGeom>
              <a:avLst/>
              <a:gdLst/>
              <a:ahLst/>
              <a:cxnLst/>
              <a:rect l="l" t="t" r="r" b="b"/>
              <a:pathLst>
                <a:path w="35532" h="30013" extrusionOk="0">
                  <a:moveTo>
                    <a:pt x="17802" y="21881"/>
                  </a:moveTo>
                  <a:cubicBezTo>
                    <a:pt x="17802" y="21882"/>
                    <a:pt x="17802" y="21882"/>
                    <a:pt x="17803" y="21883"/>
                  </a:cubicBezTo>
                  <a:cubicBezTo>
                    <a:pt x="17803" y="21882"/>
                    <a:pt x="17802" y="21882"/>
                    <a:pt x="17802" y="21881"/>
                  </a:cubicBezTo>
                  <a:close/>
                  <a:moveTo>
                    <a:pt x="34671" y="1"/>
                  </a:moveTo>
                  <a:cubicBezTo>
                    <a:pt x="34654" y="1"/>
                    <a:pt x="34638" y="3"/>
                    <a:pt x="34623" y="6"/>
                  </a:cubicBezTo>
                  <a:cubicBezTo>
                    <a:pt x="34560" y="27"/>
                    <a:pt x="34539" y="69"/>
                    <a:pt x="34528" y="132"/>
                  </a:cubicBezTo>
                  <a:cubicBezTo>
                    <a:pt x="34497" y="288"/>
                    <a:pt x="34466" y="445"/>
                    <a:pt x="34435" y="612"/>
                  </a:cubicBezTo>
                  <a:cubicBezTo>
                    <a:pt x="34372" y="894"/>
                    <a:pt x="34309" y="1176"/>
                    <a:pt x="34131" y="1416"/>
                  </a:cubicBezTo>
                  <a:cubicBezTo>
                    <a:pt x="33881" y="1782"/>
                    <a:pt x="33672" y="2179"/>
                    <a:pt x="33474" y="2576"/>
                  </a:cubicBezTo>
                  <a:cubicBezTo>
                    <a:pt x="33379" y="2774"/>
                    <a:pt x="33296" y="2973"/>
                    <a:pt x="33212" y="3182"/>
                  </a:cubicBezTo>
                  <a:cubicBezTo>
                    <a:pt x="33056" y="3141"/>
                    <a:pt x="32889" y="3109"/>
                    <a:pt x="32731" y="3067"/>
                  </a:cubicBezTo>
                  <a:cubicBezTo>
                    <a:pt x="32666" y="3046"/>
                    <a:pt x="32602" y="3037"/>
                    <a:pt x="32539" y="3037"/>
                  </a:cubicBezTo>
                  <a:cubicBezTo>
                    <a:pt x="32382" y="3037"/>
                    <a:pt x="32238" y="3098"/>
                    <a:pt x="32125" y="3203"/>
                  </a:cubicBezTo>
                  <a:cubicBezTo>
                    <a:pt x="31865" y="3443"/>
                    <a:pt x="31635" y="3715"/>
                    <a:pt x="31426" y="3997"/>
                  </a:cubicBezTo>
                  <a:cubicBezTo>
                    <a:pt x="31238" y="4248"/>
                    <a:pt x="31050" y="4488"/>
                    <a:pt x="30851" y="4729"/>
                  </a:cubicBezTo>
                  <a:cubicBezTo>
                    <a:pt x="30517" y="5115"/>
                    <a:pt x="30172" y="5502"/>
                    <a:pt x="29838" y="5888"/>
                  </a:cubicBezTo>
                  <a:cubicBezTo>
                    <a:pt x="29608" y="6149"/>
                    <a:pt x="29399" y="6421"/>
                    <a:pt x="29158" y="6672"/>
                  </a:cubicBezTo>
                  <a:cubicBezTo>
                    <a:pt x="29044" y="6807"/>
                    <a:pt x="28960" y="6974"/>
                    <a:pt x="28803" y="7079"/>
                  </a:cubicBezTo>
                  <a:cubicBezTo>
                    <a:pt x="28626" y="7319"/>
                    <a:pt x="28385" y="7508"/>
                    <a:pt x="28260" y="7789"/>
                  </a:cubicBezTo>
                  <a:cubicBezTo>
                    <a:pt x="28208" y="7884"/>
                    <a:pt x="28125" y="7935"/>
                    <a:pt x="28062" y="8009"/>
                  </a:cubicBezTo>
                  <a:cubicBezTo>
                    <a:pt x="27863" y="8197"/>
                    <a:pt x="27832" y="8385"/>
                    <a:pt x="27978" y="8615"/>
                  </a:cubicBezTo>
                  <a:cubicBezTo>
                    <a:pt x="28313" y="9116"/>
                    <a:pt x="28710" y="9576"/>
                    <a:pt x="29127" y="9994"/>
                  </a:cubicBezTo>
                  <a:cubicBezTo>
                    <a:pt x="29211" y="10078"/>
                    <a:pt x="29316" y="10150"/>
                    <a:pt x="29399" y="10224"/>
                  </a:cubicBezTo>
                  <a:cubicBezTo>
                    <a:pt x="29441" y="10255"/>
                    <a:pt x="29451" y="10297"/>
                    <a:pt x="29420" y="10349"/>
                  </a:cubicBezTo>
                  <a:cubicBezTo>
                    <a:pt x="29242" y="10631"/>
                    <a:pt x="29054" y="10902"/>
                    <a:pt x="28793" y="11132"/>
                  </a:cubicBezTo>
                  <a:cubicBezTo>
                    <a:pt x="28552" y="11341"/>
                    <a:pt x="28271" y="11425"/>
                    <a:pt x="27978" y="11478"/>
                  </a:cubicBezTo>
                  <a:cubicBezTo>
                    <a:pt x="27956" y="11479"/>
                    <a:pt x="27934" y="11479"/>
                    <a:pt x="27912" y="11479"/>
                  </a:cubicBezTo>
                  <a:cubicBezTo>
                    <a:pt x="27761" y="11479"/>
                    <a:pt x="27624" y="11450"/>
                    <a:pt x="27487" y="11404"/>
                  </a:cubicBezTo>
                  <a:cubicBezTo>
                    <a:pt x="27456" y="11394"/>
                    <a:pt x="27414" y="11394"/>
                    <a:pt x="27382" y="11394"/>
                  </a:cubicBezTo>
                  <a:cubicBezTo>
                    <a:pt x="27194" y="11352"/>
                    <a:pt x="26996" y="11299"/>
                    <a:pt x="26818" y="11216"/>
                  </a:cubicBezTo>
                  <a:cubicBezTo>
                    <a:pt x="26776" y="11195"/>
                    <a:pt x="26735" y="11174"/>
                    <a:pt x="26693" y="11164"/>
                  </a:cubicBezTo>
                  <a:cubicBezTo>
                    <a:pt x="26317" y="11122"/>
                    <a:pt x="25962" y="10965"/>
                    <a:pt x="25585" y="10923"/>
                  </a:cubicBezTo>
                  <a:cubicBezTo>
                    <a:pt x="25380" y="10899"/>
                    <a:pt x="25174" y="10882"/>
                    <a:pt x="24969" y="10882"/>
                  </a:cubicBezTo>
                  <a:cubicBezTo>
                    <a:pt x="24819" y="10882"/>
                    <a:pt x="24670" y="10891"/>
                    <a:pt x="24520" y="10913"/>
                  </a:cubicBezTo>
                  <a:cubicBezTo>
                    <a:pt x="24248" y="10965"/>
                    <a:pt x="23977" y="11039"/>
                    <a:pt x="23705" y="11111"/>
                  </a:cubicBezTo>
                  <a:cubicBezTo>
                    <a:pt x="23298" y="11227"/>
                    <a:pt x="22911" y="11383"/>
                    <a:pt x="22597" y="11676"/>
                  </a:cubicBezTo>
                  <a:cubicBezTo>
                    <a:pt x="22368" y="11875"/>
                    <a:pt x="22159" y="12083"/>
                    <a:pt x="21961" y="12313"/>
                  </a:cubicBezTo>
                  <a:cubicBezTo>
                    <a:pt x="21448" y="12929"/>
                    <a:pt x="21313" y="13619"/>
                    <a:pt x="21490" y="14382"/>
                  </a:cubicBezTo>
                  <a:cubicBezTo>
                    <a:pt x="21668" y="15134"/>
                    <a:pt x="22075" y="15729"/>
                    <a:pt x="22723" y="16158"/>
                  </a:cubicBezTo>
                  <a:cubicBezTo>
                    <a:pt x="22932" y="16293"/>
                    <a:pt x="23152" y="16430"/>
                    <a:pt x="23371" y="16555"/>
                  </a:cubicBezTo>
                  <a:cubicBezTo>
                    <a:pt x="23705" y="16753"/>
                    <a:pt x="24050" y="16952"/>
                    <a:pt x="24415" y="17087"/>
                  </a:cubicBezTo>
                  <a:cubicBezTo>
                    <a:pt x="24552" y="17129"/>
                    <a:pt x="24687" y="17192"/>
                    <a:pt x="24823" y="17254"/>
                  </a:cubicBezTo>
                  <a:cubicBezTo>
                    <a:pt x="25304" y="17463"/>
                    <a:pt x="25753" y="17735"/>
                    <a:pt x="26212" y="17997"/>
                  </a:cubicBezTo>
                  <a:cubicBezTo>
                    <a:pt x="26495" y="18153"/>
                    <a:pt x="26756" y="18331"/>
                    <a:pt x="26996" y="18540"/>
                  </a:cubicBezTo>
                  <a:cubicBezTo>
                    <a:pt x="27080" y="18603"/>
                    <a:pt x="27163" y="18675"/>
                    <a:pt x="27247" y="18749"/>
                  </a:cubicBezTo>
                  <a:cubicBezTo>
                    <a:pt x="27435" y="18937"/>
                    <a:pt x="27633" y="19104"/>
                    <a:pt x="27832" y="19281"/>
                  </a:cubicBezTo>
                  <a:cubicBezTo>
                    <a:pt x="27832" y="19281"/>
                    <a:pt x="27832" y="19292"/>
                    <a:pt x="27842" y="19292"/>
                  </a:cubicBezTo>
                  <a:cubicBezTo>
                    <a:pt x="27895" y="19355"/>
                    <a:pt x="27957" y="19418"/>
                    <a:pt x="28009" y="19490"/>
                  </a:cubicBezTo>
                  <a:cubicBezTo>
                    <a:pt x="28292" y="19835"/>
                    <a:pt x="28490" y="20222"/>
                    <a:pt x="28584" y="20650"/>
                  </a:cubicBezTo>
                  <a:cubicBezTo>
                    <a:pt x="28668" y="21006"/>
                    <a:pt x="28584" y="21308"/>
                    <a:pt x="28313" y="21570"/>
                  </a:cubicBezTo>
                  <a:cubicBezTo>
                    <a:pt x="28114" y="21758"/>
                    <a:pt x="27874" y="21862"/>
                    <a:pt x="27623" y="21925"/>
                  </a:cubicBezTo>
                  <a:cubicBezTo>
                    <a:pt x="27450" y="21965"/>
                    <a:pt x="27281" y="21985"/>
                    <a:pt x="27116" y="21985"/>
                  </a:cubicBezTo>
                  <a:cubicBezTo>
                    <a:pt x="26644" y="21985"/>
                    <a:pt x="26205" y="21825"/>
                    <a:pt x="25794" y="21538"/>
                  </a:cubicBezTo>
                  <a:cubicBezTo>
                    <a:pt x="25585" y="21287"/>
                    <a:pt x="25272" y="21026"/>
                    <a:pt x="25095" y="20932"/>
                  </a:cubicBezTo>
                  <a:cubicBezTo>
                    <a:pt x="24896" y="20734"/>
                    <a:pt x="24719" y="20525"/>
                    <a:pt x="24541" y="20316"/>
                  </a:cubicBezTo>
                  <a:cubicBezTo>
                    <a:pt x="24343" y="20065"/>
                    <a:pt x="24144" y="19804"/>
                    <a:pt x="23956" y="19553"/>
                  </a:cubicBezTo>
                  <a:cubicBezTo>
                    <a:pt x="23956" y="19532"/>
                    <a:pt x="23946" y="19522"/>
                    <a:pt x="23946" y="19511"/>
                  </a:cubicBezTo>
                  <a:lnTo>
                    <a:pt x="23412" y="18791"/>
                  </a:lnTo>
                  <a:lnTo>
                    <a:pt x="23350" y="18728"/>
                  </a:lnTo>
                  <a:lnTo>
                    <a:pt x="23068" y="18352"/>
                  </a:lnTo>
                  <a:cubicBezTo>
                    <a:pt x="22441" y="17537"/>
                    <a:pt x="21773" y="16774"/>
                    <a:pt x="20926" y="16189"/>
                  </a:cubicBezTo>
                  <a:cubicBezTo>
                    <a:pt x="20529" y="15907"/>
                    <a:pt x="20111" y="15677"/>
                    <a:pt x="19662" y="15510"/>
                  </a:cubicBezTo>
                  <a:cubicBezTo>
                    <a:pt x="19537" y="15458"/>
                    <a:pt x="19411" y="15427"/>
                    <a:pt x="19296" y="15395"/>
                  </a:cubicBezTo>
                  <a:cubicBezTo>
                    <a:pt x="19105" y="15345"/>
                    <a:pt x="18861" y="15302"/>
                    <a:pt x="18659" y="15302"/>
                  </a:cubicBezTo>
                  <a:cubicBezTo>
                    <a:pt x="18607" y="15302"/>
                    <a:pt x="18558" y="15305"/>
                    <a:pt x="18513" y="15311"/>
                  </a:cubicBezTo>
                  <a:cubicBezTo>
                    <a:pt x="18158" y="15364"/>
                    <a:pt x="17792" y="15332"/>
                    <a:pt x="17478" y="15499"/>
                  </a:cubicBezTo>
                  <a:cubicBezTo>
                    <a:pt x="17395" y="15520"/>
                    <a:pt x="17311" y="15552"/>
                    <a:pt x="17228" y="15573"/>
                  </a:cubicBezTo>
                  <a:cubicBezTo>
                    <a:pt x="16904" y="15687"/>
                    <a:pt x="16622" y="15865"/>
                    <a:pt x="16361" y="16074"/>
                  </a:cubicBezTo>
                  <a:cubicBezTo>
                    <a:pt x="16131" y="16242"/>
                    <a:pt x="15922" y="16450"/>
                    <a:pt x="15734" y="16669"/>
                  </a:cubicBezTo>
                  <a:cubicBezTo>
                    <a:pt x="15577" y="16857"/>
                    <a:pt x="15421" y="17046"/>
                    <a:pt x="15295" y="17254"/>
                  </a:cubicBezTo>
                  <a:cubicBezTo>
                    <a:pt x="15191" y="17443"/>
                    <a:pt x="15096" y="17621"/>
                    <a:pt x="14982" y="17798"/>
                  </a:cubicBezTo>
                  <a:cubicBezTo>
                    <a:pt x="14835" y="18018"/>
                    <a:pt x="14731" y="18237"/>
                    <a:pt x="14647" y="18477"/>
                  </a:cubicBezTo>
                  <a:cubicBezTo>
                    <a:pt x="14627" y="18540"/>
                    <a:pt x="14606" y="18603"/>
                    <a:pt x="14585" y="18675"/>
                  </a:cubicBezTo>
                  <a:cubicBezTo>
                    <a:pt x="14501" y="19021"/>
                    <a:pt x="14490" y="19365"/>
                    <a:pt x="14511" y="19710"/>
                  </a:cubicBezTo>
                  <a:lnTo>
                    <a:pt x="14511" y="19741"/>
                  </a:lnTo>
                  <a:cubicBezTo>
                    <a:pt x="14480" y="20232"/>
                    <a:pt x="14553" y="20702"/>
                    <a:pt x="14637" y="21183"/>
                  </a:cubicBezTo>
                  <a:cubicBezTo>
                    <a:pt x="14657" y="21329"/>
                    <a:pt x="14689" y="21486"/>
                    <a:pt x="14720" y="21632"/>
                  </a:cubicBezTo>
                  <a:cubicBezTo>
                    <a:pt x="14908" y="22468"/>
                    <a:pt x="15054" y="23304"/>
                    <a:pt x="15128" y="24161"/>
                  </a:cubicBezTo>
                  <a:cubicBezTo>
                    <a:pt x="15170" y="24599"/>
                    <a:pt x="15180" y="25027"/>
                    <a:pt x="15180" y="25466"/>
                  </a:cubicBezTo>
                  <a:cubicBezTo>
                    <a:pt x="15170" y="25905"/>
                    <a:pt x="15013" y="26292"/>
                    <a:pt x="14752" y="26636"/>
                  </a:cubicBezTo>
                  <a:cubicBezTo>
                    <a:pt x="14678" y="26710"/>
                    <a:pt x="14595" y="26793"/>
                    <a:pt x="14532" y="26877"/>
                  </a:cubicBezTo>
                  <a:cubicBezTo>
                    <a:pt x="14361" y="27003"/>
                    <a:pt x="14153" y="27061"/>
                    <a:pt x="13949" y="27061"/>
                  </a:cubicBezTo>
                  <a:cubicBezTo>
                    <a:pt x="13867" y="27061"/>
                    <a:pt x="13785" y="27051"/>
                    <a:pt x="13707" y="27033"/>
                  </a:cubicBezTo>
                  <a:cubicBezTo>
                    <a:pt x="13456" y="26898"/>
                    <a:pt x="13258" y="26720"/>
                    <a:pt x="13080" y="26522"/>
                  </a:cubicBezTo>
                  <a:cubicBezTo>
                    <a:pt x="13059" y="26501"/>
                    <a:pt x="13028" y="26490"/>
                    <a:pt x="13007" y="26480"/>
                  </a:cubicBezTo>
                  <a:cubicBezTo>
                    <a:pt x="12850" y="26281"/>
                    <a:pt x="12714" y="26062"/>
                    <a:pt x="12579" y="25842"/>
                  </a:cubicBezTo>
                  <a:cubicBezTo>
                    <a:pt x="12286" y="25424"/>
                    <a:pt x="12140" y="24955"/>
                    <a:pt x="12098" y="24463"/>
                  </a:cubicBezTo>
                  <a:cubicBezTo>
                    <a:pt x="12129" y="24338"/>
                    <a:pt x="12129" y="24182"/>
                    <a:pt x="12087" y="24035"/>
                  </a:cubicBezTo>
                  <a:cubicBezTo>
                    <a:pt x="12098" y="23669"/>
                    <a:pt x="12129" y="23314"/>
                    <a:pt x="12171" y="22949"/>
                  </a:cubicBezTo>
                  <a:cubicBezTo>
                    <a:pt x="12192" y="22719"/>
                    <a:pt x="12213" y="22489"/>
                    <a:pt x="12275" y="22269"/>
                  </a:cubicBezTo>
                  <a:lnTo>
                    <a:pt x="12370" y="21893"/>
                  </a:lnTo>
                  <a:cubicBezTo>
                    <a:pt x="12412" y="21862"/>
                    <a:pt x="12443" y="21830"/>
                    <a:pt x="12453" y="21779"/>
                  </a:cubicBezTo>
                  <a:cubicBezTo>
                    <a:pt x="12516" y="21559"/>
                    <a:pt x="12589" y="21340"/>
                    <a:pt x="12652" y="21120"/>
                  </a:cubicBezTo>
                  <a:cubicBezTo>
                    <a:pt x="12662" y="21078"/>
                    <a:pt x="12652" y="21026"/>
                    <a:pt x="12652" y="20974"/>
                  </a:cubicBezTo>
                  <a:cubicBezTo>
                    <a:pt x="12777" y="20598"/>
                    <a:pt x="12881" y="20222"/>
                    <a:pt x="12955" y="19845"/>
                  </a:cubicBezTo>
                  <a:cubicBezTo>
                    <a:pt x="13007" y="19522"/>
                    <a:pt x="13049" y="19198"/>
                    <a:pt x="13018" y="18863"/>
                  </a:cubicBezTo>
                  <a:cubicBezTo>
                    <a:pt x="12986" y="18582"/>
                    <a:pt x="12934" y="18299"/>
                    <a:pt x="12798" y="18048"/>
                  </a:cubicBezTo>
                  <a:cubicBezTo>
                    <a:pt x="12652" y="17777"/>
                    <a:pt x="12453" y="17526"/>
                    <a:pt x="12192" y="17338"/>
                  </a:cubicBezTo>
                  <a:cubicBezTo>
                    <a:pt x="12192" y="17328"/>
                    <a:pt x="12192" y="17307"/>
                    <a:pt x="12182" y="17307"/>
                  </a:cubicBezTo>
                  <a:cubicBezTo>
                    <a:pt x="11994" y="17150"/>
                    <a:pt x="11785" y="17025"/>
                    <a:pt x="11534" y="17004"/>
                  </a:cubicBezTo>
                  <a:cubicBezTo>
                    <a:pt x="11273" y="16920"/>
                    <a:pt x="11001" y="16889"/>
                    <a:pt x="10740" y="16847"/>
                  </a:cubicBezTo>
                  <a:cubicBezTo>
                    <a:pt x="10528" y="16815"/>
                    <a:pt x="10317" y="16787"/>
                    <a:pt x="10105" y="16787"/>
                  </a:cubicBezTo>
                  <a:cubicBezTo>
                    <a:pt x="9972" y="16787"/>
                    <a:pt x="9839" y="16798"/>
                    <a:pt x="9705" y="16827"/>
                  </a:cubicBezTo>
                  <a:cubicBezTo>
                    <a:pt x="9654" y="16837"/>
                    <a:pt x="9601" y="16847"/>
                    <a:pt x="9549" y="16847"/>
                  </a:cubicBezTo>
                  <a:cubicBezTo>
                    <a:pt x="9371" y="16847"/>
                    <a:pt x="9204" y="16899"/>
                    <a:pt x="9048" y="16973"/>
                  </a:cubicBezTo>
                  <a:cubicBezTo>
                    <a:pt x="8723" y="17108"/>
                    <a:pt x="8410" y="17265"/>
                    <a:pt x="8107" y="17463"/>
                  </a:cubicBezTo>
                  <a:cubicBezTo>
                    <a:pt x="8013" y="17526"/>
                    <a:pt x="7908" y="17589"/>
                    <a:pt x="7825" y="17672"/>
                  </a:cubicBezTo>
                  <a:cubicBezTo>
                    <a:pt x="7731" y="17767"/>
                    <a:pt x="7627" y="17860"/>
                    <a:pt x="7532" y="17955"/>
                  </a:cubicBezTo>
                  <a:cubicBezTo>
                    <a:pt x="7460" y="18018"/>
                    <a:pt x="7397" y="18080"/>
                    <a:pt x="7334" y="18143"/>
                  </a:cubicBezTo>
                  <a:cubicBezTo>
                    <a:pt x="7198" y="18268"/>
                    <a:pt x="7073" y="18394"/>
                    <a:pt x="6947" y="18519"/>
                  </a:cubicBezTo>
                  <a:cubicBezTo>
                    <a:pt x="6373" y="19093"/>
                    <a:pt x="5934" y="19762"/>
                    <a:pt x="5610" y="20493"/>
                  </a:cubicBezTo>
                  <a:cubicBezTo>
                    <a:pt x="5422" y="20911"/>
                    <a:pt x="5213" y="21319"/>
                    <a:pt x="4994" y="21716"/>
                  </a:cubicBezTo>
                  <a:cubicBezTo>
                    <a:pt x="4858" y="21977"/>
                    <a:pt x="4681" y="22207"/>
                    <a:pt x="4440" y="22374"/>
                  </a:cubicBezTo>
                  <a:cubicBezTo>
                    <a:pt x="4388" y="22415"/>
                    <a:pt x="4335" y="22447"/>
                    <a:pt x="4284" y="22489"/>
                  </a:cubicBezTo>
                  <a:cubicBezTo>
                    <a:pt x="4252" y="22499"/>
                    <a:pt x="4231" y="22510"/>
                    <a:pt x="4210" y="22531"/>
                  </a:cubicBezTo>
                  <a:cubicBezTo>
                    <a:pt x="4062" y="22642"/>
                    <a:pt x="3906" y="22712"/>
                    <a:pt x="3734" y="22712"/>
                  </a:cubicBezTo>
                  <a:cubicBezTo>
                    <a:pt x="3712" y="22712"/>
                    <a:pt x="3690" y="22710"/>
                    <a:pt x="3667" y="22708"/>
                  </a:cubicBezTo>
                  <a:cubicBezTo>
                    <a:pt x="3625" y="22687"/>
                    <a:pt x="3594" y="22666"/>
                    <a:pt x="3562" y="22635"/>
                  </a:cubicBezTo>
                  <a:cubicBezTo>
                    <a:pt x="3521" y="22594"/>
                    <a:pt x="3490" y="22541"/>
                    <a:pt x="3458" y="22499"/>
                  </a:cubicBezTo>
                  <a:cubicBezTo>
                    <a:pt x="3427" y="22415"/>
                    <a:pt x="3395" y="22343"/>
                    <a:pt x="3353" y="22269"/>
                  </a:cubicBezTo>
                  <a:cubicBezTo>
                    <a:pt x="3353" y="22259"/>
                    <a:pt x="3343" y="22248"/>
                    <a:pt x="3333" y="22248"/>
                  </a:cubicBezTo>
                  <a:cubicBezTo>
                    <a:pt x="3322" y="22176"/>
                    <a:pt x="3302" y="22102"/>
                    <a:pt x="3302" y="22018"/>
                  </a:cubicBezTo>
                  <a:cubicBezTo>
                    <a:pt x="3281" y="21653"/>
                    <a:pt x="3312" y="21308"/>
                    <a:pt x="3395" y="20964"/>
                  </a:cubicBezTo>
                  <a:cubicBezTo>
                    <a:pt x="3458" y="20797"/>
                    <a:pt x="3521" y="20629"/>
                    <a:pt x="3562" y="20472"/>
                  </a:cubicBezTo>
                  <a:cubicBezTo>
                    <a:pt x="3615" y="20337"/>
                    <a:pt x="3699" y="20212"/>
                    <a:pt x="3709" y="20065"/>
                  </a:cubicBezTo>
                  <a:cubicBezTo>
                    <a:pt x="3740" y="20013"/>
                    <a:pt x="3771" y="19950"/>
                    <a:pt x="3803" y="19898"/>
                  </a:cubicBezTo>
                  <a:cubicBezTo>
                    <a:pt x="3949" y="19616"/>
                    <a:pt x="4147" y="19386"/>
                    <a:pt x="4346" y="19146"/>
                  </a:cubicBezTo>
                  <a:cubicBezTo>
                    <a:pt x="4785" y="18624"/>
                    <a:pt x="5213" y="18090"/>
                    <a:pt x="5610" y="17516"/>
                  </a:cubicBezTo>
                  <a:cubicBezTo>
                    <a:pt x="5631" y="17505"/>
                    <a:pt x="5663" y="17484"/>
                    <a:pt x="5673" y="17463"/>
                  </a:cubicBezTo>
                  <a:cubicBezTo>
                    <a:pt x="5756" y="17370"/>
                    <a:pt x="5819" y="17275"/>
                    <a:pt x="5840" y="17161"/>
                  </a:cubicBezTo>
                  <a:cubicBezTo>
                    <a:pt x="6060" y="16806"/>
                    <a:pt x="6227" y="16430"/>
                    <a:pt x="6300" y="16012"/>
                  </a:cubicBezTo>
                  <a:cubicBezTo>
                    <a:pt x="6415" y="15406"/>
                    <a:pt x="6383" y="14821"/>
                    <a:pt x="6060" y="14267"/>
                  </a:cubicBezTo>
                  <a:cubicBezTo>
                    <a:pt x="5944" y="14068"/>
                    <a:pt x="5809" y="13890"/>
                    <a:pt x="5652" y="13734"/>
                  </a:cubicBezTo>
                  <a:cubicBezTo>
                    <a:pt x="5485" y="13567"/>
                    <a:pt x="5328" y="13400"/>
                    <a:pt x="5119" y="13274"/>
                  </a:cubicBezTo>
                  <a:cubicBezTo>
                    <a:pt x="5057" y="13233"/>
                    <a:pt x="4983" y="13201"/>
                    <a:pt x="4910" y="13170"/>
                  </a:cubicBezTo>
                  <a:cubicBezTo>
                    <a:pt x="4806" y="13055"/>
                    <a:pt x="4670" y="13013"/>
                    <a:pt x="4534" y="12961"/>
                  </a:cubicBezTo>
                  <a:cubicBezTo>
                    <a:pt x="4223" y="12857"/>
                    <a:pt x="3908" y="12813"/>
                    <a:pt x="3591" y="12813"/>
                  </a:cubicBezTo>
                  <a:cubicBezTo>
                    <a:pt x="3428" y="12813"/>
                    <a:pt x="3266" y="12824"/>
                    <a:pt x="3103" y="12846"/>
                  </a:cubicBezTo>
                  <a:cubicBezTo>
                    <a:pt x="2779" y="12887"/>
                    <a:pt x="2445" y="12961"/>
                    <a:pt x="2162" y="13159"/>
                  </a:cubicBezTo>
                  <a:cubicBezTo>
                    <a:pt x="2058" y="13222"/>
                    <a:pt x="1953" y="13274"/>
                    <a:pt x="1849" y="13326"/>
                  </a:cubicBezTo>
                  <a:cubicBezTo>
                    <a:pt x="1693" y="13400"/>
                    <a:pt x="1556" y="13493"/>
                    <a:pt x="1431" y="13609"/>
                  </a:cubicBezTo>
                  <a:lnTo>
                    <a:pt x="1243" y="13765"/>
                  </a:lnTo>
                  <a:cubicBezTo>
                    <a:pt x="1201" y="13797"/>
                    <a:pt x="1159" y="13839"/>
                    <a:pt x="1139" y="13880"/>
                  </a:cubicBezTo>
                  <a:cubicBezTo>
                    <a:pt x="1066" y="13985"/>
                    <a:pt x="1076" y="14068"/>
                    <a:pt x="1159" y="14120"/>
                  </a:cubicBezTo>
                  <a:cubicBezTo>
                    <a:pt x="1170" y="14131"/>
                    <a:pt x="1170" y="14141"/>
                    <a:pt x="1180" y="14162"/>
                  </a:cubicBezTo>
                  <a:cubicBezTo>
                    <a:pt x="1212" y="14162"/>
                    <a:pt x="1243" y="14152"/>
                    <a:pt x="1285" y="14152"/>
                  </a:cubicBezTo>
                  <a:cubicBezTo>
                    <a:pt x="1327" y="14162"/>
                    <a:pt x="1379" y="14162"/>
                    <a:pt x="1421" y="14173"/>
                  </a:cubicBezTo>
                  <a:cubicBezTo>
                    <a:pt x="1438" y="14176"/>
                    <a:pt x="1455" y="14178"/>
                    <a:pt x="1472" y="14178"/>
                  </a:cubicBezTo>
                  <a:cubicBezTo>
                    <a:pt x="1505" y="14178"/>
                    <a:pt x="1536" y="14169"/>
                    <a:pt x="1556" y="14141"/>
                  </a:cubicBezTo>
                  <a:lnTo>
                    <a:pt x="1577" y="14120"/>
                  </a:lnTo>
                  <a:cubicBezTo>
                    <a:pt x="1630" y="14099"/>
                    <a:pt x="1672" y="14048"/>
                    <a:pt x="1734" y="14027"/>
                  </a:cubicBezTo>
                  <a:cubicBezTo>
                    <a:pt x="1745" y="14027"/>
                    <a:pt x="1765" y="14016"/>
                    <a:pt x="1786" y="14016"/>
                  </a:cubicBezTo>
                  <a:cubicBezTo>
                    <a:pt x="1995" y="13964"/>
                    <a:pt x="2204" y="13911"/>
                    <a:pt x="2424" y="13880"/>
                  </a:cubicBezTo>
                  <a:cubicBezTo>
                    <a:pt x="2538" y="13865"/>
                    <a:pt x="2658" y="13855"/>
                    <a:pt x="2780" y="13855"/>
                  </a:cubicBezTo>
                  <a:cubicBezTo>
                    <a:pt x="2825" y="13855"/>
                    <a:pt x="2870" y="13857"/>
                    <a:pt x="2915" y="13860"/>
                  </a:cubicBezTo>
                  <a:cubicBezTo>
                    <a:pt x="3207" y="13890"/>
                    <a:pt x="3490" y="13943"/>
                    <a:pt x="3657" y="14225"/>
                  </a:cubicBezTo>
                  <a:cubicBezTo>
                    <a:pt x="3667" y="14246"/>
                    <a:pt x="3688" y="14257"/>
                    <a:pt x="3699" y="14267"/>
                  </a:cubicBezTo>
                  <a:cubicBezTo>
                    <a:pt x="3866" y="14465"/>
                    <a:pt x="3970" y="14695"/>
                    <a:pt x="4043" y="14946"/>
                  </a:cubicBezTo>
                  <a:cubicBezTo>
                    <a:pt x="4075" y="15081"/>
                    <a:pt x="4075" y="15228"/>
                    <a:pt x="4096" y="15374"/>
                  </a:cubicBezTo>
                  <a:cubicBezTo>
                    <a:pt x="4168" y="15928"/>
                    <a:pt x="4001" y="16419"/>
                    <a:pt x="3646" y="16847"/>
                  </a:cubicBezTo>
                  <a:cubicBezTo>
                    <a:pt x="3353" y="17182"/>
                    <a:pt x="3030" y="17495"/>
                    <a:pt x="2675" y="17756"/>
                  </a:cubicBezTo>
                  <a:cubicBezTo>
                    <a:pt x="2382" y="17986"/>
                    <a:pt x="2090" y="18216"/>
                    <a:pt x="1839" y="18498"/>
                  </a:cubicBezTo>
                  <a:cubicBezTo>
                    <a:pt x="1693" y="18654"/>
                    <a:pt x="1536" y="18801"/>
                    <a:pt x="1400" y="18979"/>
                  </a:cubicBezTo>
                  <a:cubicBezTo>
                    <a:pt x="1087" y="19386"/>
                    <a:pt x="815" y="19815"/>
                    <a:pt x="616" y="20284"/>
                  </a:cubicBezTo>
                  <a:cubicBezTo>
                    <a:pt x="523" y="20514"/>
                    <a:pt x="428" y="20755"/>
                    <a:pt x="335" y="20995"/>
                  </a:cubicBezTo>
                  <a:cubicBezTo>
                    <a:pt x="84" y="21601"/>
                    <a:pt x="0" y="22238"/>
                    <a:pt x="31" y="22886"/>
                  </a:cubicBezTo>
                  <a:cubicBezTo>
                    <a:pt x="42" y="22959"/>
                    <a:pt x="52" y="23032"/>
                    <a:pt x="73" y="23105"/>
                  </a:cubicBezTo>
                  <a:cubicBezTo>
                    <a:pt x="167" y="23471"/>
                    <a:pt x="293" y="23836"/>
                    <a:pt x="449" y="24192"/>
                  </a:cubicBezTo>
                  <a:cubicBezTo>
                    <a:pt x="502" y="24338"/>
                    <a:pt x="574" y="24474"/>
                    <a:pt x="658" y="24609"/>
                  </a:cubicBezTo>
                  <a:cubicBezTo>
                    <a:pt x="700" y="24683"/>
                    <a:pt x="742" y="24756"/>
                    <a:pt x="794" y="24829"/>
                  </a:cubicBezTo>
                  <a:cubicBezTo>
                    <a:pt x="961" y="25080"/>
                    <a:pt x="1149" y="25310"/>
                    <a:pt x="1337" y="25550"/>
                  </a:cubicBezTo>
                  <a:cubicBezTo>
                    <a:pt x="1526" y="25790"/>
                    <a:pt x="1755" y="25968"/>
                    <a:pt x="2037" y="26104"/>
                  </a:cubicBezTo>
                  <a:cubicBezTo>
                    <a:pt x="2131" y="26156"/>
                    <a:pt x="2246" y="26187"/>
                    <a:pt x="2340" y="26260"/>
                  </a:cubicBezTo>
                  <a:cubicBezTo>
                    <a:pt x="2424" y="26323"/>
                    <a:pt x="2549" y="26292"/>
                    <a:pt x="2654" y="26344"/>
                  </a:cubicBezTo>
                  <a:cubicBezTo>
                    <a:pt x="2765" y="26395"/>
                    <a:pt x="3132" y="26433"/>
                    <a:pt x="3340" y="26433"/>
                  </a:cubicBezTo>
                  <a:cubicBezTo>
                    <a:pt x="3385" y="26433"/>
                    <a:pt x="3422" y="26431"/>
                    <a:pt x="3448" y="26427"/>
                  </a:cubicBezTo>
                  <a:cubicBezTo>
                    <a:pt x="3458" y="26427"/>
                    <a:pt x="3458" y="26427"/>
                    <a:pt x="3458" y="26417"/>
                  </a:cubicBezTo>
                  <a:cubicBezTo>
                    <a:pt x="3500" y="26417"/>
                    <a:pt x="3541" y="26417"/>
                    <a:pt x="3583" y="26406"/>
                  </a:cubicBezTo>
                  <a:cubicBezTo>
                    <a:pt x="3625" y="26406"/>
                    <a:pt x="3667" y="26396"/>
                    <a:pt x="3699" y="26385"/>
                  </a:cubicBezTo>
                  <a:cubicBezTo>
                    <a:pt x="3824" y="26365"/>
                    <a:pt x="3949" y="26355"/>
                    <a:pt x="4064" y="26323"/>
                  </a:cubicBezTo>
                  <a:cubicBezTo>
                    <a:pt x="4127" y="26313"/>
                    <a:pt x="4189" y="26302"/>
                    <a:pt x="4252" y="26281"/>
                  </a:cubicBezTo>
                  <a:cubicBezTo>
                    <a:pt x="4367" y="26260"/>
                    <a:pt x="4482" y="26229"/>
                    <a:pt x="4607" y="26187"/>
                  </a:cubicBezTo>
                  <a:cubicBezTo>
                    <a:pt x="4722" y="26146"/>
                    <a:pt x="4837" y="26104"/>
                    <a:pt x="4952" y="26051"/>
                  </a:cubicBezTo>
                  <a:cubicBezTo>
                    <a:pt x="5171" y="25947"/>
                    <a:pt x="5391" y="25842"/>
                    <a:pt x="5579" y="25675"/>
                  </a:cubicBezTo>
                  <a:cubicBezTo>
                    <a:pt x="5746" y="25529"/>
                    <a:pt x="5913" y="25393"/>
                    <a:pt x="6091" y="25268"/>
                  </a:cubicBezTo>
                  <a:cubicBezTo>
                    <a:pt x="6206" y="25184"/>
                    <a:pt x="6310" y="25090"/>
                    <a:pt x="6415" y="24996"/>
                  </a:cubicBezTo>
                  <a:cubicBezTo>
                    <a:pt x="6561" y="24965"/>
                    <a:pt x="6613" y="24818"/>
                    <a:pt x="6707" y="24735"/>
                  </a:cubicBezTo>
                  <a:cubicBezTo>
                    <a:pt x="6770" y="24693"/>
                    <a:pt x="6791" y="24630"/>
                    <a:pt x="6801" y="24568"/>
                  </a:cubicBezTo>
                  <a:lnTo>
                    <a:pt x="6801" y="24558"/>
                  </a:lnTo>
                  <a:cubicBezTo>
                    <a:pt x="7021" y="24317"/>
                    <a:pt x="7198" y="24045"/>
                    <a:pt x="7355" y="23753"/>
                  </a:cubicBezTo>
                  <a:cubicBezTo>
                    <a:pt x="7532" y="23439"/>
                    <a:pt x="7689" y="23105"/>
                    <a:pt x="7804" y="22761"/>
                  </a:cubicBezTo>
                  <a:cubicBezTo>
                    <a:pt x="7982" y="22248"/>
                    <a:pt x="8159" y="21737"/>
                    <a:pt x="8368" y="21224"/>
                  </a:cubicBezTo>
                  <a:lnTo>
                    <a:pt x="8379" y="21235"/>
                  </a:lnTo>
                  <a:cubicBezTo>
                    <a:pt x="8504" y="20953"/>
                    <a:pt x="8598" y="20713"/>
                    <a:pt x="8723" y="20483"/>
                  </a:cubicBezTo>
                  <a:cubicBezTo>
                    <a:pt x="8744" y="20430"/>
                    <a:pt x="8765" y="20389"/>
                    <a:pt x="8776" y="20337"/>
                  </a:cubicBezTo>
                  <a:cubicBezTo>
                    <a:pt x="8797" y="20295"/>
                    <a:pt x="8828" y="20242"/>
                    <a:pt x="8860" y="20191"/>
                  </a:cubicBezTo>
                  <a:cubicBezTo>
                    <a:pt x="9048" y="19845"/>
                    <a:pt x="9371" y="19668"/>
                    <a:pt x="9726" y="19532"/>
                  </a:cubicBezTo>
                  <a:cubicBezTo>
                    <a:pt x="9764" y="19513"/>
                    <a:pt x="9810" y="19510"/>
                    <a:pt x="9859" y="19510"/>
                  </a:cubicBezTo>
                  <a:cubicBezTo>
                    <a:pt x="9890" y="19510"/>
                    <a:pt x="9923" y="19511"/>
                    <a:pt x="9956" y="19511"/>
                  </a:cubicBezTo>
                  <a:cubicBezTo>
                    <a:pt x="10092" y="19585"/>
                    <a:pt x="10207" y="19678"/>
                    <a:pt x="10301" y="19804"/>
                  </a:cubicBezTo>
                  <a:lnTo>
                    <a:pt x="10311" y="19815"/>
                  </a:lnTo>
                  <a:lnTo>
                    <a:pt x="10343" y="19877"/>
                  </a:lnTo>
                  <a:cubicBezTo>
                    <a:pt x="10510" y="20263"/>
                    <a:pt x="10552" y="20650"/>
                    <a:pt x="10437" y="21047"/>
                  </a:cubicBezTo>
                  <a:cubicBezTo>
                    <a:pt x="10332" y="21413"/>
                    <a:pt x="10197" y="21758"/>
                    <a:pt x="10051" y="22102"/>
                  </a:cubicBezTo>
                  <a:cubicBezTo>
                    <a:pt x="9716" y="22896"/>
                    <a:pt x="9413" y="23701"/>
                    <a:pt x="9225" y="24558"/>
                  </a:cubicBezTo>
                  <a:cubicBezTo>
                    <a:pt x="9152" y="24892"/>
                    <a:pt x="9099" y="25236"/>
                    <a:pt x="9099" y="25581"/>
                  </a:cubicBezTo>
                  <a:cubicBezTo>
                    <a:pt x="9099" y="26041"/>
                    <a:pt x="9173" y="26490"/>
                    <a:pt x="9288" y="26929"/>
                  </a:cubicBezTo>
                  <a:cubicBezTo>
                    <a:pt x="9392" y="27347"/>
                    <a:pt x="9570" y="27744"/>
                    <a:pt x="9810" y="28089"/>
                  </a:cubicBezTo>
                  <a:cubicBezTo>
                    <a:pt x="10061" y="28454"/>
                    <a:pt x="10364" y="28767"/>
                    <a:pt x="10698" y="29050"/>
                  </a:cubicBezTo>
                  <a:cubicBezTo>
                    <a:pt x="11022" y="29322"/>
                    <a:pt x="11409" y="29489"/>
                    <a:pt x="11774" y="29677"/>
                  </a:cubicBezTo>
                  <a:cubicBezTo>
                    <a:pt x="11952" y="29760"/>
                    <a:pt x="12140" y="29823"/>
                    <a:pt x="12338" y="29875"/>
                  </a:cubicBezTo>
                  <a:cubicBezTo>
                    <a:pt x="12678" y="29969"/>
                    <a:pt x="13027" y="30013"/>
                    <a:pt x="13384" y="30013"/>
                  </a:cubicBezTo>
                  <a:cubicBezTo>
                    <a:pt x="13422" y="30013"/>
                    <a:pt x="13460" y="30012"/>
                    <a:pt x="13498" y="30011"/>
                  </a:cubicBezTo>
                  <a:cubicBezTo>
                    <a:pt x="13582" y="30011"/>
                    <a:pt x="13655" y="30000"/>
                    <a:pt x="13738" y="29990"/>
                  </a:cubicBezTo>
                  <a:cubicBezTo>
                    <a:pt x="13884" y="29979"/>
                    <a:pt x="14031" y="29969"/>
                    <a:pt x="14177" y="29948"/>
                  </a:cubicBezTo>
                  <a:cubicBezTo>
                    <a:pt x="14219" y="29948"/>
                    <a:pt x="14250" y="29938"/>
                    <a:pt x="14292" y="29928"/>
                  </a:cubicBezTo>
                  <a:cubicBezTo>
                    <a:pt x="14459" y="29907"/>
                    <a:pt x="14627" y="29875"/>
                    <a:pt x="14783" y="29844"/>
                  </a:cubicBezTo>
                  <a:cubicBezTo>
                    <a:pt x="14866" y="29823"/>
                    <a:pt x="14940" y="29802"/>
                    <a:pt x="15024" y="29770"/>
                  </a:cubicBezTo>
                  <a:cubicBezTo>
                    <a:pt x="15191" y="29708"/>
                    <a:pt x="15358" y="29635"/>
                    <a:pt x="15525" y="29561"/>
                  </a:cubicBezTo>
                  <a:cubicBezTo>
                    <a:pt x="15755" y="29457"/>
                    <a:pt x="15985" y="29332"/>
                    <a:pt x="16194" y="29196"/>
                  </a:cubicBezTo>
                  <a:cubicBezTo>
                    <a:pt x="16194" y="29206"/>
                    <a:pt x="16204" y="29206"/>
                    <a:pt x="16215" y="29217"/>
                  </a:cubicBezTo>
                  <a:cubicBezTo>
                    <a:pt x="16496" y="29018"/>
                    <a:pt x="16800" y="28830"/>
                    <a:pt x="16988" y="28549"/>
                  </a:cubicBezTo>
                  <a:cubicBezTo>
                    <a:pt x="17301" y="28235"/>
                    <a:pt x="17562" y="27880"/>
                    <a:pt x="17782" y="27504"/>
                  </a:cubicBezTo>
                  <a:cubicBezTo>
                    <a:pt x="18032" y="27065"/>
                    <a:pt x="18168" y="26584"/>
                    <a:pt x="18220" y="26083"/>
                  </a:cubicBezTo>
                  <a:cubicBezTo>
                    <a:pt x="18251" y="25759"/>
                    <a:pt x="18251" y="25424"/>
                    <a:pt x="18241" y="25101"/>
                  </a:cubicBezTo>
                  <a:cubicBezTo>
                    <a:pt x="18230" y="24850"/>
                    <a:pt x="18210" y="24599"/>
                    <a:pt x="18189" y="24349"/>
                  </a:cubicBezTo>
                  <a:cubicBezTo>
                    <a:pt x="18200" y="24035"/>
                    <a:pt x="18116" y="23439"/>
                    <a:pt x="18001" y="23095"/>
                  </a:cubicBezTo>
                  <a:cubicBezTo>
                    <a:pt x="17980" y="22938"/>
                    <a:pt x="17949" y="22792"/>
                    <a:pt x="17917" y="22645"/>
                  </a:cubicBezTo>
                  <a:cubicBezTo>
                    <a:pt x="17865" y="22385"/>
                    <a:pt x="17823" y="22123"/>
                    <a:pt x="17792" y="21872"/>
                  </a:cubicBezTo>
                  <a:lnTo>
                    <a:pt x="17792" y="21872"/>
                  </a:lnTo>
                  <a:cubicBezTo>
                    <a:pt x="17792" y="21872"/>
                    <a:pt x="17801" y="21872"/>
                    <a:pt x="17802" y="21881"/>
                  </a:cubicBezTo>
                  <a:lnTo>
                    <a:pt x="17802" y="21881"/>
                  </a:lnTo>
                  <a:cubicBezTo>
                    <a:pt x="17782" y="21578"/>
                    <a:pt x="17761" y="21307"/>
                    <a:pt x="17750" y="21036"/>
                  </a:cubicBezTo>
                  <a:cubicBezTo>
                    <a:pt x="17740" y="21026"/>
                    <a:pt x="17740" y="21006"/>
                    <a:pt x="17740" y="20995"/>
                  </a:cubicBezTo>
                  <a:cubicBezTo>
                    <a:pt x="17740" y="20880"/>
                    <a:pt x="17740" y="20755"/>
                    <a:pt x="17750" y="20639"/>
                  </a:cubicBezTo>
                  <a:cubicBezTo>
                    <a:pt x="17782" y="20284"/>
                    <a:pt x="17875" y="19961"/>
                    <a:pt x="18011" y="19636"/>
                  </a:cubicBezTo>
                  <a:cubicBezTo>
                    <a:pt x="18084" y="19480"/>
                    <a:pt x="18168" y="19323"/>
                    <a:pt x="18304" y="19198"/>
                  </a:cubicBezTo>
                  <a:cubicBezTo>
                    <a:pt x="18335" y="19188"/>
                    <a:pt x="18367" y="19167"/>
                    <a:pt x="18388" y="19146"/>
                  </a:cubicBezTo>
                  <a:cubicBezTo>
                    <a:pt x="18419" y="19125"/>
                    <a:pt x="18439" y="19114"/>
                    <a:pt x="18471" y="19093"/>
                  </a:cubicBezTo>
                  <a:cubicBezTo>
                    <a:pt x="18487" y="19091"/>
                    <a:pt x="18503" y="19089"/>
                    <a:pt x="18519" y="19089"/>
                  </a:cubicBezTo>
                  <a:cubicBezTo>
                    <a:pt x="18570" y="19089"/>
                    <a:pt x="18625" y="19101"/>
                    <a:pt x="18680" y="19125"/>
                  </a:cubicBezTo>
                  <a:cubicBezTo>
                    <a:pt x="18774" y="19177"/>
                    <a:pt x="18868" y="19198"/>
                    <a:pt x="18962" y="19239"/>
                  </a:cubicBezTo>
                  <a:cubicBezTo>
                    <a:pt x="19254" y="19386"/>
                    <a:pt x="19495" y="19574"/>
                    <a:pt x="19672" y="19856"/>
                  </a:cubicBezTo>
                  <a:cubicBezTo>
                    <a:pt x="19767" y="20013"/>
                    <a:pt x="19871" y="20159"/>
                    <a:pt x="19965" y="20316"/>
                  </a:cubicBezTo>
                  <a:cubicBezTo>
                    <a:pt x="20185" y="20660"/>
                    <a:pt x="20404" y="21006"/>
                    <a:pt x="20612" y="21350"/>
                  </a:cubicBezTo>
                  <a:cubicBezTo>
                    <a:pt x="20623" y="21371"/>
                    <a:pt x="20644" y="21403"/>
                    <a:pt x="20654" y="21423"/>
                  </a:cubicBezTo>
                  <a:cubicBezTo>
                    <a:pt x="20686" y="21517"/>
                    <a:pt x="20801" y="21695"/>
                    <a:pt x="20905" y="21851"/>
                  </a:cubicBezTo>
                  <a:cubicBezTo>
                    <a:pt x="20979" y="21967"/>
                    <a:pt x="21041" y="22081"/>
                    <a:pt x="21114" y="22197"/>
                  </a:cubicBezTo>
                  <a:cubicBezTo>
                    <a:pt x="21260" y="22447"/>
                    <a:pt x="21396" y="22698"/>
                    <a:pt x="21574" y="22928"/>
                  </a:cubicBezTo>
                  <a:cubicBezTo>
                    <a:pt x="21887" y="23356"/>
                    <a:pt x="22180" y="23795"/>
                    <a:pt x="22546" y="24171"/>
                  </a:cubicBezTo>
                  <a:cubicBezTo>
                    <a:pt x="22806" y="24432"/>
                    <a:pt x="23047" y="24704"/>
                    <a:pt x="23329" y="24934"/>
                  </a:cubicBezTo>
                  <a:cubicBezTo>
                    <a:pt x="23758" y="25299"/>
                    <a:pt x="24227" y="25623"/>
                    <a:pt x="24719" y="25895"/>
                  </a:cubicBezTo>
                  <a:cubicBezTo>
                    <a:pt x="25137" y="26114"/>
                    <a:pt x="25575" y="26281"/>
                    <a:pt x="26024" y="26427"/>
                  </a:cubicBezTo>
                  <a:cubicBezTo>
                    <a:pt x="26641" y="26615"/>
                    <a:pt x="27257" y="26731"/>
                    <a:pt x="27905" y="26731"/>
                  </a:cubicBezTo>
                  <a:lnTo>
                    <a:pt x="27957" y="26731"/>
                  </a:lnTo>
                  <a:cubicBezTo>
                    <a:pt x="27957" y="26741"/>
                    <a:pt x="27978" y="26752"/>
                    <a:pt x="27988" y="26752"/>
                  </a:cubicBezTo>
                  <a:cubicBezTo>
                    <a:pt x="28125" y="26752"/>
                    <a:pt x="28260" y="26731"/>
                    <a:pt x="28396" y="26731"/>
                  </a:cubicBezTo>
                  <a:cubicBezTo>
                    <a:pt x="28469" y="26731"/>
                    <a:pt x="28522" y="26720"/>
                    <a:pt x="28573" y="26699"/>
                  </a:cubicBezTo>
                  <a:cubicBezTo>
                    <a:pt x="28898" y="26668"/>
                    <a:pt x="29232" y="26626"/>
                    <a:pt x="29555" y="26543"/>
                  </a:cubicBezTo>
                  <a:cubicBezTo>
                    <a:pt x="29743" y="26501"/>
                    <a:pt x="29921" y="26427"/>
                    <a:pt x="30110" y="26396"/>
                  </a:cubicBezTo>
                  <a:cubicBezTo>
                    <a:pt x="30349" y="26355"/>
                    <a:pt x="30579" y="26281"/>
                    <a:pt x="30799" y="26177"/>
                  </a:cubicBezTo>
                  <a:cubicBezTo>
                    <a:pt x="31321" y="25926"/>
                    <a:pt x="31791" y="25602"/>
                    <a:pt x="32188" y="25174"/>
                  </a:cubicBezTo>
                  <a:cubicBezTo>
                    <a:pt x="32418" y="24923"/>
                    <a:pt x="32596" y="24620"/>
                    <a:pt x="32784" y="24328"/>
                  </a:cubicBezTo>
                  <a:cubicBezTo>
                    <a:pt x="32919" y="24129"/>
                    <a:pt x="33056" y="23920"/>
                    <a:pt x="33170" y="23701"/>
                  </a:cubicBezTo>
                  <a:cubicBezTo>
                    <a:pt x="33233" y="23586"/>
                    <a:pt x="33244" y="23439"/>
                    <a:pt x="33316" y="23325"/>
                  </a:cubicBezTo>
                  <a:cubicBezTo>
                    <a:pt x="33515" y="23032"/>
                    <a:pt x="33599" y="22698"/>
                    <a:pt x="33662" y="22353"/>
                  </a:cubicBezTo>
                  <a:cubicBezTo>
                    <a:pt x="33693" y="22134"/>
                    <a:pt x="33755" y="21914"/>
                    <a:pt x="33766" y="21684"/>
                  </a:cubicBezTo>
                  <a:cubicBezTo>
                    <a:pt x="33776" y="21611"/>
                    <a:pt x="33776" y="21528"/>
                    <a:pt x="33776" y="21454"/>
                  </a:cubicBezTo>
                  <a:cubicBezTo>
                    <a:pt x="33776" y="21444"/>
                    <a:pt x="33787" y="21444"/>
                    <a:pt x="33797" y="21433"/>
                  </a:cubicBezTo>
                  <a:cubicBezTo>
                    <a:pt x="33797" y="21403"/>
                    <a:pt x="33797" y="21350"/>
                    <a:pt x="33808" y="21308"/>
                  </a:cubicBezTo>
                  <a:cubicBezTo>
                    <a:pt x="33818" y="20964"/>
                    <a:pt x="33776" y="20619"/>
                    <a:pt x="33724" y="20284"/>
                  </a:cubicBezTo>
                  <a:cubicBezTo>
                    <a:pt x="33683" y="20013"/>
                    <a:pt x="33630" y="19741"/>
                    <a:pt x="33536" y="19480"/>
                  </a:cubicBezTo>
                  <a:cubicBezTo>
                    <a:pt x="33525" y="19438"/>
                    <a:pt x="33505" y="19386"/>
                    <a:pt x="33463" y="19365"/>
                  </a:cubicBezTo>
                  <a:cubicBezTo>
                    <a:pt x="33337" y="19021"/>
                    <a:pt x="33170" y="18686"/>
                    <a:pt x="32972" y="18373"/>
                  </a:cubicBezTo>
                  <a:cubicBezTo>
                    <a:pt x="32711" y="17944"/>
                    <a:pt x="32387" y="17568"/>
                    <a:pt x="32011" y="17224"/>
                  </a:cubicBezTo>
                  <a:cubicBezTo>
                    <a:pt x="31812" y="17036"/>
                    <a:pt x="31603" y="16857"/>
                    <a:pt x="31384" y="16701"/>
                  </a:cubicBezTo>
                  <a:cubicBezTo>
                    <a:pt x="31290" y="16586"/>
                    <a:pt x="31154" y="16534"/>
                    <a:pt x="31039" y="16450"/>
                  </a:cubicBezTo>
                  <a:cubicBezTo>
                    <a:pt x="30955" y="16388"/>
                    <a:pt x="30872" y="16346"/>
                    <a:pt x="30778" y="16314"/>
                  </a:cubicBezTo>
                  <a:cubicBezTo>
                    <a:pt x="30590" y="16210"/>
                    <a:pt x="30402" y="16116"/>
                    <a:pt x="30193" y="16043"/>
                  </a:cubicBezTo>
                  <a:cubicBezTo>
                    <a:pt x="29743" y="15865"/>
                    <a:pt x="29274" y="15719"/>
                    <a:pt x="28803" y="15562"/>
                  </a:cubicBezTo>
                  <a:cubicBezTo>
                    <a:pt x="28438" y="15448"/>
                    <a:pt x="28051" y="15353"/>
                    <a:pt x="27675" y="15249"/>
                  </a:cubicBezTo>
                  <a:cubicBezTo>
                    <a:pt x="27539" y="15218"/>
                    <a:pt x="27393" y="15176"/>
                    <a:pt x="27247" y="15155"/>
                  </a:cubicBezTo>
                  <a:cubicBezTo>
                    <a:pt x="26829" y="15102"/>
                    <a:pt x="26432" y="14956"/>
                    <a:pt x="26045" y="14800"/>
                  </a:cubicBezTo>
                  <a:cubicBezTo>
                    <a:pt x="25993" y="14779"/>
                    <a:pt x="25941" y="14758"/>
                    <a:pt x="25889" y="14726"/>
                  </a:cubicBezTo>
                  <a:cubicBezTo>
                    <a:pt x="25889" y="14726"/>
                    <a:pt x="25889" y="14716"/>
                    <a:pt x="25899" y="14716"/>
                  </a:cubicBezTo>
                  <a:cubicBezTo>
                    <a:pt x="25753" y="14591"/>
                    <a:pt x="25617" y="14486"/>
                    <a:pt x="25492" y="14371"/>
                  </a:cubicBezTo>
                  <a:cubicBezTo>
                    <a:pt x="25356" y="14246"/>
                    <a:pt x="25251" y="14120"/>
                    <a:pt x="25251" y="13911"/>
                  </a:cubicBezTo>
                  <a:cubicBezTo>
                    <a:pt x="25304" y="13776"/>
                    <a:pt x="25366" y="13640"/>
                    <a:pt x="25471" y="13535"/>
                  </a:cubicBezTo>
                  <a:cubicBezTo>
                    <a:pt x="25523" y="13473"/>
                    <a:pt x="25585" y="13410"/>
                    <a:pt x="25669" y="13389"/>
                  </a:cubicBezTo>
                  <a:cubicBezTo>
                    <a:pt x="25842" y="13356"/>
                    <a:pt x="26009" y="13317"/>
                    <a:pt x="26179" y="13317"/>
                  </a:cubicBezTo>
                  <a:cubicBezTo>
                    <a:pt x="26224" y="13317"/>
                    <a:pt x="26270" y="13320"/>
                    <a:pt x="26317" y="13326"/>
                  </a:cubicBezTo>
                  <a:cubicBezTo>
                    <a:pt x="26797" y="13400"/>
                    <a:pt x="27268" y="13463"/>
                    <a:pt x="27748" y="13493"/>
                  </a:cubicBezTo>
                  <a:cubicBezTo>
                    <a:pt x="27884" y="13504"/>
                    <a:pt x="28009" y="13514"/>
                    <a:pt x="28135" y="13514"/>
                  </a:cubicBezTo>
                  <a:cubicBezTo>
                    <a:pt x="28208" y="13567"/>
                    <a:pt x="28271" y="13567"/>
                    <a:pt x="28344" y="13577"/>
                  </a:cubicBezTo>
                  <a:cubicBezTo>
                    <a:pt x="28363" y="13580"/>
                    <a:pt x="28383" y="13581"/>
                    <a:pt x="28403" y="13581"/>
                  </a:cubicBezTo>
                  <a:cubicBezTo>
                    <a:pt x="28466" y="13581"/>
                    <a:pt x="28528" y="13567"/>
                    <a:pt x="28584" y="13535"/>
                  </a:cubicBezTo>
                  <a:cubicBezTo>
                    <a:pt x="28710" y="13535"/>
                    <a:pt x="28824" y="13535"/>
                    <a:pt x="28949" y="13525"/>
                  </a:cubicBezTo>
                  <a:cubicBezTo>
                    <a:pt x="29796" y="13463"/>
                    <a:pt x="30465" y="13066"/>
                    <a:pt x="31018" y="12439"/>
                  </a:cubicBezTo>
                  <a:cubicBezTo>
                    <a:pt x="31227" y="12188"/>
                    <a:pt x="31384" y="11905"/>
                    <a:pt x="31520" y="11603"/>
                  </a:cubicBezTo>
                  <a:cubicBezTo>
                    <a:pt x="31614" y="11404"/>
                    <a:pt x="31698" y="11206"/>
                    <a:pt x="31770" y="10997"/>
                  </a:cubicBezTo>
                  <a:cubicBezTo>
                    <a:pt x="31791" y="10913"/>
                    <a:pt x="31844" y="10882"/>
                    <a:pt x="31927" y="10872"/>
                  </a:cubicBezTo>
                  <a:cubicBezTo>
                    <a:pt x="32032" y="10861"/>
                    <a:pt x="32136" y="10851"/>
                    <a:pt x="32251" y="10851"/>
                  </a:cubicBezTo>
                  <a:cubicBezTo>
                    <a:pt x="32267" y="10851"/>
                    <a:pt x="32283" y="10852"/>
                    <a:pt x="32299" y="10852"/>
                  </a:cubicBezTo>
                  <a:cubicBezTo>
                    <a:pt x="32542" y="10852"/>
                    <a:pt x="32767" y="10782"/>
                    <a:pt x="32993" y="10694"/>
                  </a:cubicBezTo>
                  <a:cubicBezTo>
                    <a:pt x="33035" y="10673"/>
                    <a:pt x="33087" y="10652"/>
                    <a:pt x="33139" y="10631"/>
                  </a:cubicBezTo>
                  <a:cubicBezTo>
                    <a:pt x="33432" y="10516"/>
                    <a:pt x="33693" y="10380"/>
                    <a:pt x="33912" y="10140"/>
                  </a:cubicBezTo>
                  <a:cubicBezTo>
                    <a:pt x="34027" y="10004"/>
                    <a:pt x="34100" y="9879"/>
                    <a:pt x="34090" y="9701"/>
                  </a:cubicBezTo>
                  <a:cubicBezTo>
                    <a:pt x="34080" y="9555"/>
                    <a:pt x="34069" y="9409"/>
                    <a:pt x="34069" y="9263"/>
                  </a:cubicBezTo>
                  <a:cubicBezTo>
                    <a:pt x="34059" y="8803"/>
                    <a:pt x="34059" y="8343"/>
                    <a:pt x="34048" y="7873"/>
                  </a:cubicBezTo>
                  <a:cubicBezTo>
                    <a:pt x="34038" y="7737"/>
                    <a:pt x="34017" y="7601"/>
                    <a:pt x="34017" y="7466"/>
                  </a:cubicBezTo>
                  <a:cubicBezTo>
                    <a:pt x="33996" y="6870"/>
                    <a:pt x="34027" y="6285"/>
                    <a:pt x="34069" y="5690"/>
                  </a:cubicBezTo>
                  <a:lnTo>
                    <a:pt x="34069" y="4550"/>
                  </a:lnTo>
                  <a:cubicBezTo>
                    <a:pt x="34059" y="4290"/>
                    <a:pt x="34048" y="4039"/>
                    <a:pt x="34048" y="3788"/>
                  </a:cubicBezTo>
                  <a:cubicBezTo>
                    <a:pt x="34048" y="3600"/>
                    <a:pt x="33975" y="3475"/>
                    <a:pt x="33829" y="3380"/>
                  </a:cubicBezTo>
                  <a:cubicBezTo>
                    <a:pt x="33745" y="3329"/>
                    <a:pt x="33662" y="3287"/>
                    <a:pt x="33578" y="3266"/>
                  </a:cubicBezTo>
                  <a:cubicBezTo>
                    <a:pt x="33588" y="3224"/>
                    <a:pt x="33609" y="3182"/>
                    <a:pt x="33630" y="3141"/>
                  </a:cubicBezTo>
                  <a:cubicBezTo>
                    <a:pt x="33902" y="2472"/>
                    <a:pt x="34257" y="1845"/>
                    <a:pt x="34654" y="1249"/>
                  </a:cubicBezTo>
                  <a:cubicBezTo>
                    <a:pt x="34769" y="1082"/>
                    <a:pt x="34915" y="947"/>
                    <a:pt x="35093" y="842"/>
                  </a:cubicBezTo>
                  <a:lnTo>
                    <a:pt x="35250" y="748"/>
                  </a:lnTo>
                  <a:cubicBezTo>
                    <a:pt x="35333" y="696"/>
                    <a:pt x="35396" y="643"/>
                    <a:pt x="35417" y="539"/>
                  </a:cubicBezTo>
                  <a:cubicBezTo>
                    <a:pt x="35427" y="497"/>
                    <a:pt x="35459" y="466"/>
                    <a:pt x="35469" y="424"/>
                  </a:cubicBezTo>
                  <a:cubicBezTo>
                    <a:pt x="35531" y="309"/>
                    <a:pt x="35510" y="257"/>
                    <a:pt x="35396" y="215"/>
                  </a:cubicBezTo>
                  <a:cubicBezTo>
                    <a:pt x="35358" y="203"/>
                    <a:pt x="35324" y="195"/>
                    <a:pt x="35292" y="195"/>
                  </a:cubicBezTo>
                  <a:cubicBezTo>
                    <a:pt x="35242" y="195"/>
                    <a:pt x="35196" y="213"/>
                    <a:pt x="35145" y="257"/>
                  </a:cubicBezTo>
                  <a:cubicBezTo>
                    <a:pt x="35062" y="320"/>
                    <a:pt x="35009" y="424"/>
                    <a:pt x="34853" y="455"/>
                  </a:cubicBezTo>
                  <a:cubicBezTo>
                    <a:pt x="34863" y="351"/>
                    <a:pt x="34884" y="267"/>
                    <a:pt x="34884" y="194"/>
                  </a:cubicBezTo>
                  <a:cubicBezTo>
                    <a:pt x="34884" y="153"/>
                    <a:pt x="34884" y="121"/>
                    <a:pt x="34863" y="90"/>
                  </a:cubicBezTo>
                  <a:cubicBezTo>
                    <a:pt x="34845" y="38"/>
                    <a:pt x="34751" y="1"/>
                    <a:pt x="34671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8" name="Google Shape;1548;p52"/>
            <p:cNvGrpSpPr/>
            <p:nvPr/>
          </p:nvGrpSpPr>
          <p:grpSpPr>
            <a:xfrm rot="10800000" flipH="1">
              <a:off x="7088235" y="365599"/>
              <a:ext cx="1574842" cy="1275090"/>
              <a:chOff x="7231074" y="-2545325"/>
              <a:chExt cx="4304023" cy="3635842"/>
            </a:xfrm>
          </p:grpSpPr>
          <p:sp>
            <p:nvSpPr>
              <p:cNvPr id="1549" name="Google Shape;1549;p52"/>
              <p:cNvSpPr/>
              <p:nvPr/>
            </p:nvSpPr>
            <p:spPr>
              <a:xfrm>
                <a:off x="11243901" y="-2545325"/>
                <a:ext cx="291197" cy="42698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3525" extrusionOk="0">
                    <a:moveTo>
                      <a:pt x="1543" y="1"/>
                    </a:moveTo>
                    <a:cubicBezTo>
                      <a:pt x="1526" y="1"/>
                      <a:pt x="1510" y="3"/>
                      <a:pt x="1495" y="6"/>
                    </a:cubicBezTo>
                    <a:cubicBezTo>
                      <a:pt x="1432" y="27"/>
                      <a:pt x="1411" y="69"/>
                      <a:pt x="1400" y="132"/>
                    </a:cubicBezTo>
                    <a:cubicBezTo>
                      <a:pt x="1369" y="288"/>
                      <a:pt x="1338" y="445"/>
                      <a:pt x="1307" y="612"/>
                    </a:cubicBezTo>
                    <a:cubicBezTo>
                      <a:pt x="1244" y="894"/>
                      <a:pt x="1181" y="1176"/>
                      <a:pt x="1003" y="1416"/>
                    </a:cubicBezTo>
                    <a:cubicBezTo>
                      <a:pt x="753" y="1782"/>
                      <a:pt x="544" y="2179"/>
                      <a:pt x="346" y="2576"/>
                    </a:cubicBezTo>
                    <a:cubicBezTo>
                      <a:pt x="230" y="2816"/>
                      <a:pt x="137" y="3057"/>
                      <a:pt x="42" y="3297"/>
                    </a:cubicBezTo>
                    <a:cubicBezTo>
                      <a:pt x="0" y="3391"/>
                      <a:pt x="21" y="3464"/>
                      <a:pt x="74" y="3496"/>
                    </a:cubicBezTo>
                    <a:cubicBezTo>
                      <a:pt x="101" y="3515"/>
                      <a:pt x="139" y="3524"/>
                      <a:pt x="179" y="3524"/>
                    </a:cubicBezTo>
                    <a:cubicBezTo>
                      <a:pt x="244" y="3524"/>
                      <a:pt x="313" y="3499"/>
                      <a:pt x="346" y="3454"/>
                    </a:cubicBezTo>
                    <a:cubicBezTo>
                      <a:pt x="366" y="3422"/>
                      <a:pt x="387" y="3391"/>
                      <a:pt x="397" y="3359"/>
                    </a:cubicBezTo>
                    <a:cubicBezTo>
                      <a:pt x="439" y="3287"/>
                      <a:pt x="471" y="3213"/>
                      <a:pt x="502" y="3141"/>
                    </a:cubicBezTo>
                    <a:cubicBezTo>
                      <a:pt x="774" y="2472"/>
                      <a:pt x="1129" y="1845"/>
                      <a:pt x="1526" y="1249"/>
                    </a:cubicBezTo>
                    <a:cubicBezTo>
                      <a:pt x="1641" y="1082"/>
                      <a:pt x="1787" y="947"/>
                      <a:pt x="1965" y="842"/>
                    </a:cubicBezTo>
                    <a:lnTo>
                      <a:pt x="2122" y="748"/>
                    </a:lnTo>
                    <a:cubicBezTo>
                      <a:pt x="2205" y="696"/>
                      <a:pt x="2268" y="643"/>
                      <a:pt x="2289" y="539"/>
                    </a:cubicBezTo>
                    <a:cubicBezTo>
                      <a:pt x="2299" y="497"/>
                      <a:pt x="2331" y="466"/>
                      <a:pt x="2341" y="424"/>
                    </a:cubicBezTo>
                    <a:cubicBezTo>
                      <a:pt x="2403" y="309"/>
                      <a:pt x="2382" y="257"/>
                      <a:pt x="2268" y="215"/>
                    </a:cubicBezTo>
                    <a:cubicBezTo>
                      <a:pt x="2230" y="203"/>
                      <a:pt x="2196" y="195"/>
                      <a:pt x="2164" y="195"/>
                    </a:cubicBezTo>
                    <a:cubicBezTo>
                      <a:pt x="2114" y="195"/>
                      <a:pt x="2068" y="213"/>
                      <a:pt x="2017" y="257"/>
                    </a:cubicBezTo>
                    <a:cubicBezTo>
                      <a:pt x="1934" y="320"/>
                      <a:pt x="1881" y="424"/>
                      <a:pt x="1725" y="455"/>
                    </a:cubicBezTo>
                    <a:cubicBezTo>
                      <a:pt x="1735" y="351"/>
                      <a:pt x="1756" y="267"/>
                      <a:pt x="1756" y="194"/>
                    </a:cubicBezTo>
                    <a:cubicBezTo>
                      <a:pt x="1756" y="153"/>
                      <a:pt x="1756" y="121"/>
                      <a:pt x="1735" y="90"/>
                    </a:cubicBezTo>
                    <a:cubicBezTo>
                      <a:pt x="1717" y="38"/>
                      <a:pt x="1623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2"/>
              <p:cNvSpPr/>
              <p:nvPr/>
            </p:nvSpPr>
            <p:spPr>
              <a:xfrm>
                <a:off x="7231074" y="-2177571"/>
                <a:ext cx="4130654" cy="3268087"/>
              </a:xfrm>
              <a:custGeom>
                <a:avLst/>
                <a:gdLst/>
                <a:ahLst/>
                <a:cxnLst/>
                <a:rect l="l" t="t" r="r" b="b"/>
                <a:pathLst>
                  <a:path w="34101" h="26980" extrusionOk="0">
                    <a:moveTo>
                      <a:pt x="32539" y="1"/>
                    </a:moveTo>
                    <a:cubicBezTo>
                      <a:pt x="32382" y="1"/>
                      <a:pt x="32238" y="62"/>
                      <a:pt x="32125" y="167"/>
                    </a:cubicBezTo>
                    <a:cubicBezTo>
                      <a:pt x="31865" y="407"/>
                      <a:pt x="31635" y="679"/>
                      <a:pt x="31426" y="961"/>
                    </a:cubicBezTo>
                    <a:cubicBezTo>
                      <a:pt x="31238" y="1212"/>
                      <a:pt x="31050" y="1452"/>
                      <a:pt x="30851" y="1693"/>
                    </a:cubicBezTo>
                    <a:cubicBezTo>
                      <a:pt x="30517" y="2079"/>
                      <a:pt x="30172" y="2466"/>
                      <a:pt x="29838" y="2852"/>
                    </a:cubicBezTo>
                    <a:cubicBezTo>
                      <a:pt x="29608" y="3113"/>
                      <a:pt x="29399" y="3385"/>
                      <a:pt x="29158" y="3636"/>
                    </a:cubicBezTo>
                    <a:cubicBezTo>
                      <a:pt x="29044" y="3771"/>
                      <a:pt x="28960" y="3938"/>
                      <a:pt x="28803" y="4043"/>
                    </a:cubicBezTo>
                    <a:cubicBezTo>
                      <a:pt x="28626" y="4283"/>
                      <a:pt x="28385" y="4472"/>
                      <a:pt x="28260" y="4753"/>
                    </a:cubicBezTo>
                    <a:cubicBezTo>
                      <a:pt x="28208" y="4848"/>
                      <a:pt x="28125" y="4899"/>
                      <a:pt x="28062" y="4973"/>
                    </a:cubicBezTo>
                    <a:cubicBezTo>
                      <a:pt x="27863" y="5161"/>
                      <a:pt x="27832" y="5349"/>
                      <a:pt x="27978" y="5579"/>
                    </a:cubicBezTo>
                    <a:cubicBezTo>
                      <a:pt x="28313" y="6080"/>
                      <a:pt x="28710" y="6540"/>
                      <a:pt x="29127" y="6958"/>
                    </a:cubicBezTo>
                    <a:cubicBezTo>
                      <a:pt x="29211" y="7042"/>
                      <a:pt x="29316" y="7114"/>
                      <a:pt x="29399" y="7188"/>
                    </a:cubicBezTo>
                    <a:cubicBezTo>
                      <a:pt x="29441" y="7219"/>
                      <a:pt x="29451" y="7261"/>
                      <a:pt x="29420" y="7313"/>
                    </a:cubicBezTo>
                    <a:cubicBezTo>
                      <a:pt x="29242" y="7595"/>
                      <a:pt x="29054" y="7866"/>
                      <a:pt x="28793" y="8096"/>
                    </a:cubicBezTo>
                    <a:cubicBezTo>
                      <a:pt x="28522" y="8326"/>
                      <a:pt x="28208" y="8410"/>
                      <a:pt x="27863" y="8452"/>
                    </a:cubicBezTo>
                    <a:cubicBezTo>
                      <a:pt x="27821" y="8452"/>
                      <a:pt x="27779" y="8452"/>
                      <a:pt x="27738" y="8442"/>
                    </a:cubicBezTo>
                    <a:cubicBezTo>
                      <a:pt x="27424" y="8368"/>
                      <a:pt x="27111" y="8316"/>
                      <a:pt x="26818" y="8180"/>
                    </a:cubicBezTo>
                    <a:cubicBezTo>
                      <a:pt x="26776" y="8159"/>
                      <a:pt x="26735" y="8138"/>
                      <a:pt x="26693" y="8128"/>
                    </a:cubicBezTo>
                    <a:cubicBezTo>
                      <a:pt x="26317" y="8086"/>
                      <a:pt x="25962" y="7929"/>
                      <a:pt x="25585" y="7887"/>
                    </a:cubicBezTo>
                    <a:cubicBezTo>
                      <a:pt x="25380" y="7863"/>
                      <a:pt x="25174" y="7846"/>
                      <a:pt x="24969" y="7846"/>
                    </a:cubicBezTo>
                    <a:cubicBezTo>
                      <a:pt x="24819" y="7846"/>
                      <a:pt x="24670" y="7855"/>
                      <a:pt x="24520" y="7877"/>
                    </a:cubicBezTo>
                    <a:cubicBezTo>
                      <a:pt x="24248" y="7929"/>
                      <a:pt x="23977" y="8003"/>
                      <a:pt x="23705" y="8075"/>
                    </a:cubicBezTo>
                    <a:cubicBezTo>
                      <a:pt x="23298" y="8191"/>
                      <a:pt x="22911" y="8347"/>
                      <a:pt x="22597" y="8640"/>
                    </a:cubicBezTo>
                    <a:cubicBezTo>
                      <a:pt x="22368" y="8839"/>
                      <a:pt x="22159" y="9047"/>
                      <a:pt x="21961" y="9277"/>
                    </a:cubicBezTo>
                    <a:cubicBezTo>
                      <a:pt x="21448" y="9893"/>
                      <a:pt x="21313" y="10583"/>
                      <a:pt x="21490" y="11346"/>
                    </a:cubicBezTo>
                    <a:cubicBezTo>
                      <a:pt x="21668" y="12098"/>
                      <a:pt x="22075" y="12693"/>
                      <a:pt x="22723" y="13122"/>
                    </a:cubicBezTo>
                    <a:cubicBezTo>
                      <a:pt x="22932" y="13257"/>
                      <a:pt x="23152" y="13394"/>
                      <a:pt x="23371" y="13519"/>
                    </a:cubicBezTo>
                    <a:cubicBezTo>
                      <a:pt x="23705" y="13717"/>
                      <a:pt x="24050" y="13916"/>
                      <a:pt x="24415" y="14051"/>
                    </a:cubicBezTo>
                    <a:cubicBezTo>
                      <a:pt x="24552" y="14093"/>
                      <a:pt x="24687" y="14156"/>
                      <a:pt x="24823" y="14218"/>
                    </a:cubicBezTo>
                    <a:cubicBezTo>
                      <a:pt x="25304" y="14427"/>
                      <a:pt x="25753" y="14699"/>
                      <a:pt x="26212" y="14961"/>
                    </a:cubicBezTo>
                    <a:cubicBezTo>
                      <a:pt x="26495" y="15117"/>
                      <a:pt x="26756" y="15295"/>
                      <a:pt x="26996" y="15504"/>
                    </a:cubicBezTo>
                    <a:cubicBezTo>
                      <a:pt x="27111" y="15598"/>
                      <a:pt x="27226" y="15681"/>
                      <a:pt x="27331" y="15786"/>
                    </a:cubicBezTo>
                    <a:cubicBezTo>
                      <a:pt x="27570" y="15995"/>
                      <a:pt x="27811" y="16203"/>
                      <a:pt x="28009" y="16454"/>
                    </a:cubicBezTo>
                    <a:cubicBezTo>
                      <a:pt x="28292" y="16799"/>
                      <a:pt x="28490" y="17186"/>
                      <a:pt x="28584" y="17614"/>
                    </a:cubicBezTo>
                    <a:cubicBezTo>
                      <a:pt x="28668" y="17970"/>
                      <a:pt x="28584" y="18272"/>
                      <a:pt x="28313" y="18534"/>
                    </a:cubicBezTo>
                    <a:cubicBezTo>
                      <a:pt x="28114" y="18722"/>
                      <a:pt x="27874" y="18826"/>
                      <a:pt x="27623" y="18889"/>
                    </a:cubicBezTo>
                    <a:cubicBezTo>
                      <a:pt x="27451" y="18929"/>
                      <a:pt x="27282" y="18949"/>
                      <a:pt x="27117" y="18949"/>
                    </a:cubicBezTo>
                    <a:cubicBezTo>
                      <a:pt x="26641" y="18949"/>
                      <a:pt x="26195" y="18787"/>
                      <a:pt x="25784" y="18492"/>
                    </a:cubicBezTo>
                    <a:cubicBezTo>
                      <a:pt x="25314" y="18147"/>
                      <a:pt x="24907" y="17729"/>
                      <a:pt x="24541" y="17280"/>
                    </a:cubicBezTo>
                    <a:cubicBezTo>
                      <a:pt x="24029" y="16632"/>
                      <a:pt x="23559" y="15964"/>
                      <a:pt x="23068" y="15316"/>
                    </a:cubicBezTo>
                    <a:cubicBezTo>
                      <a:pt x="22441" y="14501"/>
                      <a:pt x="21773" y="13738"/>
                      <a:pt x="20926" y="13153"/>
                    </a:cubicBezTo>
                    <a:cubicBezTo>
                      <a:pt x="20529" y="12871"/>
                      <a:pt x="20111" y="12641"/>
                      <a:pt x="19662" y="12474"/>
                    </a:cubicBezTo>
                    <a:cubicBezTo>
                      <a:pt x="19339" y="12348"/>
                      <a:pt x="18991" y="12292"/>
                      <a:pt x="18648" y="12292"/>
                    </a:cubicBezTo>
                    <a:cubicBezTo>
                      <a:pt x="18592" y="12292"/>
                      <a:pt x="18537" y="12293"/>
                      <a:pt x="18481" y="12296"/>
                    </a:cubicBezTo>
                    <a:cubicBezTo>
                      <a:pt x="18053" y="12307"/>
                      <a:pt x="17635" y="12391"/>
                      <a:pt x="17228" y="12537"/>
                    </a:cubicBezTo>
                    <a:cubicBezTo>
                      <a:pt x="16904" y="12651"/>
                      <a:pt x="16622" y="12829"/>
                      <a:pt x="16361" y="13038"/>
                    </a:cubicBezTo>
                    <a:cubicBezTo>
                      <a:pt x="16131" y="13206"/>
                      <a:pt x="15922" y="13414"/>
                      <a:pt x="15734" y="13633"/>
                    </a:cubicBezTo>
                    <a:cubicBezTo>
                      <a:pt x="15577" y="13821"/>
                      <a:pt x="15421" y="14010"/>
                      <a:pt x="15295" y="14218"/>
                    </a:cubicBezTo>
                    <a:cubicBezTo>
                      <a:pt x="15191" y="14407"/>
                      <a:pt x="15096" y="14585"/>
                      <a:pt x="14982" y="14762"/>
                    </a:cubicBezTo>
                    <a:cubicBezTo>
                      <a:pt x="14731" y="15138"/>
                      <a:pt x="14585" y="15535"/>
                      <a:pt x="14532" y="15974"/>
                    </a:cubicBezTo>
                    <a:cubicBezTo>
                      <a:pt x="14501" y="16224"/>
                      <a:pt x="14522" y="16465"/>
                      <a:pt x="14511" y="16705"/>
                    </a:cubicBezTo>
                    <a:cubicBezTo>
                      <a:pt x="14480" y="17196"/>
                      <a:pt x="14553" y="17666"/>
                      <a:pt x="14637" y="18147"/>
                    </a:cubicBezTo>
                    <a:cubicBezTo>
                      <a:pt x="14657" y="18293"/>
                      <a:pt x="14689" y="18450"/>
                      <a:pt x="14720" y="18596"/>
                    </a:cubicBezTo>
                    <a:cubicBezTo>
                      <a:pt x="14908" y="19432"/>
                      <a:pt x="15054" y="20268"/>
                      <a:pt x="15128" y="21125"/>
                    </a:cubicBezTo>
                    <a:cubicBezTo>
                      <a:pt x="15170" y="21563"/>
                      <a:pt x="15180" y="21991"/>
                      <a:pt x="15180" y="22430"/>
                    </a:cubicBezTo>
                    <a:cubicBezTo>
                      <a:pt x="15159" y="22911"/>
                      <a:pt x="14982" y="23329"/>
                      <a:pt x="14678" y="23695"/>
                    </a:cubicBezTo>
                    <a:cubicBezTo>
                      <a:pt x="14500" y="23922"/>
                      <a:pt x="14219" y="24023"/>
                      <a:pt x="13949" y="24023"/>
                    </a:cubicBezTo>
                    <a:cubicBezTo>
                      <a:pt x="13698" y="24023"/>
                      <a:pt x="13457" y="23934"/>
                      <a:pt x="13320" y="23778"/>
                    </a:cubicBezTo>
                    <a:lnTo>
                      <a:pt x="13069" y="23528"/>
                    </a:lnTo>
                    <a:cubicBezTo>
                      <a:pt x="12892" y="23298"/>
                      <a:pt x="12735" y="23057"/>
                      <a:pt x="12579" y="22806"/>
                    </a:cubicBezTo>
                    <a:cubicBezTo>
                      <a:pt x="12234" y="22305"/>
                      <a:pt x="12098" y="21741"/>
                      <a:pt x="12087" y="21135"/>
                    </a:cubicBezTo>
                    <a:cubicBezTo>
                      <a:pt x="12087" y="20728"/>
                      <a:pt x="12129" y="20320"/>
                      <a:pt x="12171" y="19913"/>
                    </a:cubicBezTo>
                    <a:cubicBezTo>
                      <a:pt x="12192" y="19683"/>
                      <a:pt x="12213" y="19453"/>
                      <a:pt x="12275" y="19233"/>
                    </a:cubicBezTo>
                    <a:cubicBezTo>
                      <a:pt x="12380" y="18805"/>
                      <a:pt x="12505" y="18377"/>
                      <a:pt x="12642" y="17959"/>
                    </a:cubicBezTo>
                    <a:cubicBezTo>
                      <a:pt x="12767" y="17583"/>
                      <a:pt x="12881" y="17196"/>
                      <a:pt x="12955" y="16809"/>
                    </a:cubicBezTo>
                    <a:cubicBezTo>
                      <a:pt x="13007" y="16486"/>
                      <a:pt x="13049" y="16162"/>
                      <a:pt x="13018" y="15827"/>
                    </a:cubicBezTo>
                    <a:cubicBezTo>
                      <a:pt x="12986" y="15546"/>
                      <a:pt x="12934" y="15263"/>
                      <a:pt x="12798" y="15012"/>
                    </a:cubicBezTo>
                    <a:cubicBezTo>
                      <a:pt x="12621" y="14699"/>
                      <a:pt x="12391" y="14417"/>
                      <a:pt x="12077" y="14218"/>
                    </a:cubicBezTo>
                    <a:cubicBezTo>
                      <a:pt x="11920" y="14125"/>
                      <a:pt x="11764" y="14041"/>
                      <a:pt x="11597" y="13979"/>
                    </a:cubicBezTo>
                    <a:cubicBezTo>
                      <a:pt x="11314" y="13895"/>
                      <a:pt x="11022" y="13853"/>
                      <a:pt x="10740" y="13811"/>
                    </a:cubicBezTo>
                    <a:cubicBezTo>
                      <a:pt x="10528" y="13779"/>
                      <a:pt x="10317" y="13751"/>
                      <a:pt x="10105" y="13751"/>
                    </a:cubicBezTo>
                    <a:cubicBezTo>
                      <a:pt x="9972" y="13751"/>
                      <a:pt x="9839" y="13762"/>
                      <a:pt x="9705" y="13791"/>
                    </a:cubicBezTo>
                    <a:cubicBezTo>
                      <a:pt x="9654" y="13801"/>
                      <a:pt x="9601" y="13811"/>
                      <a:pt x="9549" y="13811"/>
                    </a:cubicBezTo>
                    <a:cubicBezTo>
                      <a:pt x="9371" y="13811"/>
                      <a:pt x="9204" y="13863"/>
                      <a:pt x="9048" y="13937"/>
                    </a:cubicBezTo>
                    <a:cubicBezTo>
                      <a:pt x="8723" y="14072"/>
                      <a:pt x="8410" y="14229"/>
                      <a:pt x="8107" y="14427"/>
                    </a:cubicBezTo>
                    <a:cubicBezTo>
                      <a:pt x="8013" y="14490"/>
                      <a:pt x="7908" y="14553"/>
                      <a:pt x="7825" y="14636"/>
                    </a:cubicBezTo>
                    <a:lnTo>
                      <a:pt x="6947" y="15483"/>
                    </a:lnTo>
                    <a:cubicBezTo>
                      <a:pt x="6373" y="16057"/>
                      <a:pt x="5934" y="16726"/>
                      <a:pt x="5610" y="17457"/>
                    </a:cubicBezTo>
                    <a:cubicBezTo>
                      <a:pt x="5422" y="17875"/>
                      <a:pt x="5213" y="18283"/>
                      <a:pt x="4994" y="18680"/>
                    </a:cubicBezTo>
                    <a:cubicBezTo>
                      <a:pt x="4858" y="18941"/>
                      <a:pt x="4681" y="19171"/>
                      <a:pt x="4440" y="19338"/>
                    </a:cubicBezTo>
                    <a:cubicBezTo>
                      <a:pt x="4325" y="19421"/>
                      <a:pt x="4210" y="19495"/>
                      <a:pt x="4106" y="19578"/>
                    </a:cubicBezTo>
                    <a:cubicBezTo>
                      <a:pt x="4022" y="19630"/>
                      <a:pt x="3949" y="19672"/>
                      <a:pt x="3855" y="19693"/>
                    </a:cubicBezTo>
                    <a:cubicBezTo>
                      <a:pt x="3832" y="19697"/>
                      <a:pt x="3810" y="19699"/>
                      <a:pt x="3788" y="19699"/>
                    </a:cubicBezTo>
                    <a:cubicBezTo>
                      <a:pt x="3703" y="19699"/>
                      <a:pt x="3629" y="19666"/>
                      <a:pt x="3562" y="19599"/>
                    </a:cubicBezTo>
                    <a:cubicBezTo>
                      <a:pt x="3395" y="19421"/>
                      <a:pt x="3312" y="19223"/>
                      <a:pt x="3302" y="18982"/>
                    </a:cubicBezTo>
                    <a:cubicBezTo>
                      <a:pt x="3249" y="18220"/>
                      <a:pt x="3448" y="17531"/>
                      <a:pt x="3803" y="16862"/>
                    </a:cubicBezTo>
                    <a:cubicBezTo>
                      <a:pt x="3949" y="16580"/>
                      <a:pt x="4147" y="16350"/>
                      <a:pt x="4346" y="16110"/>
                    </a:cubicBezTo>
                    <a:cubicBezTo>
                      <a:pt x="4795" y="15567"/>
                      <a:pt x="5245" y="15012"/>
                      <a:pt x="5642" y="14427"/>
                    </a:cubicBezTo>
                    <a:cubicBezTo>
                      <a:pt x="5944" y="13979"/>
                      <a:pt x="6206" y="13519"/>
                      <a:pt x="6300" y="12976"/>
                    </a:cubicBezTo>
                    <a:cubicBezTo>
                      <a:pt x="6415" y="12370"/>
                      <a:pt x="6383" y="11785"/>
                      <a:pt x="6060" y="11231"/>
                    </a:cubicBezTo>
                    <a:cubicBezTo>
                      <a:pt x="5944" y="11032"/>
                      <a:pt x="5809" y="10854"/>
                      <a:pt x="5652" y="10698"/>
                    </a:cubicBezTo>
                    <a:cubicBezTo>
                      <a:pt x="5485" y="10531"/>
                      <a:pt x="5328" y="10364"/>
                      <a:pt x="5119" y="10238"/>
                    </a:cubicBezTo>
                    <a:cubicBezTo>
                      <a:pt x="4670" y="9977"/>
                      <a:pt x="4189" y="9831"/>
                      <a:pt x="3678" y="9810"/>
                    </a:cubicBezTo>
                    <a:cubicBezTo>
                      <a:pt x="3652" y="9808"/>
                      <a:pt x="3627" y="9807"/>
                      <a:pt x="3602" y="9807"/>
                    </a:cubicBezTo>
                    <a:cubicBezTo>
                      <a:pt x="3491" y="9807"/>
                      <a:pt x="3381" y="9822"/>
                      <a:pt x="3270" y="9831"/>
                    </a:cubicBezTo>
                    <a:cubicBezTo>
                      <a:pt x="3009" y="9841"/>
                      <a:pt x="2758" y="9925"/>
                      <a:pt x="2497" y="9967"/>
                    </a:cubicBezTo>
                    <a:cubicBezTo>
                      <a:pt x="2424" y="9977"/>
                      <a:pt x="2361" y="10030"/>
                      <a:pt x="2299" y="10060"/>
                    </a:cubicBezTo>
                    <a:cubicBezTo>
                      <a:pt x="2152" y="10134"/>
                      <a:pt x="2016" y="10218"/>
                      <a:pt x="1870" y="10290"/>
                    </a:cubicBezTo>
                    <a:cubicBezTo>
                      <a:pt x="1640" y="10406"/>
                      <a:pt x="1431" y="10562"/>
                      <a:pt x="1243" y="10729"/>
                    </a:cubicBezTo>
                    <a:cubicBezTo>
                      <a:pt x="1201" y="10761"/>
                      <a:pt x="1159" y="10803"/>
                      <a:pt x="1139" y="10844"/>
                    </a:cubicBezTo>
                    <a:cubicBezTo>
                      <a:pt x="1045" y="10991"/>
                      <a:pt x="1097" y="11084"/>
                      <a:pt x="1264" y="11116"/>
                    </a:cubicBezTo>
                    <a:cubicBezTo>
                      <a:pt x="1317" y="11126"/>
                      <a:pt x="1368" y="11126"/>
                      <a:pt x="1421" y="11137"/>
                    </a:cubicBezTo>
                    <a:cubicBezTo>
                      <a:pt x="1438" y="11140"/>
                      <a:pt x="1455" y="11142"/>
                      <a:pt x="1472" y="11142"/>
                    </a:cubicBezTo>
                    <a:cubicBezTo>
                      <a:pt x="1505" y="11142"/>
                      <a:pt x="1536" y="11133"/>
                      <a:pt x="1556" y="11105"/>
                    </a:cubicBezTo>
                    <a:cubicBezTo>
                      <a:pt x="1682" y="10970"/>
                      <a:pt x="1849" y="10949"/>
                      <a:pt x="2016" y="10917"/>
                    </a:cubicBezTo>
                    <a:cubicBezTo>
                      <a:pt x="2267" y="10857"/>
                      <a:pt x="2510" y="10818"/>
                      <a:pt x="2757" y="10818"/>
                    </a:cubicBezTo>
                    <a:cubicBezTo>
                      <a:pt x="2809" y="10818"/>
                      <a:pt x="2862" y="10820"/>
                      <a:pt x="2915" y="10824"/>
                    </a:cubicBezTo>
                    <a:cubicBezTo>
                      <a:pt x="3207" y="10854"/>
                      <a:pt x="3490" y="10907"/>
                      <a:pt x="3657" y="11189"/>
                    </a:cubicBezTo>
                    <a:cubicBezTo>
                      <a:pt x="3667" y="11210"/>
                      <a:pt x="3688" y="11221"/>
                      <a:pt x="3699" y="11231"/>
                    </a:cubicBezTo>
                    <a:cubicBezTo>
                      <a:pt x="3866" y="11429"/>
                      <a:pt x="3970" y="11659"/>
                      <a:pt x="4043" y="11910"/>
                    </a:cubicBezTo>
                    <a:cubicBezTo>
                      <a:pt x="4075" y="12045"/>
                      <a:pt x="4075" y="12192"/>
                      <a:pt x="4096" y="12338"/>
                    </a:cubicBezTo>
                    <a:cubicBezTo>
                      <a:pt x="4168" y="12892"/>
                      <a:pt x="4001" y="13383"/>
                      <a:pt x="3646" y="13811"/>
                    </a:cubicBezTo>
                    <a:cubicBezTo>
                      <a:pt x="3353" y="14146"/>
                      <a:pt x="3030" y="14459"/>
                      <a:pt x="2675" y="14720"/>
                    </a:cubicBezTo>
                    <a:cubicBezTo>
                      <a:pt x="2382" y="14950"/>
                      <a:pt x="2090" y="15180"/>
                      <a:pt x="1839" y="15462"/>
                    </a:cubicBezTo>
                    <a:cubicBezTo>
                      <a:pt x="1693" y="15618"/>
                      <a:pt x="1536" y="15765"/>
                      <a:pt x="1400" y="15943"/>
                    </a:cubicBezTo>
                    <a:cubicBezTo>
                      <a:pt x="1087" y="16350"/>
                      <a:pt x="815" y="16779"/>
                      <a:pt x="616" y="17248"/>
                    </a:cubicBezTo>
                    <a:cubicBezTo>
                      <a:pt x="523" y="17478"/>
                      <a:pt x="428" y="17719"/>
                      <a:pt x="335" y="17959"/>
                    </a:cubicBezTo>
                    <a:cubicBezTo>
                      <a:pt x="84" y="18565"/>
                      <a:pt x="0" y="19202"/>
                      <a:pt x="31" y="19850"/>
                    </a:cubicBezTo>
                    <a:cubicBezTo>
                      <a:pt x="42" y="19923"/>
                      <a:pt x="52" y="19996"/>
                      <a:pt x="73" y="20069"/>
                    </a:cubicBezTo>
                    <a:cubicBezTo>
                      <a:pt x="230" y="20675"/>
                      <a:pt x="449" y="21260"/>
                      <a:pt x="794" y="21793"/>
                    </a:cubicBezTo>
                    <a:cubicBezTo>
                      <a:pt x="961" y="22044"/>
                      <a:pt x="1149" y="22274"/>
                      <a:pt x="1337" y="22514"/>
                    </a:cubicBezTo>
                    <a:cubicBezTo>
                      <a:pt x="1526" y="22754"/>
                      <a:pt x="1755" y="22932"/>
                      <a:pt x="2037" y="23068"/>
                    </a:cubicBezTo>
                    <a:cubicBezTo>
                      <a:pt x="2131" y="23120"/>
                      <a:pt x="2246" y="23151"/>
                      <a:pt x="2340" y="23224"/>
                    </a:cubicBezTo>
                    <a:cubicBezTo>
                      <a:pt x="2424" y="23287"/>
                      <a:pt x="2549" y="23256"/>
                      <a:pt x="2654" y="23308"/>
                    </a:cubicBezTo>
                    <a:cubicBezTo>
                      <a:pt x="2765" y="23359"/>
                      <a:pt x="3132" y="23397"/>
                      <a:pt x="3340" y="23397"/>
                    </a:cubicBezTo>
                    <a:cubicBezTo>
                      <a:pt x="3385" y="23397"/>
                      <a:pt x="3422" y="23395"/>
                      <a:pt x="3448" y="23391"/>
                    </a:cubicBezTo>
                    <a:cubicBezTo>
                      <a:pt x="3657" y="23360"/>
                      <a:pt x="3866" y="23329"/>
                      <a:pt x="4064" y="23287"/>
                    </a:cubicBezTo>
                    <a:cubicBezTo>
                      <a:pt x="4367" y="23224"/>
                      <a:pt x="4670" y="23151"/>
                      <a:pt x="4952" y="23015"/>
                    </a:cubicBezTo>
                    <a:cubicBezTo>
                      <a:pt x="5171" y="22911"/>
                      <a:pt x="5391" y="22806"/>
                      <a:pt x="5579" y="22639"/>
                    </a:cubicBezTo>
                    <a:cubicBezTo>
                      <a:pt x="5746" y="22493"/>
                      <a:pt x="5913" y="22357"/>
                      <a:pt x="6091" y="22232"/>
                    </a:cubicBezTo>
                    <a:cubicBezTo>
                      <a:pt x="6373" y="22033"/>
                      <a:pt x="6582" y="21782"/>
                      <a:pt x="6801" y="21522"/>
                    </a:cubicBezTo>
                    <a:cubicBezTo>
                      <a:pt x="7021" y="21281"/>
                      <a:pt x="7198" y="21009"/>
                      <a:pt x="7355" y="20717"/>
                    </a:cubicBezTo>
                    <a:cubicBezTo>
                      <a:pt x="7532" y="20403"/>
                      <a:pt x="7689" y="20069"/>
                      <a:pt x="7804" y="19725"/>
                    </a:cubicBezTo>
                    <a:cubicBezTo>
                      <a:pt x="7992" y="19191"/>
                      <a:pt x="8180" y="18648"/>
                      <a:pt x="8400" y="18116"/>
                    </a:cubicBezTo>
                    <a:cubicBezTo>
                      <a:pt x="8535" y="17791"/>
                      <a:pt x="8682" y="17468"/>
                      <a:pt x="8860" y="17155"/>
                    </a:cubicBezTo>
                    <a:cubicBezTo>
                      <a:pt x="9048" y="16809"/>
                      <a:pt x="9371" y="16632"/>
                      <a:pt x="9726" y="16496"/>
                    </a:cubicBezTo>
                    <a:cubicBezTo>
                      <a:pt x="9771" y="16477"/>
                      <a:pt x="9819" y="16474"/>
                      <a:pt x="9869" y="16474"/>
                    </a:cubicBezTo>
                    <a:cubicBezTo>
                      <a:pt x="9901" y="16474"/>
                      <a:pt x="9934" y="16475"/>
                      <a:pt x="9967" y="16475"/>
                    </a:cubicBezTo>
                    <a:cubicBezTo>
                      <a:pt x="9998" y="16475"/>
                      <a:pt x="10040" y="16496"/>
                      <a:pt x="10061" y="16517"/>
                    </a:cubicBezTo>
                    <a:cubicBezTo>
                      <a:pt x="10186" y="16600"/>
                      <a:pt x="10290" y="16705"/>
                      <a:pt x="10343" y="16841"/>
                    </a:cubicBezTo>
                    <a:cubicBezTo>
                      <a:pt x="10510" y="17227"/>
                      <a:pt x="10552" y="17614"/>
                      <a:pt x="10437" y="18011"/>
                    </a:cubicBezTo>
                    <a:cubicBezTo>
                      <a:pt x="10332" y="18377"/>
                      <a:pt x="10197" y="18722"/>
                      <a:pt x="10051" y="19066"/>
                    </a:cubicBezTo>
                    <a:cubicBezTo>
                      <a:pt x="9716" y="19860"/>
                      <a:pt x="9413" y="20665"/>
                      <a:pt x="9225" y="21522"/>
                    </a:cubicBezTo>
                    <a:cubicBezTo>
                      <a:pt x="9152" y="21856"/>
                      <a:pt x="9099" y="22200"/>
                      <a:pt x="9099" y="22545"/>
                    </a:cubicBezTo>
                    <a:cubicBezTo>
                      <a:pt x="9099" y="23005"/>
                      <a:pt x="9173" y="23454"/>
                      <a:pt x="9288" y="23893"/>
                    </a:cubicBezTo>
                    <a:cubicBezTo>
                      <a:pt x="9392" y="24311"/>
                      <a:pt x="9570" y="24708"/>
                      <a:pt x="9810" y="25053"/>
                    </a:cubicBezTo>
                    <a:cubicBezTo>
                      <a:pt x="10061" y="25418"/>
                      <a:pt x="10364" y="25731"/>
                      <a:pt x="10698" y="26014"/>
                    </a:cubicBezTo>
                    <a:cubicBezTo>
                      <a:pt x="11022" y="26286"/>
                      <a:pt x="11409" y="26453"/>
                      <a:pt x="11774" y="26641"/>
                    </a:cubicBezTo>
                    <a:cubicBezTo>
                      <a:pt x="11952" y="26724"/>
                      <a:pt x="12140" y="26787"/>
                      <a:pt x="12338" y="26839"/>
                    </a:cubicBezTo>
                    <a:cubicBezTo>
                      <a:pt x="12669" y="26928"/>
                      <a:pt x="12999" y="26980"/>
                      <a:pt x="13343" y="26980"/>
                    </a:cubicBezTo>
                    <a:cubicBezTo>
                      <a:pt x="13401" y="26980"/>
                      <a:pt x="13460" y="26978"/>
                      <a:pt x="13519" y="26975"/>
                    </a:cubicBezTo>
                    <a:cubicBezTo>
                      <a:pt x="13947" y="26943"/>
                      <a:pt x="14365" y="26902"/>
                      <a:pt x="14783" y="26808"/>
                    </a:cubicBezTo>
                    <a:cubicBezTo>
                      <a:pt x="14866" y="26787"/>
                      <a:pt x="14940" y="26766"/>
                      <a:pt x="15024" y="26734"/>
                    </a:cubicBezTo>
                    <a:cubicBezTo>
                      <a:pt x="15191" y="26672"/>
                      <a:pt x="15358" y="26599"/>
                      <a:pt x="15525" y="26525"/>
                    </a:cubicBezTo>
                    <a:cubicBezTo>
                      <a:pt x="16057" y="26286"/>
                      <a:pt x="16538" y="25961"/>
                      <a:pt x="16956" y="25543"/>
                    </a:cubicBezTo>
                    <a:cubicBezTo>
                      <a:pt x="17280" y="25220"/>
                      <a:pt x="17552" y="24865"/>
                      <a:pt x="17782" y="24468"/>
                    </a:cubicBezTo>
                    <a:cubicBezTo>
                      <a:pt x="18032" y="24029"/>
                      <a:pt x="18168" y="23548"/>
                      <a:pt x="18220" y="23047"/>
                    </a:cubicBezTo>
                    <a:cubicBezTo>
                      <a:pt x="18251" y="22723"/>
                      <a:pt x="18251" y="22388"/>
                      <a:pt x="18241" y="22065"/>
                    </a:cubicBezTo>
                    <a:cubicBezTo>
                      <a:pt x="18210" y="21239"/>
                      <a:pt x="18084" y="20414"/>
                      <a:pt x="17917" y="19609"/>
                    </a:cubicBezTo>
                    <a:cubicBezTo>
                      <a:pt x="17792" y="18941"/>
                      <a:pt x="17698" y="18283"/>
                      <a:pt x="17750" y="17603"/>
                    </a:cubicBezTo>
                    <a:cubicBezTo>
                      <a:pt x="17782" y="17248"/>
                      <a:pt x="17875" y="16925"/>
                      <a:pt x="18011" y="16600"/>
                    </a:cubicBezTo>
                    <a:cubicBezTo>
                      <a:pt x="18084" y="16433"/>
                      <a:pt x="18168" y="16277"/>
                      <a:pt x="18314" y="16152"/>
                    </a:cubicBezTo>
                    <a:cubicBezTo>
                      <a:pt x="18386" y="16086"/>
                      <a:pt x="18458" y="16054"/>
                      <a:pt x="18535" y="16054"/>
                    </a:cubicBezTo>
                    <a:cubicBezTo>
                      <a:pt x="18581" y="16054"/>
                      <a:pt x="18629" y="16065"/>
                      <a:pt x="18680" y="16089"/>
                    </a:cubicBezTo>
                    <a:cubicBezTo>
                      <a:pt x="18774" y="16141"/>
                      <a:pt x="18868" y="16162"/>
                      <a:pt x="18962" y="16203"/>
                    </a:cubicBezTo>
                    <a:cubicBezTo>
                      <a:pt x="19254" y="16350"/>
                      <a:pt x="19495" y="16538"/>
                      <a:pt x="19672" y="16820"/>
                    </a:cubicBezTo>
                    <a:cubicBezTo>
                      <a:pt x="19767" y="16977"/>
                      <a:pt x="19871" y="17123"/>
                      <a:pt x="19965" y="17280"/>
                    </a:cubicBezTo>
                    <a:cubicBezTo>
                      <a:pt x="20185" y="17624"/>
                      <a:pt x="20404" y="17970"/>
                      <a:pt x="20612" y="18314"/>
                    </a:cubicBezTo>
                    <a:lnTo>
                      <a:pt x="21114" y="19161"/>
                    </a:lnTo>
                    <a:cubicBezTo>
                      <a:pt x="21260" y="19411"/>
                      <a:pt x="21396" y="19662"/>
                      <a:pt x="21574" y="19892"/>
                    </a:cubicBezTo>
                    <a:cubicBezTo>
                      <a:pt x="21887" y="20320"/>
                      <a:pt x="22180" y="20759"/>
                      <a:pt x="22546" y="21135"/>
                    </a:cubicBezTo>
                    <a:cubicBezTo>
                      <a:pt x="22806" y="21396"/>
                      <a:pt x="23047" y="21668"/>
                      <a:pt x="23329" y="21898"/>
                    </a:cubicBezTo>
                    <a:cubicBezTo>
                      <a:pt x="23758" y="22263"/>
                      <a:pt x="24227" y="22587"/>
                      <a:pt x="24719" y="22859"/>
                    </a:cubicBezTo>
                    <a:cubicBezTo>
                      <a:pt x="25137" y="23078"/>
                      <a:pt x="25575" y="23245"/>
                      <a:pt x="26024" y="23391"/>
                    </a:cubicBezTo>
                    <a:cubicBezTo>
                      <a:pt x="26641" y="23579"/>
                      <a:pt x="27257" y="23695"/>
                      <a:pt x="27905" y="23695"/>
                    </a:cubicBezTo>
                    <a:cubicBezTo>
                      <a:pt x="28459" y="23684"/>
                      <a:pt x="29012" y="23642"/>
                      <a:pt x="29555" y="23507"/>
                    </a:cubicBezTo>
                    <a:cubicBezTo>
                      <a:pt x="29743" y="23465"/>
                      <a:pt x="29921" y="23391"/>
                      <a:pt x="30110" y="23360"/>
                    </a:cubicBezTo>
                    <a:cubicBezTo>
                      <a:pt x="30349" y="23319"/>
                      <a:pt x="30579" y="23245"/>
                      <a:pt x="30799" y="23141"/>
                    </a:cubicBezTo>
                    <a:cubicBezTo>
                      <a:pt x="31321" y="22890"/>
                      <a:pt x="31791" y="22566"/>
                      <a:pt x="32188" y="22138"/>
                    </a:cubicBezTo>
                    <a:cubicBezTo>
                      <a:pt x="32418" y="21887"/>
                      <a:pt x="32596" y="21584"/>
                      <a:pt x="32784" y="21292"/>
                    </a:cubicBezTo>
                    <a:cubicBezTo>
                      <a:pt x="32919" y="21093"/>
                      <a:pt x="33056" y="20884"/>
                      <a:pt x="33170" y="20665"/>
                    </a:cubicBezTo>
                    <a:cubicBezTo>
                      <a:pt x="33233" y="20550"/>
                      <a:pt x="33244" y="20403"/>
                      <a:pt x="33316" y="20289"/>
                    </a:cubicBezTo>
                    <a:cubicBezTo>
                      <a:pt x="33515" y="19996"/>
                      <a:pt x="33599" y="19662"/>
                      <a:pt x="33662" y="19317"/>
                    </a:cubicBezTo>
                    <a:cubicBezTo>
                      <a:pt x="33693" y="19098"/>
                      <a:pt x="33755" y="18878"/>
                      <a:pt x="33766" y="18648"/>
                    </a:cubicBezTo>
                    <a:cubicBezTo>
                      <a:pt x="33787" y="18178"/>
                      <a:pt x="33755" y="17708"/>
                      <a:pt x="33693" y="17238"/>
                    </a:cubicBezTo>
                    <a:cubicBezTo>
                      <a:pt x="33588" y="16549"/>
                      <a:pt x="33337" y="15922"/>
                      <a:pt x="32972" y="15337"/>
                    </a:cubicBezTo>
                    <a:cubicBezTo>
                      <a:pt x="32711" y="14908"/>
                      <a:pt x="32387" y="14532"/>
                      <a:pt x="32011" y="14188"/>
                    </a:cubicBezTo>
                    <a:cubicBezTo>
                      <a:pt x="31478" y="13686"/>
                      <a:pt x="30883" y="13268"/>
                      <a:pt x="30193" y="13007"/>
                    </a:cubicBezTo>
                    <a:cubicBezTo>
                      <a:pt x="29743" y="12829"/>
                      <a:pt x="29274" y="12683"/>
                      <a:pt x="28803" y="12526"/>
                    </a:cubicBezTo>
                    <a:cubicBezTo>
                      <a:pt x="28438" y="12412"/>
                      <a:pt x="28051" y="12317"/>
                      <a:pt x="27675" y="12213"/>
                    </a:cubicBezTo>
                    <a:cubicBezTo>
                      <a:pt x="27539" y="12182"/>
                      <a:pt x="27393" y="12140"/>
                      <a:pt x="27247" y="12119"/>
                    </a:cubicBezTo>
                    <a:cubicBezTo>
                      <a:pt x="26829" y="12066"/>
                      <a:pt x="26432" y="11920"/>
                      <a:pt x="26045" y="11764"/>
                    </a:cubicBezTo>
                    <a:cubicBezTo>
                      <a:pt x="25743" y="11638"/>
                      <a:pt x="25502" y="11419"/>
                      <a:pt x="25272" y="11179"/>
                    </a:cubicBezTo>
                    <a:cubicBezTo>
                      <a:pt x="25220" y="11105"/>
                      <a:pt x="25188" y="11032"/>
                      <a:pt x="25220" y="10949"/>
                    </a:cubicBezTo>
                    <a:cubicBezTo>
                      <a:pt x="25283" y="10782"/>
                      <a:pt x="25346" y="10625"/>
                      <a:pt x="25471" y="10499"/>
                    </a:cubicBezTo>
                    <a:cubicBezTo>
                      <a:pt x="25523" y="10437"/>
                      <a:pt x="25585" y="10374"/>
                      <a:pt x="25669" y="10353"/>
                    </a:cubicBezTo>
                    <a:cubicBezTo>
                      <a:pt x="25842" y="10320"/>
                      <a:pt x="26009" y="10281"/>
                      <a:pt x="26179" y="10281"/>
                    </a:cubicBezTo>
                    <a:cubicBezTo>
                      <a:pt x="26224" y="10281"/>
                      <a:pt x="26270" y="10284"/>
                      <a:pt x="26317" y="10290"/>
                    </a:cubicBezTo>
                    <a:cubicBezTo>
                      <a:pt x="26797" y="10364"/>
                      <a:pt x="27268" y="10427"/>
                      <a:pt x="27748" y="10457"/>
                    </a:cubicBezTo>
                    <a:cubicBezTo>
                      <a:pt x="28052" y="10473"/>
                      <a:pt x="28344" y="10500"/>
                      <a:pt x="28642" y="10500"/>
                    </a:cubicBezTo>
                    <a:cubicBezTo>
                      <a:pt x="28744" y="10500"/>
                      <a:pt x="28846" y="10497"/>
                      <a:pt x="28949" y="10489"/>
                    </a:cubicBezTo>
                    <a:cubicBezTo>
                      <a:pt x="29796" y="10427"/>
                      <a:pt x="30465" y="10030"/>
                      <a:pt x="31018" y="9403"/>
                    </a:cubicBezTo>
                    <a:cubicBezTo>
                      <a:pt x="31227" y="9152"/>
                      <a:pt x="31384" y="8869"/>
                      <a:pt x="31520" y="8567"/>
                    </a:cubicBezTo>
                    <a:cubicBezTo>
                      <a:pt x="31614" y="8368"/>
                      <a:pt x="31698" y="8170"/>
                      <a:pt x="31770" y="7961"/>
                    </a:cubicBezTo>
                    <a:cubicBezTo>
                      <a:pt x="31791" y="7877"/>
                      <a:pt x="31844" y="7846"/>
                      <a:pt x="31927" y="7836"/>
                    </a:cubicBezTo>
                    <a:cubicBezTo>
                      <a:pt x="32032" y="7825"/>
                      <a:pt x="32136" y="7815"/>
                      <a:pt x="32251" y="7815"/>
                    </a:cubicBezTo>
                    <a:cubicBezTo>
                      <a:pt x="32267" y="7815"/>
                      <a:pt x="32283" y="7816"/>
                      <a:pt x="32299" y="7816"/>
                    </a:cubicBezTo>
                    <a:cubicBezTo>
                      <a:pt x="32542" y="7816"/>
                      <a:pt x="32767" y="7746"/>
                      <a:pt x="32993" y="7658"/>
                    </a:cubicBezTo>
                    <a:cubicBezTo>
                      <a:pt x="33035" y="7637"/>
                      <a:pt x="33087" y="7616"/>
                      <a:pt x="33139" y="7595"/>
                    </a:cubicBezTo>
                    <a:cubicBezTo>
                      <a:pt x="33432" y="7480"/>
                      <a:pt x="33693" y="7344"/>
                      <a:pt x="33912" y="7104"/>
                    </a:cubicBezTo>
                    <a:cubicBezTo>
                      <a:pt x="34027" y="6968"/>
                      <a:pt x="34100" y="6843"/>
                      <a:pt x="34090" y="6665"/>
                    </a:cubicBezTo>
                    <a:cubicBezTo>
                      <a:pt x="34080" y="6519"/>
                      <a:pt x="34069" y="6373"/>
                      <a:pt x="34069" y="6227"/>
                    </a:cubicBezTo>
                    <a:cubicBezTo>
                      <a:pt x="34059" y="5767"/>
                      <a:pt x="34059" y="5307"/>
                      <a:pt x="34048" y="4837"/>
                    </a:cubicBezTo>
                    <a:cubicBezTo>
                      <a:pt x="34038" y="4701"/>
                      <a:pt x="34017" y="4565"/>
                      <a:pt x="34017" y="4430"/>
                    </a:cubicBezTo>
                    <a:cubicBezTo>
                      <a:pt x="33996" y="3834"/>
                      <a:pt x="34027" y="3249"/>
                      <a:pt x="34069" y="2654"/>
                    </a:cubicBezTo>
                    <a:lnTo>
                      <a:pt x="34069" y="1514"/>
                    </a:lnTo>
                    <a:cubicBezTo>
                      <a:pt x="34059" y="1254"/>
                      <a:pt x="34048" y="1003"/>
                      <a:pt x="34048" y="752"/>
                    </a:cubicBezTo>
                    <a:cubicBezTo>
                      <a:pt x="34048" y="564"/>
                      <a:pt x="33975" y="439"/>
                      <a:pt x="33829" y="344"/>
                    </a:cubicBezTo>
                    <a:cubicBezTo>
                      <a:pt x="33734" y="282"/>
                      <a:pt x="33630" y="240"/>
                      <a:pt x="33525" y="209"/>
                    </a:cubicBezTo>
                    <a:cubicBezTo>
                      <a:pt x="33265" y="156"/>
                      <a:pt x="32993" y="105"/>
                      <a:pt x="32731" y="31"/>
                    </a:cubicBezTo>
                    <a:cubicBezTo>
                      <a:pt x="32666" y="10"/>
                      <a:pt x="32602" y="1"/>
                      <a:pt x="32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>
                <a:off x="10427721" y="88795"/>
                <a:ext cx="434130" cy="606377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006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498" y="132"/>
                      <a:pt x="1167" y="242"/>
                      <a:pt x="809" y="242"/>
                    </a:cubicBezTo>
                    <a:cubicBezTo>
                      <a:pt x="793" y="242"/>
                      <a:pt x="778" y="242"/>
                      <a:pt x="763" y="242"/>
                    </a:cubicBezTo>
                    <a:cubicBezTo>
                      <a:pt x="690" y="242"/>
                      <a:pt x="627" y="272"/>
                      <a:pt x="564" y="314"/>
                    </a:cubicBezTo>
                    <a:cubicBezTo>
                      <a:pt x="407" y="451"/>
                      <a:pt x="251" y="586"/>
                      <a:pt x="147" y="774"/>
                    </a:cubicBezTo>
                    <a:cubicBezTo>
                      <a:pt x="0" y="1025"/>
                      <a:pt x="73" y="1182"/>
                      <a:pt x="230" y="1328"/>
                    </a:cubicBezTo>
                    <a:cubicBezTo>
                      <a:pt x="397" y="1474"/>
                      <a:pt x="564" y="1600"/>
                      <a:pt x="804" y="1600"/>
                    </a:cubicBezTo>
                    <a:cubicBezTo>
                      <a:pt x="846" y="1600"/>
                      <a:pt x="878" y="1610"/>
                      <a:pt x="888" y="1652"/>
                    </a:cubicBezTo>
                    <a:cubicBezTo>
                      <a:pt x="899" y="1693"/>
                      <a:pt x="878" y="1725"/>
                      <a:pt x="846" y="1746"/>
                    </a:cubicBezTo>
                    <a:cubicBezTo>
                      <a:pt x="815" y="1777"/>
                      <a:pt x="783" y="1819"/>
                      <a:pt x="752" y="1840"/>
                    </a:cubicBezTo>
                    <a:cubicBezTo>
                      <a:pt x="648" y="1923"/>
                      <a:pt x="595" y="2039"/>
                      <a:pt x="533" y="2153"/>
                    </a:cubicBezTo>
                    <a:cubicBezTo>
                      <a:pt x="460" y="2289"/>
                      <a:pt x="481" y="2456"/>
                      <a:pt x="595" y="2582"/>
                    </a:cubicBezTo>
                    <a:cubicBezTo>
                      <a:pt x="752" y="2749"/>
                      <a:pt x="920" y="2926"/>
                      <a:pt x="1149" y="3010"/>
                    </a:cubicBezTo>
                    <a:cubicBezTo>
                      <a:pt x="1212" y="3031"/>
                      <a:pt x="1222" y="3083"/>
                      <a:pt x="1170" y="3135"/>
                    </a:cubicBezTo>
                    <a:cubicBezTo>
                      <a:pt x="1108" y="3198"/>
                      <a:pt x="1034" y="3250"/>
                      <a:pt x="982" y="3334"/>
                    </a:cubicBezTo>
                    <a:cubicBezTo>
                      <a:pt x="878" y="3490"/>
                      <a:pt x="878" y="3657"/>
                      <a:pt x="1013" y="3804"/>
                    </a:cubicBezTo>
                    <a:cubicBezTo>
                      <a:pt x="1191" y="3982"/>
                      <a:pt x="1400" y="4117"/>
                      <a:pt x="1651" y="4138"/>
                    </a:cubicBezTo>
                    <a:cubicBezTo>
                      <a:pt x="1729" y="4150"/>
                      <a:pt x="1811" y="4162"/>
                      <a:pt x="1894" y="4162"/>
                    </a:cubicBezTo>
                    <a:cubicBezTo>
                      <a:pt x="1955" y="4162"/>
                      <a:pt x="2017" y="4156"/>
                      <a:pt x="2079" y="4138"/>
                    </a:cubicBezTo>
                    <a:cubicBezTo>
                      <a:pt x="2107" y="4134"/>
                      <a:pt x="2137" y="4129"/>
                      <a:pt x="2168" y="4129"/>
                    </a:cubicBezTo>
                    <a:cubicBezTo>
                      <a:pt x="2205" y="4129"/>
                      <a:pt x="2243" y="4136"/>
                      <a:pt x="2278" y="4159"/>
                    </a:cubicBezTo>
                    <a:cubicBezTo>
                      <a:pt x="2278" y="4242"/>
                      <a:pt x="2225" y="4274"/>
                      <a:pt x="2183" y="4305"/>
                    </a:cubicBezTo>
                    <a:cubicBezTo>
                      <a:pt x="2048" y="4451"/>
                      <a:pt x="1902" y="4588"/>
                      <a:pt x="1755" y="4734"/>
                    </a:cubicBezTo>
                    <a:cubicBezTo>
                      <a:pt x="1693" y="4797"/>
                      <a:pt x="1630" y="4859"/>
                      <a:pt x="1577" y="4932"/>
                    </a:cubicBezTo>
                    <a:cubicBezTo>
                      <a:pt x="1567" y="4943"/>
                      <a:pt x="1557" y="4964"/>
                      <a:pt x="1567" y="4985"/>
                    </a:cubicBezTo>
                    <a:cubicBezTo>
                      <a:pt x="1567" y="4995"/>
                      <a:pt x="1588" y="5006"/>
                      <a:pt x="1598" y="5006"/>
                    </a:cubicBezTo>
                    <a:cubicBezTo>
                      <a:pt x="1735" y="5006"/>
                      <a:pt x="1870" y="4985"/>
                      <a:pt x="2006" y="4985"/>
                    </a:cubicBezTo>
                    <a:cubicBezTo>
                      <a:pt x="2016" y="4985"/>
                      <a:pt x="2026" y="4986"/>
                      <a:pt x="2036" y="4986"/>
                    </a:cubicBezTo>
                    <a:cubicBezTo>
                      <a:pt x="2166" y="4986"/>
                      <a:pt x="2253" y="4925"/>
                      <a:pt x="2340" y="4828"/>
                    </a:cubicBezTo>
                    <a:cubicBezTo>
                      <a:pt x="2622" y="4535"/>
                      <a:pt x="2956" y="4295"/>
                      <a:pt x="3270" y="4034"/>
                    </a:cubicBezTo>
                    <a:cubicBezTo>
                      <a:pt x="3343" y="3982"/>
                      <a:pt x="3416" y="3929"/>
                      <a:pt x="3479" y="3866"/>
                    </a:cubicBezTo>
                    <a:cubicBezTo>
                      <a:pt x="3583" y="3773"/>
                      <a:pt x="3583" y="3720"/>
                      <a:pt x="3500" y="3606"/>
                    </a:cubicBezTo>
                    <a:cubicBezTo>
                      <a:pt x="3413" y="3498"/>
                      <a:pt x="3382" y="3460"/>
                      <a:pt x="3315" y="3460"/>
                    </a:cubicBezTo>
                    <a:cubicBezTo>
                      <a:pt x="3278" y="3460"/>
                      <a:pt x="3230" y="3472"/>
                      <a:pt x="3155" y="3490"/>
                    </a:cubicBezTo>
                    <a:cubicBezTo>
                      <a:pt x="3134" y="3501"/>
                      <a:pt x="3103" y="3511"/>
                      <a:pt x="3082" y="3522"/>
                    </a:cubicBezTo>
                    <a:cubicBezTo>
                      <a:pt x="2715" y="3625"/>
                      <a:pt x="2348" y="3686"/>
                      <a:pt x="1977" y="3686"/>
                    </a:cubicBezTo>
                    <a:cubicBezTo>
                      <a:pt x="1862" y="3686"/>
                      <a:pt x="1746" y="3681"/>
                      <a:pt x="1630" y="3668"/>
                    </a:cubicBezTo>
                    <a:cubicBezTo>
                      <a:pt x="1618" y="3668"/>
                      <a:pt x="1605" y="3669"/>
                      <a:pt x="1592" y="3669"/>
                    </a:cubicBezTo>
                    <a:cubicBezTo>
                      <a:pt x="1557" y="3669"/>
                      <a:pt x="1523" y="3664"/>
                      <a:pt x="1515" y="3627"/>
                    </a:cubicBezTo>
                    <a:cubicBezTo>
                      <a:pt x="1494" y="3574"/>
                      <a:pt x="1546" y="3543"/>
                      <a:pt x="1577" y="3522"/>
                    </a:cubicBezTo>
                    <a:cubicBezTo>
                      <a:pt x="1807" y="3386"/>
                      <a:pt x="2037" y="3260"/>
                      <a:pt x="2288" y="3167"/>
                    </a:cubicBezTo>
                    <a:cubicBezTo>
                      <a:pt x="2580" y="3051"/>
                      <a:pt x="2884" y="2958"/>
                      <a:pt x="3186" y="2853"/>
                    </a:cubicBezTo>
                    <a:cubicBezTo>
                      <a:pt x="3228" y="2843"/>
                      <a:pt x="3270" y="2833"/>
                      <a:pt x="3312" y="2812"/>
                    </a:cubicBezTo>
                    <a:cubicBezTo>
                      <a:pt x="3437" y="2749"/>
                      <a:pt x="3469" y="2644"/>
                      <a:pt x="3395" y="2519"/>
                    </a:cubicBezTo>
                    <a:cubicBezTo>
                      <a:pt x="3364" y="2477"/>
                      <a:pt x="3333" y="2436"/>
                      <a:pt x="3302" y="2383"/>
                    </a:cubicBezTo>
                    <a:cubicBezTo>
                      <a:pt x="3267" y="2331"/>
                      <a:pt x="3224" y="2307"/>
                      <a:pt x="3169" y="2307"/>
                    </a:cubicBezTo>
                    <a:cubicBezTo>
                      <a:pt x="3158" y="2307"/>
                      <a:pt x="3147" y="2308"/>
                      <a:pt x="3134" y="2310"/>
                    </a:cubicBezTo>
                    <a:cubicBezTo>
                      <a:pt x="3019" y="2331"/>
                      <a:pt x="2905" y="2362"/>
                      <a:pt x="2789" y="2373"/>
                    </a:cubicBezTo>
                    <a:cubicBezTo>
                      <a:pt x="2487" y="2404"/>
                      <a:pt x="2173" y="2436"/>
                      <a:pt x="1870" y="2456"/>
                    </a:cubicBezTo>
                    <a:cubicBezTo>
                      <a:pt x="1682" y="2477"/>
                      <a:pt x="1505" y="2477"/>
                      <a:pt x="1327" y="2487"/>
                    </a:cubicBezTo>
                    <a:cubicBezTo>
                      <a:pt x="1275" y="2487"/>
                      <a:pt x="1233" y="2487"/>
                      <a:pt x="1212" y="2436"/>
                    </a:cubicBezTo>
                    <a:cubicBezTo>
                      <a:pt x="1201" y="2394"/>
                      <a:pt x="1233" y="2362"/>
                      <a:pt x="1254" y="2341"/>
                    </a:cubicBezTo>
                    <a:cubicBezTo>
                      <a:pt x="1526" y="2080"/>
                      <a:pt x="1849" y="1902"/>
                      <a:pt x="2162" y="1704"/>
                    </a:cubicBezTo>
                    <a:cubicBezTo>
                      <a:pt x="2351" y="1589"/>
                      <a:pt x="2549" y="1516"/>
                      <a:pt x="2748" y="1412"/>
                    </a:cubicBezTo>
                    <a:cubicBezTo>
                      <a:pt x="2863" y="1359"/>
                      <a:pt x="2977" y="1307"/>
                      <a:pt x="3082" y="1245"/>
                    </a:cubicBezTo>
                    <a:cubicBezTo>
                      <a:pt x="3249" y="1150"/>
                      <a:pt x="3281" y="1036"/>
                      <a:pt x="3176" y="889"/>
                    </a:cubicBezTo>
                    <a:cubicBezTo>
                      <a:pt x="3124" y="827"/>
                      <a:pt x="3082" y="753"/>
                      <a:pt x="3072" y="669"/>
                    </a:cubicBezTo>
                    <a:cubicBezTo>
                      <a:pt x="3061" y="607"/>
                      <a:pt x="3009" y="586"/>
                      <a:pt x="2946" y="586"/>
                    </a:cubicBezTo>
                    <a:cubicBezTo>
                      <a:pt x="2905" y="586"/>
                      <a:pt x="2863" y="586"/>
                      <a:pt x="2810" y="597"/>
                    </a:cubicBezTo>
                    <a:cubicBezTo>
                      <a:pt x="2539" y="659"/>
                      <a:pt x="2267" y="711"/>
                      <a:pt x="1985" y="774"/>
                    </a:cubicBezTo>
                    <a:cubicBezTo>
                      <a:pt x="1619" y="858"/>
                      <a:pt x="1243" y="941"/>
                      <a:pt x="878" y="1025"/>
                    </a:cubicBezTo>
                    <a:cubicBezTo>
                      <a:pt x="864" y="1034"/>
                      <a:pt x="847" y="1039"/>
                      <a:pt x="832" y="1039"/>
                    </a:cubicBezTo>
                    <a:cubicBezTo>
                      <a:pt x="813" y="1039"/>
                      <a:pt x="795" y="1032"/>
                      <a:pt x="783" y="1015"/>
                    </a:cubicBezTo>
                    <a:cubicBezTo>
                      <a:pt x="763" y="1004"/>
                      <a:pt x="783" y="973"/>
                      <a:pt x="794" y="952"/>
                    </a:cubicBezTo>
                    <a:cubicBezTo>
                      <a:pt x="794" y="952"/>
                      <a:pt x="794" y="931"/>
                      <a:pt x="804" y="931"/>
                    </a:cubicBezTo>
                    <a:cubicBezTo>
                      <a:pt x="941" y="795"/>
                      <a:pt x="1055" y="628"/>
                      <a:pt x="1222" y="513"/>
                    </a:cubicBezTo>
                    <a:cubicBezTo>
                      <a:pt x="1389" y="409"/>
                      <a:pt x="1526" y="252"/>
                      <a:pt x="1703" y="158"/>
                    </a:cubicBezTo>
                    <a:cubicBezTo>
                      <a:pt x="1765" y="137"/>
                      <a:pt x="1786" y="74"/>
                      <a:pt x="1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2"/>
              <p:cNvSpPr/>
              <p:nvPr/>
            </p:nvSpPr>
            <p:spPr>
              <a:xfrm>
                <a:off x="10372000" y="-623215"/>
                <a:ext cx="661975" cy="41487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3425" extrusionOk="0">
                    <a:moveTo>
                      <a:pt x="2778" y="1"/>
                    </a:moveTo>
                    <a:cubicBezTo>
                      <a:pt x="2669" y="1"/>
                      <a:pt x="2607" y="79"/>
                      <a:pt x="2592" y="227"/>
                    </a:cubicBezTo>
                    <a:cubicBezTo>
                      <a:pt x="2571" y="394"/>
                      <a:pt x="2592" y="457"/>
                      <a:pt x="2738" y="530"/>
                    </a:cubicBezTo>
                    <a:cubicBezTo>
                      <a:pt x="2842" y="572"/>
                      <a:pt x="2947" y="603"/>
                      <a:pt x="3040" y="645"/>
                    </a:cubicBezTo>
                    <a:cubicBezTo>
                      <a:pt x="3281" y="739"/>
                      <a:pt x="3500" y="875"/>
                      <a:pt x="3688" y="1052"/>
                    </a:cubicBezTo>
                    <a:cubicBezTo>
                      <a:pt x="3720" y="1084"/>
                      <a:pt x="3751" y="1115"/>
                      <a:pt x="3730" y="1168"/>
                    </a:cubicBezTo>
                    <a:cubicBezTo>
                      <a:pt x="3688" y="1168"/>
                      <a:pt x="3646" y="1172"/>
                      <a:pt x="3605" y="1172"/>
                    </a:cubicBezTo>
                    <a:cubicBezTo>
                      <a:pt x="3584" y="1172"/>
                      <a:pt x="3563" y="1171"/>
                      <a:pt x="3542" y="1168"/>
                    </a:cubicBezTo>
                    <a:cubicBezTo>
                      <a:pt x="3302" y="1136"/>
                      <a:pt x="3072" y="1063"/>
                      <a:pt x="2831" y="989"/>
                    </a:cubicBezTo>
                    <a:cubicBezTo>
                      <a:pt x="2424" y="843"/>
                      <a:pt x="2037" y="634"/>
                      <a:pt x="1661" y="415"/>
                    </a:cubicBezTo>
                    <a:cubicBezTo>
                      <a:pt x="1557" y="353"/>
                      <a:pt x="1442" y="290"/>
                      <a:pt x="1327" y="237"/>
                    </a:cubicBezTo>
                    <a:cubicBezTo>
                      <a:pt x="1300" y="226"/>
                      <a:pt x="1276" y="221"/>
                      <a:pt x="1254" y="221"/>
                    </a:cubicBezTo>
                    <a:cubicBezTo>
                      <a:pt x="1192" y="221"/>
                      <a:pt x="1149" y="264"/>
                      <a:pt x="1118" y="342"/>
                    </a:cubicBezTo>
                    <a:cubicBezTo>
                      <a:pt x="1108" y="384"/>
                      <a:pt x="1097" y="436"/>
                      <a:pt x="1066" y="467"/>
                    </a:cubicBezTo>
                    <a:cubicBezTo>
                      <a:pt x="1024" y="541"/>
                      <a:pt x="1066" y="592"/>
                      <a:pt x="1108" y="645"/>
                    </a:cubicBezTo>
                    <a:cubicBezTo>
                      <a:pt x="1150" y="676"/>
                      <a:pt x="1192" y="708"/>
                      <a:pt x="1243" y="739"/>
                    </a:cubicBezTo>
                    <a:cubicBezTo>
                      <a:pt x="1515" y="896"/>
                      <a:pt x="1777" y="1084"/>
                      <a:pt x="2027" y="1272"/>
                    </a:cubicBezTo>
                    <a:cubicBezTo>
                      <a:pt x="2267" y="1460"/>
                      <a:pt x="2508" y="1669"/>
                      <a:pt x="2717" y="1888"/>
                    </a:cubicBezTo>
                    <a:cubicBezTo>
                      <a:pt x="2790" y="1962"/>
                      <a:pt x="2852" y="2045"/>
                      <a:pt x="2894" y="2129"/>
                    </a:cubicBezTo>
                    <a:cubicBezTo>
                      <a:pt x="2915" y="2180"/>
                      <a:pt x="2884" y="2222"/>
                      <a:pt x="2831" y="2222"/>
                    </a:cubicBezTo>
                    <a:cubicBezTo>
                      <a:pt x="2800" y="2222"/>
                      <a:pt x="2759" y="2222"/>
                      <a:pt x="2727" y="2212"/>
                    </a:cubicBezTo>
                    <a:cubicBezTo>
                      <a:pt x="2330" y="2118"/>
                      <a:pt x="1954" y="1941"/>
                      <a:pt x="1599" y="1732"/>
                    </a:cubicBezTo>
                    <a:cubicBezTo>
                      <a:pt x="1223" y="1512"/>
                      <a:pt x="857" y="1282"/>
                      <a:pt x="512" y="1021"/>
                    </a:cubicBezTo>
                    <a:cubicBezTo>
                      <a:pt x="409" y="947"/>
                      <a:pt x="355" y="908"/>
                      <a:pt x="307" y="908"/>
                    </a:cubicBezTo>
                    <a:cubicBezTo>
                      <a:pt x="254" y="908"/>
                      <a:pt x="209" y="958"/>
                      <a:pt x="115" y="1063"/>
                    </a:cubicBezTo>
                    <a:cubicBezTo>
                      <a:pt x="94" y="1073"/>
                      <a:pt x="73" y="1094"/>
                      <a:pt x="52" y="1115"/>
                    </a:cubicBezTo>
                    <a:cubicBezTo>
                      <a:pt x="1" y="1147"/>
                      <a:pt x="1" y="1188"/>
                      <a:pt x="32" y="1230"/>
                    </a:cubicBezTo>
                    <a:cubicBezTo>
                      <a:pt x="63" y="1282"/>
                      <a:pt x="94" y="1345"/>
                      <a:pt x="147" y="1386"/>
                    </a:cubicBezTo>
                    <a:cubicBezTo>
                      <a:pt x="418" y="1627"/>
                      <a:pt x="637" y="1920"/>
                      <a:pt x="836" y="2222"/>
                    </a:cubicBezTo>
                    <a:cubicBezTo>
                      <a:pt x="962" y="2410"/>
                      <a:pt x="1076" y="2609"/>
                      <a:pt x="1223" y="2776"/>
                    </a:cubicBezTo>
                    <a:cubicBezTo>
                      <a:pt x="1431" y="3006"/>
                      <a:pt x="1672" y="3204"/>
                      <a:pt x="1902" y="3413"/>
                    </a:cubicBezTo>
                    <a:cubicBezTo>
                      <a:pt x="1902" y="3424"/>
                      <a:pt x="1912" y="3424"/>
                      <a:pt x="1923" y="3424"/>
                    </a:cubicBezTo>
                    <a:cubicBezTo>
                      <a:pt x="1944" y="3424"/>
                      <a:pt x="1954" y="3424"/>
                      <a:pt x="1975" y="3413"/>
                    </a:cubicBezTo>
                    <a:lnTo>
                      <a:pt x="1975" y="3392"/>
                    </a:lnTo>
                    <a:cubicBezTo>
                      <a:pt x="1965" y="3351"/>
                      <a:pt x="1954" y="3299"/>
                      <a:pt x="1933" y="3267"/>
                    </a:cubicBezTo>
                    <a:cubicBezTo>
                      <a:pt x="1818" y="3027"/>
                      <a:pt x="1714" y="2786"/>
                      <a:pt x="1568" y="2567"/>
                    </a:cubicBezTo>
                    <a:cubicBezTo>
                      <a:pt x="1515" y="2484"/>
                      <a:pt x="1442" y="2400"/>
                      <a:pt x="1431" y="2306"/>
                    </a:cubicBezTo>
                    <a:cubicBezTo>
                      <a:pt x="1421" y="2275"/>
                      <a:pt x="1401" y="2243"/>
                      <a:pt x="1411" y="2243"/>
                    </a:cubicBezTo>
                    <a:cubicBezTo>
                      <a:pt x="1424" y="2226"/>
                      <a:pt x="1435" y="2219"/>
                      <a:pt x="1447" y="2219"/>
                    </a:cubicBezTo>
                    <a:cubicBezTo>
                      <a:pt x="1462" y="2219"/>
                      <a:pt x="1476" y="2231"/>
                      <a:pt x="1494" y="2243"/>
                    </a:cubicBezTo>
                    <a:cubicBezTo>
                      <a:pt x="1589" y="2285"/>
                      <a:pt x="1682" y="2327"/>
                      <a:pt x="1766" y="2369"/>
                    </a:cubicBezTo>
                    <a:cubicBezTo>
                      <a:pt x="2069" y="2505"/>
                      <a:pt x="2372" y="2619"/>
                      <a:pt x="2696" y="2672"/>
                    </a:cubicBezTo>
                    <a:cubicBezTo>
                      <a:pt x="2757" y="2684"/>
                      <a:pt x="2814" y="2689"/>
                      <a:pt x="2871" y="2689"/>
                    </a:cubicBezTo>
                    <a:cubicBezTo>
                      <a:pt x="2913" y="2689"/>
                      <a:pt x="2955" y="2687"/>
                      <a:pt x="2999" y="2682"/>
                    </a:cubicBezTo>
                    <a:cubicBezTo>
                      <a:pt x="3103" y="2672"/>
                      <a:pt x="3197" y="2619"/>
                      <a:pt x="3239" y="2526"/>
                    </a:cubicBezTo>
                    <a:cubicBezTo>
                      <a:pt x="3333" y="2306"/>
                      <a:pt x="3386" y="2097"/>
                      <a:pt x="3239" y="1878"/>
                    </a:cubicBezTo>
                    <a:cubicBezTo>
                      <a:pt x="3197" y="1804"/>
                      <a:pt x="3124" y="1742"/>
                      <a:pt x="3114" y="1637"/>
                    </a:cubicBezTo>
                    <a:cubicBezTo>
                      <a:pt x="3148" y="1626"/>
                      <a:pt x="3182" y="1622"/>
                      <a:pt x="3216" y="1622"/>
                    </a:cubicBezTo>
                    <a:cubicBezTo>
                      <a:pt x="3275" y="1622"/>
                      <a:pt x="3332" y="1635"/>
                      <a:pt x="3386" y="1648"/>
                    </a:cubicBezTo>
                    <a:cubicBezTo>
                      <a:pt x="3483" y="1673"/>
                      <a:pt x="3585" y="1683"/>
                      <a:pt x="3686" y="1683"/>
                    </a:cubicBezTo>
                    <a:cubicBezTo>
                      <a:pt x="3757" y="1683"/>
                      <a:pt x="3828" y="1678"/>
                      <a:pt x="3897" y="1669"/>
                    </a:cubicBezTo>
                    <a:cubicBezTo>
                      <a:pt x="4085" y="1637"/>
                      <a:pt x="4210" y="1575"/>
                      <a:pt x="4210" y="1335"/>
                    </a:cubicBezTo>
                    <a:cubicBezTo>
                      <a:pt x="4210" y="1209"/>
                      <a:pt x="4221" y="1094"/>
                      <a:pt x="4200" y="979"/>
                    </a:cubicBezTo>
                    <a:cubicBezTo>
                      <a:pt x="4190" y="927"/>
                      <a:pt x="4210" y="896"/>
                      <a:pt x="4273" y="885"/>
                    </a:cubicBezTo>
                    <a:cubicBezTo>
                      <a:pt x="4326" y="885"/>
                      <a:pt x="4378" y="896"/>
                      <a:pt x="4430" y="896"/>
                    </a:cubicBezTo>
                    <a:lnTo>
                      <a:pt x="5276" y="896"/>
                    </a:lnTo>
                    <a:cubicBezTo>
                      <a:pt x="5291" y="896"/>
                      <a:pt x="5307" y="896"/>
                      <a:pt x="5323" y="896"/>
                    </a:cubicBezTo>
                    <a:cubicBezTo>
                      <a:pt x="5373" y="896"/>
                      <a:pt x="5425" y="891"/>
                      <a:pt x="5464" y="843"/>
                    </a:cubicBezTo>
                    <a:cubicBezTo>
                      <a:pt x="5371" y="729"/>
                      <a:pt x="5224" y="666"/>
                      <a:pt x="5109" y="582"/>
                    </a:cubicBezTo>
                    <a:cubicBezTo>
                      <a:pt x="4932" y="457"/>
                      <a:pt x="4733" y="394"/>
                      <a:pt x="4524" y="374"/>
                    </a:cubicBezTo>
                    <a:cubicBezTo>
                      <a:pt x="4284" y="363"/>
                      <a:pt x="4054" y="332"/>
                      <a:pt x="3824" y="290"/>
                    </a:cubicBezTo>
                    <a:cubicBezTo>
                      <a:pt x="3511" y="237"/>
                      <a:pt x="3197" y="154"/>
                      <a:pt x="2905" y="28"/>
                    </a:cubicBezTo>
                    <a:cubicBezTo>
                      <a:pt x="2857" y="10"/>
                      <a:pt x="2815" y="1"/>
                      <a:pt x="27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2"/>
              <p:cNvSpPr/>
              <p:nvPr/>
            </p:nvSpPr>
            <p:spPr>
              <a:xfrm>
                <a:off x="9727826" y="-310333"/>
                <a:ext cx="405059" cy="53018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4377" extrusionOk="0">
                    <a:moveTo>
                      <a:pt x="1918" y="0"/>
                    </a:moveTo>
                    <a:cubicBezTo>
                      <a:pt x="1809" y="0"/>
                      <a:pt x="1704" y="42"/>
                      <a:pt x="1609" y="89"/>
                    </a:cubicBezTo>
                    <a:cubicBezTo>
                      <a:pt x="1568" y="110"/>
                      <a:pt x="1537" y="141"/>
                      <a:pt x="1516" y="183"/>
                    </a:cubicBezTo>
                    <a:cubicBezTo>
                      <a:pt x="1432" y="371"/>
                      <a:pt x="1421" y="570"/>
                      <a:pt x="1421" y="768"/>
                    </a:cubicBezTo>
                    <a:cubicBezTo>
                      <a:pt x="1421" y="841"/>
                      <a:pt x="1474" y="914"/>
                      <a:pt x="1442" y="987"/>
                    </a:cubicBezTo>
                    <a:cubicBezTo>
                      <a:pt x="1416" y="1022"/>
                      <a:pt x="1385" y="1032"/>
                      <a:pt x="1352" y="1032"/>
                    </a:cubicBezTo>
                    <a:cubicBezTo>
                      <a:pt x="1312" y="1032"/>
                      <a:pt x="1269" y="1017"/>
                      <a:pt x="1230" y="1017"/>
                    </a:cubicBezTo>
                    <a:cubicBezTo>
                      <a:pt x="1224" y="1017"/>
                      <a:pt x="1218" y="1018"/>
                      <a:pt x="1212" y="1018"/>
                    </a:cubicBezTo>
                    <a:cubicBezTo>
                      <a:pt x="1024" y="1039"/>
                      <a:pt x="889" y="1113"/>
                      <a:pt x="815" y="1301"/>
                    </a:cubicBezTo>
                    <a:cubicBezTo>
                      <a:pt x="764" y="1436"/>
                      <a:pt x="732" y="1572"/>
                      <a:pt x="732" y="1729"/>
                    </a:cubicBezTo>
                    <a:cubicBezTo>
                      <a:pt x="732" y="1907"/>
                      <a:pt x="774" y="2084"/>
                      <a:pt x="794" y="2262"/>
                    </a:cubicBezTo>
                    <a:cubicBezTo>
                      <a:pt x="805" y="2356"/>
                      <a:pt x="899" y="2450"/>
                      <a:pt x="826" y="2523"/>
                    </a:cubicBezTo>
                    <a:cubicBezTo>
                      <a:pt x="802" y="2541"/>
                      <a:pt x="778" y="2549"/>
                      <a:pt x="755" y="2549"/>
                    </a:cubicBezTo>
                    <a:cubicBezTo>
                      <a:pt x="685" y="2549"/>
                      <a:pt x="617" y="2487"/>
                      <a:pt x="555" y="2471"/>
                    </a:cubicBezTo>
                    <a:cubicBezTo>
                      <a:pt x="508" y="2458"/>
                      <a:pt x="464" y="2451"/>
                      <a:pt x="422" y="2451"/>
                    </a:cubicBezTo>
                    <a:cubicBezTo>
                      <a:pt x="331" y="2451"/>
                      <a:pt x="250" y="2483"/>
                      <a:pt x="178" y="2555"/>
                    </a:cubicBezTo>
                    <a:cubicBezTo>
                      <a:pt x="63" y="2659"/>
                      <a:pt x="0" y="2794"/>
                      <a:pt x="32" y="2952"/>
                    </a:cubicBezTo>
                    <a:cubicBezTo>
                      <a:pt x="63" y="3066"/>
                      <a:pt x="283" y="3411"/>
                      <a:pt x="429" y="3557"/>
                    </a:cubicBezTo>
                    <a:cubicBezTo>
                      <a:pt x="356" y="3369"/>
                      <a:pt x="367" y="3212"/>
                      <a:pt x="335" y="3045"/>
                    </a:cubicBezTo>
                    <a:cubicBezTo>
                      <a:pt x="327" y="2985"/>
                      <a:pt x="368" y="2946"/>
                      <a:pt x="418" y="2946"/>
                    </a:cubicBezTo>
                    <a:cubicBezTo>
                      <a:pt x="428" y="2946"/>
                      <a:pt x="439" y="2948"/>
                      <a:pt x="450" y="2952"/>
                    </a:cubicBezTo>
                    <a:cubicBezTo>
                      <a:pt x="596" y="3003"/>
                      <a:pt x="722" y="3077"/>
                      <a:pt x="826" y="3181"/>
                    </a:cubicBezTo>
                    <a:cubicBezTo>
                      <a:pt x="1161" y="3516"/>
                      <a:pt x="1516" y="3818"/>
                      <a:pt x="1818" y="4184"/>
                    </a:cubicBezTo>
                    <a:cubicBezTo>
                      <a:pt x="1871" y="4247"/>
                      <a:pt x="1934" y="4310"/>
                      <a:pt x="2006" y="4351"/>
                    </a:cubicBezTo>
                    <a:cubicBezTo>
                      <a:pt x="2037" y="4368"/>
                      <a:pt x="2069" y="4376"/>
                      <a:pt x="2100" y="4376"/>
                    </a:cubicBezTo>
                    <a:cubicBezTo>
                      <a:pt x="2163" y="4376"/>
                      <a:pt x="2222" y="4342"/>
                      <a:pt x="2257" y="4278"/>
                    </a:cubicBezTo>
                    <a:cubicBezTo>
                      <a:pt x="2320" y="4122"/>
                      <a:pt x="2341" y="3975"/>
                      <a:pt x="2205" y="3850"/>
                    </a:cubicBezTo>
                    <a:cubicBezTo>
                      <a:pt x="2143" y="3797"/>
                      <a:pt x="2080" y="3735"/>
                      <a:pt x="2027" y="3672"/>
                    </a:cubicBezTo>
                    <a:cubicBezTo>
                      <a:pt x="1955" y="3588"/>
                      <a:pt x="1871" y="3505"/>
                      <a:pt x="1797" y="3411"/>
                    </a:cubicBezTo>
                    <a:cubicBezTo>
                      <a:pt x="1505" y="2982"/>
                      <a:pt x="1296" y="2523"/>
                      <a:pt x="1140" y="2042"/>
                    </a:cubicBezTo>
                    <a:cubicBezTo>
                      <a:pt x="1098" y="1907"/>
                      <a:pt x="1098" y="1771"/>
                      <a:pt x="1098" y="1635"/>
                    </a:cubicBezTo>
                    <a:cubicBezTo>
                      <a:pt x="1098" y="1572"/>
                      <a:pt x="1150" y="1541"/>
                      <a:pt x="1202" y="1531"/>
                    </a:cubicBezTo>
                    <a:cubicBezTo>
                      <a:pt x="1215" y="1529"/>
                      <a:pt x="1228" y="1528"/>
                      <a:pt x="1240" y="1528"/>
                    </a:cubicBezTo>
                    <a:cubicBezTo>
                      <a:pt x="1316" y="1528"/>
                      <a:pt x="1379" y="1556"/>
                      <a:pt x="1442" y="1582"/>
                    </a:cubicBezTo>
                    <a:cubicBezTo>
                      <a:pt x="1683" y="1708"/>
                      <a:pt x="1923" y="1854"/>
                      <a:pt x="2111" y="2053"/>
                    </a:cubicBezTo>
                    <a:cubicBezTo>
                      <a:pt x="2289" y="2241"/>
                      <a:pt x="2477" y="2429"/>
                      <a:pt x="2675" y="2606"/>
                    </a:cubicBezTo>
                    <a:cubicBezTo>
                      <a:pt x="2749" y="2690"/>
                      <a:pt x="2842" y="2753"/>
                      <a:pt x="2947" y="2773"/>
                    </a:cubicBezTo>
                    <a:cubicBezTo>
                      <a:pt x="2958" y="2777"/>
                      <a:pt x="2969" y="2778"/>
                      <a:pt x="2981" y="2778"/>
                    </a:cubicBezTo>
                    <a:cubicBezTo>
                      <a:pt x="3044" y="2778"/>
                      <a:pt x="3105" y="2731"/>
                      <a:pt x="3114" y="2669"/>
                    </a:cubicBezTo>
                    <a:cubicBezTo>
                      <a:pt x="3197" y="2387"/>
                      <a:pt x="3187" y="2366"/>
                      <a:pt x="2988" y="2168"/>
                    </a:cubicBezTo>
                    <a:cubicBezTo>
                      <a:pt x="2947" y="2116"/>
                      <a:pt x="2895" y="2074"/>
                      <a:pt x="2853" y="2032"/>
                    </a:cubicBezTo>
                    <a:cubicBezTo>
                      <a:pt x="2696" y="1896"/>
                      <a:pt x="2560" y="1761"/>
                      <a:pt x="2403" y="1635"/>
                    </a:cubicBezTo>
                    <a:cubicBezTo>
                      <a:pt x="2153" y="1436"/>
                      <a:pt x="2017" y="1175"/>
                      <a:pt x="1913" y="893"/>
                    </a:cubicBezTo>
                    <a:cubicBezTo>
                      <a:pt x="1881" y="841"/>
                      <a:pt x="1860" y="778"/>
                      <a:pt x="1850" y="716"/>
                    </a:cubicBezTo>
                    <a:cubicBezTo>
                      <a:pt x="1822" y="615"/>
                      <a:pt x="1866" y="555"/>
                      <a:pt x="1955" y="555"/>
                    </a:cubicBezTo>
                    <a:cubicBezTo>
                      <a:pt x="1968" y="555"/>
                      <a:pt x="1982" y="556"/>
                      <a:pt x="1996" y="559"/>
                    </a:cubicBezTo>
                    <a:cubicBezTo>
                      <a:pt x="2059" y="570"/>
                      <a:pt x="2132" y="590"/>
                      <a:pt x="2205" y="611"/>
                    </a:cubicBezTo>
                    <a:cubicBezTo>
                      <a:pt x="2424" y="705"/>
                      <a:pt x="2633" y="809"/>
                      <a:pt x="2853" y="893"/>
                    </a:cubicBezTo>
                    <a:cubicBezTo>
                      <a:pt x="3020" y="967"/>
                      <a:pt x="3166" y="1081"/>
                      <a:pt x="3344" y="1113"/>
                    </a:cubicBezTo>
                    <a:cubicBezTo>
                      <a:pt x="3344" y="1092"/>
                      <a:pt x="3344" y="1071"/>
                      <a:pt x="3334" y="1060"/>
                    </a:cubicBezTo>
                    <a:lnTo>
                      <a:pt x="2800" y="340"/>
                    </a:lnTo>
                    <a:cubicBezTo>
                      <a:pt x="2769" y="298"/>
                      <a:pt x="2717" y="256"/>
                      <a:pt x="2665" y="235"/>
                    </a:cubicBezTo>
                    <a:cubicBezTo>
                      <a:pt x="2466" y="141"/>
                      <a:pt x="2247" y="57"/>
                      <a:pt x="2027" y="15"/>
                    </a:cubicBezTo>
                    <a:cubicBezTo>
                      <a:pt x="1991" y="5"/>
                      <a:pt x="1954" y="0"/>
                      <a:pt x="1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>
                <a:off x="8985051" y="-336376"/>
                <a:ext cx="402515" cy="44188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648" extrusionOk="0">
                    <a:moveTo>
                      <a:pt x="397" y="1"/>
                    </a:moveTo>
                    <a:lnTo>
                      <a:pt x="397" y="1"/>
                    </a:lnTo>
                    <a:cubicBezTo>
                      <a:pt x="282" y="42"/>
                      <a:pt x="240" y="84"/>
                      <a:pt x="209" y="158"/>
                    </a:cubicBezTo>
                    <a:cubicBezTo>
                      <a:pt x="167" y="251"/>
                      <a:pt x="136" y="335"/>
                      <a:pt x="105" y="439"/>
                    </a:cubicBezTo>
                    <a:cubicBezTo>
                      <a:pt x="0" y="868"/>
                      <a:pt x="10" y="1307"/>
                      <a:pt x="52" y="1735"/>
                    </a:cubicBezTo>
                    <a:cubicBezTo>
                      <a:pt x="73" y="2006"/>
                      <a:pt x="198" y="2247"/>
                      <a:pt x="355" y="2456"/>
                    </a:cubicBezTo>
                    <a:cubicBezTo>
                      <a:pt x="397" y="2519"/>
                      <a:pt x="460" y="2561"/>
                      <a:pt x="512" y="2602"/>
                    </a:cubicBezTo>
                    <a:cubicBezTo>
                      <a:pt x="592" y="2660"/>
                      <a:pt x="676" y="2692"/>
                      <a:pt x="761" y="2692"/>
                    </a:cubicBezTo>
                    <a:cubicBezTo>
                      <a:pt x="830" y="2692"/>
                      <a:pt x="901" y="2670"/>
                      <a:pt x="971" y="2623"/>
                    </a:cubicBezTo>
                    <a:cubicBezTo>
                      <a:pt x="1087" y="2540"/>
                      <a:pt x="1191" y="2466"/>
                      <a:pt x="1243" y="2331"/>
                    </a:cubicBezTo>
                    <a:cubicBezTo>
                      <a:pt x="1263" y="2281"/>
                      <a:pt x="1282" y="2204"/>
                      <a:pt x="1354" y="2204"/>
                    </a:cubicBezTo>
                    <a:cubicBezTo>
                      <a:pt x="1359" y="2204"/>
                      <a:pt x="1363" y="2205"/>
                      <a:pt x="1368" y="2205"/>
                    </a:cubicBezTo>
                    <a:cubicBezTo>
                      <a:pt x="1421" y="2215"/>
                      <a:pt x="1421" y="2289"/>
                      <a:pt x="1442" y="2341"/>
                    </a:cubicBezTo>
                    <a:cubicBezTo>
                      <a:pt x="1452" y="2383"/>
                      <a:pt x="1452" y="2435"/>
                      <a:pt x="1463" y="2477"/>
                    </a:cubicBezTo>
                    <a:cubicBezTo>
                      <a:pt x="1546" y="2686"/>
                      <a:pt x="1619" y="2905"/>
                      <a:pt x="1755" y="3093"/>
                    </a:cubicBezTo>
                    <a:cubicBezTo>
                      <a:pt x="1818" y="3167"/>
                      <a:pt x="1870" y="3229"/>
                      <a:pt x="1964" y="3260"/>
                    </a:cubicBezTo>
                    <a:cubicBezTo>
                      <a:pt x="2018" y="3285"/>
                      <a:pt x="2070" y="3298"/>
                      <a:pt x="2117" y="3298"/>
                    </a:cubicBezTo>
                    <a:cubicBezTo>
                      <a:pt x="2208" y="3298"/>
                      <a:pt x="2286" y="3252"/>
                      <a:pt x="2340" y="3156"/>
                    </a:cubicBezTo>
                    <a:cubicBezTo>
                      <a:pt x="2413" y="3020"/>
                      <a:pt x="2518" y="2905"/>
                      <a:pt x="2549" y="2749"/>
                    </a:cubicBezTo>
                    <a:cubicBezTo>
                      <a:pt x="2559" y="2707"/>
                      <a:pt x="2570" y="2654"/>
                      <a:pt x="2643" y="2644"/>
                    </a:cubicBezTo>
                    <a:cubicBezTo>
                      <a:pt x="2831" y="2978"/>
                      <a:pt x="2988" y="3344"/>
                      <a:pt x="3323" y="3647"/>
                    </a:cubicBezTo>
                    <a:cubicBezTo>
                      <a:pt x="3302" y="3344"/>
                      <a:pt x="3281" y="3072"/>
                      <a:pt x="3270" y="2800"/>
                    </a:cubicBezTo>
                    <a:cubicBezTo>
                      <a:pt x="3260" y="2770"/>
                      <a:pt x="3249" y="2728"/>
                      <a:pt x="3228" y="2696"/>
                    </a:cubicBezTo>
                    <a:cubicBezTo>
                      <a:pt x="3030" y="2341"/>
                      <a:pt x="2894" y="1955"/>
                      <a:pt x="2821" y="1547"/>
                    </a:cubicBezTo>
                    <a:cubicBezTo>
                      <a:pt x="2810" y="1484"/>
                      <a:pt x="2789" y="1432"/>
                      <a:pt x="2758" y="1370"/>
                    </a:cubicBezTo>
                    <a:cubicBezTo>
                      <a:pt x="2732" y="1317"/>
                      <a:pt x="2682" y="1291"/>
                      <a:pt x="2631" y="1291"/>
                    </a:cubicBezTo>
                    <a:cubicBezTo>
                      <a:pt x="2580" y="1291"/>
                      <a:pt x="2528" y="1317"/>
                      <a:pt x="2497" y="1370"/>
                    </a:cubicBezTo>
                    <a:cubicBezTo>
                      <a:pt x="2476" y="1411"/>
                      <a:pt x="2455" y="1453"/>
                      <a:pt x="2424" y="1484"/>
                    </a:cubicBezTo>
                    <a:cubicBezTo>
                      <a:pt x="2361" y="1547"/>
                      <a:pt x="2340" y="1620"/>
                      <a:pt x="2340" y="1704"/>
                    </a:cubicBezTo>
                    <a:cubicBezTo>
                      <a:pt x="2361" y="2038"/>
                      <a:pt x="2215" y="2341"/>
                      <a:pt x="2183" y="2665"/>
                    </a:cubicBezTo>
                    <a:cubicBezTo>
                      <a:pt x="2183" y="2685"/>
                      <a:pt x="2153" y="2697"/>
                      <a:pt x="2126" y="2697"/>
                    </a:cubicBezTo>
                    <a:cubicBezTo>
                      <a:pt x="2111" y="2697"/>
                      <a:pt x="2097" y="2693"/>
                      <a:pt x="2090" y="2686"/>
                    </a:cubicBezTo>
                    <a:cubicBezTo>
                      <a:pt x="2027" y="2633"/>
                      <a:pt x="2006" y="2550"/>
                      <a:pt x="1974" y="2477"/>
                    </a:cubicBezTo>
                    <a:cubicBezTo>
                      <a:pt x="1849" y="2069"/>
                      <a:pt x="1755" y="1662"/>
                      <a:pt x="1755" y="1244"/>
                    </a:cubicBezTo>
                    <a:lnTo>
                      <a:pt x="1755" y="1024"/>
                    </a:lnTo>
                    <a:cubicBezTo>
                      <a:pt x="1755" y="962"/>
                      <a:pt x="1735" y="899"/>
                      <a:pt x="1693" y="847"/>
                    </a:cubicBezTo>
                    <a:cubicBezTo>
                      <a:pt x="1664" y="801"/>
                      <a:pt x="1610" y="777"/>
                      <a:pt x="1557" y="777"/>
                    </a:cubicBezTo>
                    <a:cubicBezTo>
                      <a:pt x="1513" y="777"/>
                      <a:pt x="1470" y="793"/>
                      <a:pt x="1442" y="826"/>
                    </a:cubicBezTo>
                    <a:cubicBezTo>
                      <a:pt x="1327" y="962"/>
                      <a:pt x="1212" y="1087"/>
                      <a:pt x="1222" y="1286"/>
                    </a:cubicBezTo>
                    <a:cubicBezTo>
                      <a:pt x="1233" y="1328"/>
                      <a:pt x="1201" y="1390"/>
                      <a:pt x="1180" y="1442"/>
                    </a:cubicBezTo>
                    <a:cubicBezTo>
                      <a:pt x="1149" y="1537"/>
                      <a:pt x="1108" y="1630"/>
                      <a:pt x="1097" y="1725"/>
                    </a:cubicBezTo>
                    <a:cubicBezTo>
                      <a:pt x="1076" y="1902"/>
                      <a:pt x="961" y="2038"/>
                      <a:pt x="888" y="2184"/>
                    </a:cubicBezTo>
                    <a:cubicBezTo>
                      <a:pt x="871" y="2212"/>
                      <a:pt x="848" y="2222"/>
                      <a:pt x="824" y="2222"/>
                    </a:cubicBezTo>
                    <a:cubicBezTo>
                      <a:pt x="803" y="2222"/>
                      <a:pt x="782" y="2215"/>
                      <a:pt x="763" y="2205"/>
                    </a:cubicBezTo>
                    <a:cubicBezTo>
                      <a:pt x="711" y="2174"/>
                      <a:pt x="669" y="2122"/>
                      <a:pt x="637" y="2069"/>
                    </a:cubicBezTo>
                    <a:cubicBezTo>
                      <a:pt x="502" y="1881"/>
                      <a:pt x="418" y="1672"/>
                      <a:pt x="386" y="1442"/>
                    </a:cubicBezTo>
                    <a:cubicBezTo>
                      <a:pt x="324" y="1056"/>
                      <a:pt x="303" y="669"/>
                      <a:pt x="366" y="272"/>
                    </a:cubicBezTo>
                    <a:cubicBezTo>
                      <a:pt x="376" y="199"/>
                      <a:pt x="376" y="116"/>
                      <a:pt x="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2"/>
              <p:cNvSpPr/>
              <p:nvPr/>
            </p:nvSpPr>
            <p:spPr>
              <a:xfrm>
                <a:off x="8983718" y="530924"/>
                <a:ext cx="345584" cy="462959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3822" extrusionOk="0">
                    <a:moveTo>
                      <a:pt x="1940" y="1"/>
                    </a:moveTo>
                    <a:cubicBezTo>
                      <a:pt x="1895" y="1"/>
                      <a:pt x="1865" y="32"/>
                      <a:pt x="1808" y="102"/>
                    </a:cubicBezTo>
                    <a:lnTo>
                      <a:pt x="1714" y="227"/>
                    </a:lnTo>
                    <a:cubicBezTo>
                      <a:pt x="1599" y="363"/>
                      <a:pt x="1474" y="478"/>
                      <a:pt x="1338" y="592"/>
                    </a:cubicBezTo>
                    <a:cubicBezTo>
                      <a:pt x="1087" y="801"/>
                      <a:pt x="794" y="948"/>
                      <a:pt x="502" y="1094"/>
                    </a:cubicBezTo>
                    <a:cubicBezTo>
                      <a:pt x="335" y="1178"/>
                      <a:pt x="116" y="1386"/>
                      <a:pt x="0" y="1575"/>
                    </a:cubicBezTo>
                    <a:cubicBezTo>
                      <a:pt x="178" y="1565"/>
                      <a:pt x="346" y="1523"/>
                      <a:pt x="513" y="1460"/>
                    </a:cubicBezTo>
                    <a:cubicBezTo>
                      <a:pt x="669" y="1386"/>
                      <a:pt x="826" y="1324"/>
                      <a:pt x="993" y="1282"/>
                    </a:cubicBezTo>
                    <a:cubicBezTo>
                      <a:pt x="1006" y="1276"/>
                      <a:pt x="1019" y="1266"/>
                      <a:pt x="1032" y="1266"/>
                    </a:cubicBezTo>
                    <a:cubicBezTo>
                      <a:pt x="1040" y="1266"/>
                      <a:pt x="1048" y="1270"/>
                      <a:pt x="1056" y="1282"/>
                    </a:cubicBezTo>
                    <a:cubicBezTo>
                      <a:pt x="1077" y="1303"/>
                      <a:pt x="1066" y="1324"/>
                      <a:pt x="1045" y="1345"/>
                    </a:cubicBezTo>
                    <a:cubicBezTo>
                      <a:pt x="1014" y="1449"/>
                      <a:pt x="982" y="1554"/>
                      <a:pt x="962" y="1658"/>
                    </a:cubicBezTo>
                    <a:cubicBezTo>
                      <a:pt x="931" y="1783"/>
                      <a:pt x="920" y="1909"/>
                      <a:pt x="941" y="2034"/>
                    </a:cubicBezTo>
                    <a:cubicBezTo>
                      <a:pt x="952" y="2108"/>
                      <a:pt x="982" y="2170"/>
                      <a:pt x="1066" y="2201"/>
                    </a:cubicBezTo>
                    <a:cubicBezTo>
                      <a:pt x="1160" y="2243"/>
                      <a:pt x="1254" y="2296"/>
                      <a:pt x="1369" y="2317"/>
                    </a:cubicBezTo>
                    <a:cubicBezTo>
                      <a:pt x="1421" y="2327"/>
                      <a:pt x="1442" y="2369"/>
                      <a:pt x="1421" y="2410"/>
                    </a:cubicBezTo>
                    <a:cubicBezTo>
                      <a:pt x="1390" y="2547"/>
                      <a:pt x="1349" y="2672"/>
                      <a:pt x="1369" y="2818"/>
                    </a:cubicBezTo>
                    <a:cubicBezTo>
                      <a:pt x="1390" y="2954"/>
                      <a:pt x="1453" y="3027"/>
                      <a:pt x="1588" y="3058"/>
                    </a:cubicBezTo>
                    <a:cubicBezTo>
                      <a:pt x="1704" y="3079"/>
                      <a:pt x="1818" y="3100"/>
                      <a:pt x="1923" y="3121"/>
                    </a:cubicBezTo>
                    <a:cubicBezTo>
                      <a:pt x="1944" y="3183"/>
                      <a:pt x="1923" y="3225"/>
                      <a:pt x="1902" y="3267"/>
                    </a:cubicBezTo>
                    <a:cubicBezTo>
                      <a:pt x="1839" y="3403"/>
                      <a:pt x="1787" y="3550"/>
                      <a:pt x="1735" y="3696"/>
                    </a:cubicBezTo>
                    <a:cubicBezTo>
                      <a:pt x="1714" y="3727"/>
                      <a:pt x="1672" y="3768"/>
                      <a:pt x="1746" y="3821"/>
                    </a:cubicBezTo>
                    <a:cubicBezTo>
                      <a:pt x="2111" y="3570"/>
                      <a:pt x="2508" y="3330"/>
                      <a:pt x="2665" y="2870"/>
                    </a:cubicBezTo>
                    <a:cubicBezTo>
                      <a:pt x="2675" y="2839"/>
                      <a:pt x="2696" y="2818"/>
                      <a:pt x="2707" y="2797"/>
                    </a:cubicBezTo>
                    <a:cubicBezTo>
                      <a:pt x="2853" y="2494"/>
                      <a:pt x="2842" y="2557"/>
                      <a:pt x="2602" y="2359"/>
                    </a:cubicBezTo>
                    <a:cubicBezTo>
                      <a:pt x="2565" y="2332"/>
                      <a:pt x="2529" y="2319"/>
                      <a:pt x="2491" y="2319"/>
                    </a:cubicBezTo>
                    <a:cubicBezTo>
                      <a:pt x="2453" y="2319"/>
                      <a:pt x="2414" y="2332"/>
                      <a:pt x="2372" y="2359"/>
                    </a:cubicBezTo>
                    <a:cubicBezTo>
                      <a:pt x="2247" y="2452"/>
                      <a:pt x="2122" y="2536"/>
                      <a:pt x="1985" y="2619"/>
                    </a:cubicBezTo>
                    <a:cubicBezTo>
                      <a:pt x="1980" y="2625"/>
                      <a:pt x="1967" y="2627"/>
                      <a:pt x="1953" y="2627"/>
                    </a:cubicBezTo>
                    <a:cubicBezTo>
                      <a:pt x="1939" y="2627"/>
                      <a:pt x="1923" y="2625"/>
                      <a:pt x="1913" y="2619"/>
                    </a:cubicBezTo>
                    <a:cubicBezTo>
                      <a:pt x="1892" y="2609"/>
                      <a:pt x="1892" y="2577"/>
                      <a:pt x="1902" y="2547"/>
                    </a:cubicBezTo>
                    <a:cubicBezTo>
                      <a:pt x="1954" y="2431"/>
                      <a:pt x="2006" y="2317"/>
                      <a:pt x="2080" y="2212"/>
                    </a:cubicBezTo>
                    <a:cubicBezTo>
                      <a:pt x="2205" y="2003"/>
                      <a:pt x="2362" y="1815"/>
                      <a:pt x="2550" y="1648"/>
                    </a:cubicBezTo>
                    <a:cubicBezTo>
                      <a:pt x="2633" y="1585"/>
                      <a:pt x="2717" y="1502"/>
                      <a:pt x="2779" y="1418"/>
                    </a:cubicBezTo>
                    <a:cubicBezTo>
                      <a:pt x="2853" y="1345"/>
                      <a:pt x="2821" y="1251"/>
                      <a:pt x="2728" y="1198"/>
                    </a:cubicBezTo>
                    <a:cubicBezTo>
                      <a:pt x="2627" y="1139"/>
                      <a:pt x="2559" y="1108"/>
                      <a:pt x="2497" y="1108"/>
                    </a:cubicBezTo>
                    <a:cubicBezTo>
                      <a:pt x="2417" y="1108"/>
                      <a:pt x="2348" y="1160"/>
                      <a:pt x="2236" y="1272"/>
                    </a:cubicBezTo>
                    <a:cubicBezTo>
                      <a:pt x="2153" y="1345"/>
                      <a:pt x="2069" y="1439"/>
                      <a:pt x="1985" y="1523"/>
                    </a:cubicBezTo>
                    <a:cubicBezTo>
                      <a:pt x="1923" y="1585"/>
                      <a:pt x="1860" y="1648"/>
                      <a:pt x="1776" y="1700"/>
                    </a:cubicBezTo>
                    <a:cubicBezTo>
                      <a:pt x="1667" y="1760"/>
                      <a:pt x="1576" y="1858"/>
                      <a:pt x="1432" y="1858"/>
                    </a:cubicBezTo>
                    <a:cubicBezTo>
                      <a:pt x="1425" y="1858"/>
                      <a:pt x="1418" y="1858"/>
                      <a:pt x="1411" y="1857"/>
                    </a:cubicBezTo>
                    <a:cubicBezTo>
                      <a:pt x="1349" y="1700"/>
                      <a:pt x="1442" y="1575"/>
                      <a:pt x="1505" y="1449"/>
                    </a:cubicBezTo>
                    <a:cubicBezTo>
                      <a:pt x="1693" y="1084"/>
                      <a:pt x="1892" y="729"/>
                      <a:pt x="2153" y="415"/>
                    </a:cubicBezTo>
                    <a:cubicBezTo>
                      <a:pt x="2320" y="206"/>
                      <a:pt x="2299" y="144"/>
                      <a:pt x="2059" y="39"/>
                    </a:cubicBezTo>
                    <a:cubicBezTo>
                      <a:pt x="2005" y="14"/>
                      <a:pt x="1969" y="1"/>
                      <a:pt x="19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2"/>
              <p:cNvSpPr/>
              <p:nvPr/>
            </p:nvSpPr>
            <p:spPr>
              <a:xfrm>
                <a:off x="8332034" y="358433"/>
                <a:ext cx="369689" cy="354426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926" extrusionOk="0">
                    <a:moveTo>
                      <a:pt x="2978" y="1"/>
                    </a:moveTo>
                    <a:cubicBezTo>
                      <a:pt x="2852" y="115"/>
                      <a:pt x="2738" y="230"/>
                      <a:pt x="2654" y="366"/>
                    </a:cubicBezTo>
                    <a:cubicBezTo>
                      <a:pt x="2560" y="533"/>
                      <a:pt x="2487" y="690"/>
                      <a:pt x="2434" y="867"/>
                    </a:cubicBezTo>
                    <a:cubicBezTo>
                      <a:pt x="2410" y="940"/>
                      <a:pt x="2386" y="974"/>
                      <a:pt x="2354" y="974"/>
                    </a:cubicBezTo>
                    <a:cubicBezTo>
                      <a:pt x="2330" y="974"/>
                      <a:pt x="2302" y="955"/>
                      <a:pt x="2267" y="920"/>
                    </a:cubicBezTo>
                    <a:cubicBezTo>
                      <a:pt x="2150" y="786"/>
                      <a:pt x="2013" y="706"/>
                      <a:pt x="1845" y="706"/>
                    </a:cubicBezTo>
                    <a:cubicBezTo>
                      <a:pt x="1803" y="706"/>
                      <a:pt x="1760" y="711"/>
                      <a:pt x="1714" y="721"/>
                    </a:cubicBezTo>
                    <a:cubicBezTo>
                      <a:pt x="1703" y="721"/>
                      <a:pt x="1693" y="721"/>
                      <a:pt x="1682" y="711"/>
                    </a:cubicBezTo>
                    <a:cubicBezTo>
                      <a:pt x="1675" y="710"/>
                      <a:pt x="1667" y="710"/>
                      <a:pt x="1661" y="710"/>
                    </a:cubicBezTo>
                    <a:cubicBezTo>
                      <a:pt x="1589" y="710"/>
                      <a:pt x="1543" y="758"/>
                      <a:pt x="1505" y="815"/>
                    </a:cubicBezTo>
                    <a:cubicBezTo>
                      <a:pt x="1421" y="941"/>
                      <a:pt x="1359" y="1087"/>
                      <a:pt x="1327" y="1233"/>
                    </a:cubicBezTo>
                    <a:cubicBezTo>
                      <a:pt x="1317" y="1285"/>
                      <a:pt x="1317" y="1348"/>
                      <a:pt x="1264" y="1380"/>
                    </a:cubicBezTo>
                    <a:lnTo>
                      <a:pt x="1233" y="1380"/>
                    </a:lnTo>
                    <a:lnTo>
                      <a:pt x="1139" y="1285"/>
                    </a:lnTo>
                    <a:cubicBezTo>
                      <a:pt x="1031" y="1183"/>
                      <a:pt x="864" y="1130"/>
                      <a:pt x="701" y="1130"/>
                    </a:cubicBezTo>
                    <a:cubicBezTo>
                      <a:pt x="564" y="1130"/>
                      <a:pt x="430" y="1167"/>
                      <a:pt x="335" y="1243"/>
                    </a:cubicBezTo>
                    <a:cubicBezTo>
                      <a:pt x="126" y="1411"/>
                      <a:pt x="0" y="1630"/>
                      <a:pt x="31" y="1912"/>
                    </a:cubicBezTo>
                    <a:cubicBezTo>
                      <a:pt x="52" y="2153"/>
                      <a:pt x="73" y="2393"/>
                      <a:pt x="157" y="2643"/>
                    </a:cubicBezTo>
                    <a:cubicBezTo>
                      <a:pt x="178" y="2508"/>
                      <a:pt x="209" y="2393"/>
                      <a:pt x="230" y="2278"/>
                    </a:cubicBezTo>
                    <a:cubicBezTo>
                      <a:pt x="261" y="2100"/>
                      <a:pt x="324" y="1944"/>
                      <a:pt x="387" y="1787"/>
                    </a:cubicBezTo>
                    <a:cubicBezTo>
                      <a:pt x="428" y="1693"/>
                      <a:pt x="470" y="1599"/>
                      <a:pt x="544" y="1526"/>
                    </a:cubicBezTo>
                    <a:cubicBezTo>
                      <a:pt x="585" y="1490"/>
                      <a:pt x="623" y="1471"/>
                      <a:pt x="664" y="1471"/>
                    </a:cubicBezTo>
                    <a:cubicBezTo>
                      <a:pt x="694" y="1471"/>
                      <a:pt x="727" y="1482"/>
                      <a:pt x="763" y="1505"/>
                    </a:cubicBezTo>
                    <a:cubicBezTo>
                      <a:pt x="867" y="1578"/>
                      <a:pt x="941" y="1672"/>
                      <a:pt x="993" y="1777"/>
                    </a:cubicBezTo>
                    <a:cubicBezTo>
                      <a:pt x="1139" y="2058"/>
                      <a:pt x="1254" y="2351"/>
                      <a:pt x="1275" y="2675"/>
                    </a:cubicBezTo>
                    <a:cubicBezTo>
                      <a:pt x="1283" y="2866"/>
                      <a:pt x="1324" y="2925"/>
                      <a:pt x="1463" y="2925"/>
                    </a:cubicBezTo>
                    <a:cubicBezTo>
                      <a:pt x="1498" y="2925"/>
                      <a:pt x="1540" y="2921"/>
                      <a:pt x="1588" y="2915"/>
                    </a:cubicBezTo>
                    <a:lnTo>
                      <a:pt x="1609" y="2915"/>
                    </a:lnTo>
                    <a:cubicBezTo>
                      <a:pt x="1703" y="2894"/>
                      <a:pt x="1756" y="2842"/>
                      <a:pt x="1766" y="2748"/>
                    </a:cubicBezTo>
                    <a:cubicBezTo>
                      <a:pt x="1776" y="2643"/>
                      <a:pt x="1745" y="2539"/>
                      <a:pt x="1714" y="2434"/>
                    </a:cubicBezTo>
                    <a:cubicBezTo>
                      <a:pt x="1598" y="2027"/>
                      <a:pt x="1651" y="1619"/>
                      <a:pt x="1756" y="1222"/>
                    </a:cubicBezTo>
                    <a:cubicBezTo>
                      <a:pt x="1766" y="1202"/>
                      <a:pt x="1766" y="1181"/>
                      <a:pt x="1776" y="1171"/>
                    </a:cubicBezTo>
                    <a:cubicBezTo>
                      <a:pt x="1796" y="1150"/>
                      <a:pt x="1817" y="1139"/>
                      <a:pt x="1837" y="1139"/>
                    </a:cubicBezTo>
                    <a:cubicBezTo>
                      <a:pt x="1848" y="1139"/>
                      <a:pt x="1859" y="1142"/>
                      <a:pt x="1870" y="1150"/>
                    </a:cubicBezTo>
                    <a:cubicBezTo>
                      <a:pt x="1944" y="1212"/>
                      <a:pt x="1985" y="1296"/>
                      <a:pt x="2027" y="1369"/>
                    </a:cubicBezTo>
                    <a:cubicBezTo>
                      <a:pt x="2153" y="1609"/>
                      <a:pt x="2215" y="1860"/>
                      <a:pt x="2257" y="2121"/>
                    </a:cubicBezTo>
                    <a:cubicBezTo>
                      <a:pt x="2267" y="2184"/>
                      <a:pt x="2267" y="2246"/>
                      <a:pt x="2309" y="2309"/>
                    </a:cubicBezTo>
                    <a:cubicBezTo>
                      <a:pt x="2330" y="2341"/>
                      <a:pt x="2351" y="2362"/>
                      <a:pt x="2392" y="2362"/>
                    </a:cubicBezTo>
                    <a:cubicBezTo>
                      <a:pt x="2434" y="2351"/>
                      <a:pt x="2487" y="2351"/>
                      <a:pt x="2529" y="2341"/>
                    </a:cubicBezTo>
                    <a:cubicBezTo>
                      <a:pt x="2685" y="2330"/>
                      <a:pt x="2738" y="2278"/>
                      <a:pt x="2727" y="2121"/>
                    </a:cubicBezTo>
                    <a:cubicBezTo>
                      <a:pt x="2727" y="2069"/>
                      <a:pt x="2717" y="2006"/>
                      <a:pt x="2717" y="1954"/>
                    </a:cubicBezTo>
                    <a:cubicBezTo>
                      <a:pt x="2685" y="1484"/>
                      <a:pt x="2769" y="1034"/>
                      <a:pt x="2978" y="607"/>
                    </a:cubicBezTo>
                    <a:cubicBezTo>
                      <a:pt x="3051" y="449"/>
                      <a:pt x="3051" y="199"/>
                      <a:pt x="29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2"/>
              <p:cNvSpPr/>
              <p:nvPr/>
            </p:nvSpPr>
            <p:spPr>
              <a:xfrm>
                <a:off x="7829703" y="-35486"/>
                <a:ext cx="260672" cy="518073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4277" extrusionOk="0">
                    <a:moveTo>
                      <a:pt x="843" y="1"/>
                    </a:moveTo>
                    <a:cubicBezTo>
                      <a:pt x="826" y="1"/>
                      <a:pt x="810" y="3"/>
                      <a:pt x="793" y="14"/>
                    </a:cubicBezTo>
                    <a:cubicBezTo>
                      <a:pt x="668" y="118"/>
                      <a:pt x="522" y="202"/>
                      <a:pt x="438" y="348"/>
                    </a:cubicBezTo>
                    <a:cubicBezTo>
                      <a:pt x="324" y="546"/>
                      <a:pt x="208" y="745"/>
                      <a:pt x="104" y="943"/>
                    </a:cubicBezTo>
                    <a:cubicBezTo>
                      <a:pt x="73" y="1017"/>
                      <a:pt x="52" y="1100"/>
                      <a:pt x="41" y="1184"/>
                    </a:cubicBezTo>
                    <a:cubicBezTo>
                      <a:pt x="0" y="1501"/>
                      <a:pt x="211" y="1759"/>
                      <a:pt x="484" y="1759"/>
                    </a:cubicBezTo>
                    <a:cubicBezTo>
                      <a:pt x="490" y="1759"/>
                      <a:pt x="495" y="1758"/>
                      <a:pt x="501" y="1758"/>
                    </a:cubicBezTo>
                    <a:cubicBezTo>
                      <a:pt x="564" y="1758"/>
                      <a:pt x="616" y="1769"/>
                      <a:pt x="668" y="1769"/>
                    </a:cubicBezTo>
                    <a:cubicBezTo>
                      <a:pt x="835" y="1790"/>
                      <a:pt x="835" y="1790"/>
                      <a:pt x="783" y="1967"/>
                    </a:cubicBezTo>
                    <a:cubicBezTo>
                      <a:pt x="731" y="2092"/>
                      <a:pt x="689" y="2229"/>
                      <a:pt x="710" y="2364"/>
                    </a:cubicBezTo>
                    <a:cubicBezTo>
                      <a:pt x="742" y="2573"/>
                      <a:pt x="825" y="2657"/>
                      <a:pt x="1023" y="2668"/>
                    </a:cubicBezTo>
                    <a:lnTo>
                      <a:pt x="1159" y="2668"/>
                    </a:lnTo>
                    <a:cubicBezTo>
                      <a:pt x="1253" y="2657"/>
                      <a:pt x="1337" y="2647"/>
                      <a:pt x="1431" y="2636"/>
                    </a:cubicBezTo>
                    <a:cubicBezTo>
                      <a:pt x="1436" y="2635"/>
                      <a:pt x="1441" y="2634"/>
                      <a:pt x="1446" y="2634"/>
                    </a:cubicBezTo>
                    <a:cubicBezTo>
                      <a:pt x="1489" y="2634"/>
                      <a:pt x="1515" y="2672"/>
                      <a:pt x="1515" y="2709"/>
                    </a:cubicBezTo>
                    <a:cubicBezTo>
                      <a:pt x="1504" y="2772"/>
                      <a:pt x="1494" y="2824"/>
                      <a:pt x="1483" y="2876"/>
                    </a:cubicBezTo>
                    <a:cubicBezTo>
                      <a:pt x="1420" y="3116"/>
                      <a:pt x="1368" y="3357"/>
                      <a:pt x="1378" y="3608"/>
                    </a:cubicBezTo>
                    <a:cubicBezTo>
                      <a:pt x="1389" y="3701"/>
                      <a:pt x="1378" y="3806"/>
                      <a:pt x="1399" y="3900"/>
                    </a:cubicBezTo>
                    <a:cubicBezTo>
                      <a:pt x="1420" y="4026"/>
                      <a:pt x="1399" y="4161"/>
                      <a:pt x="1473" y="4276"/>
                    </a:cubicBezTo>
                    <a:cubicBezTo>
                      <a:pt x="1619" y="4256"/>
                      <a:pt x="1671" y="4098"/>
                      <a:pt x="1765" y="4015"/>
                    </a:cubicBezTo>
                    <a:cubicBezTo>
                      <a:pt x="1838" y="3952"/>
                      <a:pt x="1859" y="3869"/>
                      <a:pt x="1870" y="3775"/>
                    </a:cubicBezTo>
                    <a:cubicBezTo>
                      <a:pt x="1870" y="3608"/>
                      <a:pt x="1870" y="3430"/>
                      <a:pt x="1901" y="3263"/>
                    </a:cubicBezTo>
                    <a:cubicBezTo>
                      <a:pt x="1953" y="2939"/>
                      <a:pt x="2037" y="2615"/>
                      <a:pt x="2100" y="2301"/>
                    </a:cubicBezTo>
                    <a:cubicBezTo>
                      <a:pt x="2152" y="2051"/>
                      <a:pt x="2131" y="2009"/>
                      <a:pt x="1891" y="1957"/>
                    </a:cubicBezTo>
                    <a:cubicBezTo>
                      <a:pt x="1870" y="1950"/>
                      <a:pt x="1849" y="1947"/>
                      <a:pt x="1828" y="1947"/>
                    </a:cubicBezTo>
                    <a:cubicBezTo>
                      <a:pt x="1787" y="1947"/>
                      <a:pt x="1748" y="1960"/>
                      <a:pt x="1713" y="1988"/>
                    </a:cubicBezTo>
                    <a:cubicBezTo>
                      <a:pt x="1629" y="2041"/>
                      <a:pt x="1546" y="2103"/>
                      <a:pt x="1473" y="2155"/>
                    </a:cubicBezTo>
                    <a:cubicBezTo>
                      <a:pt x="1420" y="2197"/>
                      <a:pt x="1368" y="2239"/>
                      <a:pt x="1306" y="2250"/>
                    </a:cubicBezTo>
                    <a:cubicBezTo>
                      <a:pt x="1295" y="2255"/>
                      <a:pt x="1280" y="2257"/>
                      <a:pt x="1265" y="2257"/>
                    </a:cubicBezTo>
                    <a:cubicBezTo>
                      <a:pt x="1251" y="2257"/>
                      <a:pt x="1238" y="2255"/>
                      <a:pt x="1232" y="2250"/>
                    </a:cubicBezTo>
                    <a:cubicBezTo>
                      <a:pt x="1211" y="2239"/>
                      <a:pt x="1201" y="2197"/>
                      <a:pt x="1211" y="2176"/>
                    </a:cubicBezTo>
                    <a:cubicBezTo>
                      <a:pt x="1243" y="2103"/>
                      <a:pt x="1274" y="2020"/>
                      <a:pt x="1316" y="1957"/>
                    </a:cubicBezTo>
                    <a:cubicBezTo>
                      <a:pt x="1441" y="1737"/>
                      <a:pt x="1598" y="1539"/>
                      <a:pt x="1765" y="1340"/>
                    </a:cubicBezTo>
                    <a:cubicBezTo>
                      <a:pt x="1817" y="1288"/>
                      <a:pt x="1859" y="1226"/>
                      <a:pt x="1891" y="1163"/>
                    </a:cubicBezTo>
                    <a:cubicBezTo>
                      <a:pt x="1922" y="1121"/>
                      <a:pt x="1912" y="1059"/>
                      <a:pt x="1870" y="1017"/>
                    </a:cubicBezTo>
                    <a:cubicBezTo>
                      <a:pt x="1814" y="971"/>
                      <a:pt x="1735" y="947"/>
                      <a:pt x="1659" y="947"/>
                    </a:cubicBezTo>
                    <a:cubicBezTo>
                      <a:pt x="1578" y="947"/>
                      <a:pt x="1500" y="973"/>
                      <a:pt x="1452" y="1027"/>
                    </a:cubicBezTo>
                    <a:cubicBezTo>
                      <a:pt x="1327" y="1142"/>
                      <a:pt x="1190" y="1236"/>
                      <a:pt x="1044" y="1309"/>
                    </a:cubicBezTo>
                    <a:cubicBezTo>
                      <a:pt x="909" y="1372"/>
                      <a:pt x="773" y="1456"/>
                      <a:pt x="616" y="1456"/>
                    </a:cubicBezTo>
                    <a:cubicBezTo>
                      <a:pt x="470" y="1456"/>
                      <a:pt x="386" y="1393"/>
                      <a:pt x="407" y="1236"/>
                    </a:cubicBezTo>
                    <a:cubicBezTo>
                      <a:pt x="417" y="1059"/>
                      <a:pt x="470" y="881"/>
                      <a:pt x="554" y="724"/>
                    </a:cubicBezTo>
                    <a:cubicBezTo>
                      <a:pt x="658" y="504"/>
                      <a:pt x="793" y="316"/>
                      <a:pt x="951" y="139"/>
                    </a:cubicBezTo>
                    <a:cubicBezTo>
                      <a:pt x="1002" y="77"/>
                      <a:pt x="981" y="24"/>
                      <a:pt x="898" y="3"/>
                    </a:cubicBezTo>
                    <a:cubicBezTo>
                      <a:pt x="877" y="3"/>
                      <a:pt x="860" y="1"/>
                      <a:pt x="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2"/>
              <p:cNvSpPr/>
              <p:nvPr/>
            </p:nvSpPr>
            <p:spPr>
              <a:xfrm>
                <a:off x="10485863" y="-1165398"/>
                <a:ext cx="327899" cy="265032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188" extrusionOk="0">
                    <a:moveTo>
                      <a:pt x="551" y="0"/>
                    </a:moveTo>
                    <a:cubicBezTo>
                      <a:pt x="521" y="0"/>
                      <a:pt x="491" y="6"/>
                      <a:pt x="461" y="12"/>
                    </a:cubicBezTo>
                    <a:cubicBezTo>
                      <a:pt x="303" y="54"/>
                      <a:pt x="178" y="137"/>
                      <a:pt x="64" y="242"/>
                    </a:cubicBezTo>
                    <a:cubicBezTo>
                      <a:pt x="22" y="284"/>
                      <a:pt x="1" y="336"/>
                      <a:pt x="11" y="388"/>
                    </a:cubicBezTo>
                    <a:cubicBezTo>
                      <a:pt x="32" y="576"/>
                      <a:pt x="189" y="764"/>
                      <a:pt x="366" y="796"/>
                    </a:cubicBezTo>
                    <a:cubicBezTo>
                      <a:pt x="512" y="817"/>
                      <a:pt x="669" y="817"/>
                      <a:pt x="826" y="838"/>
                    </a:cubicBezTo>
                    <a:cubicBezTo>
                      <a:pt x="837" y="838"/>
                      <a:pt x="848" y="837"/>
                      <a:pt x="859" y="837"/>
                    </a:cubicBezTo>
                    <a:cubicBezTo>
                      <a:pt x="893" y="837"/>
                      <a:pt x="926" y="843"/>
                      <a:pt x="941" y="890"/>
                    </a:cubicBezTo>
                    <a:cubicBezTo>
                      <a:pt x="868" y="942"/>
                      <a:pt x="795" y="994"/>
                      <a:pt x="732" y="1057"/>
                    </a:cubicBezTo>
                    <a:cubicBezTo>
                      <a:pt x="617" y="1161"/>
                      <a:pt x="596" y="1235"/>
                      <a:pt x="659" y="1370"/>
                    </a:cubicBezTo>
                    <a:cubicBezTo>
                      <a:pt x="711" y="1495"/>
                      <a:pt x="795" y="1579"/>
                      <a:pt x="930" y="1621"/>
                    </a:cubicBezTo>
                    <a:cubicBezTo>
                      <a:pt x="1025" y="1645"/>
                      <a:pt x="1119" y="1656"/>
                      <a:pt x="1213" y="1656"/>
                    </a:cubicBezTo>
                    <a:cubicBezTo>
                      <a:pt x="1244" y="1656"/>
                      <a:pt x="1275" y="1655"/>
                      <a:pt x="1306" y="1653"/>
                    </a:cubicBezTo>
                    <a:cubicBezTo>
                      <a:pt x="1357" y="1645"/>
                      <a:pt x="1408" y="1633"/>
                      <a:pt x="1458" y="1633"/>
                    </a:cubicBezTo>
                    <a:cubicBezTo>
                      <a:pt x="1481" y="1633"/>
                      <a:pt x="1503" y="1635"/>
                      <a:pt x="1526" y="1642"/>
                    </a:cubicBezTo>
                    <a:cubicBezTo>
                      <a:pt x="1557" y="1653"/>
                      <a:pt x="1568" y="1694"/>
                      <a:pt x="1557" y="1704"/>
                    </a:cubicBezTo>
                    <a:lnTo>
                      <a:pt x="1432" y="1862"/>
                    </a:lnTo>
                    <a:cubicBezTo>
                      <a:pt x="1359" y="1934"/>
                      <a:pt x="1296" y="2018"/>
                      <a:pt x="1255" y="2122"/>
                    </a:cubicBezTo>
                    <a:cubicBezTo>
                      <a:pt x="1327" y="2175"/>
                      <a:pt x="1401" y="2175"/>
                      <a:pt x="1474" y="2185"/>
                    </a:cubicBezTo>
                    <a:cubicBezTo>
                      <a:pt x="1490" y="2186"/>
                      <a:pt x="1506" y="2187"/>
                      <a:pt x="1522" y="2187"/>
                    </a:cubicBezTo>
                    <a:cubicBezTo>
                      <a:pt x="1640" y="2187"/>
                      <a:pt x="1748" y="2150"/>
                      <a:pt x="1840" y="2050"/>
                    </a:cubicBezTo>
                    <a:cubicBezTo>
                      <a:pt x="1965" y="1903"/>
                      <a:pt x="2121" y="1767"/>
                      <a:pt x="2278" y="1642"/>
                    </a:cubicBezTo>
                    <a:cubicBezTo>
                      <a:pt x="2383" y="1548"/>
                      <a:pt x="2508" y="1475"/>
                      <a:pt x="2623" y="1381"/>
                    </a:cubicBezTo>
                    <a:cubicBezTo>
                      <a:pt x="2696" y="1328"/>
                      <a:pt x="2706" y="1287"/>
                      <a:pt x="2675" y="1193"/>
                    </a:cubicBezTo>
                    <a:cubicBezTo>
                      <a:pt x="2625" y="1058"/>
                      <a:pt x="2590" y="1000"/>
                      <a:pt x="2507" y="1000"/>
                    </a:cubicBezTo>
                    <a:cubicBezTo>
                      <a:pt x="2467" y="1000"/>
                      <a:pt x="2418" y="1013"/>
                      <a:pt x="2351" y="1036"/>
                    </a:cubicBezTo>
                    <a:cubicBezTo>
                      <a:pt x="2309" y="1047"/>
                      <a:pt x="2268" y="1068"/>
                      <a:pt x="2226" y="1078"/>
                    </a:cubicBezTo>
                    <a:cubicBezTo>
                      <a:pt x="1912" y="1193"/>
                      <a:pt x="1589" y="1245"/>
                      <a:pt x="1265" y="1256"/>
                    </a:cubicBezTo>
                    <a:cubicBezTo>
                      <a:pt x="1234" y="1256"/>
                      <a:pt x="1213" y="1256"/>
                      <a:pt x="1202" y="1224"/>
                    </a:cubicBezTo>
                    <a:cubicBezTo>
                      <a:pt x="1192" y="1182"/>
                      <a:pt x="1223" y="1172"/>
                      <a:pt x="1244" y="1151"/>
                    </a:cubicBezTo>
                    <a:cubicBezTo>
                      <a:pt x="1526" y="984"/>
                      <a:pt x="1808" y="827"/>
                      <a:pt x="2142" y="785"/>
                    </a:cubicBezTo>
                    <a:cubicBezTo>
                      <a:pt x="2174" y="775"/>
                      <a:pt x="2216" y="764"/>
                      <a:pt x="2247" y="754"/>
                    </a:cubicBezTo>
                    <a:cubicBezTo>
                      <a:pt x="2309" y="733"/>
                      <a:pt x="2341" y="660"/>
                      <a:pt x="2330" y="597"/>
                    </a:cubicBezTo>
                    <a:cubicBezTo>
                      <a:pt x="2320" y="566"/>
                      <a:pt x="2299" y="524"/>
                      <a:pt x="2288" y="493"/>
                    </a:cubicBezTo>
                    <a:cubicBezTo>
                      <a:pt x="2246" y="400"/>
                      <a:pt x="2211" y="361"/>
                      <a:pt x="2137" y="361"/>
                    </a:cubicBezTo>
                    <a:cubicBezTo>
                      <a:pt x="2120" y="361"/>
                      <a:pt x="2101" y="363"/>
                      <a:pt x="2079" y="367"/>
                    </a:cubicBezTo>
                    <a:cubicBezTo>
                      <a:pt x="1954" y="388"/>
                      <a:pt x="1840" y="430"/>
                      <a:pt x="1703" y="430"/>
                    </a:cubicBezTo>
                    <a:lnTo>
                      <a:pt x="888" y="430"/>
                    </a:lnTo>
                    <a:cubicBezTo>
                      <a:pt x="805" y="430"/>
                      <a:pt x="721" y="430"/>
                      <a:pt x="649" y="420"/>
                    </a:cubicBezTo>
                    <a:cubicBezTo>
                      <a:pt x="617" y="420"/>
                      <a:pt x="607" y="409"/>
                      <a:pt x="617" y="388"/>
                    </a:cubicBezTo>
                    <a:cubicBezTo>
                      <a:pt x="617" y="367"/>
                      <a:pt x="628" y="346"/>
                      <a:pt x="638" y="346"/>
                    </a:cubicBezTo>
                    <a:cubicBezTo>
                      <a:pt x="742" y="274"/>
                      <a:pt x="868" y="232"/>
                      <a:pt x="983" y="200"/>
                    </a:cubicBezTo>
                    <a:cubicBezTo>
                      <a:pt x="1077" y="169"/>
                      <a:pt x="1160" y="137"/>
                      <a:pt x="1244" y="65"/>
                    </a:cubicBezTo>
                    <a:lnTo>
                      <a:pt x="1244" y="65"/>
                    </a:lnTo>
                    <a:cubicBezTo>
                      <a:pt x="1169" y="79"/>
                      <a:pt x="1095" y="86"/>
                      <a:pt x="1022" y="86"/>
                    </a:cubicBezTo>
                    <a:cubicBezTo>
                      <a:pt x="883" y="86"/>
                      <a:pt x="748" y="60"/>
                      <a:pt x="617" y="12"/>
                    </a:cubicBezTo>
                    <a:cubicBezTo>
                      <a:pt x="595" y="3"/>
                      <a:pt x="573" y="0"/>
                      <a:pt x="5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>
                <a:off x="8435843" y="-486942"/>
                <a:ext cx="274602" cy="341829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822" extrusionOk="0">
                    <a:moveTo>
                      <a:pt x="1525" y="1"/>
                    </a:moveTo>
                    <a:cubicBezTo>
                      <a:pt x="1379" y="1"/>
                      <a:pt x="1264" y="53"/>
                      <a:pt x="1170" y="168"/>
                    </a:cubicBezTo>
                    <a:cubicBezTo>
                      <a:pt x="971" y="387"/>
                      <a:pt x="971" y="638"/>
                      <a:pt x="1045" y="909"/>
                    </a:cubicBezTo>
                    <a:cubicBezTo>
                      <a:pt x="1066" y="993"/>
                      <a:pt x="1159" y="1087"/>
                      <a:pt x="1118" y="1160"/>
                    </a:cubicBezTo>
                    <a:cubicBezTo>
                      <a:pt x="1100" y="1196"/>
                      <a:pt x="1074" y="1206"/>
                      <a:pt x="1043" y="1206"/>
                    </a:cubicBezTo>
                    <a:cubicBezTo>
                      <a:pt x="1002" y="1206"/>
                      <a:pt x="953" y="1188"/>
                      <a:pt x="907" y="1188"/>
                    </a:cubicBezTo>
                    <a:cubicBezTo>
                      <a:pt x="886" y="1188"/>
                      <a:pt x="865" y="1191"/>
                      <a:pt x="846" y="1202"/>
                    </a:cubicBezTo>
                    <a:cubicBezTo>
                      <a:pt x="836" y="1205"/>
                      <a:pt x="824" y="1207"/>
                      <a:pt x="812" y="1207"/>
                    </a:cubicBezTo>
                    <a:cubicBezTo>
                      <a:pt x="788" y="1207"/>
                      <a:pt x="763" y="1202"/>
                      <a:pt x="741" y="1202"/>
                    </a:cubicBezTo>
                    <a:cubicBezTo>
                      <a:pt x="553" y="1202"/>
                      <a:pt x="418" y="1327"/>
                      <a:pt x="386" y="1505"/>
                    </a:cubicBezTo>
                    <a:cubicBezTo>
                      <a:pt x="376" y="1589"/>
                      <a:pt x="386" y="1672"/>
                      <a:pt x="418" y="1745"/>
                    </a:cubicBezTo>
                    <a:cubicBezTo>
                      <a:pt x="470" y="1860"/>
                      <a:pt x="418" y="1923"/>
                      <a:pt x="334" y="1975"/>
                    </a:cubicBezTo>
                    <a:cubicBezTo>
                      <a:pt x="125" y="2090"/>
                      <a:pt x="42" y="2288"/>
                      <a:pt x="0" y="2518"/>
                    </a:cubicBezTo>
                    <a:cubicBezTo>
                      <a:pt x="136" y="2592"/>
                      <a:pt x="251" y="2685"/>
                      <a:pt x="355" y="2811"/>
                    </a:cubicBezTo>
                    <a:cubicBezTo>
                      <a:pt x="359" y="2818"/>
                      <a:pt x="367" y="2822"/>
                      <a:pt x="375" y="2822"/>
                    </a:cubicBezTo>
                    <a:cubicBezTo>
                      <a:pt x="391" y="2822"/>
                      <a:pt x="411" y="2810"/>
                      <a:pt x="418" y="2790"/>
                    </a:cubicBezTo>
                    <a:cubicBezTo>
                      <a:pt x="428" y="2748"/>
                      <a:pt x="439" y="2685"/>
                      <a:pt x="449" y="2633"/>
                    </a:cubicBezTo>
                    <a:cubicBezTo>
                      <a:pt x="460" y="2539"/>
                      <a:pt x="481" y="2455"/>
                      <a:pt x="543" y="2383"/>
                    </a:cubicBezTo>
                    <a:cubicBezTo>
                      <a:pt x="578" y="2334"/>
                      <a:pt x="621" y="2290"/>
                      <a:pt x="677" y="2290"/>
                    </a:cubicBezTo>
                    <a:cubicBezTo>
                      <a:pt x="706" y="2290"/>
                      <a:pt x="738" y="2302"/>
                      <a:pt x="773" y="2330"/>
                    </a:cubicBezTo>
                    <a:cubicBezTo>
                      <a:pt x="888" y="2425"/>
                      <a:pt x="1034" y="2445"/>
                      <a:pt x="1170" y="2487"/>
                    </a:cubicBezTo>
                    <a:cubicBezTo>
                      <a:pt x="1185" y="2490"/>
                      <a:pt x="1199" y="2491"/>
                      <a:pt x="1212" y="2491"/>
                    </a:cubicBezTo>
                    <a:cubicBezTo>
                      <a:pt x="1256" y="2491"/>
                      <a:pt x="1292" y="2477"/>
                      <a:pt x="1316" y="2445"/>
                    </a:cubicBezTo>
                    <a:cubicBezTo>
                      <a:pt x="1358" y="2383"/>
                      <a:pt x="1368" y="2320"/>
                      <a:pt x="1337" y="2257"/>
                    </a:cubicBezTo>
                    <a:cubicBezTo>
                      <a:pt x="1327" y="2226"/>
                      <a:pt x="1296" y="2205"/>
                      <a:pt x="1275" y="2174"/>
                    </a:cubicBezTo>
                    <a:cubicBezTo>
                      <a:pt x="1201" y="2090"/>
                      <a:pt x="1118" y="1996"/>
                      <a:pt x="1045" y="1902"/>
                    </a:cubicBezTo>
                    <a:cubicBezTo>
                      <a:pt x="992" y="1829"/>
                      <a:pt x="940" y="1756"/>
                      <a:pt x="899" y="1682"/>
                    </a:cubicBezTo>
                    <a:cubicBezTo>
                      <a:pt x="867" y="1631"/>
                      <a:pt x="909" y="1568"/>
                      <a:pt x="961" y="1568"/>
                    </a:cubicBezTo>
                    <a:cubicBezTo>
                      <a:pt x="1045" y="1568"/>
                      <a:pt x="1108" y="1578"/>
                      <a:pt x="1170" y="1620"/>
                    </a:cubicBezTo>
                    <a:cubicBezTo>
                      <a:pt x="1243" y="1682"/>
                      <a:pt x="1327" y="1724"/>
                      <a:pt x="1389" y="1787"/>
                    </a:cubicBezTo>
                    <a:cubicBezTo>
                      <a:pt x="1515" y="1923"/>
                      <a:pt x="1682" y="1965"/>
                      <a:pt x="1849" y="1996"/>
                    </a:cubicBezTo>
                    <a:cubicBezTo>
                      <a:pt x="1860" y="1998"/>
                      <a:pt x="1870" y="1998"/>
                      <a:pt x="1881" y="1998"/>
                    </a:cubicBezTo>
                    <a:cubicBezTo>
                      <a:pt x="1990" y="1998"/>
                      <a:pt x="2065" y="1902"/>
                      <a:pt x="2027" y="1798"/>
                    </a:cubicBezTo>
                    <a:cubicBezTo>
                      <a:pt x="2016" y="1745"/>
                      <a:pt x="1974" y="1703"/>
                      <a:pt x="1953" y="1651"/>
                    </a:cubicBezTo>
                    <a:cubicBezTo>
                      <a:pt x="1828" y="1452"/>
                      <a:pt x="1713" y="1244"/>
                      <a:pt x="1588" y="1045"/>
                    </a:cubicBezTo>
                    <a:cubicBezTo>
                      <a:pt x="1525" y="930"/>
                      <a:pt x="1473" y="816"/>
                      <a:pt x="1452" y="690"/>
                    </a:cubicBezTo>
                    <a:cubicBezTo>
                      <a:pt x="1421" y="491"/>
                      <a:pt x="1535" y="335"/>
                      <a:pt x="1734" y="293"/>
                    </a:cubicBezTo>
                    <a:cubicBezTo>
                      <a:pt x="1771" y="283"/>
                      <a:pt x="1807" y="278"/>
                      <a:pt x="1844" y="278"/>
                    </a:cubicBezTo>
                    <a:cubicBezTo>
                      <a:pt x="1880" y="278"/>
                      <a:pt x="1917" y="283"/>
                      <a:pt x="1953" y="293"/>
                    </a:cubicBezTo>
                    <a:lnTo>
                      <a:pt x="2267" y="387"/>
                    </a:lnTo>
                    <a:cubicBezTo>
                      <a:pt x="2257" y="366"/>
                      <a:pt x="2257" y="324"/>
                      <a:pt x="2236" y="314"/>
                    </a:cubicBezTo>
                    <a:cubicBezTo>
                      <a:pt x="2027" y="136"/>
                      <a:pt x="1807" y="11"/>
                      <a:pt x="1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>
                <a:off x="7277831" y="144757"/>
                <a:ext cx="372111" cy="31881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632" extrusionOk="0">
                    <a:moveTo>
                      <a:pt x="1883" y="0"/>
                    </a:moveTo>
                    <a:cubicBezTo>
                      <a:pt x="1793" y="0"/>
                      <a:pt x="1703" y="20"/>
                      <a:pt x="1630" y="61"/>
                    </a:cubicBezTo>
                    <a:cubicBezTo>
                      <a:pt x="1537" y="124"/>
                      <a:pt x="1474" y="207"/>
                      <a:pt x="1432" y="312"/>
                    </a:cubicBezTo>
                    <a:cubicBezTo>
                      <a:pt x="1400" y="406"/>
                      <a:pt x="1359" y="500"/>
                      <a:pt x="1328" y="584"/>
                    </a:cubicBezTo>
                    <a:cubicBezTo>
                      <a:pt x="1313" y="588"/>
                      <a:pt x="1300" y="589"/>
                      <a:pt x="1288" y="589"/>
                    </a:cubicBezTo>
                    <a:cubicBezTo>
                      <a:pt x="1237" y="589"/>
                      <a:pt x="1202" y="561"/>
                      <a:pt x="1160" y="553"/>
                    </a:cubicBezTo>
                    <a:cubicBezTo>
                      <a:pt x="1075" y="546"/>
                      <a:pt x="985" y="527"/>
                      <a:pt x="898" y="527"/>
                    </a:cubicBezTo>
                    <a:cubicBezTo>
                      <a:pt x="848" y="527"/>
                      <a:pt x="799" y="533"/>
                      <a:pt x="753" y="553"/>
                    </a:cubicBezTo>
                    <a:cubicBezTo>
                      <a:pt x="606" y="604"/>
                      <a:pt x="471" y="688"/>
                      <a:pt x="366" y="803"/>
                    </a:cubicBezTo>
                    <a:cubicBezTo>
                      <a:pt x="116" y="1064"/>
                      <a:pt x="11" y="1388"/>
                      <a:pt x="11" y="1744"/>
                    </a:cubicBezTo>
                    <a:cubicBezTo>
                      <a:pt x="0" y="1806"/>
                      <a:pt x="11" y="1858"/>
                      <a:pt x="32" y="1911"/>
                    </a:cubicBezTo>
                    <a:cubicBezTo>
                      <a:pt x="126" y="2172"/>
                      <a:pt x="251" y="2412"/>
                      <a:pt x="450" y="2631"/>
                    </a:cubicBezTo>
                    <a:cubicBezTo>
                      <a:pt x="439" y="2496"/>
                      <a:pt x="429" y="2391"/>
                      <a:pt x="408" y="2287"/>
                    </a:cubicBezTo>
                    <a:cubicBezTo>
                      <a:pt x="366" y="2046"/>
                      <a:pt x="356" y="1795"/>
                      <a:pt x="387" y="1556"/>
                    </a:cubicBezTo>
                    <a:cubicBezTo>
                      <a:pt x="429" y="1284"/>
                      <a:pt x="565" y="1085"/>
                      <a:pt x="773" y="918"/>
                    </a:cubicBezTo>
                    <a:cubicBezTo>
                      <a:pt x="834" y="877"/>
                      <a:pt x="889" y="856"/>
                      <a:pt x="943" y="856"/>
                    </a:cubicBezTo>
                    <a:cubicBezTo>
                      <a:pt x="1011" y="856"/>
                      <a:pt x="1075" y="890"/>
                      <a:pt x="1140" y="960"/>
                    </a:cubicBezTo>
                    <a:cubicBezTo>
                      <a:pt x="1191" y="1022"/>
                      <a:pt x="1244" y="1106"/>
                      <a:pt x="1286" y="1180"/>
                    </a:cubicBezTo>
                    <a:cubicBezTo>
                      <a:pt x="1317" y="1231"/>
                      <a:pt x="1348" y="1263"/>
                      <a:pt x="1411" y="1263"/>
                    </a:cubicBezTo>
                    <a:cubicBezTo>
                      <a:pt x="1463" y="1263"/>
                      <a:pt x="1505" y="1273"/>
                      <a:pt x="1547" y="1284"/>
                    </a:cubicBezTo>
                    <a:cubicBezTo>
                      <a:pt x="1565" y="1291"/>
                      <a:pt x="1582" y="1294"/>
                      <a:pt x="1597" y="1294"/>
                    </a:cubicBezTo>
                    <a:cubicBezTo>
                      <a:pt x="1649" y="1294"/>
                      <a:pt x="1681" y="1254"/>
                      <a:pt x="1714" y="1190"/>
                    </a:cubicBezTo>
                    <a:cubicBezTo>
                      <a:pt x="1745" y="1106"/>
                      <a:pt x="1735" y="1022"/>
                      <a:pt x="1745" y="950"/>
                    </a:cubicBezTo>
                    <a:cubicBezTo>
                      <a:pt x="1756" y="783"/>
                      <a:pt x="1745" y="615"/>
                      <a:pt x="1829" y="469"/>
                    </a:cubicBezTo>
                    <a:cubicBezTo>
                      <a:pt x="1850" y="437"/>
                      <a:pt x="1871" y="406"/>
                      <a:pt x="1913" y="406"/>
                    </a:cubicBezTo>
                    <a:cubicBezTo>
                      <a:pt x="1934" y="416"/>
                      <a:pt x="1954" y="437"/>
                      <a:pt x="1975" y="458"/>
                    </a:cubicBezTo>
                    <a:cubicBezTo>
                      <a:pt x="2048" y="553"/>
                      <a:pt x="2059" y="678"/>
                      <a:pt x="2101" y="793"/>
                    </a:cubicBezTo>
                    <a:cubicBezTo>
                      <a:pt x="2122" y="834"/>
                      <a:pt x="2142" y="897"/>
                      <a:pt x="2194" y="918"/>
                    </a:cubicBezTo>
                    <a:cubicBezTo>
                      <a:pt x="2226" y="929"/>
                      <a:pt x="2258" y="932"/>
                      <a:pt x="2291" y="932"/>
                    </a:cubicBezTo>
                    <a:cubicBezTo>
                      <a:pt x="2357" y="932"/>
                      <a:pt x="2424" y="918"/>
                      <a:pt x="2487" y="918"/>
                    </a:cubicBezTo>
                    <a:cubicBezTo>
                      <a:pt x="2560" y="918"/>
                      <a:pt x="2602" y="855"/>
                      <a:pt x="2623" y="803"/>
                    </a:cubicBezTo>
                    <a:cubicBezTo>
                      <a:pt x="2728" y="594"/>
                      <a:pt x="2884" y="427"/>
                      <a:pt x="3072" y="291"/>
                    </a:cubicBezTo>
                    <a:cubicBezTo>
                      <a:pt x="3041" y="207"/>
                      <a:pt x="3009" y="135"/>
                      <a:pt x="2967" y="61"/>
                    </a:cubicBezTo>
                    <a:cubicBezTo>
                      <a:pt x="2961" y="34"/>
                      <a:pt x="2940" y="24"/>
                      <a:pt x="2918" y="24"/>
                    </a:cubicBezTo>
                    <a:cubicBezTo>
                      <a:pt x="2906" y="24"/>
                      <a:pt x="2895" y="27"/>
                      <a:pt x="2884" y="30"/>
                    </a:cubicBezTo>
                    <a:cubicBezTo>
                      <a:pt x="2790" y="61"/>
                      <a:pt x="2696" y="114"/>
                      <a:pt x="2623" y="177"/>
                    </a:cubicBezTo>
                    <a:cubicBezTo>
                      <a:pt x="2560" y="228"/>
                      <a:pt x="2508" y="281"/>
                      <a:pt x="2435" y="344"/>
                    </a:cubicBezTo>
                    <a:cubicBezTo>
                      <a:pt x="2403" y="302"/>
                      <a:pt x="2372" y="281"/>
                      <a:pt x="2351" y="249"/>
                    </a:cubicBezTo>
                    <a:cubicBezTo>
                      <a:pt x="2320" y="218"/>
                      <a:pt x="2289" y="187"/>
                      <a:pt x="2257" y="145"/>
                    </a:cubicBezTo>
                    <a:cubicBezTo>
                      <a:pt x="2168" y="49"/>
                      <a:pt x="2024" y="0"/>
                      <a:pt x="18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2"/>
              <p:cNvSpPr/>
              <p:nvPr/>
            </p:nvSpPr>
            <p:spPr>
              <a:xfrm>
                <a:off x="7687859" y="-574883"/>
                <a:ext cx="254494" cy="193202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595" extrusionOk="0">
                    <a:moveTo>
                      <a:pt x="439" y="1"/>
                    </a:moveTo>
                    <a:cubicBezTo>
                      <a:pt x="412" y="1"/>
                      <a:pt x="384" y="2"/>
                      <a:pt x="356" y="5"/>
                    </a:cubicBezTo>
                    <a:cubicBezTo>
                      <a:pt x="262" y="16"/>
                      <a:pt x="209" y="58"/>
                      <a:pt x="167" y="131"/>
                    </a:cubicBezTo>
                    <a:cubicBezTo>
                      <a:pt x="116" y="225"/>
                      <a:pt x="74" y="330"/>
                      <a:pt x="0" y="455"/>
                    </a:cubicBezTo>
                    <a:cubicBezTo>
                      <a:pt x="147" y="361"/>
                      <a:pt x="283" y="330"/>
                      <a:pt x="418" y="330"/>
                    </a:cubicBezTo>
                    <a:cubicBezTo>
                      <a:pt x="523" y="330"/>
                      <a:pt x="585" y="382"/>
                      <a:pt x="617" y="476"/>
                    </a:cubicBezTo>
                    <a:cubicBezTo>
                      <a:pt x="638" y="528"/>
                      <a:pt x="648" y="590"/>
                      <a:pt x="648" y="643"/>
                    </a:cubicBezTo>
                    <a:cubicBezTo>
                      <a:pt x="680" y="810"/>
                      <a:pt x="669" y="987"/>
                      <a:pt x="648" y="1155"/>
                    </a:cubicBezTo>
                    <a:cubicBezTo>
                      <a:pt x="627" y="1259"/>
                      <a:pt x="617" y="1354"/>
                      <a:pt x="638" y="1458"/>
                    </a:cubicBezTo>
                    <a:cubicBezTo>
                      <a:pt x="659" y="1563"/>
                      <a:pt x="711" y="1583"/>
                      <a:pt x="826" y="1593"/>
                    </a:cubicBezTo>
                    <a:cubicBezTo>
                      <a:pt x="836" y="1594"/>
                      <a:pt x="845" y="1594"/>
                      <a:pt x="855" y="1594"/>
                    </a:cubicBezTo>
                    <a:cubicBezTo>
                      <a:pt x="1005" y="1594"/>
                      <a:pt x="1103" y="1513"/>
                      <a:pt x="1191" y="1395"/>
                    </a:cubicBezTo>
                    <a:cubicBezTo>
                      <a:pt x="1233" y="1333"/>
                      <a:pt x="1275" y="1270"/>
                      <a:pt x="1317" y="1217"/>
                    </a:cubicBezTo>
                    <a:cubicBezTo>
                      <a:pt x="1379" y="1113"/>
                      <a:pt x="1442" y="1019"/>
                      <a:pt x="1536" y="957"/>
                    </a:cubicBezTo>
                    <a:cubicBezTo>
                      <a:pt x="1578" y="987"/>
                      <a:pt x="1578" y="1019"/>
                      <a:pt x="1578" y="1061"/>
                    </a:cubicBezTo>
                    <a:lnTo>
                      <a:pt x="1609" y="1186"/>
                    </a:lnTo>
                    <a:cubicBezTo>
                      <a:pt x="1631" y="1258"/>
                      <a:pt x="1667" y="1290"/>
                      <a:pt x="1718" y="1290"/>
                    </a:cubicBezTo>
                    <a:cubicBezTo>
                      <a:pt x="1741" y="1290"/>
                      <a:pt x="1768" y="1283"/>
                      <a:pt x="1797" y="1270"/>
                    </a:cubicBezTo>
                    <a:cubicBezTo>
                      <a:pt x="1839" y="1249"/>
                      <a:pt x="1881" y="1228"/>
                      <a:pt x="1902" y="1196"/>
                    </a:cubicBezTo>
                    <a:cubicBezTo>
                      <a:pt x="2027" y="1050"/>
                      <a:pt x="2101" y="904"/>
                      <a:pt x="2069" y="706"/>
                    </a:cubicBezTo>
                    <a:cubicBezTo>
                      <a:pt x="2045" y="513"/>
                      <a:pt x="1885" y="388"/>
                      <a:pt x="1703" y="388"/>
                    </a:cubicBezTo>
                    <a:cubicBezTo>
                      <a:pt x="1648" y="388"/>
                      <a:pt x="1592" y="399"/>
                      <a:pt x="1536" y="423"/>
                    </a:cubicBezTo>
                    <a:cubicBezTo>
                      <a:pt x="1400" y="486"/>
                      <a:pt x="1307" y="601"/>
                      <a:pt x="1202" y="695"/>
                    </a:cubicBezTo>
                    <a:cubicBezTo>
                      <a:pt x="1190" y="707"/>
                      <a:pt x="1176" y="713"/>
                      <a:pt x="1163" y="713"/>
                    </a:cubicBezTo>
                    <a:cubicBezTo>
                      <a:pt x="1142" y="713"/>
                      <a:pt x="1125" y="699"/>
                      <a:pt x="1119" y="674"/>
                    </a:cubicBezTo>
                    <a:cubicBezTo>
                      <a:pt x="1108" y="601"/>
                      <a:pt x="1098" y="518"/>
                      <a:pt x="1077" y="434"/>
                    </a:cubicBezTo>
                    <a:cubicBezTo>
                      <a:pt x="1056" y="288"/>
                      <a:pt x="982" y="163"/>
                      <a:pt x="857" y="110"/>
                    </a:cubicBezTo>
                    <a:cubicBezTo>
                      <a:pt x="733" y="48"/>
                      <a:pt x="593" y="1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2"/>
              <p:cNvSpPr/>
              <p:nvPr/>
            </p:nvSpPr>
            <p:spPr>
              <a:xfrm>
                <a:off x="10687062" y="-202284"/>
                <a:ext cx="640414" cy="295921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2443" extrusionOk="0">
                    <a:moveTo>
                      <a:pt x="4880" y="1"/>
                    </a:moveTo>
                    <a:cubicBezTo>
                      <a:pt x="4462" y="231"/>
                      <a:pt x="4033" y="451"/>
                      <a:pt x="3584" y="607"/>
                    </a:cubicBezTo>
                    <a:cubicBezTo>
                      <a:pt x="3072" y="785"/>
                      <a:pt x="2550" y="931"/>
                      <a:pt x="2017" y="962"/>
                    </a:cubicBezTo>
                    <a:cubicBezTo>
                      <a:pt x="1774" y="978"/>
                      <a:pt x="1532" y="988"/>
                      <a:pt x="1289" y="988"/>
                    </a:cubicBezTo>
                    <a:cubicBezTo>
                      <a:pt x="905" y="988"/>
                      <a:pt x="521" y="963"/>
                      <a:pt x="137" y="899"/>
                    </a:cubicBezTo>
                    <a:cubicBezTo>
                      <a:pt x="128" y="897"/>
                      <a:pt x="117" y="895"/>
                      <a:pt x="105" y="895"/>
                    </a:cubicBezTo>
                    <a:cubicBezTo>
                      <a:pt x="75" y="895"/>
                      <a:pt x="38" y="903"/>
                      <a:pt x="1" y="910"/>
                    </a:cubicBezTo>
                    <a:cubicBezTo>
                      <a:pt x="32" y="1077"/>
                      <a:pt x="84" y="1234"/>
                      <a:pt x="95" y="1401"/>
                    </a:cubicBezTo>
                    <a:cubicBezTo>
                      <a:pt x="105" y="1568"/>
                      <a:pt x="74" y="1735"/>
                      <a:pt x="63" y="1934"/>
                    </a:cubicBezTo>
                    <a:cubicBezTo>
                      <a:pt x="137" y="1965"/>
                      <a:pt x="199" y="2007"/>
                      <a:pt x="272" y="2018"/>
                    </a:cubicBezTo>
                    <a:cubicBezTo>
                      <a:pt x="1108" y="2248"/>
                      <a:pt x="1955" y="2415"/>
                      <a:pt x="2821" y="2436"/>
                    </a:cubicBezTo>
                    <a:cubicBezTo>
                      <a:pt x="2931" y="2440"/>
                      <a:pt x="3041" y="2443"/>
                      <a:pt x="3150" y="2443"/>
                    </a:cubicBezTo>
                    <a:cubicBezTo>
                      <a:pt x="3779" y="2443"/>
                      <a:pt x="4400" y="2366"/>
                      <a:pt x="5005" y="2206"/>
                    </a:cubicBezTo>
                    <a:cubicBezTo>
                      <a:pt x="5099" y="2185"/>
                      <a:pt x="5193" y="2174"/>
                      <a:pt x="5266" y="2090"/>
                    </a:cubicBezTo>
                    <a:cubicBezTo>
                      <a:pt x="5266" y="2060"/>
                      <a:pt x="5266" y="2007"/>
                      <a:pt x="5277" y="1965"/>
                    </a:cubicBezTo>
                    <a:cubicBezTo>
                      <a:pt x="5287" y="1621"/>
                      <a:pt x="5245" y="1276"/>
                      <a:pt x="5193" y="941"/>
                    </a:cubicBezTo>
                    <a:cubicBezTo>
                      <a:pt x="5152" y="670"/>
                      <a:pt x="5099" y="398"/>
                      <a:pt x="5005" y="137"/>
                    </a:cubicBezTo>
                    <a:cubicBezTo>
                      <a:pt x="4984" y="85"/>
                      <a:pt x="4974" y="22"/>
                      <a:pt x="4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2"/>
              <p:cNvSpPr/>
              <p:nvPr/>
            </p:nvSpPr>
            <p:spPr>
              <a:xfrm>
                <a:off x="9826548" y="-1032396"/>
                <a:ext cx="541693" cy="344373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2843" extrusionOk="0">
                    <a:moveTo>
                      <a:pt x="450" y="0"/>
                    </a:moveTo>
                    <a:cubicBezTo>
                      <a:pt x="272" y="189"/>
                      <a:pt x="168" y="408"/>
                      <a:pt x="116" y="648"/>
                    </a:cubicBezTo>
                    <a:cubicBezTo>
                      <a:pt x="84" y="784"/>
                      <a:pt x="63" y="920"/>
                      <a:pt x="42" y="1056"/>
                    </a:cubicBezTo>
                    <a:cubicBezTo>
                      <a:pt x="0" y="1400"/>
                      <a:pt x="53" y="1725"/>
                      <a:pt x="137" y="2048"/>
                    </a:cubicBezTo>
                    <a:cubicBezTo>
                      <a:pt x="209" y="2341"/>
                      <a:pt x="397" y="2487"/>
                      <a:pt x="669" y="2571"/>
                    </a:cubicBezTo>
                    <a:cubicBezTo>
                      <a:pt x="1202" y="2749"/>
                      <a:pt x="1745" y="2842"/>
                      <a:pt x="2299" y="2842"/>
                    </a:cubicBezTo>
                    <a:cubicBezTo>
                      <a:pt x="2322" y="2843"/>
                      <a:pt x="2346" y="2843"/>
                      <a:pt x="2369" y="2843"/>
                    </a:cubicBezTo>
                    <a:cubicBezTo>
                      <a:pt x="3074" y="2843"/>
                      <a:pt x="3730" y="2684"/>
                      <a:pt x="4336" y="2331"/>
                    </a:cubicBezTo>
                    <a:cubicBezTo>
                      <a:pt x="4378" y="2310"/>
                      <a:pt x="4420" y="2268"/>
                      <a:pt x="4472" y="2226"/>
                    </a:cubicBezTo>
                    <a:cubicBezTo>
                      <a:pt x="4326" y="2101"/>
                      <a:pt x="4190" y="1996"/>
                      <a:pt x="4065" y="1881"/>
                    </a:cubicBezTo>
                    <a:cubicBezTo>
                      <a:pt x="3929" y="1756"/>
                      <a:pt x="3814" y="1609"/>
                      <a:pt x="3824" y="1390"/>
                    </a:cubicBezTo>
                    <a:cubicBezTo>
                      <a:pt x="3396" y="1338"/>
                      <a:pt x="2988" y="1275"/>
                      <a:pt x="2602" y="1150"/>
                    </a:cubicBezTo>
                    <a:cubicBezTo>
                      <a:pt x="2215" y="1024"/>
                      <a:pt x="1829" y="878"/>
                      <a:pt x="1463" y="690"/>
                    </a:cubicBezTo>
                    <a:cubicBezTo>
                      <a:pt x="1098" y="502"/>
                      <a:pt x="805" y="220"/>
                      <a:pt x="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>
                <a:off x="10074624" y="-9927"/>
                <a:ext cx="291075" cy="6456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5330" extrusionOk="0">
                    <a:moveTo>
                      <a:pt x="1609" y="1"/>
                    </a:moveTo>
                    <a:cubicBezTo>
                      <a:pt x="1546" y="95"/>
                      <a:pt x="1474" y="189"/>
                      <a:pt x="1411" y="283"/>
                    </a:cubicBezTo>
                    <a:cubicBezTo>
                      <a:pt x="1306" y="461"/>
                      <a:pt x="1202" y="649"/>
                      <a:pt x="1097" y="827"/>
                    </a:cubicBezTo>
                    <a:cubicBezTo>
                      <a:pt x="680" y="1558"/>
                      <a:pt x="355" y="2331"/>
                      <a:pt x="157" y="3146"/>
                    </a:cubicBezTo>
                    <a:cubicBezTo>
                      <a:pt x="105" y="3407"/>
                      <a:pt x="63" y="3668"/>
                      <a:pt x="21" y="3929"/>
                    </a:cubicBezTo>
                    <a:cubicBezTo>
                      <a:pt x="0" y="4045"/>
                      <a:pt x="42" y="4138"/>
                      <a:pt x="146" y="4201"/>
                    </a:cubicBezTo>
                    <a:cubicBezTo>
                      <a:pt x="491" y="4462"/>
                      <a:pt x="847" y="4723"/>
                      <a:pt x="1233" y="4932"/>
                    </a:cubicBezTo>
                    <a:cubicBezTo>
                      <a:pt x="1515" y="5078"/>
                      <a:pt x="1818" y="5225"/>
                      <a:pt x="2173" y="5329"/>
                    </a:cubicBezTo>
                    <a:cubicBezTo>
                      <a:pt x="1713" y="3720"/>
                      <a:pt x="1839" y="2195"/>
                      <a:pt x="2403" y="690"/>
                    </a:cubicBezTo>
                    <a:cubicBezTo>
                      <a:pt x="2184" y="419"/>
                      <a:pt x="1808" y="95"/>
                      <a:pt x="16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>
                <a:off x="9331728" y="-691896"/>
                <a:ext cx="264548" cy="50886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201" extrusionOk="0">
                    <a:moveTo>
                      <a:pt x="1325" y="0"/>
                    </a:moveTo>
                    <a:cubicBezTo>
                      <a:pt x="1270" y="0"/>
                      <a:pt x="1218" y="3"/>
                      <a:pt x="1171" y="10"/>
                    </a:cubicBezTo>
                    <a:cubicBezTo>
                      <a:pt x="795" y="63"/>
                      <a:pt x="398" y="21"/>
                      <a:pt x="74" y="230"/>
                    </a:cubicBezTo>
                    <a:cubicBezTo>
                      <a:pt x="1" y="658"/>
                      <a:pt x="84" y="1505"/>
                      <a:pt x="272" y="2215"/>
                    </a:cubicBezTo>
                    <a:cubicBezTo>
                      <a:pt x="450" y="2884"/>
                      <a:pt x="753" y="3688"/>
                      <a:pt x="941" y="3908"/>
                    </a:cubicBezTo>
                    <a:cubicBezTo>
                      <a:pt x="972" y="3887"/>
                      <a:pt x="1014" y="3876"/>
                      <a:pt x="1046" y="3845"/>
                    </a:cubicBezTo>
                    <a:cubicBezTo>
                      <a:pt x="1098" y="3798"/>
                      <a:pt x="1154" y="3778"/>
                      <a:pt x="1211" y="3778"/>
                    </a:cubicBezTo>
                    <a:cubicBezTo>
                      <a:pt x="1256" y="3778"/>
                      <a:pt x="1302" y="3790"/>
                      <a:pt x="1348" y="3813"/>
                    </a:cubicBezTo>
                    <a:lnTo>
                      <a:pt x="1850" y="4033"/>
                    </a:lnTo>
                    <a:cubicBezTo>
                      <a:pt x="1923" y="4075"/>
                      <a:pt x="1975" y="4127"/>
                      <a:pt x="2090" y="4200"/>
                    </a:cubicBezTo>
                    <a:cubicBezTo>
                      <a:pt x="2090" y="4117"/>
                      <a:pt x="2090" y="4075"/>
                      <a:pt x="2079" y="4043"/>
                    </a:cubicBezTo>
                    <a:cubicBezTo>
                      <a:pt x="1923" y="3500"/>
                      <a:pt x="1912" y="2946"/>
                      <a:pt x="1902" y="2392"/>
                    </a:cubicBezTo>
                    <a:cubicBezTo>
                      <a:pt x="1902" y="2183"/>
                      <a:pt x="1923" y="1974"/>
                      <a:pt x="1944" y="1776"/>
                    </a:cubicBezTo>
                    <a:cubicBezTo>
                      <a:pt x="1986" y="1400"/>
                      <a:pt x="2049" y="1034"/>
                      <a:pt x="2079" y="669"/>
                    </a:cubicBezTo>
                    <a:cubicBezTo>
                      <a:pt x="2100" y="502"/>
                      <a:pt x="2184" y="335"/>
                      <a:pt x="2132" y="167"/>
                    </a:cubicBezTo>
                    <a:cubicBezTo>
                      <a:pt x="1958" y="80"/>
                      <a:pt x="1602" y="0"/>
                      <a:pt x="1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>
                <a:off x="8654727" y="660898"/>
                <a:ext cx="331654" cy="428921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541" extrusionOk="0">
                    <a:moveTo>
                      <a:pt x="1233" y="0"/>
                    </a:moveTo>
                    <a:cubicBezTo>
                      <a:pt x="1108" y="84"/>
                      <a:pt x="1014" y="178"/>
                      <a:pt x="951" y="303"/>
                    </a:cubicBezTo>
                    <a:cubicBezTo>
                      <a:pt x="815" y="554"/>
                      <a:pt x="669" y="815"/>
                      <a:pt x="543" y="1077"/>
                    </a:cubicBezTo>
                    <a:cubicBezTo>
                      <a:pt x="324" y="1536"/>
                      <a:pt x="199" y="2027"/>
                      <a:pt x="95" y="2528"/>
                    </a:cubicBezTo>
                    <a:cubicBezTo>
                      <a:pt x="53" y="2706"/>
                      <a:pt x="32" y="2884"/>
                      <a:pt x="11" y="3062"/>
                    </a:cubicBezTo>
                    <a:cubicBezTo>
                      <a:pt x="0" y="3155"/>
                      <a:pt x="53" y="3218"/>
                      <a:pt x="136" y="3260"/>
                    </a:cubicBezTo>
                    <a:cubicBezTo>
                      <a:pt x="512" y="3396"/>
                      <a:pt x="889" y="3500"/>
                      <a:pt x="1296" y="3510"/>
                    </a:cubicBezTo>
                    <a:cubicBezTo>
                      <a:pt x="1337" y="3510"/>
                      <a:pt x="1377" y="3508"/>
                      <a:pt x="1418" y="3508"/>
                    </a:cubicBezTo>
                    <a:cubicBezTo>
                      <a:pt x="1461" y="3508"/>
                      <a:pt x="1504" y="3511"/>
                      <a:pt x="1546" y="3521"/>
                    </a:cubicBezTo>
                    <a:cubicBezTo>
                      <a:pt x="1617" y="3535"/>
                      <a:pt x="1691" y="3541"/>
                      <a:pt x="1764" y="3541"/>
                    </a:cubicBezTo>
                    <a:cubicBezTo>
                      <a:pt x="1853" y="3541"/>
                      <a:pt x="1941" y="3533"/>
                      <a:pt x="2027" y="3521"/>
                    </a:cubicBezTo>
                    <a:cubicBezTo>
                      <a:pt x="2142" y="3500"/>
                      <a:pt x="2268" y="3500"/>
                      <a:pt x="2382" y="3479"/>
                    </a:cubicBezTo>
                    <a:cubicBezTo>
                      <a:pt x="2497" y="3469"/>
                      <a:pt x="2612" y="3459"/>
                      <a:pt x="2737" y="3396"/>
                    </a:cubicBezTo>
                    <a:cubicBezTo>
                      <a:pt x="2487" y="2957"/>
                      <a:pt x="2299" y="2528"/>
                      <a:pt x="2173" y="2059"/>
                    </a:cubicBezTo>
                    <a:cubicBezTo>
                      <a:pt x="2048" y="1578"/>
                      <a:pt x="2017" y="1087"/>
                      <a:pt x="1996" y="585"/>
                    </a:cubicBezTo>
                    <a:cubicBezTo>
                      <a:pt x="1713" y="450"/>
                      <a:pt x="1505" y="262"/>
                      <a:pt x="1327" y="53"/>
                    </a:cubicBezTo>
                    <a:cubicBezTo>
                      <a:pt x="1306" y="21"/>
                      <a:pt x="1265" y="11"/>
                      <a:pt x="1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2"/>
              <p:cNvSpPr/>
              <p:nvPr/>
            </p:nvSpPr>
            <p:spPr>
              <a:xfrm>
                <a:off x="7606822" y="164744"/>
                <a:ext cx="207738" cy="49118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055" extrusionOk="0">
                    <a:moveTo>
                      <a:pt x="1380" y="1"/>
                    </a:moveTo>
                    <a:lnTo>
                      <a:pt x="1380" y="1"/>
                    </a:lnTo>
                    <a:cubicBezTo>
                      <a:pt x="1265" y="63"/>
                      <a:pt x="1182" y="105"/>
                      <a:pt x="1108" y="158"/>
                    </a:cubicBezTo>
                    <a:cubicBezTo>
                      <a:pt x="960" y="269"/>
                      <a:pt x="796" y="339"/>
                      <a:pt x="615" y="339"/>
                    </a:cubicBezTo>
                    <a:cubicBezTo>
                      <a:pt x="592" y="339"/>
                      <a:pt x="568" y="337"/>
                      <a:pt x="544" y="335"/>
                    </a:cubicBezTo>
                    <a:cubicBezTo>
                      <a:pt x="523" y="346"/>
                      <a:pt x="513" y="356"/>
                      <a:pt x="513" y="356"/>
                    </a:cubicBezTo>
                    <a:cubicBezTo>
                      <a:pt x="502" y="377"/>
                      <a:pt x="481" y="409"/>
                      <a:pt x="471" y="429"/>
                    </a:cubicBezTo>
                    <a:cubicBezTo>
                      <a:pt x="189" y="1203"/>
                      <a:pt x="12" y="1997"/>
                      <a:pt x="1" y="2821"/>
                    </a:cubicBezTo>
                    <a:cubicBezTo>
                      <a:pt x="1" y="3156"/>
                      <a:pt x="1" y="3490"/>
                      <a:pt x="63" y="3824"/>
                    </a:cubicBezTo>
                    <a:cubicBezTo>
                      <a:pt x="95" y="4002"/>
                      <a:pt x="158" y="4054"/>
                      <a:pt x="346" y="4054"/>
                    </a:cubicBezTo>
                    <a:cubicBezTo>
                      <a:pt x="388" y="4044"/>
                      <a:pt x="429" y="4044"/>
                      <a:pt x="481" y="4033"/>
                    </a:cubicBezTo>
                    <a:cubicBezTo>
                      <a:pt x="690" y="4002"/>
                      <a:pt x="899" y="3961"/>
                      <a:pt x="1119" y="3919"/>
                    </a:cubicBezTo>
                    <a:cubicBezTo>
                      <a:pt x="1307" y="3877"/>
                      <a:pt x="1505" y="3835"/>
                      <a:pt x="1714" y="3720"/>
                    </a:cubicBezTo>
                    <a:cubicBezTo>
                      <a:pt x="1620" y="3469"/>
                      <a:pt x="1526" y="3229"/>
                      <a:pt x="1453" y="2989"/>
                    </a:cubicBezTo>
                    <a:cubicBezTo>
                      <a:pt x="1391" y="2759"/>
                      <a:pt x="1328" y="2519"/>
                      <a:pt x="1286" y="2278"/>
                    </a:cubicBezTo>
                    <a:cubicBezTo>
                      <a:pt x="1244" y="2027"/>
                      <a:pt x="1223" y="1767"/>
                      <a:pt x="1213" y="1516"/>
                    </a:cubicBezTo>
                    <a:cubicBezTo>
                      <a:pt x="1213" y="1275"/>
                      <a:pt x="1233" y="1025"/>
                      <a:pt x="1254" y="785"/>
                    </a:cubicBezTo>
                    <a:cubicBezTo>
                      <a:pt x="1286" y="534"/>
                      <a:pt x="1328" y="293"/>
                      <a:pt x="13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2"/>
              <p:cNvSpPr/>
              <p:nvPr/>
            </p:nvSpPr>
            <p:spPr>
              <a:xfrm>
                <a:off x="9044405" y="207746"/>
                <a:ext cx="391250" cy="21864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05" extrusionOk="0">
                    <a:moveTo>
                      <a:pt x="64" y="1"/>
                    </a:moveTo>
                    <a:cubicBezTo>
                      <a:pt x="1" y="84"/>
                      <a:pt x="33" y="168"/>
                      <a:pt x="43" y="252"/>
                    </a:cubicBezTo>
                    <a:cubicBezTo>
                      <a:pt x="84" y="565"/>
                      <a:pt x="137" y="878"/>
                      <a:pt x="168" y="1192"/>
                    </a:cubicBezTo>
                    <a:cubicBezTo>
                      <a:pt x="200" y="1537"/>
                      <a:pt x="158" y="1558"/>
                      <a:pt x="555" y="1642"/>
                    </a:cubicBezTo>
                    <a:cubicBezTo>
                      <a:pt x="1034" y="1743"/>
                      <a:pt x="1523" y="1804"/>
                      <a:pt x="2014" y="1804"/>
                    </a:cubicBezTo>
                    <a:cubicBezTo>
                      <a:pt x="2231" y="1804"/>
                      <a:pt x="2448" y="1792"/>
                      <a:pt x="2665" y="1767"/>
                    </a:cubicBezTo>
                    <a:cubicBezTo>
                      <a:pt x="2853" y="1746"/>
                      <a:pt x="3041" y="1714"/>
                      <a:pt x="3209" y="1652"/>
                    </a:cubicBezTo>
                    <a:cubicBezTo>
                      <a:pt x="3230" y="1370"/>
                      <a:pt x="3146" y="722"/>
                      <a:pt x="3031" y="367"/>
                    </a:cubicBezTo>
                    <a:cubicBezTo>
                      <a:pt x="2833" y="377"/>
                      <a:pt x="2634" y="398"/>
                      <a:pt x="2436" y="398"/>
                    </a:cubicBezTo>
                    <a:cubicBezTo>
                      <a:pt x="2227" y="398"/>
                      <a:pt x="2028" y="398"/>
                      <a:pt x="1830" y="377"/>
                    </a:cubicBezTo>
                    <a:cubicBezTo>
                      <a:pt x="1621" y="356"/>
                      <a:pt x="1412" y="325"/>
                      <a:pt x="1213" y="293"/>
                    </a:cubicBezTo>
                    <a:cubicBezTo>
                      <a:pt x="1015" y="252"/>
                      <a:pt x="816" y="200"/>
                      <a:pt x="628" y="158"/>
                    </a:cubicBezTo>
                    <a:cubicBezTo>
                      <a:pt x="430" y="116"/>
                      <a:pt x="252" y="12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2"/>
              <p:cNvSpPr/>
              <p:nvPr/>
            </p:nvSpPr>
            <p:spPr>
              <a:xfrm>
                <a:off x="8049798" y="-441397"/>
                <a:ext cx="248074" cy="46841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867" extrusionOk="0">
                    <a:moveTo>
                      <a:pt x="1578" y="1"/>
                    </a:moveTo>
                    <a:cubicBezTo>
                      <a:pt x="1369" y="53"/>
                      <a:pt x="1223" y="178"/>
                      <a:pt x="1077" y="303"/>
                    </a:cubicBezTo>
                    <a:cubicBezTo>
                      <a:pt x="742" y="596"/>
                      <a:pt x="429" y="909"/>
                      <a:pt x="126" y="1234"/>
                    </a:cubicBezTo>
                    <a:cubicBezTo>
                      <a:pt x="21" y="1359"/>
                      <a:pt x="0" y="1463"/>
                      <a:pt x="42" y="1610"/>
                    </a:cubicBezTo>
                    <a:cubicBezTo>
                      <a:pt x="147" y="1902"/>
                      <a:pt x="283" y="2195"/>
                      <a:pt x="439" y="2466"/>
                    </a:cubicBezTo>
                    <a:cubicBezTo>
                      <a:pt x="669" y="2843"/>
                      <a:pt x="982" y="3156"/>
                      <a:pt x="1254" y="3490"/>
                    </a:cubicBezTo>
                    <a:cubicBezTo>
                      <a:pt x="1358" y="3616"/>
                      <a:pt x="1474" y="3720"/>
                      <a:pt x="1620" y="3866"/>
                    </a:cubicBezTo>
                    <a:cubicBezTo>
                      <a:pt x="1745" y="3584"/>
                      <a:pt x="1839" y="3344"/>
                      <a:pt x="1964" y="3114"/>
                    </a:cubicBezTo>
                    <a:cubicBezTo>
                      <a:pt x="2038" y="2957"/>
                      <a:pt x="2048" y="2822"/>
                      <a:pt x="1985" y="2664"/>
                    </a:cubicBezTo>
                    <a:cubicBezTo>
                      <a:pt x="1975" y="2634"/>
                      <a:pt x="1975" y="2602"/>
                      <a:pt x="1964" y="2560"/>
                    </a:cubicBezTo>
                    <a:cubicBezTo>
                      <a:pt x="1735" y="1756"/>
                      <a:pt x="1536" y="951"/>
                      <a:pt x="1599" y="94"/>
                    </a:cubicBezTo>
                    <a:cubicBezTo>
                      <a:pt x="1609" y="74"/>
                      <a:pt x="1588" y="32"/>
                      <a:pt x="15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2"/>
              <p:cNvSpPr/>
              <p:nvPr/>
            </p:nvSpPr>
            <p:spPr>
              <a:xfrm>
                <a:off x="7282918" y="-199013"/>
                <a:ext cx="399971" cy="193081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94" extrusionOk="0">
                    <a:moveTo>
                      <a:pt x="1228" y="0"/>
                    </a:moveTo>
                    <a:cubicBezTo>
                      <a:pt x="1133" y="0"/>
                      <a:pt x="1037" y="2"/>
                      <a:pt x="940" y="6"/>
                    </a:cubicBezTo>
                    <a:cubicBezTo>
                      <a:pt x="763" y="6"/>
                      <a:pt x="659" y="78"/>
                      <a:pt x="564" y="225"/>
                    </a:cubicBezTo>
                    <a:cubicBezTo>
                      <a:pt x="387" y="538"/>
                      <a:pt x="220" y="852"/>
                      <a:pt x="95" y="1186"/>
                    </a:cubicBezTo>
                    <a:cubicBezTo>
                      <a:pt x="63" y="1280"/>
                      <a:pt x="0" y="1374"/>
                      <a:pt x="21" y="1520"/>
                    </a:cubicBezTo>
                    <a:cubicBezTo>
                      <a:pt x="283" y="1427"/>
                      <a:pt x="523" y="1374"/>
                      <a:pt x="763" y="1364"/>
                    </a:cubicBezTo>
                    <a:cubicBezTo>
                      <a:pt x="979" y="1346"/>
                      <a:pt x="1187" y="1320"/>
                      <a:pt x="1394" y="1320"/>
                    </a:cubicBezTo>
                    <a:cubicBezTo>
                      <a:pt x="1427" y="1320"/>
                      <a:pt x="1461" y="1321"/>
                      <a:pt x="1495" y="1322"/>
                    </a:cubicBezTo>
                    <a:cubicBezTo>
                      <a:pt x="1755" y="1332"/>
                      <a:pt x="2006" y="1364"/>
                      <a:pt x="2257" y="1406"/>
                    </a:cubicBezTo>
                    <a:cubicBezTo>
                      <a:pt x="2487" y="1447"/>
                      <a:pt x="2716" y="1531"/>
                      <a:pt x="2967" y="1594"/>
                    </a:cubicBezTo>
                    <a:cubicBezTo>
                      <a:pt x="3030" y="1427"/>
                      <a:pt x="3093" y="1259"/>
                      <a:pt x="3134" y="1102"/>
                    </a:cubicBezTo>
                    <a:cubicBezTo>
                      <a:pt x="3187" y="935"/>
                      <a:pt x="3302" y="789"/>
                      <a:pt x="3291" y="612"/>
                    </a:cubicBezTo>
                    <a:cubicBezTo>
                      <a:pt x="3093" y="434"/>
                      <a:pt x="2863" y="319"/>
                      <a:pt x="2633" y="225"/>
                    </a:cubicBezTo>
                    <a:cubicBezTo>
                      <a:pt x="2172" y="51"/>
                      <a:pt x="1704" y="0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2"/>
              <p:cNvSpPr/>
              <p:nvPr/>
            </p:nvSpPr>
            <p:spPr>
              <a:xfrm>
                <a:off x="7366377" y="-993392"/>
                <a:ext cx="463322" cy="16861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1392" extrusionOk="0">
                    <a:moveTo>
                      <a:pt x="2474" y="1"/>
                    </a:moveTo>
                    <a:cubicBezTo>
                      <a:pt x="2311" y="1"/>
                      <a:pt x="2149" y="12"/>
                      <a:pt x="1986" y="34"/>
                    </a:cubicBezTo>
                    <a:cubicBezTo>
                      <a:pt x="1662" y="75"/>
                      <a:pt x="1328" y="149"/>
                      <a:pt x="1045" y="347"/>
                    </a:cubicBezTo>
                    <a:cubicBezTo>
                      <a:pt x="941" y="410"/>
                      <a:pt x="836" y="462"/>
                      <a:pt x="732" y="514"/>
                    </a:cubicBezTo>
                    <a:cubicBezTo>
                      <a:pt x="492" y="630"/>
                      <a:pt x="293" y="807"/>
                      <a:pt x="105" y="985"/>
                    </a:cubicBezTo>
                    <a:cubicBezTo>
                      <a:pt x="53" y="1037"/>
                      <a:pt x="12" y="1110"/>
                      <a:pt x="1" y="1173"/>
                    </a:cubicBezTo>
                    <a:cubicBezTo>
                      <a:pt x="1" y="1236"/>
                      <a:pt x="42" y="1287"/>
                      <a:pt x="63" y="1350"/>
                    </a:cubicBezTo>
                    <a:cubicBezTo>
                      <a:pt x="148" y="1342"/>
                      <a:pt x="227" y="1327"/>
                      <a:pt x="298" y="1327"/>
                    </a:cubicBezTo>
                    <a:cubicBezTo>
                      <a:pt x="315" y="1327"/>
                      <a:pt x="330" y="1327"/>
                      <a:pt x="346" y="1329"/>
                    </a:cubicBezTo>
                    <a:cubicBezTo>
                      <a:pt x="353" y="1330"/>
                      <a:pt x="359" y="1330"/>
                      <a:pt x="366" y="1330"/>
                    </a:cubicBezTo>
                    <a:cubicBezTo>
                      <a:pt x="468" y="1330"/>
                      <a:pt x="529" y="1254"/>
                      <a:pt x="617" y="1215"/>
                    </a:cubicBezTo>
                    <a:cubicBezTo>
                      <a:pt x="628" y="1215"/>
                      <a:pt x="648" y="1204"/>
                      <a:pt x="669" y="1204"/>
                    </a:cubicBezTo>
                    <a:cubicBezTo>
                      <a:pt x="999" y="1122"/>
                      <a:pt x="1330" y="1031"/>
                      <a:pt x="1674" y="1031"/>
                    </a:cubicBezTo>
                    <a:cubicBezTo>
                      <a:pt x="1722" y="1031"/>
                      <a:pt x="1770" y="1033"/>
                      <a:pt x="1819" y="1037"/>
                    </a:cubicBezTo>
                    <a:cubicBezTo>
                      <a:pt x="2069" y="1068"/>
                      <a:pt x="2331" y="1099"/>
                      <a:pt x="2498" y="1329"/>
                    </a:cubicBezTo>
                    <a:cubicBezTo>
                      <a:pt x="2519" y="1350"/>
                      <a:pt x="2561" y="1371"/>
                      <a:pt x="2582" y="1392"/>
                    </a:cubicBezTo>
                    <a:cubicBezTo>
                      <a:pt x="3177" y="723"/>
                      <a:pt x="3072" y="797"/>
                      <a:pt x="3824" y="389"/>
                    </a:cubicBezTo>
                    <a:cubicBezTo>
                      <a:pt x="3720" y="254"/>
                      <a:pt x="3564" y="201"/>
                      <a:pt x="3417" y="149"/>
                    </a:cubicBezTo>
                    <a:cubicBezTo>
                      <a:pt x="3106" y="45"/>
                      <a:pt x="2791" y="1"/>
                      <a:pt x="24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2"/>
              <p:cNvSpPr/>
              <p:nvPr/>
            </p:nvSpPr>
            <p:spPr>
              <a:xfrm>
                <a:off x="8416704" y="-9927"/>
                <a:ext cx="348249" cy="243108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007" extrusionOk="0">
                    <a:moveTo>
                      <a:pt x="2676" y="1"/>
                    </a:moveTo>
                    <a:cubicBezTo>
                      <a:pt x="2540" y="12"/>
                      <a:pt x="2404" y="22"/>
                      <a:pt x="2268" y="43"/>
                    </a:cubicBezTo>
                    <a:cubicBezTo>
                      <a:pt x="1725" y="105"/>
                      <a:pt x="1203" y="242"/>
                      <a:pt x="701" y="461"/>
                    </a:cubicBezTo>
                    <a:cubicBezTo>
                      <a:pt x="586" y="513"/>
                      <a:pt x="523" y="576"/>
                      <a:pt x="482" y="680"/>
                    </a:cubicBezTo>
                    <a:cubicBezTo>
                      <a:pt x="377" y="941"/>
                      <a:pt x="273" y="1192"/>
                      <a:pt x="168" y="1443"/>
                    </a:cubicBezTo>
                    <a:cubicBezTo>
                      <a:pt x="126" y="1558"/>
                      <a:pt x="75" y="1673"/>
                      <a:pt x="33" y="1798"/>
                    </a:cubicBezTo>
                    <a:cubicBezTo>
                      <a:pt x="12" y="1851"/>
                      <a:pt x="12" y="1913"/>
                      <a:pt x="1" y="2007"/>
                    </a:cubicBezTo>
                    <a:cubicBezTo>
                      <a:pt x="95" y="1955"/>
                      <a:pt x="158" y="1934"/>
                      <a:pt x="221" y="1892"/>
                    </a:cubicBezTo>
                    <a:cubicBezTo>
                      <a:pt x="795" y="1568"/>
                      <a:pt x="1380" y="1276"/>
                      <a:pt x="2018" y="1108"/>
                    </a:cubicBezTo>
                    <a:cubicBezTo>
                      <a:pt x="2174" y="1067"/>
                      <a:pt x="2331" y="1036"/>
                      <a:pt x="2498" y="994"/>
                    </a:cubicBezTo>
                    <a:cubicBezTo>
                      <a:pt x="2582" y="973"/>
                      <a:pt x="2645" y="931"/>
                      <a:pt x="2665" y="848"/>
                    </a:cubicBezTo>
                    <a:cubicBezTo>
                      <a:pt x="2728" y="628"/>
                      <a:pt x="2801" y="409"/>
                      <a:pt x="2864" y="189"/>
                    </a:cubicBezTo>
                    <a:cubicBezTo>
                      <a:pt x="2874" y="147"/>
                      <a:pt x="2864" y="85"/>
                      <a:pt x="2864" y="22"/>
                    </a:cubicBezTo>
                    <a:cubicBezTo>
                      <a:pt x="2801" y="12"/>
                      <a:pt x="2738" y="1"/>
                      <a:pt x="2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52"/>
              <p:cNvSpPr/>
              <p:nvPr/>
            </p:nvSpPr>
            <p:spPr>
              <a:xfrm>
                <a:off x="10898436" y="-1816963"/>
                <a:ext cx="111561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969" extrusionOk="0">
                    <a:moveTo>
                      <a:pt x="679" y="0"/>
                    </a:moveTo>
                    <a:cubicBezTo>
                      <a:pt x="544" y="11"/>
                      <a:pt x="408" y="42"/>
                      <a:pt x="314" y="157"/>
                    </a:cubicBezTo>
                    <a:cubicBezTo>
                      <a:pt x="178" y="314"/>
                      <a:pt x="84" y="502"/>
                      <a:pt x="22" y="711"/>
                    </a:cubicBezTo>
                    <a:cubicBezTo>
                      <a:pt x="1" y="784"/>
                      <a:pt x="22" y="847"/>
                      <a:pt x="63" y="909"/>
                    </a:cubicBezTo>
                    <a:cubicBezTo>
                      <a:pt x="186" y="950"/>
                      <a:pt x="273" y="968"/>
                      <a:pt x="341" y="968"/>
                    </a:cubicBezTo>
                    <a:cubicBezTo>
                      <a:pt x="498" y="968"/>
                      <a:pt x="548" y="871"/>
                      <a:pt x="679" y="731"/>
                    </a:cubicBezTo>
                    <a:cubicBezTo>
                      <a:pt x="700" y="711"/>
                      <a:pt x="721" y="680"/>
                      <a:pt x="742" y="648"/>
                    </a:cubicBezTo>
                    <a:cubicBezTo>
                      <a:pt x="816" y="522"/>
                      <a:pt x="888" y="397"/>
                      <a:pt x="909" y="241"/>
                    </a:cubicBezTo>
                    <a:cubicBezTo>
                      <a:pt x="920" y="105"/>
                      <a:pt x="826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52"/>
              <p:cNvSpPr/>
              <p:nvPr/>
            </p:nvSpPr>
            <p:spPr>
              <a:xfrm>
                <a:off x="11171586" y="-1740771"/>
                <a:ext cx="87577" cy="135908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122" extrusionOk="0">
                    <a:moveTo>
                      <a:pt x="474" y="1"/>
                    </a:moveTo>
                    <a:cubicBezTo>
                      <a:pt x="451" y="1"/>
                      <a:pt x="426" y="4"/>
                      <a:pt x="399" y="9"/>
                    </a:cubicBezTo>
                    <a:cubicBezTo>
                      <a:pt x="295" y="30"/>
                      <a:pt x="221" y="102"/>
                      <a:pt x="200" y="207"/>
                    </a:cubicBezTo>
                    <a:cubicBezTo>
                      <a:pt x="138" y="427"/>
                      <a:pt x="75" y="636"/>
                      <a:pt x="33" y="866"/>
                    </a:cubicBezTo>
                    <a:cubicBezTo>
                      <a:pt x="0" y="1040"/>
                      <a:pt x="86" y="1122"/>
                      <a:pt x="216" y="1122"/>
                    </a:cubicBezTo>
                    <a:cubicBezTo>
                      <a:pt x="250" y="1122"/>
                      <a:pt x="287" y="1116"/>
                      <a:pt x="326" y="1105"/>
                    </a:cubicBezTo>
                    <a:cubicBezTo>
                      <a:pt x="441" y="1074"/>
                      <a:pt x="525" y="1012"/>
                      <a:pt x="566" y="907"/>
                    </a:cubicBezTo>
                    <a:cubicBezTo>
                      <a:pt x="660" y="729"/>
                      <a:pt x="702" y="531"/>
                      <a:pt x="723" y="353"/>
                    </a:cubicBezTo>
                    <a:cubicBezTo>
                      <a:pt x="723" y="125"/>
                      <a:pt x="635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6" name="Google Shape;1576;p52"/>
          <p:cNvSpPr txBox="1">
            <a:spLocks noGrp="1"/>
          </p:cNvSpPr>
          <p:nvPr>
            <p:ph type="subTitle" idx="1"/>
          </p:nvPr>
        </p:nvSpPr>
        <p:spPr>
          <a:xfrm>
            <a:off x="2359421" y="2068798"/>
            <a:ext cx="4596503" cy="8777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Nội dung bài thơ là gì?</a:t>
            </a:r>
            <a:endParaRPr sz="3200" dirty="0"/>
          </a:p>
        </p:txBody>
      </p:sp>
      <p:grpSp>
        <p:nvGrpSpPr>
          <p:cNvPr id="1577" name="Google Shape;1577;p52"/>
          <p:cNvGrpSpPr/>
          <p:nvPr/>
        </p:nvGrpSpPr>
        <p:grpSpPr>
          <a:xfrm>
            <a:off x="538638" y="3475201"/>
            <a:ext cx="1574867" cy="1330251"/>
            <a:chOff x="538638" y="3475201"/>
            <a:chExt cx="1574867" cy="1330251"/>
          </a:xfrm>
        </p:grpSpPr>
        <p:sp>
          <p:nvSpPr>
            <p:cNvPr id="1578" name="Google Shape;1578;p52"/>
            <p:cNvSpPr/>
            <p:nvPr/>
          </p:nvSpPr>
          <p:spPr>
            <a:xfrm flipH="1">
              <a:off x="538638" y="3475201"/>
              <a:ext cx="1574867" cy="1330251"/>
            </a:xfrm>
            <a:custGeom>
              <a:avLst/>
              <a:gdLst/>
              <a:ahLst/>
              <a:cxnLst/>
              <a:rect l="l" t="t" r="r" b="b"/>
              <a:pathLst>
                <a:path w="35532" h="30013" extrusionOk="0">
                  <a:moveTo>
                    <a:pt x="17802" y="21881"/>
                  </a:moveTo>
                  <a:cubicBezTo>
                    <a:pt x="17802" y="21882"/>
                    <a:pt x="17802" y="21882"/>
                    <a:pt x="17803" y="21883"/>
                  </a:cubicBezTo>
                  <a:cubicBezTo>
                    <a:pt x="17803" y="21882"/>
                    <a:pt x="17802" y="21882"/>
                    <a:pt x="17802" y="21881"/>
                  </a:cubicBezTo>
                  <a:close/>
                  <a:moveTo>
                    <a:pt x="34671" y="1"/>
                  </a:moveTo>
                  <a:cubicBezTo>
                    <a:pt x="34654" y="1"/>
                    <a:pt x="34638" y="3"/>
                    <a:pt x="34623" y="6"/>
                  </a:cubicBezTo>
                  <a:cubicBezTo>
                    <a:pt x="34560" y="27"/>
                    <a:pt x="34539" y="69"/>
                    <a:pt x="34528" y="132"/>
                  </a:cubicBezTo>
                  <a:cubicBezTo>
                    <a:pt x="34497" y="288"/>
                    <a:pt x="34466" y="445"/>
                    <a:pt x="34435" y="612"/>
                  </a:cubicBezTo>
                  <a:cubicBezTo>
                    <a:pt x="34372" y="894"/>
                    <a:pt x="34309" y="1176"/>
                    <a:pt x="34131" y="1416"/>
                  </a:cubicBezTo>
                  <a:cubicBezTo>
                    <a:pt x="33881" y="1782"/>
                    <a:pt x="33672" y="2179"/>
                    <a:pt x="33474" y="2576"/>
                  </a:cubicBezTo>
                  <a:cubicBezTo>
                    <a:pt x="33379" y="2774"/>
                    <a:pt x="33296" y="2973"/>
                    <a:pt x="33212" y="3182"/>
                  </a:cubicBezTo>
                  <a:cubicBezTo>
                    <a:pt x="33056" y="3141"/>
                    <a:pt x="32889" y="3109"/>
                    <a:pt x="32731" y="3067"/>
                  </a:cubicBezTo>
                  <a:cubicBezTo>
                    <a:pt x="32666" y="3046"/>
                    <a:pt x="32602" y="3037"/>
                    <a:pt x="32539" y="3037"/>
                  </a:cubicBezTo>
                  <a:cubicBezTo>
                    <a:pt x="32382" y="3037"/>
                    <a:pt x="32238" y="3098"/>
                    <a:pt x="32125" y="3203"/>
                  </a:cubicBezTo>
                  <a:cubicBezTo>
                    <a:pt x="31865" y="3443"/>
                    <a:pt x="31635" y="3715"/>
                    <a:pt x="31426" y="3997"/>
                  </a:cubicBezTo>
                  <a:cubicBezTo>
                    <a:pt x="31238" y="4248"/>
                    <a:pt x="31050" y="4488"/>
                    <a:pt x="30851" y="4729"/>
                  </a:cubicBezTo>
                  <a:cubicBezTo>
                    <a:pt x="30517" y="5115"/>
                    <a:pt x="30172" y="5502"/>
                    <a:pt x="29838" y="5888"/>
                  </a:cubicBezTo>
                  <a:cubicBezTo>
                    <a:pt x="29608" y="6149"/>
                    <a:pt x="29399" y="6421"/>
                    <a:pt x="29158" y="6672"/>
                  </a:cubicBezTo>
                  <a:cubicBezTo>
                    <a:pt x="29044" y="6807"/>
                    <a:pt x="28960" y="6974"/>
                    <a:pt x="28803" y="7079"/>
                  </a:cubicBezTo>
                  <a:cubicBezTo>
                    <a:pt x="28626" y="7319"/>
                    <a:pt x="28385" y="7508"/>
                    <a:pt x="28260" y="7789"/>
                  </a:cubicBezTo>
                  <a:cubicBezTo>
                    <a:pt x="28208" y="7884"/>
                    <a:pt x="28125" y="7935"/>
                    <a:pt x="28062" y="8009"/>
                  </a:cubicBezTo>
                  <a:cubicBezTo>
                    <a:pt x="27863" y="8197"/>
                    <a:pt x="27832" y="8385"/>
                    <a:pt x="27978" y="8615"/>
                  </a:cubicBezTo>
                  <a:cubicBezTo>
                    <a:pt x="28313" y="9116"/>
                    <a:pt x="28710" y="9576"/>
                    <a:pt x="29127" y="9994"/>
                  </a:cubicBezTo>
                  <a:cubicBezTo>
                    <a:pt x="29211" y="10078"/>
                    <a:pt x="29316" y="10150"/>
                    <a:pt x="29399" y="10224"/>
                  </a:cubicBezTo>
                  <a:cubicBezTo>
                    <a:pt x="29441" y="10255"/>
                    <a:pt x="29451" y="10297"/>
                    <a:pt x="29420" y="10349"/>
                  </a:cubicBezTo>
                  <a:cubicBezTo>
                    <a:pt x="29242" y="10631"/>
                    <a:pt x="29054" y="10902"/>
                    <a:pt x="28793" y="11132"/>
                  </a:cubicBezTo>
                  <a:cubicBezTo>
                    <a:pt x="28552" y="11341"/>
                    <a:pt x="28271" y="11425"/>
                    <a:pt x="27978" y="11478"/>
                  </a:cubicBezTo>
                  <a:cubicBezTo>
                    <a:pt x="27956" y="11479"/>
                    <a:pt x="27934" y="11479"/>
                    <a:pt x="27912" y="11479"/>
                  </a:cubicBezTo>
                  <a:cubicBezTo>
                    <a:pt x="27761" y="11479"/>
                    <a:pt x="27624" y="11450"/>
                    <a:pt x="27487" y="11404"/>
                  </a:cubicBezTo>
                  <a:cubicBezTo>
                    <a:pt x="27456" y="11394"/>
                    <a:pt x="27414" y="11394"/>
                    <a:pt x="27382" y="11394"/>
                  </a:cubicBezTo>
                  <a:cubicBezTo>
                    <a:pt x="27194" y="11352"/>
                    <a:pt x="26996" y="11299"/>
                    <a:pt x="26818" y="11216"/>
                  </a:cubicBezTo>
                  <a:cubicBezTo>
                    <a:pt x="26776" y="11195"/>
                    <a:pt x="26735" y="11174"/>
                    <a:pt x="26693" y="11164"/>
                  </a:cubicBezTo>
                  <a:cubicBezTo>
                    <a:pt x="26317" y="11122"/>
                    <a:pt x="25962" y="10965"/>
                    <a:pt x="25585" y="10923"/>
                  </a:cubicBezTo>
                  <a:cubicBezTo>
                    <a:pt x="25380" y="10899"/>
                    <a:pt x="25174" y="10882"/>
                    <a:pt x="24969" y="10882"/>
                  </a:cubicBezTo>
                  <a:cubicBezTo>
                    <a:pt x="24819" y="10882"/>
                    <a:pt x="24670" y="10891"/>
                    <a:pt x="24520" y="10913"/>
                  </a:cubicBezTo>
                  <a:cubicBezTo>
                    <a:pt x="24248" y="10965"/>
                    <a:pt x="23977" y="11039"/>
                    <a:pt x="23705" y="11111"/>
                  </a:cubicBezTo>
                  <a:cubicBezTo>
                    <a:pt x="23298" y="11227"/>
                    <a:pt x="22911" y="11383"/>
                    <a:pt x="22597" y="11676"/>
                  </a:cubicBezTo>
                  <a:cubicBezTo>
                    <a:pt x="22368" y="11875"/>
                    <a:pt x="22159" y="12083"/>
                    <a:pt x="21961" y="12313"/>
                  </a:cubicBezTo>
                  <a:cubicBezTo>
                    <a:pt x="21448" y="12929"/>
                    <a:pt x="21313" y="13619"/>
                    <a:pt x="21490" y="14382"/>
                  </a:cubicBezTo>
                  <a:cubicBezTo>
                    <a:pt x="21668" y="15134"/>
                    <a:pt x="22075" y="15729"/>
                    <a:pt x="22723" y="16158"/>
                  </a:cubicBezTo>
                  <a:cubicBezTo>
                    <a:pt x="22932" y="16293"/>
                    <a:pt x="23152" y="16430"/>
                    <a:pt x="23371" y="16555"/>
                  </a:cubicBezTo>
                  <a:cubicBezTo>
                    <a:pt x="23705" y="16753"/>
                    <a:pt x="24050" y="16952"/>
                    <a:pt x="24415" y="17087"/>
                  </a:cubicBezTo>
                  <a:cubicBezTo>
                    <a:pt x="24552" y="17129"/>
                    <a:pt x="24687" y="17192"/>
                    <a:pt x="24823" y="17254"/>
                  </a:cubicBezTo>
                  <a:cubicBezTo>
                    <a:pt x="25304" y="17463"/>
                    <a:pt x="25753" y="17735"/>
                    <a:pt x="26212" y="17997"/>
                  </a:cubicBezTo>
                  <a:cubicBezTo>
                    <a:pt x="26495" y="18153"/>
                    <a:pt x="26756" y="18331"/>
                    <a:pt x="26996" y="18540"/>
                  </a:cubicBezTo>
                  <a:cubicBezTo>
                    <a:pt x="27080" y="18603"/>
                    <a:pt x="27163" y="18675"/>
                    <a:pt x="27247" y="18749"/>
                  </a:cubicBezTo>
                  <a:cubicBezTo>
                    <a:pt x="27435" y="18937"/>
                    <a:pt x="27633" y="19104"/>
                    <a:pt x="27832" y="19281"/>
                  </a:cubicBezTo>
                  <a:cubicBezTo>
                    <a:pt x="27832" y="19281"/>
                    <a:pt x="27832" y="19292"/>
                    <a:pt x="27842" y="19292"/>
                  </a:cubicBezTo>
                  <a:cubicBezTo>
                    <a:pt x="27895" y="19355"/>
                    <a:pt x="27957" y="19418"/>
                    <a:pt x="28009" y="19490"/>
                  </a:cubicBezTo>
                  <a:cubicBezTo>
                    <a:pt x="28292" y="19835"/>
                    <a:pt x="28490" y="20222"/>
                    <a:pt x="28584" y="20650"/>
                  </a:cubicBezTo>
                  <a:cubicBezTo>
                    <a:pt x="28668" y="21006"/>
                    <a:pt x="28584" y="21308"/>
                    <a:pt x="28313" y="21570"/>
                  </a:cubicBezTo>
                  <a:cubicBezTo>
                    <a:pt x="28114" y="21758"/>
                    <a:pt x="27874" y="21862"/>
                    <a:pt x="27623" y="21925"/>
                  </a:cubicBezTo>
                  <a:cubicBezTo>
                    <a:pt x="27450" y="21965"/>
                    <a:pt x="27281" y="21985"/>
                    <a:pt x="27116" y="21985"/>
                  </a:cubicBezTo>
                  <a:cubicBezTo>
                    <a:pt x="26644" y="21985"/>
                    <a:pt x="26205" y="21825"/>
                    <a:pt x="25794" y="21538"/>
                  </a:cubicBezTo>
                  <a:cubicBezTo>
                    <a:pt x="25585" y="21287"/>
                    <a:pt x="25272" y="21026"/>
                    <a:pt x="25095" y="20932"/>
                  </a:cubicBezTo>
                  <a:cubicBezTo>
                    <a:pt x="24896" y="20734"/>
                    <a:pt x="24719" y="20525"/>
                    <a:pt x="24541" y="20316"/>
                  </a:cubicBezTo>
                  <a:cubicBezTo>
                    <a:pt x="24343" y="20065"/>
                    <a:pt x="24144" y="19804"/>
                    <a:pt x="23956" y="19553"/>
                  </a:cubicBezTo>
                  <a:cubicBezTo>
                    <a:pt x="23956" y="19532"/>
                    <a:pt x="23946" y="19522"/>
                    <a:pt x="23946" y="19511"/>
                  </a:cubicBezTo>
                  <a:lnTo>
                    <a:pt x="23412" y="18791"/>
                  </a:lnTo>
                  <a:lnTo>
                    <a:pt x="23350" y="18728"/>
                  </a:lnTo>
                  <a:lnTo>
                    <a:pt x="23068" y="18352"/>
                  </a:lnTo>
                  <a:cubicBezTo>
                    <a:pt x="22441" y="17537"/>
                    <a:pt x="21773" y="16774"/>
                    <a:pt x="20926" y="16189"/>
                  </a:cubicBezTo>
                  <a:cubicBezTo>
                    <a:pt x="20529" y="15907"/>
                    <a:pt x="20111" y="15677"/>
                    <a:pt x="19662" y="15510"/>
                  </a:cubicBezTo>
                  <a:cubicBezTo>
                    <a:pt x="19537" y="15458"/>
                    <a:pt x="19411" y="15427"/>
                    <a:pt x="19296" y="15395"/>
                  </a:cubicBezTo>
                  <a:cubicBezTo>
                    <a:pt x="19105" y="15345"/>
                    <a:pt x="18861" y="15302"/>
                    <a:pt x="18659" y="15302"/>
                  </a:cubicBezTo>
                  <a:cubicBezTo>
                    <a:pt x="18607" y="15302"/>
                    <a:pt x="18558" y="15305"/>
                    <a:pt x="18513" y="15311"/>
                  </a:cubicBezTo>
                  <a:cubicBezTo>
                    <a:pt x="18158" y="15364"/>
                    <a:pt x="17792" y="15332"/>
                    <a:pt x="17478" y="15499"/>
                  </a:cubicBezTo>
                  <a:cubicBezTo>
                    <a:pt x="17395" y="15520"/>
                    <a:pt x="17311" y="15552"/>
                    <a:pt x="17228" y="15573"/>
                  </a:cubicBezTo>
                  <a:cubicBezTo>
                    <a:pt x="16904" y="15687"/>
                    <a:pt x="16622" y="15865"/>
                    <a:pt x="16361" y="16074"/>
                  </a:cubicBezTo>
                  <a:cubicBezTo>
                    <a:pt x="16131" y="16242"/>
                    <a:pt x="15922" y="16450"/>
                    <a:pt x="15734" y="16669"/>
                  </a:cubicBezTo>
                  <a:cubicBezTo>
                    <a:pt x="15577" y="16857"/>
                    <a:pt x="15421" y="17046"/>
                    <a:pt x="15295" y="17254"/>
                  </a:cubicBezTo>
                  <a:cubicBezTo>
                    <a:pt x="15191" y="17443"/>
                    <a:pt x="15096" y="17621"/>
                    <a:pt x="14982" y="17798"/>
                  </a:cubicBezTo>
                  <a:cubicBezTo>
                    <a:pt x="14835" y="18018"/>
                    <a:pt x="14731" y="18237"/>
                    <a:pt x="14647" y="18477"/>
                  </a:cubicBezTo>
                  <a:cubicBezTo>
                    <a:pt x="14627" y="18540"/>
                    <a:pt x="14606" y="18603"/>
                    <a:pt x="14585" y="18675"/>
                  </a:cubicBezTo>
                  <a:cubicBezTo>
                    <a:pt x="14501" y="19021"/>
                    <a:pt x="14490" y="19365"/>
                    <a:pt x="14511" y="19710"/>
                  </a:cubicBezTo>
                  <a:lnTo>
                    <a:pt x="14511" y="19741"/>
                  </a:lnTo>
                  <a:cubicBezTo>
                    <a:pt x="14480" y="20232"/>
                    <a:pt x="14553" y="20702"/>
                    <a:pt x="14637" y="21183"/>
                  </a:cubicBezTo>
                  <a:cubicBezTo>
                    <a:pt x="14657" y="21329"/>
                    <a:pt x="14689" y="21486"/>
                    <a:pt x="14720" y="21632"/>
                  </a:cubicBezTo>
                  <a:cubicBezTo>
                    <a:pt x="14908" y="22468"/>
                    <a:pt x="15054" y="23304"/>
                    <a:pt x="15128" y="24161"/>
                  </a:cubicBezTo>
                  <a:cubicBezTo>
                    <a:pt x="15170" y="24599"/>
                    <a:pt x="15180" y="25027"/>
                    <a:pt x="15180" y="25466"/>
                  </a:cubicBezTo>
                  <a:cubicBezTo>
                    <a:pt x="15170" y="25905"/>
                    <a:pt x="15013" y="26292"/>
                    <a:pt x="14752" y="26636"/>
                  </a:cubicBezTo>
                  <a:cubicBezTo>
                    <a:pt x="14678" y="26710"/>
                    <a:pt x="14595" y="26793"/>
                    <a:pt x="14532" y="26877"/>
                  </a:cubicBezTo>
                  <a:cubicBezTo>
                    <a:pt x="14361" y="27003"/>
                    <a:pt x="14153" y="27061"/>
                    <a:pt x="13949" y="27061"/>
                  </a:cubicBezTo>
                  <a:cubicBezTo>
                    <a:pt x="13867" y="27061"/>
                    <a:pt x="13785" y="27051"/>
                    <a:pt x="13707" y="27033"/>
                  </a:cubicBezTo>
                  <a:cubicBezTo>
                    <a:pt x="13456" y="26898"/>
                    <a:pt x="13258" y="26720"/>
                    <a:pt x="13080" y="26522"/>
                  </a:cubicBezTo>
                  <a:cubicBezTo>
                    <a:pt x="13059" y="26501"/>
                    <a:pt x="13028" y="26490"/>
                    <a:pt x="13007" y="26480"/>
                  </a:cubicBezTo>
                  <a:cubicBezTo>
                    <a:pt x="12850" y="26281"/>
                    <a:pt x="12714" y="26062"/>
                    <a:pt x="12579" y="25842"/>
                  </a:cubicBezTo>
                  <a:cubicBezTo>
                    <a:pt x="12286" y="25424"/>
                    <a:pt x="12140" y="24955"/>
                    <a:pt x="12098" y="24463"/>
                  </a:cubicBezTo>
                  <a:cubicBezTo>
                    <a:pt x="12129" y="24338"/>
                    <a:pt x="12129" y="24182"/>
                    <a:pt x="12087" y="24035"/>
                  </a:cubicBezTo>
                  <a:cubicBezTo>
                    <a:pt x="12098" y="23669"/>
                    <a:pt x="12129" y="23314"/>
                    <a:pt x="12171" y="22949"/>
                  </a:cubicBezTo>
                  <a:cubicBezTo>
                    <a:pt x="12192" y="22719"/>
                    <a:pt x="12213" y="22489"/>
                    <a:pt x="12275" y="22269"/>
                  </a:cubicBezTo>
                  <a:lnTo>
                    <a:pt x="12370" y="21893"/>
                  </a:lnTo>
                  <a:cubicBezTo>
                    <a:pt x="12412" y="21862"/>
                    <a:pt x="12443" y="21830"/>
                    <a:pt x="12453" y="21779"/>
                  </a:cubicBezTo>
                  <a:cubicBezTo>
                    <a:pt x="12516" y="21559"/>
                    <a:pt x="12589" y="21340"/>
                    <a:pt x="12652" y="21120"/>
                  </a:cubicBezTo>
                  <a:cubicBezTo>
                    <a:pt x="12662" y="21078"/>
                    <a:pt x="12652" y="21026"/>
                    <a:pt x="12652" y="20974"/>
                  </a:cubicBezTo>
                  <a:cubicBezTo>
                    <a:pt x="12777" y="20598"/>
                    <a:pt x="12881" y="20222"/>
                    <a:pt x="12955" y="19845"/>
                  </a:cubicBezTo>
                  <a:cubicBezTo>
                    <a:pt x="13007" y="19522"/>
                    <a:pt x="13049" y="19198"/>
                    <a:pt x="13018" y="18863"/>
                  </a:cubicBezTo>
                  <a:cubicBezTo>
                    <a:pt x="12986" y="18582"/>
                    <a:pt x="12934" y="18299"/>
                    <a:pt x="12798" y="18048"/>
                  </a:cubicBezTo>
                  <a:cubicBezTo>
                    <a:pt x="12652" y="17777"/>
                    <a:pt x="12453" y="17526"/>
                    <a:pt x="12192" y="17338"/>
                  </a:cubicBezTo>
                  <a:cubicBezTo>
                    <a:pt x="12192" y="17328"/>
                    <a:pt x="12192" y="17307"/>
                    <a:pt x="12182" y="17307"/>
                  </a:cubicBezTo>
                  <a:cubicBezTo>
                    <a:pt x="11994" y="17150"/>
                    <a:pt x="11785" y="17025"/>
                    <a:pt x="11534" y="17004"/>
                  </a:cubicBezTo>
                  <a:cubicBezTo>
                    <a:pt x="11273" y="16920"/>
                    <a:pt x="11001" y="16889"/>
                    <a:pt x="10740" y="16847"/>
                  </a:cubicBezTo>
                  <a:cubicBezTo>
                    <a:pt x="10528" y="16815"/>
                    <a:pt x="10317" y="16787"/>
                    <a:pt x="10105" y="16787"/>
                  </a:cubicBezTo>
                  <a:cubicBezTo>
                    <a:pt x="9972" y="16787"/>
                    <a:pt x="9839" y="16798"/>
                    <a:pt x="9705" y="16827"/>
                  </a:cubicBezTo>
                  <a:cubicBezTo>
                    <a:pt x="9654" y="16837"/>
                    <a:pt x="9601" y="16847"/>
                    <a:pt x="9549" y="16847"/>
                  </a:cubicBezTo>
                  <a:cubicBezTo>
                    <a:pt x="9371" y="16847"/>
                    <a:pt x="9204" y="16899"/>
                    <a:pt x="9048" y="16973"/>
                  </a:cubicBezTo>
                  <a:cubicBezTo>
                    <a:pt x="8723" y="17108"/>
                    <a:pt x="8410" y="17265"/>
                    <a:pt x="8107" y="17463"/>
                  </a:cubicBezTo>
                  <a:cubicBezTo>
                    <a:pt x="8013" y="17526"/>
                    <a:pt x="7908" y="17589"/>
                    <a:pt x="7825" y="17672"/>
                  </a:cubicBezTo>
                  <a:cubicBezTo>
                    <a:pt x="7731" y="17767"/>
                    <a:pt x="7627" y="17860"/>
                    <a:pt x="7532" y="17955"/>
                  </a:cubicBezTo>
                  <a:cubicBezTo>
                    <a:pt x="7460" y="18018"/>
                    <a:pt x="7397" y="18080"/>
                    <a:pt x="7334" y="18143"/>
                  </a:cubicBezTo>
                  <a:cubicBezTo>
                    <a:pt x="7198" y="18268"/>
                    <a:pt x="7073" y="18394"/>
                    <a:pt x="6947" y="18519"/>
                  </a:cubicBezTo>
                  <a:cubicBezTo>
                    <a:pt x="6373" y="19093"/>
                    <a:pt x="5934" y="19762"/>
                    <a:pt x="5610" y="20493"/>
                  </a:cubicBezTo>
                  <a:cubicBezTo>
                    <a:pt x="5422" y="20911"/>
                    <a:pt x="5213" y="21319"/>
                    <a:pt x="4994" y="21716"/>
                  </a:cubicBezTo>
                  <a:cubicBezTo>
                    <a:pt x="4858" y="21977"/>
                    <a:pt x="4681" y="22207"/>
                    <a:pt x="4440" y="22374"/>
                  </a:cubicBezTo>
                  <a:cubicBezTo>
                    <a:pt x="4388" y="22415"/>
                    <a:pt x="4335" y="22447"/>
                    <a:pt x="4284" y="22489"/>
                  </a:cubicBezTo>
                  <a:cubicBezTo>
                    <a:pt x="4252" y="22499"/>
                    <a:pt x="4231" y="22510"/>
                    <a:pt x="4210" y="22531"/>
                  </a:cubicBezTo>
                  <a:cubicBezTo>
                    <a:pt x="4062" y="22642"/>
                    <a:pt x="3906" y="22712"/>
                    <a:pt x="3734" y="22712"/>
                  </a:cubicBezTo>
                  <a:cubicBezTo>
                    <a:pt x="3712" y="22712"/>
                    <a:pt x="3690" y="22710"/>
                    <a:pt x="3667" y="22708"/>
                  </a:cubicBezTo>
                  <a:cubicBezTo>
                    <a:pt x="3625" y="22687"/>
                    <a:pt x="3594" y="22666"/>
                    <a:pt x="3562" y="22635"/>
                  </a:cubicBezTo>
                  <a:cubicBezTo>
                    <a:pt x="3521" y="22594"/>
                    <a:pt x="3490" y="22541"/>
                    <a:pt x="3458" y="22499"/>
                  </a:cubicBezTo>
                  <a:cubicBezTo>
                    <a:pt x="3427" y="22415"/>
                    <a:pt x="3395" y="22343"/>
                    <a:pt x="3353" y="22269"/>
                  </a:cubicBezTo>
                  <a:cubicBezTo>
                    <a:pt x="3353" y="22259"/>
                    <a:pt x="3343" y="22248"/>
                    <a:pt x="3333" y="22248"/>
                  </a:cubicBezTo>
                  <a:cubicBezTo>
                    <a:pt x="3322" y="22176"/>
                    <a:pt x="3302" y="22102"/>
                    <a:pt x="3302" y="22018"/>
                  </a:cubicBezTo>
                  <a:cubicBezTo>
                    <a:pt x="3281" y="21653"/>
                    <a:pt x="3312" y="21308"/>
                    <a:pt x="3395" y="20964"/>
                  </a:cubicBezTo>
                  <a:cubicBezTo>
                    <a:pt x="3458" y="20797"/>
                    <a:pt x="3521" y="20629"/>
                    <a:pt x="3562" y="20472"/>
                  </a:cubicBezTo>
                  <a:cubicBezTo>
                    <a:pt x="3615" y="20337"/>
                    <a:pt x="3699" y="20212"/>
                    <a:pt x="3709" y="20065"/>
                  </a:cubicBezTo>
                  <a:cubicBezTo>
                    <a:pt x="3740" y="20013"/>
                    <a:pt x="3771" y="19950"/>
                    <a:pt x="3803" y="19898"/>
                  </a:cubicBezTo>
                  <a:cubicBezTo>
                    <a:pt x="3949" y="19616"/>
                    <a:pt x="4147" y="19386"/>
                    <a:pt x="4346" y="19146"/>
                  </a:cubicBezTo>
                  <a:cubicBezTo>
                    <a:pt x="4785" y="18624"/>
                    <a:pt x="5213" y="18090"/>
                    <a:pt x="5610" y="17516"/>
                  </a:cubicBezTo>
                  <a:cubicBezTo>
                    <a:pt x="5631" y="17505"/>
                    <a:pt x="5663" y="17484"/>
                    <a:pt x="5673" y="17463"/>
                  </a:cubicBezTo>
                  <a:cubicBezTo>
                    <a:pt x="5756" y="17370"/>
                    <a:pt x="5819" y="17275"/>
                    <a:pt x="5840" y="17161"/>
                  </a:cubicBezTo>
                  <a:cubicBezTo>
                    <a:pt x="6060" y="16806"/>
                    <a:pt x="6227" y="16430"/>
                    <a:pt x="6300" y="16012"/>
                  </a:cubicBezTo>
                  <a:cubicBezTo>
                    <a:pt x="6415" y="15406"/>
                    <a:pt x="6383" y="14821"/>
                    <a:pt x="6060" y="14267"/>
                  </a:cubicBezTo>
                  <a:cubicBezTo>
                    <a:pt x="5944" y="14068"/>
                    <a:pt x="5809" y="13890"/>
                    <a:pt x="5652" y="13734"/>
                  </a:cubicBezTo>
                  <a:cubicBezTo>
                    <a:pt x="5485" y="13567"/>
                    <a:pt x="5328" y="13400"/>
                    <a:pt x="5119" y="13274"/>
                  </a:cubicBezTo>
                  <a:cubicBezTo>
                    <a:pt x="5057" y="13233"/>
                    <a:pt x="4983" y="13201"/>
                    <a:pt x="4910" y="13170"/>
                  </a:cubicBezTo>
                  <a:cubicBezTo>
                    <a:pt x="4806" y="13055"/>
                    <a:pt x="4670" y="13013"/>
                    <a:pt x="4534" y="12961"/>
                  </a:cubicBezTo>
                  <a:cubicBezTo>
                    <a:pt x="4223" y="12857"/>
                    <a:pt x="3908" y="12813"/>
                    <a:pt x="3591" y="12813"/>
                  </a:cubicBezTo>
                  <a:cubicBezTo>
                    <a:pt x="3428" y="12813"/>
                    <a:pt x="3266" y="12824"/>
                    <a:pt x="3103" y="12846"/>
                  </a:cubicBezTo>
                  <a:cubicBezTo>
                    <a:pt x="2779" y="12887"/>
                    <a:pt x="2445" y="12961"/>
                    <a:pt x="2162" y="13159"/>
                  </a:cubicBezTo>
                  <a:cubicBezTo>
                    <a:pt x="2058" y="13222"/>
                    <a:pt x="1953" y="13274"/>
                    <a:pt x="1849" y="13326"/>
                  </a:cubicBezTo>
                  <a:cubicBezTo>
                    <a:pt x="1693" y="13400"/>
                    <a:pt x="1556" y="13493"/>
                    <a:pt x="1431" y="13609"/>
                  </a:cubicBezTo>
                  <a:lnTo>
                    <a:pt x="1243" y="13765"/>
                  </a:lnTo>
                  <a:cubicBezTo>
                    <a:pt x="1201" y="13797"/>
                    <a:pt x="1159" y="13839"/>
                    <a:pt x="1139" y="13880"/>
                  </a:cubicBezTo>
                  <a:cubicBezTo>
                    <a:pt x="1066" y="13985"/>
                    <a:pt x="1076" y="14068"/>
                    <a:pt x="1159" y="14120"/>
                  </a:cubicBezTo>
                  <a:cubicBezTo>
                    <a:pt x="1170" y="14131"/>
                    <a:pt x="1170" y="14141"/>
                    <a:pt x="1180" y="14162"/>
                  </a:cubicBezTo>
                  <a:cubicBezTo>
                    <a:pt x="1212" y="14162"/>
                    <a:pt x="1243" y="14152"/>
                    <a:pt x="1285" y="14152"/>
                  </a:cubicBezTo>
                  <a:cubicBezTo>
                    <a:pt x="1327" y="14162"/>
                    <a:pt x="1379" y="14162"/>
                    <a:pt x="1421" y="14173"/>
                  </a:cubicBezTo>
                  <a:cubicBezTo>
                    <a:pt x="1438" y="14176"/>
                    <a:pt x="1455" y="14178"/>
                    <a:pt x="1472" y="14178"/>
                  </a:cubicBezTo>
                  <a:cubicBezTo>
                    <a:pt x="1505" y="14178"/>
                    <a:pt x="1536" y="14169"/>
                    <a:pt x="1556" y="14141"/>
                  </a:cubicBezTo>
                  <a:lnTo>
                    <a:pt x="1577" y="14120"/>
                  </a:lnTo>
                  <a:cubicBezTo>
                    <a:pt x="1630" y="14099"/>
                    <a:pt x="1672" y="14048"/>
                    <a:pt x="1734" y="14027"/>
                  </a:cubicBezTo>
                  <a:cubicBezTo>
                    <a:pt x="1745" y="14027"/>
                    <a:pt x="1765" y="14016"/>
                    <a:pt x="1786" y="14016"/>
                  </a:cubicBezTo>
                  <a:cubicBezTo>
                    <a:pt x="1995" y="13964"/>
                    <a:pt x="2204" y="13911"/>
                    <a:pt x="2424" y="13880"/>
                  </a:cubicBezTo>
                  <a:cubicBezTo>
                    <a:pt x="2538" y="13865"/>
                    <a:pt x="2658" y="13855"/>
                    <a:pt x="2780" y="13855"/>
                  </a:cubicBezTo>
                  <a:cubicBezTo>
                    <a:pt x="2825" y="13855"/>
                    <a:pt x="2870" y="13857"/>
                    <a:pt x="2915" y="13860"/>
                  </a:cubicBezTo>
                  <a:cubicBezTo>
                    <a:pt x="3207" y="13890"/>
                    <a:pt x="3490" y="13943"/>
                    <a:pt x="3657" y="14225"/>
                  </a:cubicBezTo>
                  <a:cubicBezTo>
                    <a:pt x="3667" y="14246"/>
                    <a:pt x="3688" y="14257"/>
                    <a:pt x="3699" y="14267"/>
                  </a:cubicBezTo>
                  <a:cubicBezTo>
                    <a:pt x="3866" y="14465"/>
                    <a:pt x="3970" y="14695"/>
                    <a:pt x="4043" y="14946"/>
                  </a:cubicBezTo>
                  <a:cubicBezTo>
                    <a:pt x="4075" y="15081"/>
                    <a:pt x="4075" y="15228"/>
                    <a:pt x="4096" y="15374"/>
                  </a:cubicBezTo>
                  <a:cubicBezTo>
                    <a:pt x="4168" y="15928"/>
                    <a:pt x="4001" y="16419"/>
                    <a:pt x="3646" y="16847"/>
                  </a:cubicBezTo>
                  <a:cubicBezTo>
                    <a:pt x="3353" y="17182"/>
                    <a:pt x="3030" y="17495"/>
                    <a:pt x="2675" y="17756"/>
                  </a:cubicBezTo>
                  <a:cubicBezTo>
                    <a:pt x="2382" y="17986"/>
                    <a:pt x="2090" y="18216"/>
                    <a:pt x="1839" y="18498"/>
                  </a:cubicBezTo>
                  <a:cubicBezTo>
                    <a:pt x="1693" y="18654"/>
                    <a:pt x="1536" y="18801"/>
                    <a:pt x="1400" y="18979"/>
                  </a:cubicBezTo>
                  <a:cubicBezTo>
                    <a:pt x="1087" y="19386"/>
                    <a:pt x="815" y="19815"/>
                    <a:pt x="616" y="20284"/>
                  </a:cubicBezTo>
                  <a:cubicBezTo>
                    <a:pt x="523" y="20514"/>
                    <a:pt x="428" y="20755"/>
                    <a:pt x="335" y="20995"/>
                  </a:cubicBezTo>
                  <a:cubicBezTo>
                    <a:pt x="84" y="21601"/>
                    <a:pt x="0" y="22238"/>
                    <a:pt x="31" y="22886"/>
                  </a:cubicBezTo>
                  <a:cubicBezTo>
                    <a:pt x="42" y="22959"/>
                    <a:pt x="52" y="23032"/>
                    <a:pt x="73" y="23105"/>
                  </a:cubicBezTo>
                  <a:cubicBezTo>
                    <a:pt x="167" y="23471"/>
                    <a:pt x="293" y="23836"/>
                    <a:pt x="449" y="24192"/>
                  </a:cubicBezTo>
                  <a:cubicBezTo>
                    <a:pt x="502" y="24338"/>
                    <a:pt x="574" y="24474"/>
                    <a:pt x="658" y="24609"/>
                  </a:cubicBezTo>
                  <a:cubicBezTo>
                    <a:pt x="700" y="24683"/>
                    <a:pt x="742" y="24756"/>
                    <a:pt x="794" y="24829"/>
                  </a:cubicBezTo>
                  <a:cubicBezTo>
                    <a:pt x="961" y="25080"/>
                    <a:pt x="1149" y="25310"/>
                    <a:pt x="1337" y="25550"/>
                  </a:cubicBezTo>
                  <a:cubicBezTo>
                    <a:pt x="1526" y="25790"/>
                    <a:pt x="1755" y="25968"/>
                    <a:pt x="2037" y="26104"/>
                  </a:cubicBezTo>
                  <a:cubicBezTo>
                    <a:pt x="2131" y="26156"/>
                    <a:pt x="2246" y="26187"/>
                    <a:pt x="2340" y="26260"/>
                  </a:cubicBezTo>
                  <a:cubicBezTo>
                    <a:pt x="2424" y="26323"/>
                    <a:pt x="2549" y="26292"/>
                    <a:pt x="2654" y="26344"/>
                  </a:cubicBezTo>
                  <a:cubicBezTo>
                    <a:pt x="2765" y="26395"/>
                    <a:pt x="3132" y="26433"/>
                    <a:pt x="3340" y="26433"/>
                  </a:cubicBezTo>
                  <a:cubicBezTo>
                    <a:pt x="3385" y="26433"/>
                    <a:pt x="3422" y="26431"/>
                    <a:pt x="3448" y="26427"/>
                  </a:cubicBezTo>
                  <a:cubicBezTo>
                    <a:pt x="3458" y="26427"/>
                    <a:pt x="3458" y="26427"/>
                    <a:pt x="3458" y="26417"/>
                  </a:cubicBezTo>
                  <a:cubicBezTo>
                    <a:pt x="3500" y="26417"/>
                    <a:pt x="3541" y="26417"/>
                    <a:pt x="3583" y="26406"/>
                  </a:cubicBezTo>
                  <a:cubicBezTo>
                    <a:pt x="3625" y="26406"/>
                    <a:pt x="3667" y="26396"/>
                    <a:pt x="3699" y="26385"/>
                  </a:cubicBezTo>
                  <a:cubicBezTo>
                    <a:pt x="3824" y="26365"/>
                    <a:pt x="3949" y="26355"/>
                    <a:pt x="4064" y="26323"/>
                  </a:cubicBezTo>
                  <a:cubicBezTo>
                    <a:pt x="4127" y="26313"/>
                    <a:pt x="4189" y="26302"/>
                    <a:pt x="4252" y="26281"/>
                  </a:cubicBezTo>
                  <a:cubicBezTo>
                    <a:pt x="4367" y="26260"/>
                    <a:pt x="4482" y="26229"/>
                    <a:pt x="4607" y="26187"/>
                  </a:cubicBezTo>
                  <a:cubicBezTo>
                    <a:pt x="4722" y="26146"/>
                    <a:pt x="4837" y="26104"/>
                    <a:pt x="4952" y="26051"/>
                  </a:cubicBezTo>
                  <a:cubicBezTo>
                    <a:pt x="5171" y="25947"/>
                    <a:pt x="5391" y="25842"/>
                    <a:pt x="5579" y="25675"/>
                  </a:cubicBezTo>
                  <a:cubicBezTo>
                    <a:pt x="5746" y="25529"/>
                    <a:pt x="5913" y="25393"/>
                    <a:pt x="6091" y="25268"/>
                  </a:cubicBezTo>
                  <a:cubicBezTo>
                    <a:pt x="6206" y="25184"/>
                    <a:pt x="6310" y="25090"/>
                    <a:pt x="6415" y="24996"/>
                  </a:cubicBezTo>
                  <a:cubicBezTo>
                    <a:pt x="6561" y="24965"/>
                    <a:pt x="6613" y="24818"/>
                    <a:pt x="6707" y="24735"/>
                  </a:cubicBezTo>
                  <a:cubicBezTo>
                    <a:pt x="6770" y="24693"/>
                    <a:pt x="6791" y="24630"/>
                    <a:pt x="6801" y="24568"/>
                  </a:cubicBezTo>
                  <a:lnTo>
                    <a:pt x="6801" y="24558"/>
                  </a:lnTo>
                  <a:cubicBezTo>
                    <a:pt x="7021" y="24317"/>
                    <a:pt x="7198" y="24045"/>
                    <a:pt x="7355" y="23753"/>
                  </a:cubicBezTo>
                  <a:cubicBezTo>
                    <a:pt x="7532" y="23439"/>
                    <a:pt x="7689" y="23105"/>
                    <a:pt x="7804" y="22761"/>
                  </a:cubicBezTo>
                  <a:cubicBezTo>
                    <a:pt x="7982" y="22248"/>
                    <a:pt x="8159" y="21737"/>
                    <a:pt x="8368" y="21224"/>
                  </a:cubicBezTo>
                  <a:lnTo>
                    <a:pt x="8379" y="21235"/>
                  </a:lnTo>
                  <a:cubicBezTo>
                    <a:pt x="8504" y="20953"/>
                    <a:pt x="8598" y="20713"/>
                    <a:pt x="8723" y="20483"/>
                  </a:cubicBezTo>
                  <a:cubicBezTo>
                    <a:pt x="8744" y="20430"/>
                    <a:pt x="8765" y="20389"/>
                    <a:pt x="8776" y="20337"/>
                  </a:cubicBezTo>
                  <a:cubicBezTo>
                    <a:pt x="8797" y="20295"/>
                    <a:pt x="8828" y="20242"/>
                    <a:pt x="8860" y="20191"/>
                  </a:cubicBezTo>
                  <a:cubicBezTo>
                    <a:pt x="9048" y="19845"/>
                    <a:pt x="9371" y="19668"/>
                    <a:pt x="9726" y="19532"/>
                  </a:cubicBezTo>
                  <a:cubicBezTo>
                    <a:pt x="9764" y="19513"/>
                    <a:pt x="9810" y="19510"/>
                    <a:pt x="9859" y="19510"/>
                  </a:cubicBezTo>
                  <a:cubicBezTo>
                    <a:pt x="9890" y="19510"/>
                    <a:pt x="9923" y="19511"/>
                    <a:pt x="9956" y="19511"/>
                  </a:cubicBezTo>
                  <a:cubicBezTo>
                    <a:pt x="10092" y="19585"/>
                    <a:pt x="10207" y="19678"/>
                    <a:pt x="10301" y="19804"/>
                  </a:cubicBezTo>
                  <a:lnTo>
                    <a:pt x="10311" y="19815"/>
                  </a:lnTo>
                  <a:lnTo>
                    <a:pt x="10343" y="19877"/>
                  </a:lnTo>
                  <a:cubicBezTo>
                    <a:pt x="10510" y="20263"/>
                    <a:pt x="10552" y="20650"/>
                    <a:pt x="10437" y="21047"/>
                  </a:cubicBezTo>
                  <a:cubicBezTo>
                    <a:pt x="10332" y="21413"/>
                    <a:pt x="10197" y="21758"/>
                    <a:pt x="10051" y="22102"/>
                  </a:cubicBezTo>
                  <a:cubicBezTo>
                    <a:pt x="9716" y="22896"/>
                    <a:pt x="9413" y="23701"/>
                    <a:pt x="9225" y="24558"/>
                  </a:cubicBezTo>
                  <a:cubicBezTo>
                    <a:pt x="9152" y="24892"/>
                    <a:pt x="9099" y="25236"/>
                    <a:pt x="9099" y="25581"/>
                  </a:cubicBezTo>
                  <a:cubicBezTo>
                    <a:pt x="9099" y="26041"/>
                    <a:pt x="9173" y="26490"/>
                    <a:pt x="9288" y="26929"/>
                  </a:cubicBezTo>
                  <a:cubicBezTo>
                    <a:pt x="9392" y="27347"/>
                    <a:pt x="9570" y="27744"/>
                    <a:pt x="9810" y="28089"/>
                  </a:cubicBezTo>
                  <a:cubicBezTo>
                    <a:pt x="10061" y="28454"/>
                    <a:pt x="10364" y="28767"/>
                    <a:pt x="10698" y="29050"/>
                  </a:cubicBezTo>
                  <a:cubicBezTo>
                    <a:pt x="11022" y="29322"/>
                    <a:pt x="11409" y="29489"/>
                    <a:pt x="11774" y="29677"/>
                  </a:cubicBezTo>
                  <a:cubicBezTo>
                    <a:pt x="11952" y="29760"/>
                    <a:pt x="12140" y="29823"/>
                    <a:pt x="12338" y="29875"/>
                  </a:cubicBezTo>
                  <a:cubicBezTo>
                    <a:pt x="12678" y="29969"/>
                    <a:pt x="13027" y="30013"/>
                    <a:pt x="13384" y="30013"/>
                  </a:cubicBezTo>
                  <a:cubicBezTo>
                    <a:pt x="13422" y="30013"/>
                    <a:pt x="13460" y="30012"/>
                    <a:pt x="13498" y="30011"/>
                  </a:cubicBezTo>
                  <a:cubicBezTo>
                    <a:pt x="13582" y="30011"/>
                    <a:pt x="13655" y="30000"/>
                    <a:pt x="13738" y="29990"/>
                  </a:cubicBezTo>
                  <a:cubicBezTo>
                    <a:pt x="13884" y="29979"/>
                    <a:pt x="14031" y="29969"/>
                    <a:pt x="14177" y="29948"/>
                  </a:cubicBezTo>
                  <a:cubicBezTo>
                    <a:pt x="14219" y="29948"/>
                    <a:pt x="14250" y="29938"/>
                    <a:pt x="14292" y="29928"/>
                  </a:cubicBezTo>
                  <a:cubicBezTo>
                    <a:pt x="14459" y="29907"/>
                    <a:pt x="14627" y="29875"/>
                    <a:pt x="14783" y="29844"/>
                  </a:cubicBezTo>
                  <a:cubicBezTo>
                    <a:pt x="14866" y="29823"/>
                    <a:pt x="14940" y="29802"/>
                    <a:pt x="15024" y="29770"/>
                  </a:cubicBezTo>
                  <a:cubicBezTo>
                    <a:pt x="15191" y="29708"/>
                    <a:pt x="15358" y="29635"/>
                    <a:pt x="15525" y="29561"/>
                  </a:cubicBezTo>
                  <a:cubicBezTo>
                    <a:pt x="15755" y="29457"/>
                    <a:pt x="15985" y="29332"/>
                    <a:pt x="16194" y="29196"/>
                  </a:cubicBezTo>
                  <a:cubicBezTo>
                    <a:pt x="16194" y="29206"/>
                    <a:pt x="16204" y="29206"/>
                    <a:pt x="16215" y="29217"/>
                  </a:cubicBezTo>
                  <a:cubicBezTo>
                    <a:pt x="16496" y="29018"/>
                    <a:pt x="16800" y="28830"/>
                    <a:pt x="16988" y="28549"/>
                  </a:cubicBezTo>
                  <a:cubicBezTo>
                    <a:pt x="17301" y="28235"/>
                    <a:pt x="17562" y="27880"/>
                    <a:pt x="17782" y="27504"/>
                  </a:cubicBezTo>
                  <a:cubicBezTo>
                    <a:pt x="18032" y="27065"/>
                    <a:pt x="18168" y="26584"/>
                    <a:pt x="18220" y="26083"/>
                  </a:cubicBezTo>
                  <a:cubicBezTo>
                    <a:pt x="18251" y="25759"/>
                    <a:pt x="18251" y="25424"/>
                    <a:pt x="18241" y="25101"/>
                  </a:cubicBezTo>
                  <a:cubicBezTo>
                    <a:pt x="18230" y="24850"/>
                    <a:pt x="18210" y="24599"/>
                    <a:pt x="18189" y="24349"/>
                  </a:cubicBezTo>
                  <a:cubicBezTo>
                    <a:pt x="18200" y="24035"/>
                    <a:pt x="18116" y="23439"/>
                    <a:pt x="18001" y="23095"/>
                  </a:cubicBezTo>
                  <a:cubicBezTo>
                    <a:pt x="17980" y="22938"/>
                    <a:pt x="17949" y="22792"/>
                    <a:pt x="17917" y="22645"/>
                  </a:cubicBezTo>
                  <a:cubicBezTo>
                    <a:pt x="17865" y="22385"/>
                    <a:pt x="17823" y="22123"/>
                    <a:pt x="17792" y="21872"/>
                  </a:cubicBezTo>
                  <a:lnTo>
                    <a:pt x="17792" y="21872"/>
                  </a:lnTo>
                  <a:cubicBezTo>
                    <a:pt x="17792" y="21872"/>
                    <a:pt x="17801" y="21872"/>
                    <a:pt x="17802" y="21881"/>
                  </a:cubicBezTo>
                  <a:lnTo>
                    <a:pt x="17802" y="21881"/>
                  </a:lnTo>
                  <a:cubicBezTo>
                    <a:pt x="17782" y="21578"/>
                    <a:pt x="17761" y="21307"/>
                    <a:pt x="17750" y="21036"/>
                  </a:cubicBezTo>
                  <a:cubicBezTo>
                    <a:pt x="17740" y="21026"/>
                    <a:pt x="17740" y="21006"/>
                    <a:pt x="17740" y="20995"/>
                  </a:cubicBezTo>
                  <a:cubicBezTo>
                    <a:pt x="17740" y="20880"/>
                    <a:pt x="17740" y="20755"/>
                    <a:pt x="17750" y="20639"/>
                  </a:cubicBezTo>
                  <a:cubicBezTo>
                    <a:pt x="17782" y="20284"/>
                    <a:pt x="17875" y="19961"/>
                    <a:pt x="18011" y="19636"/>
                  </a:cubicBezTo>
                  <a:cubicBezTo>
                    <a:pt x="18084" y="19480"/>
                    <a:pt x="18168" y="19323"/>
                    <a:pt x="18304" y="19198"/>
                  </a:cubicBezTo>
                  <a:cubicBezTo>
                    <a:pt x="18335" y="19188"/>
                    <a:pt x="18367" y="19167"/>
                    <a:pt x="18388" y="19146"/>
                  </a:cubicBezTo>
                  <a:cubicBezTo>
                    <a:pt x="18419" y="19125"/>
                    <a:pt x="18439" y="19114"/>
                    <a:pt x="18471" y="19093"/>
                  </a:cubicBezTo>
                  <a:cubicBezTo>
                    <a:pt x="18487" y="19091"/>
                    <a:pt x="18503" y="19089"/>
                    <a:pt x="18519" y="19089"/>
                  </a:cubicBezTo>
                  <a:cubicBezTo>
                    <a:pt x="18570" y="19089"/>
                    <a:pt x="18625" y="19101"/>
                    <a:pt x="18680" y="19125"/>
                  </a:cubicBezTo>
                  <a:cubicBezTo>
                    <a:pt x="18774" y="19177"/>
                    <a:pt x="18868" y="19198"/>
                    <a:pt x="18962" y="19239"/>
                  </a:cubicBezTo>
                  <a:cubicBezTo>
                    <a:pt x="19254" y="19386"/>
                    <a:pt x="19495" y="19574"/>
                    <a:pt x="19672" y="19856"/>
                  </a:cubicBezTo>
                  <a:cubicBezTo>
                    <a:pt x="19767" y="20013"/>
                    <a:pt x="19871" y="20159"/>
                    <a:pt x="19965" y="20316"/>
                  </a:cubicBezTo>
                  <a:cubicBezTo>
                    <a:pt x="20185" y="20660"/>
                    <a:pt x="20404" y="21006"/>
                    <a:pt x="20612" y="21350"/>
                  </a:cubicBezTo>
                  <a:cubicBezTo>
                    <a:pt x="20623" y="21371"/>
                    <a:pt x="20644" y="21403"/>
                    <a:pt x="20654" y="21423"/>
                  </a:cubicBezTo>
                  <a:cubicBezTo>
                    <a:pt x="20686" y="21517"/>
                    <a:pt x="20801" y="21695"/>
                    <a:pt x="20905" y="21851"/>
                  </a:cubicBezTo>
                  <a:cubicBezTo>
                    <a:pt x="20979" y="21967"/>
                    <a:pt x="21041" y="22081"/>
                    <a:pt x="21114" y="22197"/>
                  </a:cubicBezTo>
                  <a:cubicBezTo>
                    <a:pt x="21260" y="22447"/>
                    <a:pt x="21396" y="22698"/>
                    <a:pt x="21574" y="22928"/>
                  </a:cubicBezTo>
                  <a:cubicBezTo>
                    <a:pt x="21887" y="23356"/>
                    <a:pt x="22180" y="23795"/>
                    <a:pt x="22546" y="24171"/>
                  </a:cubicBezTo>
                  <a:cubicBezTo>
                    <a:pt x="22806" y="24432"/>
                    <a:pt x="23047" y="24704"/>
                    <a:pt x="23329" y="24934"/>
                  </a:cubicBezTo>
                  <a:cubicBezTo>
                    <a:pt x="23758" y="25299"/>
                    <a:pt x="24227" y="25623"/>
                    <a:pt x="24719" y="25895"/>
                  </a:cubicBezTo>
                  <a:cubicBezTo>
                    <a:pt x="25137" y="26114"/>
                    <a:pt x="25575" y="26281"/>
                    <a:pt x="26024" y="26427"/>
                  </a:cubicBezTo>
                  <a:cubicBezTo>
                    <a:pt x="26641" y="26615"/>
                    <a:pt x="27257" y="26731"/>
                    <a:pt x="27905" y="26731"/>
                  </a:cubicBezTo>
                  <a:lnTo>
                    <a:pt x="27957" y="26731"/>
                  </a:lnTo>
                  <a:cubicBezTo>
                    <a:pt x="27957" y="26741"/>
                    <a:pt x="27978" y="26752"/>
                    <a:pt x="27988" y="26752"/>
                  </a:cubicBezTo>
                  <a:cubicBezTo>
                    <a:pt x="28125" y="26752"/>
                    <a:pt x="28260" y="26731"/>
                    <a:pt x="28396" y="26731"/>
                  </a:cubicBezTo>
                  <a:cubicBezTo>
                    <a:pt x="28469" y="26731"/>
                    <a:pt x="28522" y="26720"/>
                    <a:pt x="28573" y="26699"/>
                  </a:cubicBezTo>
                  <a:cubicBezTo>
                    <a:pt x="28898" y="26668"/>
                    <a:pt x="29232" y="26626"/>
                    <a:pt x="29555" y="26543"/>
                  </a:cubicBezTo>
                  <a:cubicBezTo>
                    <a:pt x="29743" y="26501"/>
                    <a:pt x="29921" y="26427"/>
                    <a:pt x="30110" y="26396"/>
                  </a:cubicBezTo>
                  <a:cubicBezTo>
                    <a:pt x="30349" y="26355"/>
                    <a:pt x="30579" y="26281"/>
                    <a:pt x="30799" y="26177"/>
                  </a:cubicBezTo>
                  <a:cubicBezTo>
                    <a:pt x="31321" y="25926"/>
                    <a:pt x="31791" y="25602"/>
                    <a:pt x="32188" y="25174"/>
                  </a:cubicBezTo>
                  <a:cubicBezTo>
                    <a:pt x="32418" y="24923"/>
                    <a:pt x="32596" y="24620"/>
                    <a:pt x="32784" y="24328"/>
                  </a:cubicBezTo>
                  <a:cubicBezTo>
                    <a:pt x="32919" y="24129"/>
                    <a:pt x="33056" y="23920"/>
                    <a:pt x="33170" y="23701"/>
                  </a:cubicBezTo>
                  <a:cubicBezTo>
                    <a:pt x="33233" y="23586"/>
                    <a:pt x="33244" y="23439"/>
                    <a:pt x="33316" y="23325"/>
                  </a:cubicBezTo>
                  <a:cubicBezTo>
                    <a:pt x="33515" y="23032"/>
                    <a:pt x="33599" y="22698"/>
                    <a:pt x="33662" y="22353"/>
                  </a:cubicBezTo>
                  <a:cubicBezTo>
                    <a:pt x="33693" y="22134"/>
                    <a:pt x="33755" y="21914"/>
                    <a:pt x="33766" y="21684"/>
                  </a:cubicBezTo>
                  <a:cubicBezTo>
                    <a:pt x="33776" y="21611"/>
                    <a:pt x="33776" y="21528"/>
                    <a:pt x="33776" y="21454"/>
                  </a:cubicBezTo>
                  <a:cubicBezTo>
                    <a:pt x="33776" y="21444"/>
                    <a:pt x="33787" y="21444"/>
                    <a:pt x="33797" y="21433"/>
                  </a:cubicBezTo>
                  <a:cubicBezTo>
                    <a:pt x="33797" y="21403"/>
                    <a:pt x="33797" y="21350"/>
                    <a:pt x="33808" y="21308"/>
                  </a:cubicBezTo>
                  <a:cubicBezTo>
                    <a:pt x="33818" y="20964"/>
                    <a:pt x="33776" y="20619"/>
                    <a:pt x="33724" y="20284"/>
                  </a:cubicBezTo>
                  <a:cubicBezTo>
                    <a:pt x="33683" y="20013"/>
                    <a:pt x="33630" y="19741"/>
                    <a:pt x="33536" y="19480"/>
                  </a:cubicBezTo>
                  <a:cubicBezTo>
                    <a:pt x="33525" y="19438"/>
                    <a:pt x="33505" y="19386"/>
                    <a:pt x="33463" y="19365"/>
                  </a:cubicBezTo>
                  <a:cubicBezTo>
                    <a:pt x="33337" y="19021"/>
                    <a:pt x="33170" y="18686"/>
                    <a:pt x="32972" y="18373"/>
                  </a:cubicBezTo>
                  <a:cubicBezTo>
                    <a:pt x="32711" y="17944"/>
                    <a:pt x="32387" y="17568"/>
                    <a:pt x="32011" y="17224"/>
                  </a:cubicBezTo>
                  <a:cubicBezTo>
                    <a:pt x="31812" y="17036"/>
                    <a:pt x="31603" y="16857"/>
                    <a:pt x="31384" y="16701"/>
                  </a:cubicBezTo>
                  <a:cubicBezTo>
                    <a:pt x="31290" y="16586"/>
                    <a:pt x="31154" y="16534"/>
                    <a:pt x="31039" y="16450"/>
                  </a:cubicBezTo>
                  <a:cubicBezTo>
                    <a:pt x="30955" y="16388"/>
                    <a:pt x="30872" y="16346"/>
                    <a:pt x="30778" y="16314"/>
                  </a:cubicBezTo>
                  <a:cubicBezTo>
                    <a:pt x="30590" y="16210"/>
                    <a:pt x="30402" y="16116"/>
                    <a:pt x="30193" y="16043"/>
                  </a:cubicBezTo>
                  <a:cubicBezTo>
                    <a:pt x="29743" y="15865"/>
                    <a:pt x="29274" y="15719"/>
                    <a:pt x="28803" y="15562"/>
                  </a:cubicBezTo>
                  <a:cubicBezTo>
                    <a:pt x="28438" y="15448"/>
                    <a:pt x="28051" y="15353"/>
                    <a:pt x="27675" y="15249"/>
                  </a:cubicBezTo>
                  <a:cubicBezTo>
                    <a:pt x="27539" y="15218"/>
                    <a:pt x="27393" y="15176"/>
                    <a:pt x="27247" y="15155"/>
                  </a:cubicBezTo>
                  <a:cubicBezTo>
                    <a:pt x="26829" y="15102"/>
                    <a:pt x="26432" y="14956"/>
                    <a:pt x="26045" y="14800"/>
                  </a:cubicBezTo>
                  <a:cubicBezTo>
                    <a:pt x="25993" y="14779"/>
                    <a:pt x="25941" y="14758"/>
                    <a:pt x="25889" y="14726"/>
                  </a:cubicBezTo>
                  <a:cubicBezTo>
                    <a:pt x="25889" y="14726"/>
                    <a:pt x="25889" y="14716"/>
                    <a:pt x="25899" y="14716"/>
                  </a:cubicBezTo>
                  <a:cubicBezTo>
                    <a:pt x="25753" y="14591"/>
                    <a:pt x="25617" y="14486"/>
                    <a:pt x="25492" y="14371"/>
                  </a:cubicBezTo>
                  <a:cubicBezTo>
                    <a:pt x="25356" y="14246"/>
                    <a:pt x="25251" y="14120"/>
                    <a:pt x="25251" y="13911"/>
                  </a:cubicBezTo>
                  <a:cubicBezTo>
                    <a:pt x="25304" y="13776"/>
                    <a:pt x="25366" y="13640"/>
                    <a:pt x="25471" y="13535"/>
                  </a:cubicBezTo>
                  <a:cubicBezTo>
                    <a:pt x="25523" y="13473"/>
                    <a:pt x="25585" y="13410"/>
                    <a:pt x="25669" y="13389"/>
                  </a:cubicBezTo>
                  <a:cubicBezTo>
                    <a:pt x="25842" y="13356"/>
                    <a:pt x="26009" y="13317"/>
                    <a:pt x="26179" y="13317"/>
                  </a:cubicBezTo>
                  <a:cubicBezTo>
                    <a:pt x="26224" y="13317"/>
                    <a:pt x="26270" y="13320"/>
                    <a:pt x="26317" y="13326"/>
                  </a:cubicBezTo>
                  <a:cubicBezTo>
                    <a:pt x="26797" y="13400"/>
                    <a:pt x="27268" y="13463"/>
                    <a:pt x="27748" y="13493"/>
                  </a:cubicBezTo>
                  <a:cubicBezTo>
                    <a:pt x="27884" y="13504"/>
                    <a:pt x="28009" y="13514"/>
                    <a:pt x="28135" y="13514"/>
                  </a:cubicBezTo>
                  <a:cubicBezTo>
                    <a:pt x="28208" y="13567"/>
                    <a:pt x="28271" y="13567"/>
                    <a:pt x="28344" y="13577"/>
                  </a:cubicBezTo>
                  <a:cubicBezTo>
                    <a:pt x="28363" y="13580"/>
                    <a:pt x="28383" y="13581"/>
                    <a:pt x="28403" y="13581"/>
                  </a:cubicBezTo>
                  <a:cubicBezTo>
                    <a:pt x="28466" y="13581"/>
                    <a:pt x="28528" y="13567"/>
                    <a:pt x="28584" y="13535"/>
                  </a:cubicBezTo>
                  <a:cubicBezTo>
                    <a:pt x="28710" y="13535"/>
                    <a:pt x="28824" y="13535"/>
                    <a:pt x="28949" y="13525"/>
                  </a:cubicBezTo>
                  <a:cubicBezTo>
                    <a:pt x="29796" y="13463"/>
                    <a:pt x="30465" y="13066"/>
                    <a:pt x="31018" y="12439"/>
                  </a:cubicBezTo>
                  <a:cubicBezTo>
                    <a:pt x="31227" y="12188"/>
                    <a:pt x="31384" y="11905"/>
                    <a:pt x="31520" y="11603"/>
                  </a:cubicBezTo>
                  <a:cubicBezTo>
                    <a:pt x="31614" y="11404"/>
                    <a:pt x="31698" y="11206"/>
                    <a:pt x="31770" y="10997"/>
                  </a:cubicBezTo>
                  <a:cubicBezTo>
                    <a:pt x="31791" y="10913"/>
                    <a:pt x="31844" y="10882"/>
                    <a:pt x="31927" y="10872"/>
                  </a:cubicBezTo>
                  <a:cubicBezTo>
                    <a:pt x="32032" y="10861"/>
                    <a:pt x="32136" y="10851"/>
                    <a:pt x="32251" y="10851"/>
                  </a:cubicBezTo>
                  <a:cubicBezTo>
                    <a:pt x="32267" y="10851"/>
                    <a:pt x="32283" y="10852"/>
                    <a:pt x="32299" y="10852"/>
                  </a:cubicBezTo>
                  <a:cubicBezTo>
                    <a:pt x="32542" y="10852"/>
                    <a:pt x="32767" y="10782"/>
                    <a:pt x="32993" y="10694"/>
                  </a:cubicBezTo>
                  <a:cubicBezTo>
                    <a:pt x="33035" y="10673"/>
                    <a:pt x="33087" y="10652"/>
                    <a:pt x="33139" y="10631"/>
                  </a:cubicBezTo>
                  <a:cubicBezTo>
                    <a:pt x="33432" y="10516"/>
                    <a:pt x="33693" y="10380"/>
                    <a:pt x="33912" y="10140"/>
                  </a:cubicBezTo>
                  <a:cubicBezTo>
                    <a:pt x="34027" y="10004"/>
                    <a:pt x="34100" y="9879"/>
                    <a:pt x="34090" y="9701"/>
                  </a:cubicBezTo>
                  <a:cubicBezTo>
                    <a:pt x="34080" y="9555"/>
                    <a:pt x="34069" y="9409"/>
                    <a:pt x="34069" y="9263"/>
                  </a:cubicBezTo>
                  <a:cubicBezTo>
                    <a:pt x="34059" y="8803"/>
                    <a:pt x="34059" y="8343"/>
                    <a:pt x="34048" y="7873"/>
                  </a:cubicBezTo>
                  <a:cubicBezTo>
                    <a:pt x="34038" y="7737"/>
                    <a:pt x="34017" y="7601"/>
                    <a:pt x="34017" y="7466"/>
                  </a:cubicBezTo>
                  <a:cubicBezTo>
                    <a:pt x="33996" y="6870"/>
                    <a:pt x="34027" y="6285"/>
                    <a:pt x="34069" y="5690"/>
                  </a:cubicBezTo>
                  <a:lnTo>
                    <a:pt x="34069" y="4550"/>
                  </a:lnTo>
                  <a:cubicBezTo>
                    <a:pt x="34059" y="4290"/>
                    <a:pt x="34048" y="4039"/>
                    <a:pt x="34048" y="3788"/>
                  </a:cubicBezTo>
                  <a:cubicBezTo>
                    <a:pt x="34048" y="3600"/>
                    <a:pt x="33975" y="3475"/>
                    <a:pt x="33829" y="3380"/>
                  </a:cubicBezTo>
                  <a:cubicBezTo>
                    <a:pt x="33745" y="3329"/>
                    <a:pt x="33662" y="3287"/>
                    <a:pt x="33578" y="3266"/>
                  </a:cubicBezTo>
                  <a:cubicBezTo>
                    <a:pt x="33588" y="3224"/>
                    <a:pt x="33609" y="3182"/>
                    <a:pt x="33630" y="3141"/>
                  </a:cubicBezTo>
                  <a:cubicBezTo>
                    <a:pt x="33902" y="2472"/>
                    <a:pt x="34257" y="1845"/>
                    <a:pt x="34654" y="1249"/>
                  </a:cubicBezTo>
                  <a:cubicBezTo>
                    <a:pt x="34769" y="1082"/>
                    <a:pt x="34915" y="947"/>
                    <a:pt x="35093" y="842"/>
                  </a:cubicBezTo>
                  <a:lnTo>
                    <a:pt x="35250" y="748"/>
                  </a:lnTo>
                  <a:cubicBezTo>
                    <a:pt x="35333" y="696"/>
                    <a:pt x="35396" y="643"/>
                    <a:pt x="35417" y="539"/>
                  </a:cubicBezTo>
                  <a:cubicBezTo>
                    <a:pt x="35427" y="497"/>
                    <a:pt x="35459" y="466"/>
                    <a:pt x="35469" y="424"/>
                  </a:cubicBezTo>
                  <a:cubicBezTo>
                    <a:pt x="35531" y="309"/>
                    <a:pt x="35510" y="257"/>
                    <a:pt x="35396" y="215"/>
                  </a:cubicBezTo>
                  <a:cubicBezTo>
                    <a:pt x="35358" y="203"/>
                    <a:pt x="35324" y="195"/>
                    <a:pt x="35292" y="195"/>
                  </a:cubicBezTo>
                  <a:cubicBezTo>
                    <a:pt x="35242" y="195"/>
                    <a:pt x="35196" y="213"/>
                    <a:pt x="35145" y="257"/>
                  </a:cubicBezTo>
                  <a:cubicBezTo>
                    <a:pt x="35062" y="320"/>
                    <a:pt x="35009" y="424"/>
                    <a:pt x="34853" y="455"/>
                  </a:cubicBezTo>
                  <a:cubicBezTo>
                    <a:pt x="34863" y="351"/>
                    <a:pt x="34884" y="267"/>
                    <a:pt x="34884" y="194"/>
                  </a:cubicBezTo>
                  <a:cubicBezTo>
                    <a:pt x="34884" y="153"/>
                    <a:pt x="34884" y="121"/>
                    <a:pt x="34863" y="90"/>
                  </a:cubicBezTo>
                  <a:cubicBezTo>
                    <a:pt x="34845" y="38"/>
                    <a:pt x="34751" y="1"/>
                    <a:pt x="34671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52"/>
            <p:cNvGrpSpPr/>
            <p:nvPr/>
          </p:nvGrpSpPr>
          <p:grpSpPr>
            <a:xfrm flipH="1">
              <a:off x="538653" y="3502798"/>
              <a:ext cx="1574842" cy="1275090"/>
              <a:chOff x="7231074" y="-2545325"/>
              <a:chExt cx="4304023" cy="3635842"/>
            </a:xfrm>
          </p:grpSpPr>
          <p:sp>
            <p:nvSpPr>
              <p:cNvPr id="1580" name="Google Shape;1580;p52"/>
              <p:cNvSpPr/>
              <p:nvPr/>
            </p:nvSpPr>
            <p:spPr>
              <a:xfrm>
                <a:off x="11243901" y="-2545325"/>
                <a:ext cx="291197" cy="42698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3525" extrusionOk="0">
                    <a:moveTo>
                      <a:pt x="1543" y="1"/>
                    </a:moveTo>
                    <a:cubicBezTo>
                      <a:pt x="1526" y="1"/>
                      <a:pt x="1510" y="3"/>
                      <a:pt x="1495" y="6"/>
                    </a:cubicBezTo>
                    <a:cubicBezTo>
                      <a:pt x="1432" y="27"/>
                      <a:pt x="1411" y="69"/>
                      <a:pt x="1400" y="132"/>
                    </a:cubicBezTo>
                    <a:cubicBezTo>
                      <a:pt x="1369" y="288"/>
                      <a:pt x="1338" y="445"/>
                      <a:pt x="1307" y="612"/>
                    </a:cubicBezTo>
                    <a:cubicBezTo>
                      <a:pt x="1244" y="894"/>
                      <a:pt x="1181" y="1176"/>
                      <a:pt x="1003" y="1416"/>
                    </a:cubicBezTo>
                    <a:cubicBezTo>
                      <a:pt x="753" y="1782"/>
                      <a:pt x="544" y="2179"/>
                      <a:pt x="346" y="2576"/>
                    </a:cubicBezTo>
                    <a:cubicBezTo>
                      <a:pt x="230" y="2816"/>
                      <a:pt x="137" y="3057"/>
                      <a:pt x="42" y="3297"/>
                    </a:cubicBezTo>
                    <a:cubicBezTo>
                      <a:pt x="0" y="3391"/>
                      <a:pt x="21" y="3464"/>
                      <a:pt x="74" y="3496"/>
                    </a:cubicBezTo>
                    <a:cubicBezTo>
                      <a:pt x="101" y="3515"/>
                      <a:pt x="139" y="3524"/>
                      <a:pt x="179" y="3524"/>
                    </a:cubicBezTo>
                    <a:cubicBezTo>
                      <a:pt x="244" y="3524"/>
                      <a:pt x="313" y="3499"/>
                      <a:pt x="346" y="3454"/>
                    </a:cubicBezTo>
                    <a:cubicBezTo>
                      <a:pt x="366" y="3422"/>
                      <a:pt x="387" y="3391"/>
                      <a:pt x="397" y="3359"/>
                    </a:cubicBezTo>
                    <a:cubicBezTo>
                      <a:pt x="439" y="3287"/>
                      <a:pt x="471" y="3213"/>
                      <a:pt x="502" y="3141"/>
                    </a:cubicBezTo>
                    <a:cubicBezTo>
                      <a:pt x="774" y="2472"/>
                      <a:pt x="1129" y="1845"/>
                      <a:pt x="1526" y="1249"/>
                    </a:cubicBezTo>
                    <a:cubicBezTo>
                      <a:pt x="1641" y="1082"/>
                      <a:pt x="1787" y="947"/>
                      <a:pt x="1965" y="842"/>
                    </a:cubicBezTo>
                    <a:lnTo>
                      <a:pt x="2122" y="748"/>
                    </a:lnTo>
                    <a:cubicBezTo>
                      <a:pt x="2205" y="696"/>
                      <a:pt x="2268" y="643"/>
                      <a:pt x="2289" y="539"/>
                    </a:cubicBezTo>
                    <a:cubicBezTo>
                      <a:pt x="2299" y="497"/>
                      <a:pt x="2331" y="466"/>
                      <a:pt x="2341" y="424"/>
                    </a:cubicBezTo>
                    <a:cubicBezTo>
                      <a:pt x="2403" y="309"/>
                      <a:pt x="2382" y="257"/>
                      <a:pt x="2268" y="215"/>
                    </a:cubicBezTo>
                    <a:cubicBezTo>
                      <a:pt x="2230" y="203"/>
                      <a:pt x="2196" y="195"/>
                      <a:pt x="2164" y="195"/>
                    </a:cubicBezTo>
                    <a:cubicBezTo>
                      <a:pt x="2114" y="195"/>
                      <a:pt x="2068" y="213"/>
                      <a:pt x="2017" y="257"/>
                    </a:cubicBezTo>
                    <a:cubicBezTo>
                      <a:pt x="1934" y="320"/>
                      <a:pt x="1881" y="424"/>
                      <a:pt x="1725" y="455"/>
                    </a:cubicBezTo>
                    <a:cubicBezTo>
                      <a:pt x="1735" y="351"/>
                      <a:pt x="1756" y="267"/>
                      <a:pt x="1756" y="194"/>
                    </a:cubicBezTo>
                    <a:cubicBezTo>
                      <a:pt x="1756" y="153"/>
                      <a:pt x="1756" y="121"/>
                      <a:pt x="1735" y="90"/>
                    </a:cubicBezTo>
                    <a:cubicBezTo>
                      <a:pt x="1717" y="38"/>
                      <a:pt x="1623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2"/>
              <p:cNvSpPr/>
              <p:nvPr/>
            </p:nvSpPr>
            <p:spPr>
              <a:xfrm>
                <a:off x="7231074" y="-2177571"/>
                <a:ext cx="4130654" cy="3268087"/>
              </a:xfrm>
              <a:custGeom>
                <a:avLst/>
                <a:gdLst/>
                <a:ahLst/>
                <a:cxnLst/>
                <a:rect l="l" t="t" r="r" b="b"/>
                <a:pathLst>
                  <a:path w="34101" h="26980" extrusionOk="0">
                    <a:moveTo>
                      <a:pt x="32539" y="1"/>
                    </a:moveTo>
                    <a:cubicBezTo>
                      <a:pt x="32382" y="1"/>
                      <a:pt x="32238" y="62"/>
                      <a:pt x="32125" y="167"/>
                    </a:cubicBezTo>
                    <a:cubicBezTo>
                      <a:pt x="31865" y="407"/>
                      <a:pt x="31635" y="679"/>
                      <a:pt x="31426" y="961"/>
                    </a:cubicBezTo>
                    <a:cubicBezTo>
                      <a:pt x="31238" y="1212"/>
                      <a:pt x="31050" y="1452"/>
                      <a:pt x="30851" y="1693"/>
                    </a:cubicBezTo>
                    <a:cubicBezTo>
                      <a:pt x="30517" y="2079"/>
                      <a:pt x="30172" y="2466"/>
                      <a:pt x="29838" y="2852"/>
                    </a:cubicBezTo>
                    <a:cubicBezTo>
                      <a:pt x="29608" y="3113"/>
                      <a:pt x="29399" y="3385"/>
                      <a:pt x="29158" y="3636"/>
                    </a:cubicBezTo>
                    <a:cubicBezTo>
                      <a:pt x="29044" y="3771"/>
                      <a:pt x="28960" y="3938"/>
                      <a:pt x="28803" y="4043"/>
                    </a:cubicBezTo>
                    <a:cubicBezTo>
                      <a:pt x="28626" y="4283"/>
                      <a:pt x="28385" y="4472"/>
                      <a:pt x="28260" y="4753"/>
                    </a:cubicBezTo>
                    <a:cubicBezTo>
                      <a:pt x="28208" y="4848"/>
                      <a:pt x="28125" y="4899"/>
                      <a:pt x="28062" y="4973"/>
                    </a:cubicBezTo>
                    <a:cubicBezTo>
                      <a:pt x="27863" y="5161"/>
                      <a:pt x="27832" y="5349"/>
                      <a:pt x="27978" y="5579"/>
                    </a:cubicBezTo>
                    <a:cubicBezTo>
                      <a:pt x="28313" y="6080"/>
                      <a:pt x="28710" y="6540"/>
                      <a:pt x="29127" y="6958"/>
                    </a:cubicBezTo>
                    <a:cubicBezTo>
                      <a:pt x="29211" y="7042"/>
                      <a:pt x="29316" y="7114"/>
                      <a:pt x="29399" y="7188"/>
                    </a:cubicBezTo>
                    <a:cubicBezTo>
                      <a:pt x="29441" y="7219"/>
                      <a:pt x="29451" y="7261"/>
                      <a:pt x="29420" y="7313"/>
                    </a:cubicBezTo>
                    <a:cubicBezTo>
                      <a:pt x="29242" y="7595"/>
                      <a:pt x="29054" y="7866"/>
                      <a:pt x="28793" y="8096"/>
                    </a:cubicBezTo>
                    <a:cubicBezTo>
                      <a:pt x="28522" y="8326"/>
                      <a:pt x="28208" y="8410"/>
                      <a:pt x="27863" y="8452"/>
                    </a:cubicBezTo>
                    <a:cubicBezTo>
                      <a:pt x="27821" y="8452"/>
                      <a:pt x="27779" y="8452"/>
                      <a:pt x="27738" y="8442"/>
                    </a:cubicBezTo>
                    <a:cubicBezTo>
                      <a:pt x="27424" y="8368"/>
                      <a:pt x="27111" y="8316"/>
                      <a:pt x="26818" y="8180"/>
                    </a:cubicBezTo>
                    <a:cubicBezTo>
                      <a:pt x="26776" y="8159"/>
                      <a:pt x="26735" y="8138"/>
                      <a:pt x="26693" y="8128"/>
                    </a:cubicBezTo>
                    <a:cubicBezTo>
                      <a:pt x="26317" y="8086"/>
                      <a:pt x="25962" y="7929"/>
                      <a:pt x="25585" y="7887"/>
                    </a:cubicBezTo>
                    <a:cubicBezTo>
                      <a:pt x="25380" y="7863"/>
                      <a:pt x="25174" y="7846"/>
                      <a:pt x="24969" y="7846"/>
                    </a:cubicBezTo>
                    <a:cubicBezTo>
                      <a:pt x="24819" y="7846"/>
                      <a:pt x="24670" y="7855"/>
                      <a:pt x="24520" y="7877"/>
                    </a:cubicBezTo>
                    <a:cubicBezTo>
                      <a:pt x="24248" y="7929"/>
                      <a:pt x="23977" y="8003"/>
                      <a:pt x="23705" y="8075"/>
                    </a:cubicBezTo>
                    <a:cubicBezTo>
                      <a:pt x="23298" y="8191"/>
                      <a:pt x="22911" y="8347"/>
                      <a:pt x="22597" y="8640"/>
                    </a:cubicBezTo>
                    <a:cubicBezTo>
                      <a:pt x="22368" y="8839"/>
                      <a:pt x="22159" y="9047"/>
                      <a:pt x="21961" y="9277"/>
                    </a:cubicBezTo>
                    <a:cubicBezTo>
                      <a:pt x="21448" y="9893"/>
                      <a:pt x="21313" y="10583"/>
                      <a:pt x="21490" y="11346"/>
                    </a:cubicBezTo>
                    <a:cubicBezTo>
                      <a:pt x="21668" y="12098"/>
                      <a:pt x="22075" y="12693"/>
                      <a:pt x="22723" y="13122"/>
                    </a:cubicBezTo>
                    <a:cubicBezTo>
                      <a:pt x="22932" y="13257"/>
                      <a:pt x="23152" y="13394"/>
                      <a:pt x="23371" y="13519"/>
                    </a:cubicBezTo>
                    <a:cubicBezTo>
                      <a:pt x="23705" y="13717"/>
                      <a:pt x="24050" y="13916"/>
                      <a:pt x="24415" y="14051"/>
                    </a:cubicBezTo>
                    <a:cubicBezTo>
                      <a:pt x="24552" y="14093"/>
                      <a:pt x="24687" y="14156"/>
                      <a:pt x="24823" y="14218"/>
                    </a:cubicBezTo>
                    <a:cubicBezTo>
                      <a:pt x="25304" y="14427"/>
                      <a:pt x="25753" y="14699"/>
                      <a:pt x="26212" y="14961"/>
                    </a:cubicBezTo>
                    <a:cubicBezTo>
                      <a:pt x="26495" y="15117"/>
                      <a:pt x="26756" y="15295"/>
                      <a:pt x="26996" y="15504"/>
                    </a:cubicBezTo>
                    <a:cubicBezTo>
                      <a:pt x="27111" y="15598"/>
                      <a:pt x="27226" y="15681"/>
                      <a:pt x="27331" y="15786"/>
                    </a:cubicBezTo>
                    <a:cubicBezTo>
                      <a:pt x="27570" y="15995"/>
                      <a:pt x="27811" y="16203"/>
                      <a:pt x="28009" y="16454"/>
                    </a:cubicBezTo>
                    <a:cubicBezTo>
                      <a:pt x="28292" y="16799"/>
                      <a:pt x="28490" y="17186"/>
                      <a:pt x="28584" y="17614"/>
                    </a:cubicBezTo>
                    <a:cubicBezTo>
                      <a:pt x="28668" y="17970"/>
                      <a:pt x="28584" y="18272"/>
                      <a:pt x="28313" y="18534"/>
                    </a:cubicBezTo>
                    <a:cubicBezTo>
                      <a:pt x="28114" y="18722"/>
                      <a:pt x="27874" y="18826"/>
                      <a:pt x="27623" y="18889"/>
                    </a:cubicBezTo>
                    <a:cubicBezTo>
                      <a:pt x="27451" y="18929"/>
                      <a:pt x="27282" y="18949"/>
                      <a:pt x="27117" y="18949"/>
                    </a:cubicBezTo>
                    <a:cubicBezTo>
                      <a:pt x="26641" y="18949"/>
                      <a:pt x="26195" y="18787"/>
                      <a:pt x="25784" y="18492"/>
                    </a:cubicBezTo>
                    <a:cubicBezTo>
                      <a:pt x="25314" y="18147"/>
                      <a:pt x="24907" y="17729"/>
                      <a:pt x="24541" y="17280"/>
                    </a:cubicBezTo>
                    <a:cubicBezTo>
                      <a:pt x="24029" y="16632"/>
                      <a:pt x="23559" y="15964"/>
                      <a:pt x="23068" y="15316"/>
                    </a:cubicBezTo>
                    <a:cubicBezTo>
                      <a:pt x="22441" y="14501"/>
                      <a:pt x="21773" y="13738"/>
                      <a:pt x="20926" y="13153"/>
                    </a:cubicBezTo>
                    <a:cubicBezTo>
                      <a:pt x="20529" y="12871"/>
                      <a:pt x="20111" y="12641"/>
                      <a:pt x="19662" y="12474"/>
                    </a:cubicBezTo>
                    <a:cubicBezTo>
                      <a:pt x="19339" y="12348"/>
                      <a:pt x="18991" y="12292"/>
                      <a:pt x="18648" y="12292"/>
                    </a:cubicBezTo>
                    <a:cubicBezTo>
                      <a:pt x="18592" y="12292"/>
                      <a:pt x="18537" y="12293"/>
                      <a:pt x="18481" y="12296"/>
                    </a:cubicBezTo>
                    <a:cubicBezTo>
                      <a:pt x="18053" y="12307"/>
                      <a:pt x="17635" y="12391"/>
                      <a:pt x="17228" y="12537"/>
                    </a:cubicBezTo>
                    <a:cubicBezTo>
                      <a:pt x="16904" y="12651"/>
                      <a:pt x="16622" y="12829"/>
                      <a:pt x="16361" y="13038"/>
                    </a:cubicBezTo>
                    <a:cubicBezTo>
                      <a:pt x="16131" y="13206"/>
                      <a:pt x="15922" y="13414"/>
                      <a:pt x="15734" y="13633"/>
                    </a:cubicBezTo>
                    <a:cubicBezTo>
                      <a:pt x="15577" y="13821"/>
                      <a:pt x="15421" y="14010"/>
                      <a:pt x="15295" y="14218"/>
                    </a:cubicBezTo>
                    <a:cubicBezTo>
                      <a:pt x="15191" y="14407"/>
                      <a:pt x="15096" y="14585"/>
                      <a:pt x="14982" y="14762"/>
                    </a:cubicBezTo>
                    <a:cubicBezTo>
                      <a:pt x="14731" y="15138"/>
                      <a:pt x="14585" y="15535"/>
                      <a:pt x="14532" y="15974"/>
                    </a:cubicBezTo>
                    <a:cubicBezTo>
                      <a:pt x="14501" y="16224"/>
                      <a:pt x="14522" y="16465"/>
                      <a:pt x="14511" y="16705"/>
                    </a:cubicBezTo>
                    <a:cubicBezTo>
                      <a:pt x="14480" y="17196"/>
                      <a:pt x="14553" y="17666"/>
                      <a:pt x="14637" y="18147"/>
                    </a:cubicBezTo>
                    <a:cubicBezTo>
                      <a:pt x="14657" y="18293"/>
                      <a:pt x="14689" y="18450"/>
                      <a:pt x="14720" y="18596"/>
                    </a:cubicBezTo>
                    <a:cubicBezTo>
                      <a:pt x="14908" y="19432"/>
                      <a:pt x="15054" y="20268"/>
                      <a:pt x="15128" y="21125"/>
                    </a:cubicBezTo>
                    <a:cubicBezTo>
                      <a:pt x="15170" y="21563"/>
                      <a:pt x="15180" y="21991"/>
                      <a:pt x="15180" y="22430"/>
                    </a:cubicBezTo>
                    <a:cubicBezTo>
                      <a:pt x="15159" y="22911"/>
                      <a:pt x="14982" y="23329"/>
                      <a:pt x="14678" y="23695"/>
                    </a:cubicBezTo>
                    <a:cubicBezTo>
                      <a:pt x="14500" y="23922"/>
                      <a:pt x="14219" y="24023"/>
                      <a:pt x="13949" y="24023"/>
                    </a:cubicBezTo>
                    <a:cubicBezTo>
                      <a:pt x="13698" y="24023"/>
                      <a:pt x="13457" y="23934"/>
                      <a:pt x="13320" y="23778"/>
                    </a:cubicBezTo>
                    <a:lnTo>
                      <a:pt x="13069" y="23528"/>
                    </a:lnTo>
                    <a:cubicBezTo>
                      <a:pt x="12892" y="23298"/>
                      <a:pt x="12735" y="23057"/>
                      <a:pt x="12579" y="22806"/>
                    </a:cubicBezTo>
                    <a:cubicBezTo>
                      <a:pt x="12234" y="22305"/>
                      <a:pt x="12098" y="21741"/>
                      <a:pt x="12087" y="21135"/>
                    </a:cubicBezTo>
                    <a:cubicBezTo>
                      <a:pt x="12087" y="20728"/>
                      <a:pt x="12129" y="20320"/>
                      <a:pt x="12171" y="19913"/>
                    </a:cubicBezTo>
                    <a:cubicBezTo>
                      <a:pt x="12192" y="19683"/>
                      <a:pt x="12213" y="19453"/>
                      <a:pt x="12275" y="19233"/>
                    </a:cubicBezTo>
                    <a:cubicBezTo>
                      <a:pt x="12380" y="18805"/>
                      <a:pt x="12505" y="18377"/>
                      <a:pt x="12642" y="17959"/>
                    </a:cubicBezTo>
                    <a:cubicBezTo>
                      <a:pt x="12767" y="17583"/>
                      <a:pt x="12881" y="17196"/>
                      <a:pt x="12955" y="16809"/>
                    </a:cubicBezTo>
                    <a:cubicBezTo>
                      <a:pt x="13007" y="16486"/>
                      <a:pt x="13049" y="16162"/>
                      <a:pt x="13018" y="15827"/>
                    </a:cubicBezTo>
                    <a:cubicBezTo>
                      <a:pt x="12986" y="15546"/>
                      <a:pt x="12934" y="15263"/>
                      <a:pt x="12798" y="15012"/>
                    </a:cubicBezTo>
                    <a:cubicBezTo>
                      <a:pt x="12621" y="14699"/>
                      <a:pt x="12391" y="14417"/>
                      <a:pt x="12077" y="14218"/>
                    </a:cubicBezTo>
                    <a:cubicBezTo>
                      <a:pt x="11920" y="14125"/>
                      <a:pt x="11764" y="14041"/>
                      <a:pt x="11597" y="13979"/>
                    </a:cubicBezTo>
                    <a:cubicBezTo>
                      <a:pt x="11314" y="13895"/>
                      <a:pt x="11022" y="13853"/>
                      <a:pt x="10740" y="13811"/>
                    </a:cubicBezTo>
                    <a:cubicBezTo>
                      <a:pt x="10528" y="13779"/>
                      <a:pt x="10317" y="13751"/>
                      <a:pt x="10105" y="13751"/>
                    </a:cubicBezTo>
                    <a:cubicBezTo>
                      <a:pt x="9972" y="13751"/>
                      <a:pt x="9839" y="13762"/>
                      <a:pt x="9705" y="13791"/>
                    </a:cubicBezTo>
                    <a:cubicBezTo>
                      <a:pt x="9654" y="13801"/>
                      <a:pt x="9601" y="13811"/>
                      <a:pt x="9549" y="13811"/>
                    </a:cubicBezTo>
                    <a:cubicBezTo>
                      <a:pt x="9371" y="13811"/>
                      <a:pt x="9204" y="13863"/>
                      <a:pt x="9048" y="13937"/>
                    </a:cubicBezTo>
                    <a:cubicBezTo>
                      <a:pt x="8723" y="14072"/>
                      <a:pt x="8410" y="14229"/>
                      <a:pt x="8107" y="14427"/>
                    </a:cubicBezTo>
                    <a:cubicBezTo>
                      <a:pt x="8013" y="14490"/>
                      <a:pt x="7908" y="14553"/>
                      <a:pt x="7825" y="14636"/>
                    </a:cubicBezTo>
                    <a:lnTo>
                      <a:pt x="6947" y="15483"/>
                    </a:lnTo>
                    <a:cubicBezTo>
                      <a:pt x="6373" y="16057"/>
                      <a:pt x="5934" y="16726"/>
                      <a:pt x="5610" y="17457"/>
                    </a:cubicBezTo>
                    <a:cubicBezTo>
                      <a:pt x="5422" y="17875"/>
                      <a:pt x="5213" y="18283"/>
                      <a:pt x="4994" y="18680"/>
                    </a:cubicBezTo>
                    <a:cubicBezTo>
                      <a:pt x="4858" y="18941"/>
                      <a:pt x="4681" y="19171"/>
                      <a:pt x="4440" y="19338"/>
                    </a:cubicBezTo>
                    <a:cubicBezTo>
                      <a:pt x="4325" y="19421"/>
                      <a:pt x="4210" y="19495"/>
                      <a:pt x="4106" y="19578"/>
                    </a:cubicBezTo>
                    <a:cubicBezTo>
                      <a:pt x="4022" y="19630"/>
                      <a:pt x="3949" y="19672"/>
                      <a:pt x="3855" y="19693"/>
                    </a:cubicBezTo>
                    <a:cubicBezTo>
                      <a:pt x="3832" y="19697"/>
                      <a:pt x="3810" y="19699"/>
                      <a:pt x="3788" y="19699"/>
                    </a:cubicBezTo>
                    <a:cubicBezTo>
                      <a:pt x="3703" y="19699"/>
                      <a:pt x="3629" y="19666"/>
                      <a:pt x="3562" y="19599"/>
                    </a:cubicBezTo>
                    <a:cubicBezTo>
                      <a:pt x="3395" y="19421"/>
                      <a:pt x="3312" y="19223"/>
                      <a:pt x="3302" y="18982"/>
                    </a:cubicBezTo>
                    <a:cubicBezTo>
                      <a:pt x="3249" y="18220"/>
                      <a:pt x="3448" y="17531"/>
                      <a:pt x="3803" y="16862"/>
                    </a:cubicBezTo>
                    <a:cubicBezTo>
                      <a:pt x="3949" y="16580"/>
                      <a:pt x="4147" y="16350"/>
                      <a:pt x="4346" y="16110"/>
                    </a:cubicBezTo>
                    <a:cubicBezTo>
                      <a:pt x="4795" y="15567"/>
                      <a:pt x="5245" y="15012"/>
                      <a:pt x="5642" y="14427"/>
                    </a:cubicBezTo>
                    <a:cubicBezTo>
                      <a:pt x="5944" y="13979"/>
                      <a:pt x="6206" y="13519"/>
                      <a:pt x="6300" y="12976"/>
                    </a:cubicBezTo>
                    <a:cubicBezTo>
                      <a:pt x="6415" y="12370"/>
                      <a:pt x="6383" y="11785"/>
                      <a:pt x="6060" y="11231"/>
                    </a:cubicBezTo>
                    <a:cubicBezTo>
                      <a:pt x="5944" y="11032"/>
                      <a:pt x="5809" y="10854"/>
                      <a:pt x="5652" y="10698"/>
                    </a:cubicBezTo>
                    <a:cubicBezTo>
                      <a:pt x="5485" y="10531"/>
                      <a:pt x="5328" y="10364"/>
                      <a:pt x="5119" y="10238"/>
                    </a:cubicBezTo>
                    <a:cubicBezTo>
                      <a:pt x="4670" y="9977"/>
                      <a:pt x="4189" y="9831"/>
                      <a:pt x="3678" y="9810"/>
                    </a:cubicBezTo>
                    <a:cubicBezTo>
                      <a:pt x="3652" y="9808"/>
                      <a:pt x="3627" y="9807"/>
                      <a:pt x="3602" y="9807"/>
                    </a:cubicBezTo>
                    <a:cubicBezTo>
                      <a:pt x="3491" y="9807"/>
                      <a:pt x="3381" y="9822"/>
                      <a:pt x="3270" y="9831"/>
                    </a:cubicBezTo>
                    <a:cubicBezTo>
                      <a:pt x="3009" y="9841"/>
                      <a:pt x="2758" y="9925"/>
                      <a:pt x="2497" y="9967"/>
                    </a:cubicBezTo>
                    <a:cubicBezTo>
                      <a:pt x="2424" y="9977"/>
                      <a:pt x="2361" y="10030"/>
                      <a:pt x="2299" y="10060"/>
                    </a:cubicBezTo>
                    <a:cubicBezTo>
                      <a:pt x="2152" y="10134"/>
                      <a:pt x="2016" y="10218"/>
                      <a:pt x="1870" y="10290"/>
                    </a:cubicBezTo>
                    <a:cubicBezTo>
                      <a:pt x="1640" y="10406"/>
                      <a:pt x="1431" y="10562"/>
                      <a:pt x="1243" y="10729"/>
                    </a:cubicBezTo>
                    <a:cubicBezTo>
                      <a:pt x="1201" y="10761"/>
                      <a:pt x="1159" y="10803"/>
                      <a:pt x="1139" y="10844"/>
                    </a:cubicBezTo>
                    <a:cubicBezTo>
                      <a:pt x="1045" y="10991"/>
                      <a:pt x="1097" y="11084"/>
                      <a:pt x="1264" y="11116"/>
                    </a:cubicBezTo>
                    <a:cubicBezTo>
                      <a:pt x="1317" y="11126"/>
                      <a:pt x="1368" y="11126"/>
                      <a:pt x="1421" y="11137"/>
                    </a:cubicBezTo>
                    <a:cubicBezTo>
                      <a:pt x="1438" y="11140"/>
                      <a:pt x="1455" y="11142"/>
                      <a:pt x="1472" y="11142"/>
                    </a:cubicBezTo>
                    <a:cubicBezTo>
                      <a:pt x="1505" y="11142"/>
                      <a:pt x="1536" y="11133"/>
                      <a:pt x="1556" y="11105"/>
                    </a:cubicBezTo>
                    <a:cubicBezTo>
                      <a:pt x="1682" y="10970"/>
                      <a:pt x="1849" y="10949"/>
                      <a:pt x="2016" y="10917"/>
                    </a:cubicBezTo>
                    <a:cubicBezTo>
                      <a:pt x="2267" y="10857"/>
                      <a:pt x="2510" y="10818"/>
                      <a:pt x="2757" y="10818"/>
                    </a:cubicBezTo>
                    <a:cubicBezTo>
                      <a:pt x="2809" y="10818"/>
                      <a:pt x="2862" y="10820"/>
                      <a:pt x="2915" y="10824"/>
                    </a:cubicBezTo>
                    <a:cubicBezTo>
                      <a:pt x="3207" y="10854"/>
                      <a:pt x="3490" y="10907"/>
                      <a:pt x="3657" y="11189"/>
                    </a:cubicBezTo>
                    <a:cubicBezTo>
                      <a:pt x="3667" y="11210"/>
                      <a:pt x="3688" y="11221"/>
                      <a:pt x="3699" y="11231"/>
                    </a:cubicBezTo>
                    <a:cubicBezTo>
                      <a:pt x="3866" y="11429"/>
                      <a:pt x="3970" y="11659"/>
                      <a:pt x="4043" y="11910"/>
                    </a:cubicBezTo>
                    <a:cubicBezTo>
                      <a:pt x="4075" y="12045"/>
                      <a:pt x="4075" y="12192"/>
                      <a:pt x="4096" y="12338"/>
                    </a:cubicBezTo>
                    <a:cubicBezTo>
                      <a:pt x="4168" y="12892"/>
                      <a:pt x="4001" y="13383"/>
                      <a:pt x="3646" y="13811"/>
                    </a:cubicBezTo>
                    <a:cubicBezTo>
                      <a:pt x="3353" y="14146"/>
                      <a:pt x="3030" y="14459"/>
                      <a:pt x="2675" y="14720"/>
                    </a:cubicBezTo>
                    <a:cubicBezTo>
                      <a:pt x="2382" y="14950"/>
                      <a:pt x="2090" y="15180"/>
                      <a:pt x="1839" y="15462"/>
                    </a:cubicBezTo>
                    <a:cubicBezTo>
                      <a:pt x="1693" y="15618"/>
                      <a:pt x="1536" y="15765"/>
                      <a:pt x="1400" y="15943"/>
                    </a:cubicBezTo>
                    <a:cubicBezTo>
                      <a:pt x="1087" y="16350"/>
                      <a:pt x="815" y="16779"/>
                      <a:pt x="616" y="17248"/>
                    </a:cubicBezTo>
                    <a:cubicBezTo>
                      <a:pt x="523" y="17478"/>
                      <a:pt x="428" y="17719"/>
                      <a:pt x="335" y="17959"/>
                    </a:cubicBezTo>
                    <a:cubicBezTo>
                      <a:pt x="84" y="18565"/>
                      <a:pt x="0" y="19202"/>
                      <a:pt x="31" y="19850"/>
                    </a:cubicBezTo>
                    <a:cubicBezTo>
                      <a:pt x="42" y="19923"/>
                      <a:pt x="52" y="19996"/>
                      <a:pt x="73" y="20069"/>
                    </a:cubicBezTo>
                    <a:cubicBezTo>
                      <a:pt x="230" y="20675"/>
                      <a:pt x="449" y="21260"/>
                      <a:pt x="794" y="21793"/>
                    </a:cubicBezTo>
                    <a:cubicBezTo>
                      <a:pt x="961" y="22044"/>
                      <a:pt x="1149" y="22274"/>
                      <a:pt x="1337" y="22514"/>
                    </a:cubicBezTo>
                    <a:cubicBezTo>
                      <a:pt x="1526" y="22754"/>
                      <a:pt x="1755" y="22932"/>
                      <a:pt x="2037" y="23068"/>
                    </a:cubicBezTo>
                    <a:cubicBezTo>
                      <a:pt x="2131" y="23120"/>
                      <a:pt x="2246" y="23151"/>
                      <a:pt x="2340" y="23224"/>
                    </a:cubicBezTo>
                    <a:cubicBezTo>
                      <a:pt x="2424" y="23287"/>
                      <a:pt x="2549" y="23256"/>
                      <a:pt x="2654" y="23308"/>
                    </a:cubicBezTo>
                    <a:cubicBezTo>
                      <a:pt x="2765" y="23359"/>
                      <a:pt x="3132" y="23397"/>
                      <a:pt x="3340" y="23397"/>
                    </a:cubicBezTo>
                    <a:cubicBezTo>
                      <a:pt x="3385" y="23397"/>
                      <a:pt x="3422" y="23395"/>
                      <a:pt x="3448" y="23391"/>
                    </a:cubicBezTo>
                    <a:cubicBezTo>
                      <a:pt x="3657" y="23360"/>
                      <a:pt x="3866" y="23329"/>
                      <a:pt x="4064" y="23287"/>
                    </a:cubicBezTo>
                    <a:cubicBezTo>
                      <a:pt x="4367" y="23224"/>
                      <a:pt x="4670" y="23151"/>
                      <a:pt x="4952" y="23015"/>
                    </a:cubicBezTo>
                    <a:cubicBezTo>
                      <a:pt x="5171" y="22911"/>
                      <a:pt x="5391" y="22806"/>
                      <a:pt x="5579" y="22639"/>
                    </a:cubicBezTo>
                    <a:cubicBezTo>
                      <a:pt x="5746" y="22493"/>
                      <a:pt x="5913" y="22357"/>
                      <a:pt x="6091" y="22232"/>
                    </a:cubicBezTo>
                    <a:cubicBezTo>
                      <a:pt x="6373" y="22033"/>
                      <a:pt x="6582" y="21782"/>
                      <a:pt x="6801" y="21522"/>
                    </a:cubicBezTo>
                    <a:cubicBezTo>
                      <a:pt x="7021" y="21281"/>
                      <a:pt x="7198" y="21009"/>
                      <a:pt x="7355" y="20717"/>
                    </a:cubicBezTo>
                    <a:cubicBezTo>
                      <a:pt x="7532" y="20403"/>
                      <a:pt x="7689" y="20069"/>
                      <a:pt x="7804" y="19725"/>
                    </a:cubicBezTo>
                    <a:cubicBezTo>
                      <a:pt x="7992" y="19191"/>
                      <a:pt x="8180" y="18648"/>
                      <a:pt x="8400" y="18116"/>
                    </a:cubicBezTo>
                    <a:cubicBezTo>
                      <a:pt x="8535" y="17791"/>
                      <a:pt x="8682" y="17468"/>
                      <a:pt x="8860" y="17155"/>
                    </a:cubicBezTo>
                    <a:cubicBezTo>
                      <a:pt x="9048" y="16809"/>
                      <a:pt x="9371" y="16632"/>
                      <a:pt x="9726" y="16496"/>
                    </a:cubicBezTo>
                    <a:cubicBezTo>
                      <a:pt x="9771" y="16477"/>
                      <a:pt x="9819" y="16474"/>
                      <a:pt x="9869" y="16474"/>
                    </a:cubicBezTo>
                    <a:cubicBezTo>
                      <a:pt x="9901" y="16474"/>
                      <a:pt x="9934" y="16475"/>
                      <a:pt x="9967" y="16475"/>
                    </a:cubicBezTo>
                    <a:cubicBezTo>
                      <a:pt x="9998" y="16475"/>
                      <a:pt x="10040" y="16496"/>
                      <a:pt x="10061" y="16517"/>
                    </a:cubicBezTo>
                    <a:cubicBezTo>
                      <a:pt x="10186" y="16600"/>
                      <a:pt x="10290" y="16705"/>
                      <a:pt x="10343" y="16841"/>
                    </a:cubicBezTo>
                    <a:cubicBezTo>
                      <a:pt x="10510" y="17227"/>
                      <a:pt x="10552" y="17614"/>
                      <a:pt x="10437" y="18011"/>
                    </a:cubicBezTo>
                    <a:cubicBezTo>
                      <a:pt x="10332" y="18377"/>
                      <a:pt x="10197" y="18722"/>
                      <a:pt x="10051" y="19066"/>
                    </a:cubicBezTo>
                    <a:cubicBezTo>
                      <a:pt x="9716" y="19860"/>
                      <a:pt x="9413" y="20665"/>
                      <a:pt x="9225" y="21522"/>
                    </a:cubicBezTo>
                    <a:cubicBezTo>
                      <a:pt x="9152" y="21856"/>
                      <a:pt x="9099" y="22200"/>
                      <a:pt x="9099" y="22545"/>
                    </a:cubicBezTo>
                    <a:cubicBezTo>
                      <a:pt x="9099" y="23005"/>
                      <a:pt x="9173" y="23454"/>
                      <a:pt x="9288" y="23893"/>
                    </a:cubicBezTo>
                    <a:cubicBezTo>
                      <a:pt x="9392" y="24311"/>
                      <a:pt x="9570" y="24708"/>
                      <a:pt x="9810" y="25053"/>
                    </a:cubicBezTo>
                    <a:cubicBezTo>
                      <a:pt x="10061" y="25418"/>
                      <a:pt x="10364" y="25731"/>
                      <a:pt x="10698" y="26014"/>
                    </a:cubicBezTo>
                    <a:cubicBezTo>
                      <a:pt x="11022" y="26286"/>
                      <a:pt x="11409" y="26453"/>
                      <a:pt x="11774" y="26641"/>
                    </a:cubicBezTo>
                    <a:cubicBezTo>
                      <a:pt x="11952" y="26724"/>
                      <a:pt x="12140" y="26787"/>
                      <a:pt x="12338" y="26839"/>
                    </a:cubicBezTo>
                    <a:cubicBezTo>
                      <a:pt x="12669" y="26928"/>
                      <a:pt x="12999" y="26980"/>
                      <a:pt x="13343" y="26980"/>
                    </a:cubicBezTo>
                    <a:cubicBezTo>
                      <a:pt x="13401" y="26980"/>
                      <a:pt x="13460" y="26978"/>
                      <a:pt x="13519" y="26975"/>
                    </a:cubicBezTo>
                    <a:cubicBezTo>
                      <a:pt x="13947" y="26943"/>
                      <a:pt x="14365" y="26902"/>
                      <a:pt x="14783" y="26808"/>
                    </a:cubicBezTo>
                    <a:cubicBezTo>
                      <a:pt x="14866" y="26787"/>
                      <a:pt x="14940" y="26766"/>
                      <a:pt x="15024" y="26734"/>
                    </a:cubicBezTo>
                    <a:cubicBezTo>
                      <a:pt x="15191" y="26672"/>
                      <a:pt x="15358" y="26599"/>
                      <a:pt x="15525" y="26525"/>
                    </a:cubicBezTo>
                    <a:cubicBezTo>
                      <a:pt x="16057" y="26286"/>
                      <a:pt x="16538" y="25961"/>
                      <a:pt x="16956" y="25543"/>
                    </a:cubicBezTo>
                    <a:cubicBezTo>
                      <a:pt x="17280" y="25220"/>
                      <a:pt x="17552" y="24865"/>
                      <a:pt x="17782" y="24468"/>
                    </a:cubicBezTo>
                    <a:cubicBezTo>
                      <a:pt x="18032" y="24029"/>
                      <a:pt x="18168" y="23548"/>
                      <a:pt x="18220" y="23047"/>
                    </a:cubicBezTo>
                    <a:cubicBezTo>
                      <a:pt x="18251" y="22723"/>
                      <a:pt x="18251" y="22388"/>
                      <a:pt x="18241" y="22065"/>
                    </a:cubicBezTo>
                    <a:cubicBezTo>
                      <a:pt x="18210" y="21239"/>
                      <a:pt x="18084" y="20414"/>
                      <a:pt x="17917" y="19609"/>
                    </a:cubicBezTo>
                    <a:cubicBezTo>
                      <a:pt x="17792" y="18941"/>
                      <a:pt x="17698" y="18283"/>
                      <a:pt x="17750" y="17603"/>
                    </a:cubicBezTo>
                    <a:cubicBezTo>
                      <a:pt x="17782" y="17248"/>
                      <a:pt x="17875" y="16925"/>
                      <a:pt x="18011" y="16600"/>
                    </a:cubicBezTo>
                    <a:cubicBezTo>
                      <a:pt x="18084" y="16433"/>
                      <a:pt x="18168" y="16277"/>
                      <a:pt x="18314" y="16152"/>
                    </a:cubicBezTo>
                    <a:cubicBezTo>
                      <a:pt x="18386" y="16086"/>
                      <a:pt x="18458" y="16054"/>
                      <a:pt x="18535" y="16054"/>
                    </a:cubicBezTo>
                    <a:cubicBezTo>
                      <a:pt x="18581" y="16054"/>
                      <a:pt x="18629" y="16065"/>
                      <a:pt x="18680" y="16089"/>
                    </a:cubicBezTo>
                    <a:cubicBezTo>
                      <a:pt x="18774" y="16141"/>
                      <a:pt x="18868" y="16162"/>
                      <a:pt x="18962" y="16203"/>
                    </a:cubicBezTo>
                    <a:cubicBezTo>
                      <a:pt x="19254" y="16350"/>
                      <a:pt x="19495" y="16538"/>
                      <a:pt x="19672" y="16820"/>
                    </a:cubicBezTo>
                    <a:cubicBezTo>
                      <a:pt x="19767" y="16977"/>
                      <a:pt x="19871" y="17123"/>
                      <a:pt x="19965" y="17280"/>
                    </a:cubicBezTo>
                    <a:cubicBezTo>
                      <a:pt x="20185" y="17624"/>
                      <a:pt x="20404" y="17970"/>
                      <a:pt x="20612" y="18314"/>
                    </a:cubicBezTo>
                    <a:lnTo>
                      <a:pt x="21114" y="19161"/>
                    </a:lnTo>
                    <a:cubicBezTo>
                      <a:pt x="21260" y="19411"/>
                      <a:pt x="21396" y="19662"/>
                      <a:pt x="21574" y="19892"/>
                    </a:cubicBezTo>
                    <a:cubicBezTo>
                      <a:pt x="21887" y="20320"/>
                      <a:pt x="22180" y="20759"/>
                      <a:pt x="22546" y="21135"/>
                    </a:cubicBezTo>
                    <a:cubicBezTo>
                      <a:pt x="22806" y="21396"/>
                      <a:pt x="23047" y="21668"/>
                      <a:pt x="23329" y="21898"/>
                    </a:cubicBezTo>
                    <a:cubicBezTo>
                      <a:pt x="23758" y="22263"/>
                      <a:pt x="24227" y="22587"/>
                      <a:pt x="24719" y="22859"/>
                    </a:cubicBezTo>
                    <a:cubicBezTo>
                      <a:pt x="25137" y="23078"/>
                      <a:pt x="25575" y="23245"/>
                      <a:pt x="26024" y="23391"/>
                    </a:cubicBezTo>
                    <a:cubicBezTo>
                      <a:pt x="26641" y="23579"/>
                      <a:pt x="27257" y="23695"/>
                      <a:pt x="27905" y="23695"/>
                    </a:cubicBezTo>
                    <a:cubicBezTo>
                      <a:pt x="28459" y="23684"/>
                      <a:pt x="29012" y="23642"/>
                      <a:pt x="29555" y="23507"/>
                    </a:cubicBezTo>
                    <a:cubicBezTo>
                      <a:pt x="29743" y="23465"/>
                      <a:pt x="29921" y="23391"/>
                      <a:pt x="30110" y="23360"/>
                    </a:cubicBezTo>
                    <a:cubicBezTo>
                      <a:pt x="30349" y="23319"/>
                      <a:pt x="30579" y="23245"/>
                      <a:pt x="30799" y="23141"/>
                    </a:cubicBezTo>
                    <a:cubicBezTo>
                      <a:pt x="31321" y="22890"/>
                      <a:pt x="31791" y="22566"/>
                      <a:pt x="32188" y="22138"/>
                    </a:cubicBezTo>
                    <a:cubicBezTo>
                      <a:pt x="32418" y="21887"/>
                      <a:pt x="32596" y="21584"/>
                      <a:pt x="32784" y="21292"/>
                    </a:cubicBezTo>
                    <a:cubicBezTo>
                      <a:pt x="32919" y="21093"/>
                      <a:pt x="33056" y="20884"/>
                      <a:pt x="33170" y="20665"/>
                    </a:cubicBezTo>
                    <a:cubicBezTo>
                      <a:pt x="33233" y="20550"/>
                      <a:pt x="33244" y="20403"/>
                      <a:pt x="33316" y="20289"/>
                    </a:cubicBezTo>
                    <a:cubicBezTo>
                      <a:pt x="33515" y="19996"/>
                      <a:pt x="33599" y="19662"/>
                      <a:pt x="33662" y="19317"/>
                    </a:cubicBezTo>
                    <a:cubicBezTo>
                      <a:pt x="33693" y="19098"/>
                      <a:pt x="33755" y="18878"/>
                      <a:pt x="33766" y="18648"/>
                    </a:cubicBezTo>
                    <a:cubicBezTo>
                      <a:pt x="33787" y="18178"/>
                      <a:pt x="33755" y="17708"/>
                      <a:pt x="33693" y="17238"/>
                    </a:cubicBezTo>
                    <a:cubicBezTo>
                      <a:pt x="33588" y="16549"/>
                      <a:pt x="33337" y="15922"/>
                      <a:pt x="32972" y="15337"/>
                    </a:cubicBezTo>
                    <a:cubicBezTo>
                      <a:pt x="32711" y="14908"/>
                      <a:pt x="32387" y="14532"/>
                      <a:pt x="32011" y="14188"/>
                    </a:cubicBezTo>
                    <a:cubicBezTo>
                      <a:pt x="31478" y="13686"/>
                      <a:pt x="30883" y="13268"/>
                      <a:pt x="30193" y="13007"/>
                    </a:cubicBezTo>
                    <a:cubicBezTo>
                      <a:pt x="29743" y="12829"/>
                      <a:pt x="29274" y="12683"/>
                      <a:pt x="28803" y="12526"/>
                    </a:cubicBezTo>
                    <a:cubicBezTo>
                      <a:pt x="28438" y="12412"/>
                      <a:pt x="28051" y="12317"/>
                      <a:pt x="27675" y="12213"/>
                    </a:cubicBezTo>
                    <a:cubicBezTo>
                      <a:pt x="27539" y="12182"/>
                      <a:pt x="27393" y="12140"/>
                      <a:pt x="27247" y="12119"/>
                    </a:cubicBezTo>
                    <a:cubicBezTo>
                      <a:pt x="26829" y="12066"/>
                      <a:pt x="26432" y="11920"/>
                      <a:pt x="26045" y="11764"/>
                    </a:cubicBezTo>
                    <a:cubicBezTo>
                      <a:pt x="25743" y="11638"/>
                      <a:pt x="25502" y="11419"/>
                      <a:pt x="25272" y="11179"/>
                    </a:cubicBezTo>
                    <a:cubicBezTo>
                      <a:pt x="25220" y="11105"/>
                      <a:pt x="25188" y="11032"/>
                      <a:pt x="25220" y="10949"/>
                    </a:cubicBezTo>
                    <a:cubicBezTo>
                      <a:pt x="25283" y="10782"/>
                      <a:pt x="25346" y="10625"/>
                      <a:pt x="25471" y="10499"/>
                    </a:cubicBezTo>
                    <a:cubicBezTo>
                      <a:pt x="25523" y="10437"/>
                      <a:pt x="25585" y="10374"/>
                      <a:pt x="25669" y="10353"/>
                    </a:cubicBezTo>
                    <a:cubicBezTo>
                      <a:pt x="25842" y="10320"/>
                      <a:pt x="26009" y="10281"/>
                      <a:pt x="26179" y="10281"/>
                    </a:cubicBezTo>
                    <a:cubicBezTo>
                      <a:pt x="26224" y="10281"/>
                      <a:pt x="26270" y="10284"/>
                      <a:pt x="26317" y="10290"/>
                    </a:cubicBezTo>
                    <a:cubicBezTo>
                      <a:pt x="26797" y="10364"/>
                      <a:pt x="27268" y="10427"/>
                      <a:pt x="27748" y="10457"/>
                    </a:cubicBezTo>
                    <a:cubicBezTo>
                      <a:pt x="28052" y="10473"/>
                      <a:pt x="28344" y="10500"/>
                      <a:pt x="28642" y="10500"/>
                    </a:cubicBezTo>
                    <a:cubicBezTo>
                      <a:pt x="28744" y="10500"/>
                      <a:pt x="28846" y="10497"/>
                      <a:pt x="28949" y="10489"/>
                    </a:cubicBezTo>
                    <a:cubicBezTo>
                      <a:pt x="29796" y="10427"/>
                      <a:pt x="30465" y="10030"/>
                      <a:pt x="31018" y="9403"/>
                    </a:cubicBezTo>
                    <a:cubicBezTo>
                      <a:pt x="31227" y="9152"/>
                      <a:pt x="31384" y="8869"/>
                      <a:pt x="31520" y="8567"/>
                    </a:cubicBezTo>
                    <a:cubicBezTo>
                      <a:pt x="31614" y="8368"/>
                      <a:pt x="31698" y="8170"/>
                      <a:pt x="31770" y="7961"/>
                    </a:cubicBezTo>
                    <a:cubicBezTo>
                      <a:pt x="31791" y="7877"/>
                      <a:pt x="31844" y="7846"/>
                      <a:pt x="31927" y="7836"/>
                    </a:cubicBezTo>
                    <a:cubicBezTo>
                      <a:pt x="32032" y="7825"/>
                      <a:pt x="32136" y="7815"/>
                      <a:pt x="32251" y="7815"/>
                    </a:cubicBezTo>
                    <a:cubicBezTo>
                      <a:pt x="32267" y="7815"/>
                      <a:pt x="32283" y="7816"/>
                      <a:pt x="32299" y="7816"/>
                    </a:cubicBezTo>
                    <a:cubicBezTo>
                      <a:pt x="32542" y="7816"/>
                      <a:pt x="32767" y="7746"/>
                      <a:pt x="32993" y="7658"/>
                    </a:cubicBezTo>
                    <a:cubicBezTo>
                      <a:pt x="33035" y="7637"/>
                      <a:pt x="33087" y="7616"/>
                      <a:pt x="33139" y="7595"/>
                    </a:cubicBezTo>
                    <a:cubicBezTo>
                      <a:pt x="33432" y="7480"/>
                      <a:pt x="33693" y="7344"/>
                      <a:pt x="33912" y="7104"/>
                    </a:cubicBezTo>
                    <a:cubicBezTo>
                      <a:pt x="34027" y="6968"/>
                      <a:pt x="34100" y="6843"/>
                      <a:pt x="34090" y="6665"/>
                    </a:cubicBezTo>
                    <a:cubicBezTo>
                      <a:pt x="34080" y="6519"/>
                      <a:pt x="34069" y="6373"/>
                      <a:pt x="34069" y="6227"/>
                    </a:cubicBezTo>
                    <a:cubicBezTo>
                      <a:pt x="34059" y="5767"/>
                      <a:pt x="34059" y="5307"/>
                      <a:pt x="34048" y="4837"/>
                    </a:cubicBezTo>
                    <a:cubicBezTo>
                      <a:pt x="34038" y="4701"/>
                      <a:pt x="34017" y="4565"/>
                      <a:pt x="34017" y="4430"/>
                    </a:cubicBezTo>
                    <a:cubicBezTo>
                      <a:pt x="33996" y="3834"/>
                      <a:pt x="34027" y="3249"/>
                      <a:pt x="34069" y="2654"/>
                    </a:cubicBezTo>
                    <a:lnTo>
                      <a:pt x="34069" y="1514"/>
                    </a:lnTo>
                    <a:cubicBezTo>
                      <a:pt x="34059" y="1254"/>
                      <a:pt x="34048" y="1003"/>
                      <a:pt x="34048" y="752"/>
                    </a:cubicBezTo>
                    <a:cubicBezTo>
                      <a:pt x="34048" y="564"/>
                      <a:pt x="33975" y="439"/>
                      <a:pt x="33829" y="344"/>
                    </a:cubicBezTo>
                    <a:cubicBezTo>
                      <a:pt x="33734" y="282"/>
                      <a:pt x="33630" y="240"/>
                      <a:pt x="33525" y="209"/>
                    </a:cubicBezTo>
                    <a:cubicBezTo>
                      <a:pt x="33265" y="156"/>
                      <a:pt x="32993" y="105"/>
                      <a:pt x="32731" y="31"/>
                    </a:cubicBezTo>
                    <a:cubicBezTo>
                      <a:pt x="32666" y="10"/>
                      <a:pt x="32602" y="1"/>
                      <a:pt x="32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2"/>
              <p:cNvSpPr/>
              <p:nvPr/>
            </p:nvSpPr>
            <p:spPr>
              <a:xfrm>
                <a:off x="10427721" y="88795"/>
                <a:ext cx="434130" cy="606377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006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498" y="132"/>
                      <a:pt x="1167" y="242"/>
                      <a:pt x="809" y="242"/>
                    </a:cubicBezTo>
                    <a:cubicBezTo>
                      <a:pt x="793" y="242"/>
                      <a:pt x="778" y="242"/>
                      <a:pt x="763" y="242"/>
                    </a:cubicBezTo>
                    <a:cubicBezTo>
                      <a:pt x="690" y="242"/>
                      <a:pt x="627" y="272"/>
                      <a:pt x="564" y="314"/>
                    </a:cubicBezTo>
                    <a:cubicBezTo>
                      <a:pt x="407" y="451"/>
                      <a:pt x="251" y="586"/>
                      <a:pt x="147" y="774"/>
                    </a:cubicBezTo>
                    <a:cubicBezTo>
                      <a:pt x="0" y="1025"/>
                      <a:pt x="73" y="1182"/>
                      <a:pt x="230" y="1328"/>
                    </a:cubicBezTo>
                    <a:cubicBezTo>
                      <a:pt x="397" y="1474"/>
                      <a:pt x="564" y="1600"/>
                      <a:pt x="804" y="1600"/>
                    </a:cubicBezTo>
                    <a:cubicBezTo>
                      <a:pt x="846" y="1600"/>
                      <a:pt x="878" y="1610"/>
                      <a:pt x="888" y="1652"/>
                    </a:cubicBezTo>
                    <a:cubicBezTo>
                      <a:pt x="899" y="1693"/>
                      <a:pt x="878" y="1725"/>
                      <a:pt x="846" y="1746"/>
                    </a:cubicBezTo>
                    <a:cubicBezTo>
                      <a:pt x="815" y="1777"/>
                      <a:pt x="783" y="1819"/>
                      <a:pt x="752" y="1840"/>
                    </a:cubicBezTo>
                    <a:cubicBezTo>
                      <a:pt x="648" y="1923"/>
                      <a:pt x="595" y="2039"/>
                      <a:pt x="533" y="2153"/>
                    </a:cubicBezTo>
                    <a:cubicBezTo>
                      <a:pt x="460" y="2289"/>
                      <a:pt x="481" y="2456"/>
                      <a:pt x="595" y="2582"/>
                    </a:cubicBezTo>
                    <a:cubicBezTo>
                      <a:pt x="752" y="2749"/>
                      <a:pt x="920" y="2926"/>
                      <a:pt x="1149" y="3010"/>
                    </a:cubicBezTo>
                    <a:cubicBezTo>
                      <a:pt x="1212" y="3031"/>
                      <a:pt x="1222" y="3083"/>
                      <a:pt x="1170" y="3135"/>
                    </a:cubicBezTo>
                    <a:cubicBezTo>
                      <a:pt x="1108" y="3198"/>
                      <a:pt x="1034" y="3250"/>
                      <a:pt x="982" y="3334"/>
                    </a:cubicBezTo>
                    <a:cubicBezTo>
                      <a:pt x="878" y="3490"/>
                      <a:pt x="878" y="3657"/>
                      <a:pt x="1013" y="3804"/>
                    </a:cubicBezTo>
                    <a:cubicBezTo>
                      <a:pt x="1191" y="3982"/>
                      <a:pt x="1400" y="4117"/>
                      <a:pt x="1651" y="4138"/>
                    </a:cubicBezTo>
                    <a:cubicBezTo>
                      <a:pt x="1729" y="4150"/>
                      <a:pt x="1811" y="4162"/>
                      <a:pt x="1894" y="4162"/>
                    </a:cubicBezTo>
                    <a:cubicBezTo>
                      <a:pt x="1955" y="4162"/>
                      <a:pt x="2017" y="4156"/>
                      <a:pt x="2079" y="4138"/>
                    </a:cubicBezTo>
                    <a:cubicBezTo>
                      <a:pt x="2107" y="4134"/>
                      <a:pt x="2137" y="4129"/>
                      <a:pt x="2168" y="4129"/>
                    </a:cubicBezTo>
                    <a:cubicBezTo>
                      <a:pt x="2205" y="4129"/>
                      <a:pt x="2243" y="4136"/>
                      <a:pt x="2278" y="4159"/>
                    </a:cubicBezTo>
                    <a:cubicBezTo>
                      <a:pt x="2278" y="4242"/>
                      <a:pt x="2225" y="4274"/>
                      <a:pt x="2183" y="4305"/>
                    </a:cubicBezTo>
                    <a:cubicBezTo>
                      <a:pt x="2048" y="4451"/>
                      <a:pt x="1902" y="4588"/>
                      <a:pt x="1755" y="4734"/>
                    </a:cubicBezTo>
                    <a:cubicBezTo>
                      <a:pt x="1693" y="4797"/>
                      <a:pt x="1630" y="4859"/>
                      <a:pt x="1577" y="4932"/>
                    </a:cubicBezTo>
                    <a:cubicBezTo>
                      <a:pt x="1567" y="4943"/>
                      <a:pt x="1557" y="4964"/>
                      <a:pt x="1567" y="4985"/>
                    </a:cubicBezTo>
                    <a:cubicBezTo>
                      <a:pt x="1567" y="4995"/>
                      <a:pt x="1588" y="5006"/>
                      <a:pt x="1598" y="5006"/>
                    </a:cubicBezTo>
                    <a:cubicBezTo>
                      <a:pt x="1735" y="5006"/>
                      <a:pt x="1870" y="4985"/>
                      <a:pt x="2006" y="4985"/>
                    </a:cubicBezTo>
                    <a:cubicBezTo>
                      <a:pt x="2016" y="4985"/>
                      <a:pt x="2026" y="4986"/>
                      <a:pt x="2036" y="4986"/>
                    </a:cubicBezTo>
                    <a:cubicBezTo>
                      <a:pt x="2166" y="4986"/>
                      <a:pt x="2253" y="4925"/>
                      <a:pt x="2340" y="4828"/>
                    </a:cubicBezTo>
                    <a:cubicBezTo>
                      <a:pt x="2622" y="4535"/>
                      <a:pt x="2956" y="4295"/>
                      <a:pt x="3270" y="4034"/>
                    </a:cubicBezTo>
                    <a:cubicBezTo>
                      <a:pt x="3343" y="3982"/>
                      <a:pt x="3416" y="3929"/>
                      <a:pt x="3479" y="3866"/>
                    </a:cubicBezTo>
                    <a:cubicBezTo>
                      <a:pt x="3583" y="3773"/>
                      <a:pt x="3583" y="3720"/>
                      <a:pt x="3500" y="3606"/>
                    </a:cubicBezTo>
                    <a:cubicBezTo>
                      <a:pt x="3413" y="3498"/>
                      <a:pt x="3382" y="3460"/>
                      <a:pt x="3315" y="3460"/>
                    </a:cubicBezTo>
                    <a:cubicBezTo>
                      <a:pt x="3278" y="3460"/>
                      <a:pt x="3230" y="3472"/>
                      <a:pt x="3155" y="3490"/>
                    </a:cubicBezTo>
                    <a:cubicBezTo>
                      <a:pt x="3134" y="3501"/>
                      <a:pt x="3103" y="3511"/>
                      <a:pt x="3082" y="3522"/>
                    </a:cubicBezTo>
                    <a:cubicBezTo>
                      <a:pt x="2715" y="3625"/>
                      <a:pt x="2348" y="3686"/>
                      <a:pt x="1977" y="3686"/>
                    </a:cubicBezTo>
                    <a:cubicBezTo>
                      <a:pt x="1862" y="3686"/>
                      <a:pt x="1746" y="3681"/>
                      <a:pt x="1630" y="3668"/>
                    </a:cubicBezTo>
                    <a:cubicBezTo>
                      <a:pt x="1618" y="3668"/>
                      <a:pt x="1605" y="3669"/>
                      <a:pt x="1592" y="3669"/>
                    </a:cubicBezTo>
                    <a:cubicBezTo>
                      <a:pt x="1557" y="3669"/>
                      <a:pt x="1523" y="3664"/>
                      <a:pt x="1515" y="3627"/>
                    </a:cubicBezTo>
                    <a:cubicBezTo>
                      <a:pt x="1494" y="3574"/>
                      <a:pt x="1546" y="3543"/>
                      <a:pt x="1577" y="3522"/>
                    </a:cubicBezTo>
                    <a:cubicBezTo>
                      <a:pt x="1807" y="3386"/>
                      <a:pt x="2037" y="3260"/>
                      <a:pt x="2288" y="3167"/>
                    </a:cubicBezTo>
                    <a:cubicBezTo>
                      <a:pt x="2580" y="3051"/>
                      <a:pt x="2884" y="2958"/>
                      <a:pt x="3186" y="2853"/>
                    </a:cubicBezTo>
                    <a:cubicBezTo>
                      <a:pt x="3228" y="2843"/>
                      <a:pt x="3270" y="2833"/>
                      <a:pt x="3312" y="2812"/>
                    </a:cubicBezTo>
                    <a:cubicBezTo>
                      <a:pt x="3437" y="2749"/>
                      <a:pt x="3469" y="2644"/>
                      <a:pt x="3395" y="2519"/>
                    </a:cubicBezTo>
                    <a:cubicBezTo>
                      <a:pt x="3364" y="2477"/>
                      <a:pt x="3333" y="2436"/>
                      <a:pt x="3302" y="2383"/>
                    </a:cubicBezTo>
                    <a:cubicBezTo>
                      <a:pt x="3267" y="2331"/>
                      <a:pt x="3224" y="2307"/>
                      <a:pt x="3169" y="2307"/>
                    </a:cubicBezTo>
                    <a:cubicBezTo>
                      <a:pt x="3158" y="2307"/>
                      <a:pt x="3147" y="2308"/>
                      <a:pt x="3134" y="2310"/>
                    </a:cubicBezTo>
                    <a:cubicBezTo>
                      <a:pt x="3019" y="2331"/>
                      <a:pt x="2905" y="2362"/>
                      <a:pt x="2789" y="2373"/>
                    </a:cubicBezTo>
                    <a:cubicBezTo>
                      <a:pt x="2487" y="2404"/>
                      <a:pt x="2173" y="2436"/>
                      <a:pt x="1870" y="2456"/>
                    </a:cubicBezTo>
                    <a:cubicBezTo>
                      <a:pt x="1682" y="2477"/>
                      <a:pt x="1505" y="2477"/>
                      <a:pt x="1327" y="2487"/>
                    </a:cubicBezTo>
                    <a:cubicBezTo>
                      <a:pt x="1275" y="2487"/>
                      <a:pt x="1233" y="2487"/>
                      <a:pt x="1212" y="2436"/>
                    </a:cubicBezTo>
                    <a:cubicBezTo>
                      <a:pt x="1201" y="2394"/>
                      <a:pt x="1233" y="2362"/>
                      <a:pt x="1254" y="2341"/>
                    </a:cubicBezTo>
                    <a:cubicBezTo>
                      <a:pt x="1526" y="2080"/>
                      <a:pt x="1849" y="1902"/>
                      <a:pt x="2162" y="1704"/>
                    </a:cubicBezTo>
                    <a:cubicBezTo>
                      <a:pt x="2351" y="1589"/>
                      <a:pt x="2549" y="1516"/>
                      <a:pt x="2748" y="1412"/>
                    </a:cubicBezTo>
                    <a:cubicBezTo>
                      <a:pt x="2863" y="1359"/>
                      <a:pt x="2977" y="1307"/>
                      <a:pt x="3082" y="1245"/>
                    </a:cubicBezTo>
                    <a:cubicBezTo>
                      <a:pt x="3249" y="1150"/>
                      <a:pt x="3281" y="1036"/>
                      <a:pt x="3176" y="889"/>
                    </a:cubicBezTo>
                    <a:cubicBezTo>
                      <a:pt x="3124" y="827"/>
                      <a:pt x="3082" y="753"/>
                      <a:pt x="3072" y="669"/>
                    </a:cubicBezTo>
                    <a:cubicBezTo>
                      <a:pt x="3061" y="607"/>
                      <a:pt x="3009" y="586"/>
                      <a:pt x="2946" y="586"/>
                    </a:cubicBezTo>
                    <a:cubicBezTo>
                      <a:pt x="2905" y="586"/>
                      <a:pt x="2863" y="586"/>
                      <a:pt x="2810" y="597"/>
                    </a:cubicBezTo>
                    <a:cubicBezTo>
                      <a:pt x="2539" y="659"/>
                      <a:pt x="2267" y="711"/>
                      <a:pt x="1985" y="774"/>
                    </a:cubicBezTo>
                    <a:cubicBezTo>
                      <a:pt x="1619" y="858"/>
                      <a:pt x="1243" y="941"/>
                      <a:pt x="878" y="1025"/>
                    </a:cubicBezTo>
                    <a:cubicBezTo>
                      <a:pt x="864" y="1034"/>
                      <a:pt x="847" y="1039"/>
                      <a:pt x="832" y="1039"/>
                    </a:cubicBezTo>
                    <a:cubicBezTo>
                      <a:pt x="813" y="1039"/>
                      <a:pt x="795" y="1032"/>
                      <a:pt x="783" y="1015"/>
                    </a:cubicBezTo>
                    <a:cubicBezTo>
                      <a:pt x="763" y="1004"/>
                      <a:pt x="783" y="973"/>
                      <a:pt x="794" y="952"/>
                    </a:cubicBezTo>
                    <a:cubicBezTo>
                      <a:pt x="794" y="952"/>
                      <a:pt x="794" y="931"/>
                      <a:pt x="804" y="931"/>
                    </a:cubicBezTo>
                    <a:cubicBezTo>
                      <a:pt x="941" y="795"/>
                      <a:pt x="1055" y="628"/>
                      <a:pt x="1222" y="513"/>
                    </a:cubicBezTo>
                    <a:cubicBezTo>
                      <a:pt x="1389" y="409"/>
                      <a:pt x="1526" y="252"/>
                      <a:pt x="1703" y="158"/>
                    </a:cubicBezTo>
                    <a:cubicBezTo>
                      <a:pt x="1765" y="137"/>
                      <a:pt x="1786" y="74"/>
                      <a:pt x="1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2"/>
              <p:cNvSpPr/>
              <p:nvPr/>
            </p:nvSpPr>
            <p:spPr>
              <a:xfrm>
                <a:off x="10372000" y="-623215"/>
                <a:ext cx="661975" cy="41487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3425" extrusionOk="0">
                    <a:moveTo>
                      <a:pt x="2778" y="1"/>
                    </a:moveTo>
                    <a:cubicBezTo>
                      <a:pt x="2669" y="1"/>
                      <a:pt x="2607" y="79"/>
                      <a:pt x="2592" y="227"/>
                    </a:cubicBezTo>
                    <a:cubicBezTo>
                      <a:pt x="2571" y="394"/>
                      <a:pt x="2592" y="457"/>
                      <a:pt x="2738" y="530"/>
                    </a:cubicBezTo>
                    <a:cubicBezTo>
                      <a:pt x="2842" y="572"/>
                      <a:pt x="2947" y="603"/>
                      <a:pt x="3040" y="645"/>
                    </a:cubicBezTo>
                    <a:cubicBezTo>
                      <a:pt x="3281" y="739"/>
                      <a:pt x="3500" y="875"/>
                      <a:pt x="3688" y="1052"/>
                    </a:cubicBezTo>
                    <a:cubicBezTo>
                      <a:pt x="3720" y="1084"/>
                      <a:pt x="3751" y="1115"/>
                      <a:pt x="3730" y="1168"/>
                    </a:cubicBezTo>
                    <a:cubicBezTo>
                      <a:pt x="3688" y="1168"/>
                      <a:pt x="3646" y="1172"/>
                      <a:pt x="3605" y="1172"/>
                    </a:cubicBezTo>
                    <a:cubicBezTo>
                      <a:pt x="3584" y="1172"/>
                      <a:pt x="3563" y="1171"/>
                      <a:pt x="3542" y="1168"/>
                    </a:cubicBezTo>
                    <a:cubicBezTo>
                      <a:pt x="3302" y="1136"/>
                      <a:pt x="3072" y="1063"/>
                      <a:pt x="2831" y="989"/>
                    </a:cubicBezTo>
                    <a:cubicBezTo>
                      <a:pt x="2424" y="843"/>
                      <a:pt x="2037" y="634"/>
                      <a:pt x="1661" y="415"/>
                    </a:cubicBezTo>
                    <a:cubicBezTo>
                      <a:pt x="1557" y="353"/>
                      <a:pt x="1442" y="290"/>
                      <a:pt x="1327" y="237"/>
                    </a:cubicBezTo>
                    <a:cubicBezTo>
                      <a:pt x="1300" y="226"/>
                      <a:pt x="1276" y="221"/>
                      <a:pt x="1254" y="221"/>
                    </a:cubicBezTo>
                    <a:cubicBezTo>
                      <a:pt x="1192" y="221"/>
                      <a:pt x="1149" y="264"/>
                      <a:pt x="1118" y="342"/>
                    </a:cubicBezTo>
                    <a:cubicBezTo>
                      <a:pt x="1108" y="384"/>
                      <a:pt x="1097" y="436"/>
                      <a:pt x="1066" y="467"/>
                    </a:cubicBezTo>
                    <a:cubicBezTo>
                      <a:pt x="1024" y="541"/>
                      <a:pt x="1066" y="592"/>
                      <a:pt x="1108" y="645"/>
                    </a:cubicBezTo>
                    <a:cubicBezTo>
                      <a:pt x="1150" y="676"/>
                      <a:pt x="1192" y="708"/>
                      <a:pt x="1243" y="739"/>
                    </a:cubicBezTo>
                    <a:cubicBezTo>
                      <a:pt x="1515" y="896"/>
                      <a:pt x="1777" y="1084"/>
                      <a:pt x="2027" y="1272"/>
                    </a:cubicBezTo>
                    <a:cubicBezTo>
                      <a:pt x="2267" y="1460"/>
                      <a:pt x="2508" y="1669"/>
                      <a:pt x="2717" y="1888"/>
                    </a:cubicBezTo>
                    <a:cubicBezTo>
                      <a:pt x="2790" y="1962"/>
                      <a:pt x="2852" y="2045"/>
                      <a:pt x="2894" y="2129"/>
                    </a:cubicBezTo>
                    <a:cubicBezTo>
                      <a:pt x="2915" y="2180"/>
                      <a:pt x="2884" y="2222"/>
                      <a:pt x="2831" y="2222"/>
                    </a:cubicBezTo>
                    <a:cubicBezTo>
                      <a:pt x="2800" y="2222"/>
                      <a:pt x="2759" y="2222"/>
                      <a:pt x="2727" y="2212"/>
                    </a:cubicBezTo>
                    <a:cubicBezTo>
                      <a:pt x="2330" y="2118"/>
                      <a:pt x="1954" y="1941"/>
                      <a:pt x="1599" y="1732"/>
                    </a:cubicBezTo>
                    <a:cubicBezTo>
                      <a:pt x="1223" y="1512"/>
                      <a:pt x="857" y="1282"/>
                      <a:pt x="512" y="1021"/>
                    </a:cubicBezTo>
                    <a:cubicBezTo>
                      <a:pt x="409" y="947"/>
                      <a:pt x="355" y="908"/>
                      <a:pt x="307" y="908"/>
                    </a:cubicBezTo>
                    <a:cubicBezTo>
                      <a:pt x="254" y="908"/>
                      <a:pt x="209" y="958"/>
                      <a:pt x="115" y="1063"/>
                    </a:cubicBezTo>
                    <a:cubicBezTo>
                      <a:pt x="94" y="1073"/>
                      <a:pt x="73" y="1094"/>
                      <a:pt x="52" y="1115"/>
                    </a:cubicBezTo>
                    <a:cubicBezTo>
                      <a:pt x="1" y="1147"/>
                      <a:pt x="1" y="1188"/>
                      <a:pt x="32" y="1230"/>
                    </a:cubicBezTo>
                    <a:cubicBezTo>
                      <a:pt x="63" y="1282"/>
                      <a:pt x="94" y="1345"/>
                      <a:pt x="147" y="1386"/>
                    </a:cubicBezTo>
                    <a:cubicBezTo>
                      <a:pt x="418" y="1627"/>
                      <a:pt x="637" y="1920"/>
                      <a:pt x="836" y="2222"/>
                    </a:cubicBezTo>
                    <a:cubicBezTo>
                      <a:pt x="962" y="2410"/>
                      <a:pt x="1076" y="2609"/>
                      <a:pt x="1223" y="2776"/>
                    </a:cubicBezTo>
                    <a:cubicBezTo>
                      <a:pt x="1431" y="3006"/>
                      <a:pt x="1672" y="3204"/>
                      <a:pt x="1902" y="3413"/>
                    </a:cubicBezTo>
                    <a:cubicBezTo>
                      <a:pt x="1902" y="3424"/>
                      <a:pt x="1912" y="3424"/>
                      <a:pt x="1923" y="3424"/>
                    </a:cubicBezTo>
                    <a:cubicBezTo>
                      <a:pt x="1944" y="3424"/>
                      <a:pt x="1954" y="3424"/>
                      <a:pt x="1975" y="3413"/>
                    </a:cubicBezTo>
                    <a:lnTo>
                      <a:pt x="1975" y="3392"/>
                    </a:lnTo>
                    <a:cubicBezTo>
                      <a:pt x="1965" y="3351"/>
                      <a:pt x="1954" y="3299"/>
                      <a:pt x="1933" y="3267"/>
                    </a:cubicBezTo>
                    <a:cubicBezTo>
                      <a:pt x="1818" y="3027"/>
                      <a:pt x="1714" y="2786"/>
                      <a:pt x="1568" y="2567"/>
                    </a:cubicBezTo>
                    <a:cubicBezTo>
                      <a:pt x="1515" y="2484"/>
                      <a:pt x="1442" y="2400"/>
                      <a:pt x="1431" y="2306"/>
                    </a:cubicBezTo>
                    <a:cubicBezTo>
                      <a:pt x="1421" y="2275"/>
                      <a:pt x="1401" y="2243"/>
                      <a:pt x="1411" y="2243"/>
                    </a:cubicBezTo>
                    <a:cubicBezTo>
                      <a:pt x="1424" y="2226"/>
                      <a:pt x="1435" y="2219"/>
                      <a:pt x="1447" y="2219"/>
                    </a:cubicBezTo>
                    <a:cubicBezTo>
                      <a:pt x="1462" y="2219"/>
                      <a:pt x="1476" y="2231"/>
                      <a:pt x="1494" y="2243"/>
                    </a:cubicBezTo>
                    <a:cubicBezTo>
                      <a:pt x="1589" y="2285"/>
                      <a:pt x="1682" y="2327"/>
                      <a:pt x="1766" y="2369"/>
                    </a:cubicBezTo>
                    <a:cubicBezTo>
                      <a:pt x="2069" y="2505"/>
                      <a:pt x="2372" y="2619"/>
                      <a:pt x="2696" y="2672"/>
                    </a:cubicBezTo>
                    <a:cubicBezTo>
                      <a:pt x="2757" y="2684"/>
                      <a:pt x="2814" y="2689"/>
                      <a:pt x="2871" y="2689"/>
                    </a:cubicBezTo>
                    <a:cubicBezTo>
                      <a:pt x="2913" y="2689"/>
                      <a:pt x="2955" y="2687"/>
                      <a:pt x="2999" y="2682"/>
                    </a:cubicBezTo>
                    <a:cubicBezTo>
                      <a:pt x="3103" y="2672"/>
                      <a:pt x="3197" y="2619"/>
                      <a:pt x="3239" y="2526"/>
                    </a:cubicBezTo>
                    <a:cubicBezTo>
                      <a:pt x="3333" y="2306"/>
                      <a:pt x="3386" y="2097"/>
                      <a:pt x="3239" y="1878"/>
                    </a:cubicBezTo>
                    <a:cubicBezTo>
                      <a:pt x="3197" y="1804"/>
                      <a:pt x="3124" y="1742"/>
                      <a:pt x="3114" y="1637"/>
                    </a:cubicBezTo>
                    <a:cubicBezTo>
                      <a:pt x="3148" y="1626"/>
                      <a:pt x="3182" y="1622"/>
                      <a:pt x="3216" y="1622"/>
                    </a:cubicBezTo>
                    <a:cubicBezTo>
                      <a:pt x="3275" y="1622"/>
                      <a:pt x="3332" y="1635"/>
                      <a:pt x="3386" y="1648"/>
                    </a:cubicBezTo>
                    <a:cubicBezTo>
                      <a:pt x="3483" y="1673"/>
                      <a:pt x="3585" y="1683"/>
                      <a:pt x="3686" y="1683"/>
                    </a:cubicBezTo>
                    <a:cubicBezTo>
                      <a:pt x="3757" y="1683"/>
                      <a:pt x="3828" y="1678"/>
                      <a:pt x="3897" y="1669"/>
                    </a:cubicBezTo>
                    <a:cubicBezTo>
                      <a:pt x="4085" y="1637"/>
                      <a:pt x="4210" y="1575"/>
                      <a:pt x="4210" y="1335"/>
                    </a:cubicBezTo>
                    <a:cubicBezTo>
                      <a:pt x="4210" y="1209"/>
                      <a:pt x="4221" y="1094"/>
                      <a:pt x="4200" y="979"/>
                    </a:cubicBezTo>
                    <a:cubicBezTo>
                      <a:pt x="4190" y="927"/>
                      <a:pt x="4210" y="896"/>
                      <a:pt x="4273" y="885"/>
                    </a:cubicBezTo>
                    <a:cubicBezTo>
                      <a:pt x="4326" y="885"/>
                      <a:pt x="4378" y="896"/>
                      <a:pt x="4430" y="896"/>
                    </a:cubicBezTo>
                    <a:lnTo>
                      <a:pt x="5276" y="896"/>
                    </a:lnTo>
                    <a:cubicBezTo>
                      <a:pt x="5291" y="896"/>
                      <a:pt x="5307" y="896"/>
                      <a:pt x="5323" y="896"/>
                    </a:cubicBezTo>
                    <a:cubicBezTo>
                      <a:pt x="5373" y="896"/>
                      <a:pt x="5425" y="891"/>
                      <a:pt x="5464" y="843"/>
                    </a:cubicBezTo>
                    <a:cubicBezTo>
                      <a:pt x="5371" y="729"/>
                      <a:pt x="5224" y="666"/>
                      <a:pt x="5109" y="582"/>
                    </a:cubicBezTo>
                    <a:cubicBezTo>
                      <a:pt x="4932" y="457"/>
                      <a:pt x="4733" y="394"/>
                      <a:pt x="4524" y="374"/>
                    </a:cubicBezTo>
                    <a:cubicBezTo>
                      <a:pt x="4284" y="363"/>
                      <a:pt x="4054" y="332"/>
                      <a:pt x="3824" y="290"/>
                    </a:cubicBezTo>
                    <a:cubicBezTo>
                      <a:pt x="3511" y="237"/>
                      <a:pt x="3197" y="154"/>
                      <a:pt x="2905" y="28"/>
                    </a:cubicBezTo>
                    <a:cubicBezTo>
                      <a:pt x="2857" y="10"/>
                      <a:pt x="2815" y="1"/>
                      <a:pt x="2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9727826" y="-310333"/>
                <a:ext cx="405059" cy="53018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4377" extrusionOk="0">
                    <a:moveTo>
                      <a:pt x="1918" y="0"/>
                    </a:moveTo>
                    <a:cubicBezTo>
                      <a:pt x="1809" y="0"/>
                      <a:pt x="1704" y="42"/>
                      <a:pt x="1609" y="89"/>
                    </a:cubicBezTo>
                    <a:cubicBezTo>
                      <a:pt x="1568" y="110"/>
                      <a:pt x="1537" y="141"/>
                      <a:pt x="1516" y="183"/>
                    </a:cubicBezTo>
                    <a:cubicBezTo>
                      <a:pt x="1432" y="371"/>
                      <a:pt x="1421" y="570"/>
                      <a:pt x="1421" y="768"/>
                    </a:cubicBezTo>
                    <a:cubicBezTo>
                      <a:pt x="1421" y="841"/>
                      <a:pt x="1474" y="914"/>
                      <a:pt x="1442" y="987"/>
                    </a:cubicBezTo>
                    <a:cubicBezTo>
                      <a:pt x="1416" y="1022"/>
                      <a:pt x="1385" y="1032"/>
                      <a:pt x="1352" y="1032"/>
                    </a:cubicBezTo>
                    <a:cubicBezTo>
                      <a:pt x="1312" y="1032"/>
                      <a:pt x="1269" y="1017"/>
                      <a:pt x="1230" y="1017"/>
                    </a:cubicBezTo>
                    <a:cubicBezTo>
                      <a:pt x="1224" y="1017"/>
                      <a:pt x="1218" y="1018"/>
                      <a:pt x="1212" y="1018"/>
                    </a:cubicBezTo>
                    <a:cubicBezTo>
                      <a:pt x="1024" y="1039"/>
                      <a:pt x="889" y="1113"/>
                      <a:pt x="815" y="1301"/>
                    </a:cubicBezTo>
                    <a:cubicBezTo>
                      <a:pt x="764" y="1436"/>
                      <a:pt x="732" y="1572"/>
                      <a:pt x="732" y="1729"/>
                    </a:cubicBezTo>
                    <a:cubicBezTo>
                      <a:pt x="732" y="1907"/>
                      <a:pt x="774" y="2084"/>
                      <a:pt x="794" y="2262"/>
                    </a:cubicBezTo>
                    <a:cubicBezTo>
                      <a:pt x="805" y="2356"/>
                      <a:pt x="899" y="2450"/>
                      <a:pt x="826" y="2523"/>
                    </a:cubicBezTo>
                    <a:cubicBezTo>
                      <a:pt x="802" y="2541"/>
                      <a:pt x="778" y="2549"/>
                      <a:pt x="755" y="2549"/>
                    </a:cubicBezTo>
                    <a:cubicBezTo>
                      <a:pt x="685" y="2549"/>
                      <a:pt x="617" y="2487"/>
                      <a:pt x="555" y="2471"/>
                    </a:cubicBezTo>
                    <a:cubicBezTo>
                      <a:pt x="508" y="2458"/>
                      <a:pt x="464" y="2451"/>
                      <a:pt x="422" y="2451"/>
                    </a:cubicBezTo>
                    <a:cubicBezTo>
                      <a:pt x="331" y="2451"/>
                      <a:pt x="250" y="2483"/>
                      <a:pt x="178" y="2555"/>
                    </a:cubicBezTo>
                    <a:cubicBezTo>
                      <a:pt x="63" y="2659"/>
                      <a:pt x="0" y="2794"/>
                      <a:pt x="32" y="2952"/>
                    </a:cubicBezTo>
                    <a:cubicBezTo>
                      <a:pt x="63" y="3066"/>
                      <a:pt x="283" y="3411"/>
                      <a:pt x="429" y="3557"/>
                    </a:cubicBezTo>
                    <a:cubicBezTo>
                      <a:pt x="356" y="3369"/>
                      <a:pt x="367" y="3212"/>
                      <a:pt x="335" y="3045"/>
                    </a:cubicBezTo>
                    <a:cubicBezTo>
                      <a:pt x="327" y="2985"/>
                      <a:pt x="368" y="2946"/>
                      <a:pt x="418" y="2946"/>
                    </a:cubicBezTo>
                    <a:cubicBezTo>
                      <a:pt x="428" y="2946"/>
                      <a:pt x="439" y="2948"/>
                      <a:pt x="450" y="2952"/>
                    </a:cubicBezTo>
                    <a:cubicBezTo>
                      <a:pt x="596" y="3003"/>
                      <a:pt x="722" y="3077"/>
                      <a:pt x="826" y="3181"/>
                    </a:cubicBezTo>
                    <a:cubicBezTo>
                      <a:pt x="1161" y="3516"/>
                      <a:pt x="1516" y="3818"/>
                      <a:pt x="1818" y="4184"/>
                    </a:cubicBezTo>
                    <a:cubicBezTo>
                      <a:pt x="1871" y="4247"/>
                      <a:pt x="1934" y="4310"/>
                      <a:pt x="2006" y="4351"/>
                    </a:cubicBezTo>
                    <a:cubicBezTo>
                      <a:pt x="2037" y="4368"/>
                      <a:pt x="2069" y="4376"/>
                      <a:pt x="2100" y="4376"/>
                    </a:cubicBezTo>
                    <a:cubicBezTo>
                      <a:pt x="2163" y="4376"/>
                      <a:pt x="2222" y="4342"/>
                      <a:pt x="2257" y="4278"/>
                    </a:cubicBezTo>
                    <a:cubicBezTo>
                      <a:pt x="2320" y="4122"/>
                      <a:pt x="2341" y="3975"/>
                      <a:pt x="2205" y="3850"/>
                    </a:cubicBezTo>
                    <a:cubicBezTo>
                      <a:pt x="2143" y="3797"/>
                      <a:pt x="2080" y="3735"/>
                      <a:pt x="2027" y="3672"/>
                    </a:cubicBezTo>
                    <a:cubicBezTo>
                      <a:pt x="1955" y="3588"/>
                      <a:pt x="1871" y="3505"/>
                      <a:pt x="1797" y="3411"/>
                    </a:cubicBezTo>
                    <a:cubicBezTo>
                      <a:pt x="1505" y="2982"/>
                      <a:pt x="1296" y="2523"/>
                      <a:pt x="1140" y="2042"/>
                    </a:cubicBezTo>
                    <a:cubicBezTo>
                      <a:pt x="1098" y="1907"/>
                      <a:pt x="1098" y="1771"/>
                      <a:pt x="1098" y="1635"/>
                    </a:cubicBezTo>
                    <a:cubicBezTo>
                      <a:pt x="1098" y="1572"/>
                      <a:pt x="1150" y="1541"/>
                      <a:pt x="1202" y="1531"/>
                    </a:cubicBezTo>
                    <a:cubicBezTo>
                      <a:pt x="1215" y="1529"/>
                      <a:pt x="1228" y="1528"/>
                      <a:pt x="1240" y="1528"/>
                    </a:cubicBezTo>
                    <a:cubicBezTo>
                      <a:pt x="1316" y="1528"/>
                      <a:pt x="1379" y="1556"/>
                      <a:pt x="1442" y="1582"/>
                    </a:cubicBezTo>
                    <a:cubicBezTo>
                      <a:pt x="1683" y="1708"/>
                      <a:pt x="1923" y="1854"/>
                      <a:pt x="2111" y="2053"/>
                    </a:cubicBezTo>
                    <a:cubicBezTo>
                      <a:pt x="2289" y="2241"/>
                      <a:pt x="2477" y="2429"/>
                      <a:pt x="2675" y="2606"/>
                    </a:cubicBezTo>
                    <a:cubicBezTo>
                      <a:pt x="2749" y="2690"/>
                      <a:pt x="2842" y="2753"/>
                      <a:pt x="2947" y="2773"/>
                    </a:cubicBezTo>
                    <a:cubicBezTo>
                      <a:pt x="2958" y="2777"/>
                      <a:pt x="2969" y="2778"/>
                      <a:pt x="2981" y="2778"/>
                    </a:cubicBezTo>
                    <a:cubicBezTo>
                      <a:pt x="3044" y="2778"/>
                      <a:pt x="3105" y="2731"/>
                      <a:pt x="3114" y="2669"/>
                    </a:cubicBezTo>
                    <a:cubicBezTo>
                      <a:pt x="3197" y="2387"/>
                      <a:pt x="3187" y="2366"/>
                      <a:pt x="2988" y="2168"/>
                    </a:cubicBezTo>
                    <a:cubicBezTo>
                      <a:pt x="2947" y="2116"/>
                      <a:pt x="2895" y="2074"/>
                      <a:pt x="2853" y="2032"/>
                    </a:cubicBezTo>
                    <a:cubicBezTo>
                      <a:pt x="2696" y="1896"/>
                      <a:pt x="2560" y="1761"/>
                      <a:pt x="2403" y="1635"/>
                    </a:cubicBezTo>
                    <a:cubicBezTo>
                      <a:pt x="2153" y="1436"/>
                      <a:pt x="2017" y="1175"/>
                      <a:pt x="1913" y="893"/>
                    </a:cubicBezTo>
                    <a:cubicBezTo>
                      <a:pt x="1881" y="841"/>
                      <a:pt x="1860" y="778"/>
                      <a:pt x="1850" y="716"/>
                    </a:cubicBezTo>
                    <a:cubicBezTo>
                      <a:pt x="1822" y="615"/>
                      <a:pt x="1866" y="555"/>
                      <a:pt x="1955" y="555"/>
                    </a:cubicBezTo>
                    <a:cubicBezTo>
                      <a:pt x="1968" y="555"/>
                      <a:pt x="1982" y="556"/>
                      <a:pt x="1996" y="559"/>
                    </a:cubicBezTo>
                    <a:cubicBezTo>
                      <a:pt x="2059" y="570"/>
                      <a:pt x="2132" y="590"/>
                      <a:pt x="2205" y="611"/>
                    </a:cubicBezTo>
                    <a:cubicBezTo>
                      <a:pt x="2424" y="705"/>
                      <a:pt x="2633" y="809"/>
                      <a:pt x="2853" y="893"/>
                    </a:cubicBezTo>
                    <a:cubicBezTo>
                      <a:pt x="3020" y="967"/>
                      <a:pt x="3166" y="1081"/>
                      <a:pt x="3344" y="1113"/>
                    </a:cubicBezTo>
                    <a:cubicBezTo>
                      <a:pt x="3344" y="1092"/>
                      <a:pt x="3344" y="1071"/>
                      <a:pt x="3334" y="1060"/>
                    </a:cubicBezTo>
                    <a:lnTo>
                      <a:pt x="2800" y="340"/>
                    </a:lnTo>
                    <a:cubicBezTo>
                      <a:pt x="2769" y="298"/>
                      <a:pt x="2717" y="256"/>
                      <a:pt x="2665" y="235"/>
                    </a:cubicBezTo>
                    <a:cubicBezTo>
                      <a:pt x="2466" y="141"/>
                      <a:pt x="2247" y="57"/>
                      <a:pt x="2027" y="15"/>
                    </a:cubicBezTo>
                    <a:cubicBezTo>
                      <a:pt x="1991" y="5"/>
                      <a:pt x="1954" y="0"/>
                      <a:pt x="19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2"/>
              <p:cNvSpPr/>
              <p:nvPr/>
            </p:nvSpPr>
            <p:spPr>
              <a:xfrm>
                <a:off x="8985051" y="-336376"/>
                <a:ext cx="402515" cy="44188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648" extrusionOk="0">
                    <a:moveTo>
                      <a:pt x="397" y="1"/>
                    </a:moveTo>
                    <a:lnTo>
                      <a:pt x="397" y="1"/>
                    </a:lnTo>
                    <a:cubicBezTo>
                      <a:pt x="282" y="42"/>
                      <a:pt x="240" y="84"/>
                      <a:pt x="209" y="158"/>
                    </a:cubicBezTo>
                    <a:cubicBezTo>
                      <a:pt x="167" y="251"/>
                      <a:pt x="136" y="335"/>
                      <a:pt x="105" y="439"/>
                    </a:cubicBezTo>
                    <a:cubicBezTo>
                      <a:pt x="0" y="868"/>
                      <a:pt x="10" y="1307"/>
                      <a:pt x="52" y="1735"/>
                    </a:cubicBezTo>
                    <a:cubicBezTo>
                      <a:pt x="73" y="2006"/>
                      <a:pt x="198" y="2247"/>
                      <a:pt x="355" y="2456"/>
                    </a:cubicBezTo>
                    <a:cubicBezTo>
                      <a:pt x="397" y="2519"/>
                      <a:pt x="460" y="2561"/>
                      <a:pt x="512" y="2602"/>
                    </a:cubicBezTo>
                    <a:cubicBezTo>
                      <a:pt x="592" y="2660"/>
                      <a:pt x="676" y="2692"/>
                      <a:pt x="761" y="2692"/>
                    </a:cubicBezTo>
                    <a:cubicBezTo>
                      <a:pt x="830" y="2692"/>
                      <a:pt x="901" y="2670"/>
                      <a:pt x="971" y="2623"/>
                    </a:cubicBezTo>
                    <a:cubicBezTo>
                      <a:pt x="1087" y="2540"/>
                      <a:pt x="1191" y="2466"/>
                      <a:pt x="1243" y="2331"/>
                    </a:cubicBezTo>
                    <a:cubicBezTo>
                      <a:pt x="1263" y="2281"/>
                      <a:pt x="1282" y="2204"/>
                      <a:pt x="1354" y="2204"/>
                    </a:cubicBezTo>
                    <a:cubicBezTo>
                      <a:pt x="1359" y="2204"/>
                      <a:pt x="1363" y="2205"/>
                      <a:pt x="1368" y="2205"/>
                    </a:cubicBezTo>
                    <a:cubicBezTo>
                      <a:pt x="1421" y="2215"/>
                      <a:pt x="1421" y="2289"/>
                      <a:pt x="1442" y="2341"/>
                    </a:cubicBezTo>
                    <a:cubicBezTo>
                      <a:pt x="1452" y="2383"/>
                      <a:pt x="1452" y="2435"/>
                      <a:pt x="1463" y="2477"/>
                    </a:cubicBezTo>
                    <a:cubicBezTo>
                      <a:pt x="1546" y="2686"/>
                      <a:pt x="1619" y="2905"/>
                      <a:pt x="1755" y="3093"/>
                    </a:cubicBezTo>
                    <a:cubicBezTo>
                      <a:pt x="1818" y="3167"/>
                      <a:pt x="1870" y="3229"/>
                      <a:pt x="1964" y="3260"/>
                    </a:cubicBezTo>
                    <a:cubicBezTo>
                      <a:pt x="2018" y="3285"/>
                      <a:pt x="2070" y="3298"/>
                      <a:pt x="2117" y="3298"/>
                    </a:cubicBezTo>
                    <a:cubicBezTo>
                      <a:pt x="2208" y="3298"/>
                      <a:pt x="2286" y="3252"/>
                      <a:pt x="2340" y="3156"/>
                    </a:cubicBezTo>
                    <a:cubicBezTo>
                      <a:pt x="2413" y="3020"/>
                      <a:pt x="2518" y="2905"/>
                      <a:pt x="2549" y="2749"/>
                    </a:cubicBezTo>
                    <a:cubicBezTo>
                      <a:pt x="2559" y="2707"/>
                      <a:pt x="2570" y="2654"/>
                      <a:pt x="2643" y="2644"/>
                    </a:cubicBezTo>
                    <a:cubicBezTo>
                      <a:pt x="2831" y="2978"/>
                      <a:pt x="2988" y="3344"/>
                      <a:pt x="3323" y="3647"/>
                    </a:cubicBezTo>
                    <a:cubicBezTo>
                      <a:pt x="3302" y="3344"/>
                      <a:pt x="3281" y="3072"/>
                      <a:pt x="3270" y="2800"/>
                    </a:cubicBezTo>
                    <a:cubicBezTo>
                      <a:pt x="3260" y="2770"/>
                      <a:pt x="3249" y="2728"/>
                      <a:pt x="3228" y="2696"/>
                    </a:cubicBezTo>
                    <a:cubicBezTo>
                      <a:pt x="3030" y="2341"/>
                      <a:pt x="2894" y="1955"/>
                      <a:pt x="2821" y="1547"/>
                    </a:cubicBezTo>
                    <a:cubicBezTo>
                      <a:pt x="2810" y="1484"/>
                      <a:pt x="2789" y="1432"/>
                      <a:pt x="2758" y="1370"/>
                    </a:cubicBezTo>
                    <a:cubicBezTo>
                      <a:pt x="2732" y="1317"/>
                      <a:pt x="2682" y="1291"/>
                      <a:pt x="2631" y="1291"/>
                    </a:cubicBezTo>
                    <a:cubicBezTo>
                      <a:pt x="2580" y="1291"/>
                      <a:pt x="2528" y="1317"/>
                      <a:pt x="2497" y="1370"/>
                    </a:cubicBezTo>
                    <a:cubicBezTo>
                      <a:pt x="2476" y="1411"/>
                      <a:pt x="2455" y="1453"/>
                      <a:pt x="2424" y="1484"/>
                    </a:cubicBezTo>
                    <a:cubicBezTo>
                      <a:pt x="2361" y="1547"/>
                      <a:pt x="2340" y="1620"/>
                      <a:pt x="2340" y="1704"/>
                    </a:cubicBezTo>
                    <a:cubicBezTo>
                      <a:pt x="2361" y="2038"/>
                      <a:pt x="2215" y="2341"/>
                      <a:pt x="2183" y="2665"/>
                    </a:cubicBezTo>
                    <a:cubicBezTo>
                      <a:pt x="2183" y="2685"/>
                      <a:pt x="2153" y="2697"/>
                      <a:pt x="2126" y="2697"/>
                    </a:cubicBezTo>
                    <a:cubicBezTo>
                      <a:pt x="2111" y="2697"/>
                      <a:pt x="2097" y="2693"/>
                      <a:pt x="2090" y="2686"/>
                    </a:cubicBezTo>
                    <a:cubicBezTo>
                      <a:pt x="2027" y="2633"/>
                      <a:pt x="2006" y="2550"/>
                      <a:pt x="1974" y="2477"/>
                    </a:cubicBezTo>
                    <a:cubicBezTo>
                      <a:pt x="1849" y="2069"/>
                      <a:pt x="1755" y="1662"/>
                      <a:pt x="1755" y="1244"/>
                    </a:cubicBezTo>
                    <a:lnTo>
                      <a:pt x="1755" y="1024"/>
                    </a:lnTo>
                    <a:cubicBezTo>
                      <a:pt x="1755" y="962"/>
                      <a:pt x="1735" y="899"/>
                      <a:pt x="1693" y="847"/>
                    </a:cubicBezTo>
                    <a:cubicBezTo>
                      <a:pt x="1664" y="801"/>
                      <a:pt x="1610" y="777"/>
                      <a:pt x="1557" y="777"/>
                    </a:cubicBezTo>
                    <a:cubicBezTo>
                      <a:pt x="1513" y="777"/>
                      <a:pt x="1470" y="793"/>
                      <a:pt x="1442" y="826"/>
                    </a:cubicBezTo>
                    <a:cubicBezTo>
                      <a:pt x="1327" y="962"/>
                      <a:pt x="1212" y="1087"/>
                      <a:pt x="1222" y="1286"/>
                    </a:cubicBezTo>
                    <a:cubicBezTo>
                      <a:pt x="1233" y="1328"/>
                      <a:pt x="1201" y="1390"/>
                      <a:pt x="1180" y="1442"/>
                    </a:cubicBezTo>
                    <a:cubicBezTo>
                      <a:pt x="1149" y="1537"/>
                      <a:pt x="1108" y="1630"/>
                      <a:pt x="1097" y="1725"/>
                    </a:cubicBezTo>
                    <a:cubicBezTo>
                      <a:pt x="1076" y="1902"/>
                      <a:pt x="961" y="2038"/>
                      <a:pt x="888" y="2184"/>
                    </a:cubicBezTo>
                    <a:cubicBezTo>
                      <a:pt x="871" y="2212"/>
                      <a:pt x="848" y="2222"/>
                      <a:pt x="824" y="2222"/>
                    </a:cubicBezTo>
                    <a:cubicBezTo>
                      <a:pt x="803" y="2222"/>
                      <a:pt x="782" y="2215"/>
                      <a:pt x="763" y="2205"/>
                    </a:cubicBezTo>
                    <a:cubicBezTo>
                      <a:pt x="711" y="2174"/>
                      <a:pt x="669" y="2122"/>
                      <a:pt x="637" y="2069"/>
                    </a:cubicBezTo>
                    <a:cubicBezTo>
                      <a:pt x="502" y="1881"/>
                      <a:pt x="418" y="1672"/>
                      <a:pt x="386" y="1442"/>
                    </a:cubicBezTo>
                    <a:cubicBezTo>
                      <a:pt x="324" y="1056"/>
                      <a:pt x="303" y="669"/>
                      <a:pt x="366" y="272"/>
                    </a:cubicBezTo>
                    <a:cubicBezTo>
                      <a:pt x="376" y="199"/>
                      <a:pt x="376" y="116"/>
                      <a:pt x="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2"/>
              <p:cNvSpPr/>
              <p:nvPr/>
            </p:nvSpPr>
            <p:spPr>
              <a:xfrm>
                <a:off x="8983718" y="530924"/>
                <a:ext cx="345584" cy="462959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3822" extrusionOk="0">
                    <a:moveTo>
                      <a:pt x="1940" y="1"/>
                    </a:moveTo>
                    <a:cubicBezTo>
                      <a:pt x="1895" y="1"/>
                      <a:pt x="1865" y="32"/>
                      <a:pt x="1808" y="102"/>
                    </a:cubicBezTo>
                    <a:lnTo>
                      <a:pt x="1714" y="227"/>
                    </a:lnTo>
                    <a:cubicBezTo>
                      <a:pt x="1599" y="363"/>
                      <a:pt x="1474" y="478"/>
                      <a:pt x="1338" y="592"/>
                    </a:cubicBezTo>
                    <a:cubicBezTo>
                      <a:pt x="1087" y="801"/>
                      <a:pt x="794" y="948"/>
                      <a:pt x="502" y="1094"/>
                    </a:cubicBezTo>
                    <a:cubicBezTo>
                      <a:pt x="335" y="1178"/>
                      <a:pt x="116" y="1386"/>
                      <a:pt x="0" y="1575"/>
                    </a:cubicBezTo>
                    <a:cubicBezTo>
                      <a:pt x="178" y="1565"/>
                      <a:pt x="346" y="1523"/>
                      <a:pt x="513" y="1460"/>
                    </a:cubicBezTo>
                    <a:cubicBezTo>
                      <a:pt x="669" y="1386"/>
                      <a:pt x="826" y="1324"/>
                      <a:pt x="993" y="1282"/>
                    </a:cubicBezTo>
                    <a:cubicBezTo>
                      <a:pt x="1006" y="1276"/>
                      <a:pt x="1019" y="1266"/>
                      <a:pt x="1032" y="1266"/>
                    </a:cubicBezTo>
                    <a:cubicBezTo>
                      <a:pt x="1040" y="1266"/>
                      <a:pt x="1048" y="1270"/>
                      <a:pt x="1056" y="1282"/>
                    </a:cubicBezTo>
                    <a:cubicBezTo>
                      <a:pt x="1077" y="1303"/>
                      <a:pt x="1066" y="1324"/>
                      <a:pt x="1045" y="1345"/>
                    </a:cubicBezTo>
                    <a:cubicBezTo>
                      <a:pt x="1014" y="1449"/>
                      <a:pt x="982" y="1554"/>
                      <a:pt x="962" y="1658"/>
                    </a:cubicBezTo>
                    <a:cubicBezTo>
                      <a:pt x="931" y="1783"/>
                      <a:pt x="920" y="1909"/>
                      <a:pt x="941" y="2034"/>
                    </a:cubicBezTo>
                    <a:cubicBezTo>
                      <a:pt x="952" y="2108"/>
                      <a:pt x="982" y="2170"/>
                      <a:pt x="1066" y="2201"/>
                    </a:cubicBezTo>
                    <a:cubicBezTo>
                      <a:pt x="1160" y="2243"/>
                      <a:pt x="1254" y="2296"/>
                      <a:pt x="1369" y="2317"/>
                    </a:cubicBezTo>
                    <a:cubicBezTo>
                      <a:pt x="1421" y="2327"/>
                      <a:pt x="1442" y="2369"/>
                      <a:pt x="1421" y="2410"/>
                    </a:cubicBezTo>
                    <a:cubicBezTo>
                      <a:pt x="1390" y="2547"/>
                      <a:pt x="1349" y="2672"/>
                      <a:pt x="1369" y="2818"/>
                    </a:cubicBezTo>
                    <a:cubicBezTo>
                      <a:pt x="1390" y="2954"/>
                      <a:pt x="1453" y="3027"/>
                      <a:pt x="1588" y="3058"/>
                    </a:cubicBezTo>
                    <a:cubicBezTo>
                      <a:pt x="1704" y="3079"/>
                      <a:pt x="1818" y="3100"/>
                      <a:pt x="1923" y="3121"/>
                    </a:cubicBezTo>
                    <a:cubicBezTo>
                      <a:pt x="1944" y="3183"/>
                      <a:pt x="1923" y="3225"/>
                      <a:pt x="1902" y="3267"/>
                    </a:cubicBezTo>
                    <a:cubicBezTo>
                      <a:pt x="1839" y="3403"/>
                      <a:pt x="1787" y="3550"/>
                      <a:pt x="1735" y="3696"/>
                    </a:cubicBezTo>
                    <a:cubicBezTo>
                      <a:pt x="1714" y="3727"/>
                      <a:pt x="1672" y="3768"/>
                      <a:pt x="1746" y="3821"/>
                    </a:cubicBezTo>
                    <a:cubicBezTo>
                      <a:pt x="2111" y="3570"/>
                      <a:pt x="2508" y="3330"/>
                      <a:pt x="2665" y="2870"/>
                    </a:cubicBezTo>
                    <a:cubicBezTo>
                      <a:pt x="2675" y="2839"/>
                      <a:pt x="2696" y="2818"/>
                      <a:pt x="2707" y="2797"/>
                    </a:cubicBezTo>
                    <a:cubicBezTo>
                      <a:pt x="2853" y="2494"/>
                      <a:pt x="2842" y="2557"/>
                      <a:pt x="2602" y="2359"/>
                    </a:cubicBezTo>
                    <a:cubicBezTo>
                      <a:pt x="2565" y="2332"/>
                      <a:pt x="2529" y="2319"/>
                      <a:pt x="2491" y="2319"/>
                    </a:cubicBezTo>
                    <a:cubicBezTo>
                      <a:pt x="2453" y="2319"/>
                      <a:pt x="2414" y="2332"/>
                      <a:pt x="2372" y="2359"/>
                    </a:cubicBezTo>
                    <a:cubicBezTo>
                      <a:pt x="2247" y="2452"/>
                      <a:pt x="2122" y="2536"/>
                      <a:pt x="1985" y="2619"/>
                    </a:cubicBezTo>
                    <a:cubicBezTo>
                      <a:pt x="1980" y="2625"/>
                      <a:pt x="1967" y="2627"/>
                      <a:pt x="1953" y="2627"/>
                    </a:cubicBezTo>
                    <a:cubicBezTo>
                      <a:pt x="1939" y="2627"/>
                      <a:pt x="1923" y="2625"/>
                      <a:pt x="1913" y="2619"/>
                    </a:cubicBezTo>
                    <a:cubicBezTo>
                      <a:pt x="1892" y="2609"/>
                      <a:pt x="1892" y="2577"/>
                      <a:pt x="1902" y="2547"/>
                    </a:cubicBezTo>
                    <a:cubicBezTo>
                      <a:pt x="1954" y="2431"/>
                      <a:pt x="2006" y="2317"/>
                      <a:pt x="2080" y="2212"/>
                    </a:cubicBezTo>
                    <a:cubicBezTo>
                      <a:pt x="2205" y="2003"/>
                      <a:pt x="2362" y="1815"/>
                      <a:pt x="2550" y="1648"/>
                    </a:cubicBezTo>
                    <a:cubicBezTo>
                      <a:pt x="2633" y="1585"/>
                      <a:pt x="2717" y="1502"/>
                      <a:pt x="2779" y="1418"/>
                    </a:cubicBezTo>
                    <a:cubicBezTo>
                      <a:pt x="2853" y="1345"/>
                      <a:pt x="2821" y="1251"/>
                      <a:pt x="2728" y="1198"/>
                    </a:cubicBezTo>
                    <a:cubicBezTo>
                      <a:pt x="2627" y="1139"/>
                      <a:pt x="2559" y="1108"/>
                      <a:pt x="2497" y="1108"/>
                    </a:cubicBezTo>
                    <a:cubicBezTo>
                      <a:pt x="2417" y="1108"/>
                      <a:pt x="2348" y="1160"/>
                      <a:pt x="2236" y="1272"/>
                    </a:cubicBezTo>
                    <a:cubicBezTo>
                      <a:pt x="2153" y="1345"/>
                      <a:pt x="2069" y="1439"/>
                      <a:pt x="1985" y="1523"/>
                    </a:cubicBezTo>
                    <a:cubicBezTo>
                      <a:pt x="1923" y="1585"/>
                      <a:pt x="1860" y="1648"/>
                      <a:pt x="1776" y="1700"/>
                    </a:cubicBezTo>
                    <a:cubicBezTo>
                      <a:pt x="1667" y="1760"/>
                      <a:pt x="1576" y="1858"/>
                      <a:pt x="1432" y="1858"/>
                    </a:cubicBezTo>
                    <a:cubicBezTo>
                      <a:pt x="1425" y="1858"/>
                      <a:pt x="1418" y="1858"/>
                      <a:pt x="1411" y="1857"/>
                    </a:cubicBezTo>
                    <a:cubicBezTo>
                      <a:pt x="1349" y="1700"/>
                      <a:pt x="1442" y="1575"/>
                      <a:pt x="1505" y="1449"/>
                    </a:cubicBezTo>
                    <a:cubicBezTo>
                      <a:pt x="1693" y="1084"/>
                      <a:pt x="1892" y="729"/>
                      <a:pt x="2153" y="415"/>
                    </a:cubicBezTo>
                    <a:cubicBezTo>
                      <a:pt x="2320" y="206"/>
                      <a:pt x="2299" y="144"/>
                      <a:pt x="2059" y="39"/>
                    </a:cubicBezTo>
                    <a:cubicBezTo>
                      <a:pt x="2005" y="14"/>
                      <a:pt x="1969" y="1"/>
                      <a:pt x="19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2"/>
              <p:cNvSpPr/>
              <p:nvPr/>
            </p:nvSpPr>
            <p:spPr>
              <a:xfrm>
                <a:off x="8332034" y="358433"/>
                <a:ext cx="369689" cy="354426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926" extrusionOk="0">
                    <a:moveTo>
                      <a:pt x="2978" y="1"/>
                    </a:moveTo>
                    <a:cubicBezTo>
                      <a:pt x="2852" y="115"/>
                      <a:pt x="2738" y="230"/>
                      <a:pt x="2654" y="366"/>
                    </a:cubicBezTo>
                    <a:cubicBezTo>
                      <a:pt x="2560" y="533"/>
                      <a:pt x="2487" y="690"/>
                      <a:pt x="2434" y="867"/>
                    </a:cubicBezTo>
                    <a:cubicBezTo>
                      <a:pt x="2410" y="940"/>
                      <a:pt x="2386" y="974"/>
                      <a:pt x="2354" y="974"/>
                    </a:cubicBezTo>
                    <a:cubicBezTo>
                      <a:pt x="2330" y="974"/>
                      <a:pt x="2302" y="955"/>
                      <a:pt x="2267" y="920"/>
                    </a:cubicBezTo>
                    <a:cubicBezTo>
                      <a:pt x="2150" y="786"/>
                      <a:pt x="2013" y="706"/>
                      <a:pt x="1845" y="706"/>
                    </a:cubicBezTo>
                    <a:cubicBezTo>
                      <a:pt x="1803" y="706"/>
                      <a:pt x="1760" y="711"/>
                      <a:pt x="1714" y="721"/>
                    </a:cubicBezTo>
                    <a:cubicBezTo>
                      <a:pt x="1703" y="721"/>
                      <a:pt x="1693" y="721"/>
                      <a:pt x="1682" y="711"/>
                    </a:cubicBezTo>
                    <a:cubicBezTo>
                      <a:pt x="1675" y="710"/>
                      <a:pt x="1667" y="710"/>
                      <a:pt x="1661" y="710"/>
                    </a:cubicBezTo>
                    <a:cubicBezTo>
                      <a:pt x="1589" y="710"/>
                      <a:pt x="1543" y="758"/>
                      <a:pt x="1505" y="815"/>
                    </a:cubicBezTo>
                    <a:cubicBezTo>
                      <a:pt x="1421" y="941"/>
                      <a:pt x="1359" y="1087"/>
                      <a:pt x="1327" y="1233"/>
                    </a:cubicBezTo>
                    <a:cubicBezTo>
                      <a:pt x="1317" y="1285"/>
                      <a:pt x="1317" y="1348"/>
                      <a:pt x="1264" y="1380"/>
                    </a:cubicBezTo>
                    <a:lnTo>
                      <a:pt x="1233" y="1380"/>
                    </a:lnTo>
                    <a:lnTo>
                      <a:pt x="1139" y="1285"/>
                    </a:lnTo>
                    <a:cubicBezTo>
                      <a:pt x="1031" y="1183"/>
                      <a:pt x="864" y="1130"/>
                      <a:pt x="701" y="1130"/>
                    </a:cubicBezTo>
                    <a:cubicBezTo>
                      <a:pt x="564" y="1130"/>
                      <a:pt x="430" y="1167"/>
                      <a:pt x="335" y="1243"/>
                    </a:cubicBezTo>
                    <a:cubicBezTo>
                      <a:pt x="126" y="1411"/>
                      <a:pt x="0" y="1630"/>
                      <a:pt x="31" y="1912"/>
                    </a:cubicBezTo>
                    <a:cubicBezTo>
                      <a:pt x="52" y="2153"/>
                      <a:pt x="73" y="2393"/>
                      <a:pt x="157" y="2643"/>
                    </a:cubicBezTo>
                    <a:cubicBezTo>
                      <a:pt x="178" y="2508"/>
                      <a:pt x="209" y="2393"/>
                      <a:pt x="230" y="2278"/>
                    </a:cubicBezTo>
                    <a:cubicBezTo>
                      <a:pt x="261" y="2100"/>
                      <a:pt x="324" y="1944"/>
                      <a:pt x="387" y="1787"/>
                    </a:cubicBezTo>
                    <a:cubicBezTo>
                      <a:pt x="428" y="1693"/>
                      <a:pt x="470" y="1599"/>
                      <a:pt x="544" y="1526"/>
                    </a:cubicBezTo>
                    <a:cubicBezTo>
                      <a:pt x="585" y="1490"/>
                      <a:pt x="623" y="1471"/>
                      <a:pt x="664" y="1471"/>
                    </a:cubicBezTo>
                    <a:cubicBezTo>
                      <a:pt x="694" y="1471"/>
                      <a:pt x="727" y="1482"/>
                      <a:pt x="763" y="1505"/>
                    </a:cubicBezTo>
                    <a:cubicBezTo>
                      <a:pt x="867" y="1578"/>
                      <a:pt x="941" y="1672"/>
                      <a:pt x="993" y="1777"/>
                    </a:cubicBezTo>
                    <a:cubicBezTo>
                      <a:pt x="1139" y="2058"/>
                      <a:pt x="1254" y="2351"/>
                      <a:pt x="1275" y="2675"/>
                    </a:cubicBezTo>
                    <a:cubicBezTo>
                      <a:pt x="1283" y="2866"/>
                      <a:pt x="1324" y="2925"/>
                      <a:pt x="1463" y="2925"/>
                    </a:cubicBezTo>
                    <a:cubicBezTo>
                      <a:pt x="1498" y="2925"/>
                      <a:pt x="1540" y="2921"/>
                      <a:pt x="1588" y="2915"/>
                    </a:cubicBezTo>
                    <a:lnTo>
                      <a:pt x="1609" y="2915"/>
                    </a:lnTo>
                    <a:cubicBezTo>
                      <a:pt x="1703" y="2894"/>
                      <a:pt x="1756" y="2842"/>
                      <a:pt x="1766" y="2748"/>
                    </a:cubicBezTo>
                    <a:cubicBezTo>
                      <a:pt x="1776" y="2643"/>
                      <a:pt x="1745" y="2539"/>
                      <a:pt x="1714" y="2434"/>
                    </a:cubicBezTo>
                    <a:cubicBezTo>
                      <a:pt x="1598" y="2027"/>
                      <a:pt x="1651" y="1619"/>
                      <a:pt x="1756" y="1222"/>
                    </a:cubicBezTo>
                    <a:cubicBezTo>
                      <a:pt x="1766" y="1202"/>
                      <a:pt x="1766" y="1181"/>
                      <a:pt x="1776" y="1171"/>
                    </a:cubicBezTo>
                    <a:cubicBezTo>
                      <a:pt x="1796" y="1150"/>
                      <a:pt x="1817" y="1139"/>
                      <a:pt x="1837" y="1139"/>
                    </a:cubicBezTo>
                    <a:cubicBezTo>
                      <a:pt x="1848" y="1139"/>
                      <a:pt x="1859" y="1142"/>
                      <a:pt x="1870" y="1150"/>
                    </a:cubicBezTo>
                    <a:cubicBezTo>
                      <a:pt x="1944" y="1212"/>
                      <a:pt x="1985" y="1296"/>
                      <a:pt x="2027" y="1369"/>
                    </a:cubicBezTo>
                    <a:cubicBezTo>
                      <a:pt x="2153" y="1609"/>
                      <a:pt x="2215" y="1860"/>
                      <a:pt x="2257" y="2121"/>
                    </a:cubicBezTo>
                    <a:cubicBezTo>
                      <a:pt x="2267" y="2184"/>
                      <a:pt x="2267" y="2246"/>
                      <a:pt x="2309" y="2309"/>
                    </a:cubicBezTo>
                    <a:cubicBezTo>
                      <a:pt x="2330" y="2341"/>
                      <a:pt x="2351" y="2362"/>
                      <a:pt x="2392" y="2362"/>
                    </a:cubicBezTo>
                    <a:cubicBezTo>
                      <a:pt x="2434" y="2351"/>
                      <a:pt x="2487" y="2351"/>
                      <a:pt x="2529" y="2341"/>
                    </a:cubicBezTo>
                    <a:cubicBezTo>
                      <a:pt x="2685" y="2330"/>
                      <a:pt x="2738" y="2278"/>
                      <a:pt x="2727" y="2121"/>
                    </a:cubicBezTo>
                    <a:cubicBezTo>
                      <a:pt x="2727" y="2069"/>
                      <a:pt x="2717" y="2006"/>
                      <a:pt x="2717" y="1954"/>
                    </a:cubicBezTo>
                    <a:cubicBezTo>
                      <a:pt x="2685" y="1484"/>
                      <a:pt x="2769" y="1034"/>
                      <a:pt x="2978" y="607"/>
                    </a:cubicBezTo>
                    <a:cubicBezTo>
                      <a:pt x="3051" y="449"/>
                      <a:pt x="3051" y="199"/>
                      <a:pt x="2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2"/>
              <p:cNvSpPr/>
              <p:nvPr/>
            </p:nvSpPr>
            <p:spPr>
              <a:xfrm>
                <a:off x="7829703" y="-35486"/>
                <a:ext cx="260672" cy="518073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4277" extrusionOk="0">
                    <a:moveTo>
                      <a:pt x="843" y="1"/>
                    </a:moveTo>
                    <a:cubicBezTo>
                      <a:pt x="826" y="1"/>
                      <a:pt x="810" y="3"/>
                      <a:pt x="793" y="14"/>
                    </a:cubicBezTo>
                    <a:cubicBezTo>
                      <a:pt x="668" y="118"/>
                      <a:pt x="522" y="202"/>
                      <a:pt x="438" y="348"/>
                    </a:cubicBezTo>
                    <a:cubicBezTo>
                      <a:pt x="324" y="546"/>
                      <a:pt x="208" y="745"/>
                      <a:pt x="104" y="943"/>
                    </a:cubicBezTo>
                    <a:cubicBezTo>
                      <a:pt x="73" y="1017"/>
                      <a:pt x="52" y="1100"/>
                      <a:pt x="41" y="1184"/>
                    </a:cubicBezTo>
                    <a:cubicBezTo>
                      <a:pt x="0" y="1501"/>
                      <a:pt x="211" y="1759"/>
                      <a:pt x="484" y="1759"/>
                    </a:cubicBezTo>
                    <a:cubicBezTo>
                      <a:pt x="490" y="1759"/>
                      <a:pt x="495" y="1758"/>
                      <a:pt x="501" y="1758"/>
                    </a:cubicBezTo>
                    <a:cubicBezTo>
                      <a:pt x="564" y="1758"/>
                      <a:pt x="616" y="1769"/>
                      <a:pt x="668" y="1769"/>
                    </a:cubicBezTo>
                    <a:cubicBezTo>
                      <a:pt x="835" y="1790"/>
                      <a:pt x="835" y="1790"/>
                      <a:pt x="783" y="1967"/>
                    </a:cubicBezTo>
                    <a:cubicBezTo>
                      <a:pt x="731" y="2092"/>
                      <a:pt x="689" y="2229"/>
                      <a:pt x="710" y="2364"/>
                    </a:cubicBezTo>
                    <a:cubicBezTo>
                      <a:pt x="742" y="2573"/>
                      <a:pt x="825" y="2657"/>
                      <a:pt x="1023" y="2668"/>
                    </a:cubicBezTo>
                    <a:lnTo>
                      <a:pt x="1159" y="2668"/>
                    </a:lnTo>
                    <a:cubicBezTo>
                      <a:pt x="1253" y="2657"/>
                      <a:pt x="1337" y="2647"/>
                      <a:pt x="1431" y="2636"/>
                    </a:cubicBezTo>
                    <a:cubicBezTo>
                      <a:pt x="1436" y="2635"/>
                      <a:pt x="1441" y="2634"/>
                      <a:pt x="1446" y="2634"/>
                    </a:cubicBezTo>
                    <a:cubicBezTo>
                      <a:pt x="1489" y="2634"/>
                      <a:pt x="1515" y="2672"/>
                      <a:pt x="1515" y="2709"/>
                    </a:cubicBezTo>
                    <a:cubicBezTo>
                      <a:pt x="1504" y="2772"/>
                      <a:pt x="1494" y="2824"/>
                      <a:pt x="1483" y="2876"/>
                    </a:cubicBezTo>
                    <a:cubicBezTo>
                      <a:pt x="1420" y="3116"/>
                      <a:pt x="1368" y="3357"/>
                      <a:pt x="1378" y="3608"/>
                    </a:cubicBezTo>
                    <a:cubicBezTo>
                      <a:pt x="1389" y="3701"/>
                      <a:pt x="1378" y="3806"/>
                      <a:pt x="1399" y="3900"/>
                    </a:cubicBezTo>
                    <a:cubicBezTo>
                      <a:pt x="1420" y="4026"/>
                      <a:pt x="1399" y="4161"/>
                      <a:pt x="1473" y="4276"/>
                    </a:cubicBezTo>
                    <a:cubicBezTo>
                      <a:pt x="1619" y="4256"/>
                      <a:pt x="1671" y="4098"/>
                      <a:pt x="1765" y="4015"/>
                    </a:cubicBezTo>
                    <a:cubicBezTo>
                      <a:pt x="1838" y="3952"/>
                      <a:pt x="1859" y="3869"/>
                      <a:pt x="1870" y="3775"/>
                    </a:cubicBezTo>
                    <a:cubicBezTo>
                      <a:pt x="1870" y="3608"/>
                      <a:pt x="1870" y="3430"/>
                      <a:pt x="1901" y="3263"/>
                    </a:cubicBezTo>
                    <a:cubicBezTo>
                      <a:pt x="1953" y="2939"/>
                      <a:pt x="2037" y="2615"/>
                      <a:pt x="2100" y="2301"/>
                    </a:cubicBezTo>
                    <a:cubicBezTo>
                      <a:pt x="2152" y="2051"/>
                      <a:pt x="2131" y="2009"/>
                      <a:pt x="1891" y="1957"/>
                    </a:cubicBezTo>
                    <a:cubicBezTo>
                      <a:pt x="1870" y="1950"/>
                      <a:pt x="1849" y="1947"/>
                      <a:pt x="1828" y="1947"/>
                    </a:cubicBezTo>
                    <a:cubicBezTo>
                      <a:pt x="1787" y="1947"/>
                      <a:pt x="1748" y="1960"/>
                      <a:pt x="1713" y="1988"/>
                    </a:cubicBezTo>
                    <a:cubicBezTo>
                      <a:pt x="1629" y="2041"/>
                      <a:pt x="1546" y="2103"/>
                      <a:pt x="1473" y="2155"/>
                    </a:cubicBezTo>
                    <a:cubicBezTo>
                      <a:pt x="1420" y="2197"/>
                      <a:pt x="1368" y="2239"/>
                      <a:pt x="1306" y="2250"/>
                    </a:cubicBezTo>
                    <a:cubicBezTo>
                      <a:pt x="1295" y="2255"/>
                      <a:pt x="1280" y="2257"/>
                      <a:pt x="1265" y="2257"/>
                    </a:cubicBezTo>
                    <a:cubicBezTo>
                      <a:pt x="1251" y="2257"/>
                      <a:pt x="1238" y="2255"/>
                      <a:pt x="1232" y="2250"/>
                    </a:cubicBezTo>
                    <a:cubicBezTo>
                      <a:pt x="1211" y="2239"/>
                      <a:pt x="1201" y="2197"/>
                      <a:pt x="1211" y="2176"/>
                    </a:cubicBezTo>
                    <a:cubicBezTo>
                      <a:pt x="1243" y="2103"/>
                      <a:pt x="1274" y="2020"/>
                      <a:pt x="1316" y="1957"/>
                    </a:cubicBezTo>
                    <a:cubicBezTo>
                      <a:pt x="1441" y="1737"/>
                      <a:pt x="1598" y="1539"/>
                      <a:pt x="1765" y="1340"/>
                    </a:cubicBezTo>
                    <a:cubicBezTo>
                      <a:pt x="1817" y="1288"/>
                      <a:pt x="1859" y="1226"/>
                      <a:pt x="1891" y="1163"/>
                    </a:cubicBezTo>
                    <a:cubicBezTo>
                      <a:pt x="1922" y="1121"/>
                      <a:pt x="1912" y="1059"/>
                      <a:pt x="1870" y="1017"/>
                    </a:cubicBezTo>
                    <a:cubicBezTo>
                      <a:pt x="1814" y="971"/>
                      <a:pt x="1735" y="947"/>
                      <a:pt x="1659" y="947"/>
                    </a:cubicBezTo>
                    <a:cubicBezTo>
                      <a:pt x="1578" y="947"/>
                      <a:pt x="1500" y="973"/>
                      <a:pt x="1452" y="1027"/>
                    </a:cubicBezTo>
                    <a:cubicBezTo>
                      <a:pt x="1327" y="1142"/>
                      <a:pt x="1190" y="1236"/>
                      <a:pt x="1044" y="1309"/>
                    </a:cubicBezTo>
                    <a:cubicBezTo>
                      <a:pt x="909" y="1372"/>
                      <a:pt x="773" y="1456"/>
                      <a:pt x="616" y="1456"/>
                    </a:cubicBezTo>
                    <a:cubicBezTo>
                      <a:pt x="470" y="1456"/>
                      <a:pt x="386" y="1393"/>
                      <a:pt x="407" y="1236"/>
                    </a:cubicBezTo>
                    <a:cubicBezTo>
                      <a:pt x="417" y="1059"/>
                      <a:pt x="470" y="881"/>
                      <a:pt x="554" y="724"/>
                    </a:cubicBezTo>
                    <a:cubicBezTo>
                      <a:pt x="658" y="504"/>
                      <a:pt x="793" y="316"/>
                      <a:pt x="951" y="139"/>
                    </a:cubicBezTo>
                    <a:cubicBezTo>
                      <a:pt x="1002" y="77"/>
                      <a:pt x="981" y="24"/>
                      <a:pt x="898" y="3"/>
                    </a:cubicBezTo>
                    <a:cubicBezTo>
                      <a:pt x="877" y="3"/>
                      <a:pt x="860" y="1"/>
                      <a:pt x="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2"/>
              <p:cNvSpPr/>
              <p:nvPr/>
            </p:nvSpPr>
            <p:spPr>
              <a:xfrm>
                <a:off x="10485863" y="-1165398"/>
                <a:ext cx="327899" cy="265032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188" extrusionOk="0">
                    <a:moveTo>
                      <a:pt x="551" y="0"/>
                    </a:moveTo>
                    <a:cubicBezTo>
                      <a:pt x="521" y="0"/>
                      <a:pt x="491" y="6"/>
                      <a:pt x="461" y="12"/>
                    </a:cubicBezTo>
                    <a:cubicBezTo>
                      <a:pt x="303" y="54"/>
                      <a:pt x="178" y="137"/>
                      <a:pt x="64" y="242"/>
                    </a:cubicBezTo>
                    <a:cubicBezTo>
                      <a:pt x="22" y="284"/>
                      <a:pt x="1" y="336"/>
                      <a:pt x="11" y="388"/>
                    </a:cubicBezTo>
                    <a:cubicBezTo>
                      <a:pt x="32" y="576"/>
                      <a:pt x="189" y="764"/>
                      <a:pt x="366" y="796"/>
                    </a:cubicBezTo>
                    <a:cubicBezTo>
                      <a:pt x="512" y="817"/>
                      <a:pt x="669" y="817"/>
                      <a:pt x="826" y="838"/>
                    </a:cubicBezTo>
                    <a:cubicBezTo>
                      <a:pt x="837" y="838"/>
                      <a:pt x="848" y="837"/>
                      <a:pt x="859" y="837"/>
                    </a:cubicBezTo>
                    <a:cubicBezTo>
                      <a:pt x="893" y="837"/>
                      <a:pt x="926" y="843"/>
                      <a:pt x="941" y="890"/>
                    </a:cubicBezTo>
                    <a:cubicBezTo>
                      <a:pt x="868" y="942"/>
                      <a:pt x="795" y="994"/>
                      <a:pt x="732" y="1057"/>
                    </a:cubicBezTo>
                    <a:cubicBezTo>
                      <a:pt x="617" y="1161"/>
                      <a:pt x="596" y="1235"/>
                      <a:pt x="659" y="1370"/>
                    </a:cubicBezTo>
                    <a:cubicBezTo>
                      <a:pt x="711" y="1495"/>
                      <a:pt x="795" y="1579"/>
                      <a:pt x="930" y="1621"/>
                    </a:cubicBezTo>
                    <a:cubicBezTo>
                      <a:pt x="1025" y="1645"/>
                      <a:pt x="1119" y="1656"/>
                      <a:pt x="1213" y="1656"/>
                    </a:cubicBezTo>
                    <a:cubicBezTo>
                      <a:pt x="1244" y="1656"/>
                      <a:pt x="1275" y="1655"/>
                      <a:pt x="1306" y="1653"/>
                    </a:cubicBezTo>
                    <a:cubicBezTo>
                      <a:pt x="1357" y="1645"/>
                      <a:pt x="1408" y="1633"/>
                      <a:pt x="1458" y="1633"/>
                    </a:cubicBezTo>
                    <a:cubicBezTo>
                      <a:pt x="1481" y="1633"/>
                      <a:pt x="1503" y="1635"/>
                      <a:pt x="1526" y="1642"/>
                    </a:cubicBezTo>
                    <a:cubicBezTo>
                      <a:pt x="1557" y="1653"/>
                      <a:pt x="1568" y="1694"/>
                      <a:pt x="1557" y="1704"/>
                    </a:cubicBezTo>
                    <a:lnTo>
                      <a:pt x="1432" y="1862"/>
                    </a:lnTo>
                    <a:cubicBezTo>
                      <a:pt x="1359" y="1934"/>
                      <a:pt x="1296" y="2018"/>
                      <a:pt x="1255" y="2122"/>
                    </a:cubicBezTo>
                    <a:cubicBezTo>
                      <a:pt x="1327" y="2175"/>
                      <a:pt x="1401" y="2175"/>
                      <a:pt x="1474" y="2185"/>
                    </a:cubicBezTo>
                    <a:cubicBezTo>
                      <a:pt x="1490" y="2186"/>
                      <a:pt x="1506" y="2187"/>
                      <a:pt x="1522" y="2187"/>
                    </a:cubicBezTo>
                    <a:cubicBezTo>
                      <a:pt x="1640" y="2187"/>
                      <a:pt x="1748" y="2150"/>
                      <a:pt x="1840" y="2050"/>
                    </a:cubicBezTo>
                    <a:cubicBezTo>
                      <a:pt x="1965" y="1903"/>
                      <a:pt x="2121" y="1767"/>
                      <a:pt x="2278" y="1642"/>
                    </a:cubicBezTo>
                    <a:cubicBezTo>
                      <a:pt x="2383" y="1548"/>
                      <a:pt x="2508" y="1475"/>
                      <a:pt x="2623" y="1381"/>
                    </a:cubicBezTo>
                    <a:cubicBezTo>
                      <a:pt x="2696" y="1328"/>
                      <a:pt x="2706" y="1287"/>
                      <a:pt x="2675" y="1193"/>
                    </a:cubicBezTo>
                    <a:cubicBezTo>
                      <a:pt x="2625" y="1058"/>
                      <a:pt x="2590" y="1000"/>
                      <a:pt x="2507" y="1000"/>
                    </a:cubicBezTo>
                    <a:cubicBezTo>
                      <a:pt x="2467" y="1000"/>
                      <a:pt x="2418" y="1013"/>
                      <a:pt x="2351" y="1036"/>
                    </a:cubicBezTo>
                    <a:cubicBezTo>
                      <a:pt x="2309" y="1047"/>
                      <a:pt x="2268" y="1068"/>
                      <a:pt x="2226" y="1078"/>
                    </a:cubicBezTo>
                    <a:cubicBezTo>
                      <a:pt x="1912" y="1193"/>
                      <a:pt x="1589" y="1245"/>
                      <a:pt x="1265" y="1256"/>
                    </a:cubicBezTo>
                    <a:cubicBezTo>
                      <a:pt x="1234" y="1256"/>
                      <a:pt x="1213" y="1256"/>
                      <a:pt x="1202" y="1224"/>
                    </a:cubicBezTo>
                    <a:cubicBezTo>
                      <a:pt x="1192" y="1182"/>
                      <a:pt x="1223" y="1172"/>
                      <a:pt x="1244" y="1151"/>
                    </a:cubicBezTo>
                    <a:cubicBezTo>
                      <a:pt x="1526" y="984"/>
                      <a:pt x="1808" y="827"/>
                      <a:pt x="2142" y="785"/>
                    </a:cubicBezTo>
                    <a:cubicBezTo>
                      <a:pt x="2174" y="775"/>
                      <a:pt x="2216" y="764"/>
                      <a:pt x="2247" y="754"/>
                    </a:cubicBezTo>
                    <a:cubicBezTo>
                      <a:pt x="2309" y="733"/>
                      <a:pt x="2341" y="660"/>
                      <a:pt x="2330" y="597"/>
                    </a:cubicBezTo>
                    <a:cubicBezTo>
                      <a:pt x="2320" y="566"/>
                      <a:pt x="2299" y="524"/>
                      <a:pt x="2288" y="493"/>
                    </a:cubicBezTo>
                    <a:cubicBezTo>
                      <a:pt x="2246" y="400"/>
                      <a:pt x="2211" y="361"/>
                      <a:pt x="2137" y="361"/>
                    </a:cubicBezTo>
                    <a:cubicBezTo>
                      <a:pt x="2120" y="361"/>
                      <a:pt x="2101" y="363"/>
                      <a:pt x="2079" y="367"/>
                    </a:cubicBezTo>
                    <a:cubicBezTo>
                      <a:pt x="1954" y="388"/>
                      <a:pt x="1840" y="430"/>
                      <a:pt x="1703" y="430"/>
                    </a:cubicBezTo>
                    <a:lnTo>
                      <a:pt x="888" y="430"/>
                    </a:lnTo>
                    <a:cubicBezTo>
                      <a:pt x="805" y="430"/>
                      <a:pt x="721" y="430"/>
                      <a:pt x="649" y="420"/>
                    </a:cubicBezTo>
                    <a:cubicBezTo>
                      <a:pt x="617" y="420"/>
                      <a:pt x="607" y="409"/>
                      <a:pt x="617" y="388"/>
                    </a:cubicBezTo>
                    <a:cubicBezTo>
                      <a:pt x="617" y="367"/>
                      <a:pt x="628" y="346"/>
                      <a:pt x="638" y="346"/>
                    </a:cubicBezTo>
                    <a:cubicBezTo>
                      <a:pt x="742" y="274"/>
                      <a:pt x="868" y="232"/>
                      <a:pt x="983" y="200"/>
                    </a:cubicBezTo>
                    <a:cubicBezTo>
                      <a:pt x="1077" y="169"/>
                      <a:pt x="1160" y="137"/>
                      <a:pt x="1244" y="65"/>
                    </a:cubicBezTo>
                    <a:lnTo>
                      <a:pt x="1244" y="65"/>
                    </a:lnTo>
                    <a:cubicBezTo>
                      <a:pt x="1169" y="79"/>
                      <a:pt x="1095" y="86"/>
                      <a:pt x="1022" y="86"/>
                    </a:cubicBezTo>
                    <a:cubicBezTo>
                      <a:pt x="883" y="86"/>
                      <a:pt x="748" y="60"/>
                      <a:pt x="617" y="12"/>
                    </a:cubicBezTo>
                    <a:cubicBezTo>
                      <a:pt x="595" y="3"/>
                      <a:pt x="573" y="0"/>
                      <a:pt x="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2"/>
              <p:cNvSpPr/>
              <p:nvPr/>
            </p:nvSpPr>
            <p:spPr>
              <a:xfrm>
                <a:off x="8435843" y="-486942"/>
                <a:ext cx="274602" cy="341829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822" extrusionOk="0">
                    <a:moveTo>
                      <a:pt x="1525" y="1"/>
                    </a:moveTo>
                    <a:cubicBezTo>
                      <a:pt x="1379" y="1"/>
                      <a:pt x="1264" y="53"/>
                      <a:pt x="1170" y="168"/>
                    </a:cubicBezTo>
                    <a:cubicBezTo>
                      <a:pt x="971" y="387"/>
                      <a:pt x="971" y="638"/>
                      <a:pt x="1045" y="909"/>
                    </a:cubicBezTo>
                    <a:cubicBezTo>
                      <a:pt x="1066" y="993"/>
                      <a:pt x="1159" y="1087"/>
                      <a:pt x="1118" y="1160"/>
                    </a:cubicBezTo>
                    <a:cubicBezTo>
                      <a:pt x="1100" y="1196"/>
                      <a:pt x="1074" y="1206"/>
                      <a:pt x="1043" y="1206"/>
                    </a:cubicBezTo>
                    <a:cubicBezTo>
                      <a:pt x="1002" y="1206"/>
                      <a:pt x="953" y="1188"/>
                      <a:pt x="907" y="1188"/>
                    </a:cubicBezTo>
                    <a:cubicBezTo>
                      <a:pt x="886" y="1188"/>
                      <a:pt x="865" y="1191"/>
                      <a:pt x="846" y="1202"/>
                    </a:cubicBezTo>
                    <a:cubicBezTo>
                      <a:pt x="836" y="1205"/>
                      <a:pt x="824" y="1207"/>
                      <a:pt x="812" y="1207"/>
                    </a:cubicBezTo>
                    <a:cubicBezTo>
                      <a:pt x="788" y="1207"/>
                      <a:pt x="763" y="1202"/>
                      <a:pt x="741" y="1202"/>
                    </a:cubicBezTo>
                    <a:cubicBezTo>
                      <a:pt x="553" y="1202"/>
                      <a:pt x="418" y="1327"/>
                      <a:pt x="386" y="1505"/>
                    </a:cubicBezTo>
                    <a:cubicBezTo>
                      <a:pt x="376" y="1589"/>
                      <a:pt x="386" y="1672"/>
                      <a:pt x="418" y="1745"/>
                    </a:cubicBezTo>
                    <a:cubicBezTo>
                      <a:pt x="470" y="1860"/>
                      <a:pt x="418" y="1923"/>
                      <a:pt x="334" y="1975"/>
                    </a:cubicBezTo>
                    <a:cubicBezTo>
                      <a:pt x="125" y="2090"/>
                      <a:pt x="42" y="2288"/>
                      <a:pt x="0" y="2518"/>
                    </a:cubicBezTo>
                    <a:cubicBezTo>
                      <a:pt x="136" y="2592"/>
                      <a:pt x="251" y="2685"/>
                      <a:pt x="355" y="2811"/>
                    </a:cubicBezTo>
                    <a:cubicBezTo>
                      <a:pt x="359" y="2818"/>
                      <a:pt x="367" y="2822"/>
                      <a:pt x="375" y="2822"/>
                    </a:cubicBezTo>
                    <a:cubicBezTo>
                      <a:pt x="391" y="2822"/>
                      <a:pt x="411" y="2810"/>
                      <a:pt x="418" y="2790"/>
                    </a:cubicBezTo>
                    <a:cubicBezTo>
                      <a:pt x="428" y="2748"/>
                      <a:pt x="439" y="2685"/>
                      <a:pt x="449" y="2633"/>
                    </a:cubicBezTo>
                    <a:cubicBezTo>
                      <a:pt x="460" y="2539"/>
                      <a:pt x="481" y="2455"/>
                      <a:pt x="543" y="2383"/>
                    </a:cubicBezTo>
                    <a:cubicBezTo>
                      <a:pt x="578" y="2334"/>
                      <a:pt x="621" y="2290"/>
                      <a:pt x="677" y="2290"/>
                    </a:cubicBezTo>
                    <a:cubicBezTo>
                      <a:pt x="706" y="2290"/>
                      <a:pt x="738" y="2302"/>
                      <a:pt x="773" y="2330"/>
                    </a:cubicBezTo>
                    <a:cubicBezTo>
                      <a:pt x="888" y="2425"/>
                      <a:pt x="1034" y="2445"/>
                      <a:pt x="1170" y="2487"/>
                    </a:cubicBezTo>
                    <a:cubicBezTo>
                      <a:pt x="1185" y="2490"/>
                      <a:pt x="1199" y="2491"/>
                      <a:pt x="1212" y="2491"/>
                    </a:cubicBezTo>
                    <a:cubicBezTo>
                      <a:pt x="1256" y="2491"/>
                      <a:pt x="1292" y="2477"/>
                      <a:pt x="1316" y="2445"/>
                    </a:cubicBezTo>
                    <a:cubicBezTo>
                      <a:pt x="1358" y="2383"/>
                      <a:pt x="1368" y="2320"/>
                      <a:pt x="1337" y="2257"/>
                    </a:cubicBezTo>
                    <a:cubicBezTo>
                      <a:pt x="1327" y="2226"/>
                      <a:pt x="1296" y="2205"/>
                      <a:pt x="1275" y="2174"/>
                    </a:cubicBezTo>
                    <a:cubicBezTo>
                      <a:pt x="1201" y="2090"/>
                      <a:pt x="1118" y="1996"/>
                      <a:pt x="1045" y="1902"/>
                    </a:cubicBezTo>
                    <a:cubicBezTo>
                      <a:pt x="992" y="1829"/>
                      <a:pt x="940" y="1756"/>
                      <a:pt x="899" y="1682"/>
                    </a:cubicBezTo>
                    <a:cubicBezTo>
                      <a:pt x="867" y="1631"/>
                      <a:pt x="909" y="1568"/>
                      <a:pt x="961" y="1568"/>
                    </a:cubicBezTo>
                    <a:cubicBezTo>
                      <a:pt x="1045" y="1568"/>
                      <a:pt x="1108" y="1578"/>
                      <a:pt x="1170" y="1620"/>
                    </a:cubicBezTo>
                    <a:cubicBezTo>
                      <a:pt x="1243" y="1682"/>
                      <a:pt x="1327" y="1724"/>
                      <a:pt x="1389" y="1787"/>
                    </a:cubicBezTo>
                    <a:cubicBezTo>
                      <a:pt x="1515" y="1923"/>
                      <a:pt x="1682" y="1965"/>
                      <a:pt x="1849" y="1996"/>
                    </a:cubicBezTo>
                    <a:cubicBezTo>
                      <a:pt x="1860" y="1998"/>
                      <a:pt x="1870" y="1998"/>
                      <a:pt x="1881" y="1998"/>
                    </a:cubicBezTo>
                    <a:cubicBezTo>
                      <a:pt x="1990" y="1998"/>
                      <a:pt x="2065" y="1902"/>
                      <a:pt x="2027" y="1798"/>
                    </a:cubicBezTo>
                    <a:cubicBezTo>
                      <a:pt x="2016" y="1745"/>
                      <a:pt x="1974" y="1703"/>
                      <a:pt x="1953" y="1651"/>
                    </a:cubicBezTo>
                    <a:cubicBezTo>
                      <a:pt x="1828" y="1452"/>
                      <a:pt x="1713" y="1244"/>
                      <a:pt x="1588" y="1045"/>
                    </a:cubicBezTo>
                    <a:cubicBezTo>
                      <a:pt x="1525" y="930"/>
                      <a:pt x="1473" y="816"/>
                      <a:pt x="1452" y="690"/>
                    </a:cubicBezTo>
                    <a:cubicBezTo>
                      <a:pt x="1421" y="491"/>
                      <a:pt x="1535" y="335"/>
                      <a:pt x="1734" y="293"/>
                    </a:cubicBezTo>
                    <a:cubicBezTo>
                      <a:pt x="1771" y="283"/>
                      <a:pt x="1807" y="278"/>
                      <a:pt x="1844" y="278"/>
                    </a:cubicBezTo>
                    <a:cubicBezTo>
                      <a:pt x="1880" y="278"/>
                      <a:pt x="1917" y="283"/>
                      <a:pt x="1953" y="293"/>
                    </a:cubicBezTo>
                    <a:lnTo>
                      <a:pt x="2267" y="387"/>
                    </a:lnTo>
                    <a:cubicBezTo>
                      <a:pt x="2257" y="366"/>
                      <a:pt x="2257" y="324"/>
                      <a:pt x="2236" y="314"/>
                    </a:cubicBezTo>
                    <a:cubicBezTo>
                      <a:pt x="2027" y="136"/>
                      <a:pt x="1807" y="11"/>
                      <a:pt x="1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2"/>
              <p:cNvSpPr/>
              <p:nvPr/>
            </p:nvSpPr>
            <p:spPr>
              <a:xfrm>
                <a:off x="7277831" y="144757"/>
                <a:ext cx="372111" cy="31881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632" extrusionOk="0">
                    <a:moveTo>
                      <a:pt x="1883" y="0"/>
                    </a:moveTo>
                    <a:cubicBezTo>
                      <a:pt x="1793" y="0"/>
                      <a:pt x="1703" y="20"/>
                      <a:pt x="1630" y="61"/>
                    </a:cubicBezTo>
                    <a:cubicBezTo>
                      <a:pt x="1537" y="124"/>
                      <a:pt x="1474" y="207"/>
                      <a:pt x="1432" y="312"/>
                    </a:cubicBezTo>
                    <a:cubicBezTo>
                      <a:pt x="1400" y="406"/>
                      <a:pt x="1359" y="500"/>
                      <a:pt x="1328" y="584"/>
                    </a:cubicBezTo>
                    <a:cubicBezTo>
                      <a:pt x="1313" y="588"/>
                      <a:pt x="1300" y="589"/>
                      <a:pt x="1288" y="589"/>
                    </a:cubicBezTo>
                    <a:cubicBezTo>
                      <a:pt x="1237" y="589"/>
                      <a:pt x="1202" y="561"/>
                      <a:pt x="1160" y="553"/>
                    </a:cubicBezTo>
                    <a:cubicBezTo>
                      <a:pt x="1075" y="546"/>
                      <a:pt x="985" y="527"/>
                      <a:pt x="898" y="527"/>
                    </a:cubicBezTo>
                    <a:cubicBezTo>
                      <a:pt x="848" y="527"/>
                      <a:pt x="799" y="533"/>
                      <a:pt x="753" y="553"/>
                    </a:cubicBezTo>
                    <a:cubicBezTo>
                      <a:pt x="606" y="604"/>
                      <a:pt x="471" y="688"/>
                      <a:pt x="366" y="803"/>
                    </a:cubicBezTo>
                    <a:cubicBezTo>
                      <a:pt x="116" y="1064"/>
                      <a:pt x="11" y="1388"/>
                      <a:pt x="11" y="1744"/>
                    </a:cubicBezTo>
                    <a:cubicBezTo>
                      <a:pt x="0" y="1806"/>
                      <a:pt x="11" y="1858"/>
                      <a:pt x="32" y="1911"/>
                    </a:cubicBezTo>
                    <a:cubicBezTo>
                      <a:pt x="126" y="2172"/>
                      <a:pt x="251" y="2412"/>
                      <a:pt x="450" y="2631"/>
                    </a:cubicBezTo>
                    <a:cubicBezTo>
                      <a:pt x="439" y="2496"/>
                      <a:pt x="429" y="2391"/>
                      <a:pt x="408" y="2287"/>
                    </a:cubicBezTo>
                    <a:cubicBezTo>
                      <a:pt x="366" y="2046"/>
                      <a:pt x="356" y="1795"/>
                      <a:pt x="387" y="1556"/>
                    </a:cubicBezTo>
                    <a:cubicBezTo>
                      <a:pt x="429" y="1284"/>
                      <a:pt x="565" y="1085"/>
                      <a:pt x="773" y="918"/>
                    </a:cubicBezTo>
                    <a:cubicBezTo>
                      <a:pt x="834" y="877"/>
                      <a:pt x="889" y="856"/>
                      <a:pt x="943" y="856"/>
                    </a:cubicBezTo>
                    <a:cubicBezTo>
                      <a:pt x="1011" y="856"/>
                      <a:pt x="1075" y="890"/>
                      <a:pt x="1140" y="960"/>
                    </a:cubicBezTo>
                    <a:cubicBezTo>
                      <a:pt x="1191" y="1022"/>
                      <a:pt x="1244" y="1106"/>
                      <a:pt x="1286" y="1180"/>
                    </a:cubicBezTo>
                    <a:cubicBezTo>
                      <a:pt x="1317" y="1231"/>
                      <a:pt x="1348" y="1263"/>
                      <a:pt x="1411" y="1263"/>
                    </a:cubicBezTo>
                    <a:cubicBezTo>
                      <a:pt x="1463" y="1263"/>
                      <a:pt x="1505" y="1273"/>
                      <a:pt x="1547" y="1284"/>
                    </a:cubicBezTo>
                    <a:cubicBezTo>
                      <a:pt x="1565" y="1291"/>
                      <a:pt x="1582" y="1294"/>
                      <a:pt x="1597" y="1294"/>
                    </a:cubicBezTo>
                    <a:cubicBezTo>
                      <a:pt x="1649" y="1294"/>
                      <a:pt x="1681" y="1254"/>
                      <a:pt x="1714" y="1190"/>
                    </a:cubicBezTo>
                    <a:cubicBezTo>
                      <a:pt x="1745" y="1106"/>
                      <a:pt x="1735" y="1022"/>
                      <a:pt x="1745" y="950"/>
                    </a:cubicBezTo>
                    <a:cubicBezTo>
                      <a:pt x="1756" y="783"/>
                      <a:pt x="1745" y="615"/>
                      <a:pt x="1829" y="469"/>
                    </a:cubicBezTo>
                    <a:cubicBezTo>
                      <a:pt x="1850" y="437"/>
                      <a:pt x="1871" y="406"/>
                      <a:pt x="1913" y="406"/>
                    </a:cubicBezTo>
                    <a:cubicBezTo>
                      <a:pt x="1934" y="416"/>
                      <a:pt x="1954" y="437"/>
                      <a:pt x="1975" y="458"/>
                    </a:cubicBezTo>
                    <a:cubicBezTo>
                      <a:pt x="2048" y="553"/>
                      <a:pt x="2059" y="678"/>
                      <a:pt x="2101" y="793"/>
                    </a:cubicBezTo>
                    <a:cubicBezTo>
                      <a:pt x="2122" y="834"/>
                      <a:pt x="2142" y="897"/>
                      <a:pt x="2194" y="918"/>
                    </a:cubicBezTo>
                    <a:cubicBezTo>
                      <a:pt x="2226" y="929"/>
                      <a:pt x="2258" y="932"/>
                      <a:pt x="2291" y="932"/>
                    </a:cubicBezTo>
                    <a:cubicBezTo>
                      <a:pt x="2357" y="932"/>
                      <a:pt x="2424" y="918"/>
                      <a:pt x="2487" y="918"/>
                    </a:cubicBezTo>
                    <a:cubicBezTo>
                      <a:pt x="2560" y="918"/>
                      <a:pt x="2602" y="855"/>
                      <a:pt x="2623" y="803"/>
                    </a:cubicBezTo>
                    <a:cubicBezTo>
                      <a:pt x="2728" y="594"/>
                      <a:pt x="2884" y="427"/>
                      <a:pt x="3072" y="291"/>
                    </a:cubicBezTo>
                    <a:cubicBezTo>
                      <a:pt x="3041" y="207"/>
                      <a:pt x="3009" y="135"/>
                      <a:pt x="2967" y="61"/>
                    </a:cubicBezTo>
                    <a:cubicBezTo>
                      <a:pt x="2961" y="34"/>
                      <a:pt x="2940" y="24"/>
                      <a:pt x="2918" y="24"/>
                    </a:cubicBezTo>
                    <a:cubicBezTo>
                      <a:pt x="2906" y="24"/>
                      <a:pt x="2895" y="27"/>
                      <a:pt x="2884" y="30"/>
                    </a:cubicBezTo>
                    <a:cubicBezTo>
                      <a:pt x="2790" y="61"/>
                      <a:pt x="2696" y="114"/>
                      <a:pt x="2623" y="177"/>
                    </a:cubicBezTo>
                    <a:cubicBezTo>
                      <a:pt x="2560" y="228"/>
                      <a:pt x="2508" y="281"/>
                      <a:pt x="2435" y="344"/>
                    </a:cubicBezTo>
                    <a:cubicBezTo>
                      <a:pt x="2403" y="302"/>
                      <a:pt x="2372" y="281"/>
                      <a:pt x="2351" y="249"/>
                    </a:cubicBezTo>
                    <a:cubicBezTo>
                      <a:pt x="2320" y="218"/>
                      <a:pt x="2289" y="187"/>
                      <a:pt x="2257" y="145"/>
                    </a:cubicBezTo>
                    <a:cubicBezTo>
                      <a:pt x="2168" y="49"/>
                      <a:pt x="2024" y="0"/>
                      <a:pt x="18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2"/>
              <p:cNvSpPr/>
              <p:nvPr/>
            </p:nvSpPr>
            <p:spPr>
              <a:xfrm>
                <a:off x="7687859" y="-574883"/>
                <a:ext cx="254494" cy="193202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595" extrusionOk="0">
                    <a:moveTo>
                      <a:pt x="439" y="1"/>
                    </a:moveTo>
                    <a:cubicBezTo>
                      <a:pt x="412" y="1"/>
                      <a:pt x="384" y="2"/>
                      <a:pt x="356" y="5"/>
                    </a:cubicBezTo>
                    <a:cubicBezTo>
                      <a:pt x="262" y="16"/>
                      <a:pt x="209" y="58"/>
                      <a:pt x="167" y="131"/>
                    </a:cubicBezTo>
                    <a:cubicBezTo>
                      <a:pt x="116" y="225"/>
                      <a:pt x="74" y="330"/>
                      <a:pt x="0" y="455"/>
                    </a:cubicBezTo>
                    <a:cubicBezTo>
                      <a:pt x="147" y="361"/>
                      <a:pt x="283" y="330"/>
                      <a:pt x="418" y="330"/>
                    </a:cubicBezTo>
                    <a:cubicBezTo>
                      <a:pt x="523" y="330"/>
                      <a:pt x="585" y="382"/>
                      <a:pt x="617" y="476"/>
                    </a:cubicBezTo>
                    <a:cubicBezTo>
                      <a:pt x="638" y="528"/>
                      <a:pt x="648" y="590"/>
                      <a:pt x="648" y="643"/>
                    </a:cubicBezTo>
                    <a:cubicBezTo>
                      <a:pt x="680" y="810"/>
                      <a:pt x="669" y="987"/>
                      <a:pt x="648" y="1155"/>
                    </a:cubicBezTo>
                    <a:cubicBezTo>
                      <a:pt x="627" y="1259"/>
                      <a:pt x="617" y="1354"/>
                      <a:pt x="638" y="1458"/>
                    </a:cubicBezTo>
                    <a:cubicBezTo>
                      <a:pt x="659" y="1563"/>
                      <a:pt x="711" y="1583"/>
                      <a:pt x="826" y="1593"/>
                    </a:cubicBezTo>
                    <a:cubicBezTo>
                      <a:pt x="836" y="1594"/>
                      <a:pt x="845" y="1594"/>
                      <a:pt x="855" y="1594"/>
                    </a:cubicBezTo>
                    <a:cubicBezTo>
                      <a:pt x="1005" y="1594"/>
                      <a:pt x="1103" y="1513"/>
                      <a:pt x="1191" y="1395"/>
                    </a:cubicBezTo>
                    <a:cubicBezTo>
                      <a:pt x="1233" y="1333"/>
                      <a:pt x="1275" y="1270"/>
                      <a:pt x="1317" y="1217"/>
                    </a:cubicBezTo>
                    <a:cubicBezTo>
                      <a:pt x="1379" y="1113"/>
                      <a:pt x="1442" y="1019"/>
                      <a:pt x="1536" y="957"/>
                    </a:cubicBezTo>
                    <a:cubicBezTo>
                      <a:pt x="1578" y="987"/>
                      <a:pt x="1578" y="1019"/>
                      <a:pt x="1578" y="1061"/>
                    </a:cubicBezTo>
                    <a:lnTo>
                      <a:pt x="1609" y="1186"/>
                    </a:lnTo>
                    <a:cubicBezTo>
                      <a:pt x="1631" y="1258"/>
                      <a:pt x="1667" y="1290"/>
                      <a:pt x="1718" y="1290"/>
                    </a:cubicBezTo>
                    <a:cubicBezTo>
                      <a:pt x="1741" y="1290"/>
                      <a:pt x="1768" y="1283"/>
                      <a:pt x="1797" y="1270"/>
                    </a:cubicBezTo>
                    <a:cubicBezTo>
                      <a:pt x="1839" y="1249"/>
                      <a:pt x="1881" y="1228"/>
                      <a:pt x="1902" y="1196"/>
                    </a:cubicBezTo>
                    <a:cubicBezTo>
                      <a:pt x="2027" y="1050"/>
                      <a:pt x="2101" y="904"/>
                      <a:pt x="2069" y="706"/>
                    </a:cubicBezTo>
                    <a:cubicBezTo>
                      <a:pt x="2045" y="513"/>
                      <a:pt x="1885" y="388"/>
                      <a:pt x="1703" y="388"/>
                    </a:cubicBezTo>
                    <a:cubicBezTo>
                      <a:pt x="1648" y="388"/>
                      <a:pt x="1592" y="399"/>
                      <a:pt x="1536" y="423"/>
                    </a:cubicBezTo>
                    <a:cubicBezTo>
                      <a:pt x="1400" y="486"/>
                      <a:pt x="1307" y="601"/>
                      <a:pt x="1202" y="695"/>
                    </a:cubicBezTo>
                    <a:cubicBezTo>
                      <a:pt x="1190" y="707"/>
                      <a:pt x="1176" y="713"/>
                      <a:pt x="1163" y="713"/>
                    </a:cubicBezTo>
                    <a:cubicBezTo>
                      <a:pt x="1142" y="713"/>
                      <a:pt x="1125" y="699"/>
                      <a:pt x="1119" y="674"/>
                    </a:cubicBezTo>
                    <a:cubicBezTo>
                      <a:pt x="1108" y="601"/>
                      <a:pt x="1098" y="518"/>
                      <a:pt x="1077" y="434"/>
                    </a:cubicBezTo>
                    <a:cubicBezTo>
                      <a:pt x="1056" y="288"/>
                      <a:pt x="982" y="163"/>
                      <a:pt x="857" y="110"/>
                    </a:cubicBezTo>
                    <a:cubicBezTo>
                      <a:pt x="733" y="48"/>
                      <a:pt x="593" y="1"/>
                      <a:pt x="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2"/>
              <p:cNvSpPr/>
              <p:nvPr/>
            </p:nvSpPr>
            <p:spPr>
              <a:xfrm>
                <a:off x="10687062" y="-202284"/>
                <a:ext cx="640414" cy="295921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2443" extrusionOk="0">
                    <a:moveTo>
                      <a:pt x="4880" y="1"/>
                    </a:moveTo>
                    <a:cubicBezTo>
                      <a:pt x="4462" y="231"/>
                      <a:pt x="4033" y="451"/>
                      <a:pt x="3584" y="607"/>
                    </a:cubicBezTo>
                    <a:cubicBezTo>
                      <a:pt x="3072" y="785"/>
                      <a:pt x="2550" y="931"/>
                      <a:pt x="2017" y="962"/>
                    </a:cubicBezTo>
                    <a:cubicBezTo>
                      <a:pt x="1774" y="978"/>
                      <a:pt x="1532" y="988"/>
                      <a:pt x="1289" y="988"/>
                    </a:cubicBezTo>
                    <a:cubicBezTo>
                      <a:pt x="905" y="988"/>
                      <a:pt x="521" y="963"/>
                      <a:pt x="137" y="899"/>
                    </a:cubicBezTo>
                    <a:cubicBezTo>
                      <a:pt x="128" y="897"/>
                      <a:pt x="117" y="895"/>
                      <a:pt x="105" y="895"/>
                    </a:cubicBezTo>
                    <a:cubicBezTo>
                      <a:pt x="75" y="895"/>
                      <a:pt x="38" y="903"/>
                      <a:pt x="1" y="910"/>
                    </a:cubicBezTo>
                    <a:cubicBezTo>
                      <a:pt x="32" y="1077"/>
                      <a:pt x="84" y="1234"/>
                      <a:pt x="95" y="1401"/>
                    </a:cubicBezTo>
                    <a:cubicBezTo>
                      <a:pt x="105" y="1568"/>
                      <a:pt x="74" y="1735"/>
                      <a:pt x="63" y="1934"/>
                    </a:cubicBezTo>
                    <a:cubicBezTo>
                      <a:pt x="137" y="1965"/>
                      <a:pt x="199" y="2007"/>
                      <a:pt x="272" y="2018"/>
                    </a:cubicBezTo>
                    <a:cubicBezTo>
                      <a:pt x="1108" y="2248"/>
                      <a:pt x="1955" y="2415"/>
                      <a:pt x="2821" y="2436"/>
                    </a:cubicBezTo>
                    <a:cubicBezTo>
                      <a:pt x="2931" y="2440"/>
                      <a:pt x="3041" y="2443"/>
                      <a:pt x="3150" y="2443"/>
                    </a:cubicBezTo>
                    <a:cubicBezTo>
                      <a:pt x="3779" y="2443"/>
                      <a:pt x="4400" y="2366"/>
                      <a:pt x="5005" y="2206"/>
                    </a:cubicBezTo>
                    <a:cubicBezTo>
                      <a:pt x="5099" y="2185"/>
                      <a:pt x="5193" y="2174"/>
                      <a:pt x="5266" y="2090"/>
                    </a:cubicBezTo>
                    <a:cubicBezTo>
                      <a:pt x="5266" y="2060"/>
                      <a:pt x="5266" y="2007"/>
                      <a:pt x="5277" y="1965"/>
                    </a:cubicBezTo>
                    <a:cubicBezTo>
                      <a:pt x="5287" y="1621"/>
                      <a:pt x="5245" y="1276"/>
                      <a:pt x="5193" y="941"/>
                    </a:cubicBezTo>
                    <a:cubicBezTo>
                      <a:pt x="5152" y="670"/>
                      <a:pt x="5099" y="398"/>
                      <a:pt x="5005" y="137"/>
                    </a:cubicBezTo>
                    <a:cubicBezTo>
                      <a:pt x="4984" y="85"/>
                      <a:pt x="4974" y="22"/>
                      <a:pt x="4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2"/>
              <p:cNvSpPr/>
              <p:nvPr/>
            </p:nvSpPr>
            <p:spPr>
              <a:xfrm>
                <a:off x="9826548" y="-1032396"/>
                <a:ext cx="541693" cy="344373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2843" extrusionOk="0">
                    <a:moveTo>
                      <a:pt x="450" y="0"/>
                    </a:moveTo>
                    <a:cubicBezTo>
                      <a:pt x="272" y="189"/>
                      <a:pt x="168" y="408"/>
                      <a:pt x="116" y="648"/>
                    </a:cubicBezTo>
                    <a:cubicBezTo>
                      <a:pt x="84" y="784"/>
                      <a:pt x="63" y="920"/>
                      <a:pt x="42" y="1056"/>
                    </a:cubicBezTo>
                    <a:cubicBezTo>
                      <a:pt x="0" y="1400"/>
                      <a:pt x="53" y="1725"/>
                      <a:pt x="137" y="2048"/>
                    </a:cubicBezTo>
                    <a:cubicBezTo>
                      <a:pt x="209" y="2341"/>
                      <a:pt x="397" y="2487"/>
                      <a:pt x="669" y="2571"/>
                    </a:cubicBezTo>
                    <a:cubicBezTo>
                      <a:pt x="1202" y="2749"/>
                      <a:pt x="1745" y="2842"/>
                      <a:pt x="2299" y="2842"/>
                    </a:cubicBezTo>
                    <a:cubicBezTo>
                      <a:pt x="2322" y="2843"/>
                      <a:pt x="2346" y="2843"/>
                      <a:pt x="2369" y="2843"/>
                    </a:cubicBezTo>
                    <a:cubicBezTo>
                      <a:pt x="3074" y="2843"/>
                      <a:pt x="3730" y="2684"/>
                      <a:pt x="4336" y="2331"/>
                    </a:cubicBezTo>
                    <a:cubicBezTo>
                      <a:pt x="4378" y="2310"/>
                      <a:pt x="4420" y="2268"/>
                      <a:pt x="4472" y="2226"/>
                    </a:cubicBezTo>
                    <a:cubicBezTo>
                      <a:pt x="4326" y="2101"/>
                      <a:pt x="4190" y="1996"/>
                      <a:pt x="4065" y="1881"/>
                    </a:cubicBezTo>
                    <a:cubicBezTo>
                      <a:pt x="3929" y="1756"/>
                      <a:pt x="3814" y="1609"/>
                      <a:pt x="3824" y="1390"/>
                    </a:cubicBezTo>
                    <a:cubicBezTo>
                      <a:pt x="3396" y="1338"/>
                      <a:pt x="2988" y="1275"/>
                      <a:pt x="2602" y="1150"/>
                    </a:cubicBezTo>
                    <a:cubicBezTo>
                      <a:pt x="2215" y="1024"/>
                      <a:pt x="1829" y="878"/>
                      <a:pt x="1463" y="690"/>
                    </a:cubicBezTo>
                    <a:cubicBezTo>
                      <a:pt x="1098" y="502"/>
                      <a:pt x="805" y="220"/>
                      <a:pt x="4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52"/>
              <p:cNvSpPr/>
              <p:nvPr/>
            </p:nvSpPr>
            <p:spPr>
              <a:xfrm>
                <a:off x="10074624" y="-9927"/>
                <a:ext cx="291075" cy="6456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5330" extrusionOk="0">
                    <a:moveTo>
                      <a:pt x="1609" y="1"/>
                    </a:moveTo>
                    <a:cubicBezTo>
                      <a:pt x="1546" y="95"/>
                      <a:pt x="1474" y="189"/>
                      <a:pt x="1411" y="283"/>
                    </a:cubicBezTo>
                    <a:cubicBezTo>
                      <a:pt x="1306" y="461"/>
                      <a:pt x="1202" y="649"/>
                      <a:pt x="1097" y="827"/>
                    </a:cubicBezTo>
                    <a:cubicBezTo>
                      <a:pt x="680" y="1558"/>
                      <a:pt x="355" y="2331"/>
                      <a:pt x="157" y="3146"/>
                    </a:cubicBezTo>
                    <a:cubicBezTo>
                      <a:pt x="105" y="3407"/>
                      <a:pt x="63" y="3668"/>
                      <a:pt x="21" y="3929"/>
                    </a:cubicBezTo>
                    <a:cubicBezTo>
                      <a:pt x="0" y="4045"/>
                      <a:pt x="42" y="4138"/>
                      <a:pt x="146" y="4201"/>
                    </a:cubicBezTo>
                    <a:cubicBezTo>
                      <a:pt x="491" y="4462"/>
                      <a:pt x="847" y="4723"/>
                      <a:pt x="1233" y="4932"/>
                    </a:cubicBezTo>
                    <a:cubicBezTo>
                      <a:pt x="1515" y="5078"/>
                      <a:pt x="1818" y="5225"/>
                      <a:pt x="2173" y="5329"/>
                    </a:cubicBezTo>
                    <a:cubicBezTo>
                      <a:pt x="1713" y="3720"/>
                      <a:pt x="1839" y="2195"/>
                      <a:pt x="2403" y="690"/>
                    </a:cubicBezTo>
                    <a:cubicBezTo>
                      <a:pt x="2184" y="419"/>
                      <a:pt x="1808" y="95"/>
                      <a:pt x="16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2"/>
              <p:cNvSpPr/>
              <p:nvPr/>
            </p:nvSpPr>
            <p:spPr>
              <a:xfrm>
                <a:off x="9331728" y="-691896"/>
                <a:ext cx="264548" cy="50886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201" extrusionOk="0">
                    <a:moveTo>
                      <a:pt x="1325" y="0"/>
                    </a:moveTo>
                    <a:cubicBezTo>
                      <a:pt x="1270" y="0"/>
                      <a:pt x="1218" y="3"/>
                      <a:pt x="1171" y="10"/>
                    </a:cubicBezTo>
                    <a:cubicBezTo>
                      <a:pt x="795" y="63"/>
                      <a:pt x="398" y="21"/>
                      <a:pt x="74" y="230"/>
                    </a:cubicBezTo>
                    <a:cubicBezTo>
                      <a:pt x="1" y="658"/>
                      <a:pt x="84" y="1505"/>
                      <a:pt x="272" y="2215"/>
                    </a:cubicBezTo>
                    <a:cubicBezTo>
                      <a:pt x="450" y="2884"/>
                      <a:pt x="753" y="3688"/>
                      <a:pt x="941" y="3908"/>
                    </a:cubicBezTo>
                    <a:cubicBezTo>
                      <a:pt x="972" y="3887"/>
                      <a:pt x="1014" y="3876"/>
                      <a:pt x="1046" y="3845"/>
                    </a:cubicBezTo>
                    <a:cubicBezTo>
                      <a:pt x="1098" y="3798"/>
                      <a:pt x="1154" y="3778"/>
                      <a:pt x="1211" y="3778"/>
                    </a:cubicBezTo>
                    <a:cubicBezTo>
                      <a:pt x="1256" y="3778"/>
                      <a:pt x="1302" y="3790"/>
                      <a:pt x="1348" y="3813"/>
                    </a:cubicBezTo>
                    <a:lnTo>
                      <a:pt x="1850" y="4033"/>
                    </a:lnTo>
                    <a:cubicBezTo>
                      <a:pt x="1923" y="4075"/>
                      <a:pt x="1975" y="4127"/>
                      <a:pt x="2090" y="4200"/>
                    </a:cubicBezTo>
                    <a:cubicBezTo>
                      <a:pt x="2090" y="4117"/>
                      <a:pt x="2090" y="4075"/>
                      <a:pt x="2079" y="4043"/>
                    </a:cubicBezTo>
                    <a:cubicBezTo>
                      <a:pt x="1923" y="3500"/>
                      <a:pt x="1912" y="2946"/>
                      <a:pt x="1902" y="2392"/>
                    </a:cubicBezTo>
                    <a:cubicBezTo>
                      <a:pt x="1902" y="2183"/>
                      <a:pt x="1923" y="1974"/>
                      <a:pt x="1944" y="1776"/>
                    </a:cubicBezTo>
                    <a:cubicBezTo>
                      <a:pt x="1986" y="1400"/>
                      <a:pt x="2049" y="1034"/>
                      <a:pt x="2079" y="669"/>
                    </a:cubicBezTo>
                    <a:cubicBezTo>
                      <a:pt x="2100" y="502"/>
                      <a:pt x="2184" y="335"/>
                      <a:pt x="2132" y="167"/>
                    </a:cubicBezTo>
                    <a:cubicBezTo>
                      <a:pt x="1958" y="80"/>
                      <a:pt x="1602" y="0"/>
                      <a:pt x="1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2"/>
              <p:cNvSpPr/>
              <p:nvPr/>
            </p:nvSpPr>
            <p:spPr>
              <a:xfrm>
                <a:off x="8654727" y="660898"/>
                <a:ext cx="331654" cy="428921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541" extrusionOk="0">
                    <a:moveTo>
                      <a:pt x="1233" y="0"/>
                    </a:moveTo>
                    <a:cubicBezTo>
                      <a:pt x="1108" y="84"/>
                      <a:pt x="1014" y="178"/>
                      <a:pt x="951" y="303"/>
                    </a:cubicBezTo>
                    <a:cubicBezTo>
                      <a:pt x="815" y="554"/>
                      <a:pt x="669" y="815"/>
                      <a:pt x="543" y="1077"/>
                    </a:cubicBezTo>
                    <a:cubicBezTo>
                      <a:pt x="324" y="1536"/>
                      <a:pt x="199" y="2027"/>
                      <a:pt x="95" y="2528"/>
                    </a:cubicBezTo>
                    <a:cubicBezTo>
                      <a:pt x="53" y="2706"/>
                      <a:pt x="32" y="2884"/>
                      <a:pt x="11" y="3062"/>
                    </a:cubicBezTo>
                    <a:cubicBezTo>
                      <a:pt x="0" y="3155"/>
                      <a:pt x="53" y="3218"/>
                      <a:pt x="136" y="3260"/>
                    </a:cubicBezTo>
                    <a:cubicBezTo>
                      <a:pt x="512" y="3396"/>
                      <a:pt x="889" y="3500"/>
                      <a:pt x="1296" y="3510"/>
                    </a:cubicBezTo>
                    <a:cubicBezTo>
                      <a:pt x="1337" y="3510"/>
                      <a:pt x="1377" y="3508"/>
                      <a:pt x="1418" y="3508"/>
                    </a:cubicBezTo>
                    <a:cubicBezTo>
                      <a:pt x="1461" y="3508"/>
                      <a:pt x="1504" y="3511"/>
                      <a:pt x="1546" y="3521"/>
                    </a:cubicBezTo>
                    <a:cubicBezTo>
                      <a:pt x="1617" y="3535"/>
                      <a:pt x="1691" y="3541"/>
                      <a:pt x="1764" y="3541"/>
                    </a:cubicBezTo>
                    <a:cubicBezTo>
                      <a:pt x="1853" y="3541"/>
                      <a:pt x="1941" y="3533"/>
                      <a:pt x="2027" y="3521"/>
                    </a:cubicBezTo>
                    <a:cubicBezTo>
                      <a:pt x="2142" y="3500"/>
                      <a:pt x="2268" y="3500"/>
                      <a:pt x="2382" y="3479"/>
                    </a:cubicBezTo>
                    <a:cubicBezTo>
                      <a:pt x="2497" y="3469"/>
                      <a:pt x="2612" y="3459"/>
                      <a:pt x="2737" y="3396"/>
                    </a:cubicBezTo>
                    <a:cubicBezTo>
                      <a:pt x="2487" y="2957"/>
                      <a:pt x="2299" y="2528"/>
                      <a:pt x="2173" y="2059"/>
                    </a:cubicBezTo>
                    <a:cubicBezTo>
                      <a:pt x="2048" y="1578"/>
                      <a:pt x="2017" y="1087"/>
                      <a:pt x="1996" y="585"/>
                    </a:cubicBezTo>
                    <a:cubicBezTo>
                      <a:pt x="1713" y="450"/>
                      <a:pt x="1505" y="262"/>
                      <a:pt x="1327" y="53"/>
                    </a:cubicBezTo>
                    <a:cubicBezTo>
                      <a:pt x="1306" y="21"/>
                      <a:pt x="1265" y="11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2"/>
              <p:cNvSpPr/>
              <p:nvPr/>
            </p:nvSpPr>
            <p:spPr>
              <a:xfrm>
                <a:off x="7606822" y="164744"/>
                <a:ext cx="207738" cy="49118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055" extrusionOk="0">
                    <a:moveTo>
                      <a:pt x="1380" y="1"/>
                    </a:moveTo>
                    <a:lnTo>
                      <a:pt x="1380" y="1"/>
                    </a:lnTo>
                    <a:cubicBezTo>
                      <a:pt x="1265" y="63"/>
                      <a:pt x="1182" y="105"/>
                      <a:pt x="1108" y="158"/>
                    </a:cubicBezTo>
                    <a:cubicBezTo>
                      <a:pt x="960" y="269"/>
                      <a:pt x="796" y="339"/>
                      <a:pt x="615" y="339"/>
                    </a:cubicBezTo>
                    <a:cubicBezTo>
                      <a:pt x="592" y="339"/>
                      <a:pt x="568" y="337"/>
                      <a:pt x="544" y="335"/>
                    </a:cubicBezTo>
                    <a:cubicBezTo>
                      <a:pt x="523" y="346"/>
                      <a:pt x="513" y="356"/>
                      <a:pt x="513" y="356"/>
                    </a:cubicBezTo>
                    <a:cubicBezTo>
                      <a:pt x="502" y="377"/>
                      <a:pt x="481" y="409"/>
                      <a:pt x="471" y="429"/>
                    </a:cubicBezTo>
                    <a:cubicBezTo>
                      <a:pt x="189" y="1203"/>
                      <a:pt x="12" y="1997"/>
                      <a:pt x="1" y="2821"/>
                    </a:cubicBezTo>
                    <a:cubicBezTo>
                      <a:pt x="1" y="3156"/>
                      <a:pt x="1" y="3490"/>
                      <a:pt x="63" y="3824"/>
                    </a:cubicBezTo>
                    <a:cubicBezTo>
                      <a:pt x="95" y="4002"/>
                      <a:pt x="158" y="4054"/>
                      <a:pt x="346" y="4054"/>
                    </a:cubicBezTo>
                    <a:cubicBezTo>
                      <a:pt x="388" y="4044"/>
                      <a:pt x="429" y="4044"/>
                      <a:pt x="481" y="4033"/>
                    </a:cubicBezTo>
                    <a:cubicBezTo>
                      <a:pt x="690" y="4002"/>
                      <a:pt x="899" y="3961"/>
                      <a:pt x="1119" y="3919"/>
                    </a:cubicBezTo>
                    <a:cubicBezTo>
                      <a:pt x="1307" y="3877"/>
                      <a:pt x="1505" y="3835"/>
                      <a:pt x="1714" y="3720"/>
                    </a:cubicBezTo>
                    <a:cubicBezTo>
                      <a:pt x="1620" y="3469"/>
                      <a:pt x="1526" y="3229"/>
                      <a:pt x="1453" y="2989"/>
                    </a:cubicBezTo>
                    <a:cubicBezTo>
                      <a:pt x="1391" y="2759"/>
                      <a:pt x="1328" y="2519"/>
                      <a:pt x="1286" y="2278"/>
                    </a:cubicBezTo>
                    <a:cubicBezTo>
                      <a:pt x="1244" y="2027"/>
                      <a:pt x="1223" y="1767"/>
                      <a:pt x="1213" y="1516"/>
                    </a:cubicBezTo>
                    <a:cubicBezTo>
                      <a:pt x="1213" y="1275"/>
                      <a:pt x="1233" y="1025"/>
                      <a:pt x="1254" y="785"/>
                    </a:cubicBezTo>
                    <a:cubicBezTo>
                      <a:pt x="1286" y="534"/>
                      <a:pt x="1328" y="293"/>
                      <a:pt x="1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2"/>
              <p:cNvSpPr/>
              <p:nvPr/>
            </p:nvSpPr>
            <p:spPr>
              <a:xfrm>
                <a:off x="9044405" y="207746"/>
                <a:ext cx="391250" cy="21864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05" extrusionOk="0">
                    <a:moveTo>
                      <a:pt x="64" y="1"/>
                    </a:moveTo>
                    <a:cubicBezTo>
                      <a:pt x="1" y="84"/>
                      <a:pt x="33" y="168"/>
                      <a:pt x="43" y="252"/>
                    </a:cubicBezTo>
                    <a:cubicBezTo>
                      <a:pt x="84" y="565"/>
                      <a:pt x="137" y="878"/>
                      <a:pt x="168" y="1192"/>
                    </a:cubicBezTo>
                    <a:cubicBezTo>
                      <a:pt x="200" y="1537"/>
                      <a:pt x="158" y="1558"/>
                      <a:pt x="555" y="1642"/>
                    </a:cubicBezTo>
                    <a:cubicBezTo>
                      <a:pt x="1034" y="1743"/>
                      <a:pt x="1523" y="1804"/>
                      <a:pt x="2014" y="1804"/>
                    </a:cubicBezTo>
                    <a:cubicBezTo>
                      <a:pt x="2231" y="1804"/>
                      <a:pt x="2448" y="1792"/>
                      <a:pt x="2665" y="1767"/>
                    </a:cubicBezTo>
                    <a:cubicBezTo>
                      <a:pt x="2853" y="1746"/>
                      <a:pt x="3041" y="1714"/>
                      <a:pt x="3209" y="1652"/>
                    </a:cubicBezTo>
                    <a:cubicBezTo>
                      <a:pt x="3230" y="1370"/>
                      <a:pt x="3146" y="722"/>
                      <a:pt x="3031" y="367"/>
                    </a:cubicBezTo>
                    <a:cubicBezTo>
                      <a:pt x="2833" y="377"/>
                      <a:pt x="2634" y="398"/>
                      <a:pt x="2436" y="398"/>
                    </a:cubicBezTo>
                    <a:cubicBezTo>
                      <a:pt x="2227" y="398"/>
                      <a:pt x="2028" y="398"/>
                      <a:pt x="1830" y="377"/>
                    </a:cubicBezTo>
                    <a:cubicBezTo>
                      <a:pt x="1621" y="356"/>
                      <a:pt x="1412" y="325"/>
                      <a:pt x="1213" y="293"/>
                    </a:cubicBezTo>
                    <a:cubicBezTo>
                      <a:pt x="1015" y="252"/>
                      <a:pt x="816" y="200"/>
                      <a:pt x="628" y="158"/>
                    </a:cubicBezTo>
                    <a:cubicBezTo>
                      <a:pt x="430" y="116"/>
                      <a:pt x="252" y="12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2"/>
              <p:cNvSpPr/>
              <p:nvPr/>
            </p:nvSpPr>
            <p:spPr>
              <a:xfrm>
                <a:off x="8049798" y="-441397"/>
                <a:ext cx="248074" cy="46841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867" extrusionOk="0">
                    <a:moveTo>
                      <a:pt x="1578" y="1"/>
                    </a:moveTo>
                    <a:cubicBezTo>
                      <a:pt x="1369" y="53"/>
                      <a:pt x="1223" y="178"/>
                      <a:pt x="1077" y="303"/>
                    </a:cubicBezTo>
                    <a:cubicBezTo>
                      <a:pt x="742" y="596"/>
                      <a:pt x="429" y="909"/>
                      <a:pt x="126" y="1234"/>
                    </a:cubicBezTo>
                    <a:cubicBezTo>
                      <a:pt x="21" y="1359"/>
                      <a:pt x="0" y="1463"/>
                      <a:pt x="42" y="1610"/>
                    </a:cubicBezTo>
                    <a:cubicBezTo>
                      <a:pt x="147" y="1902"/>
                      <a:pt x="283" y="2195"/>
                      <a:pt x="439" y="2466"/>
                    </a:cubicBezTo>
                    <a:cubicBezTo>
                      <a:pt x="669" y="2843"/>
                      <a:pt x="982" y="3156"/>
                      <a:pt x="1254" y="3490"/>
                    </a:cubicBezTo>
                    <a:cubicBezTo>
                      <a:pt x="1358" y="3616"/>
                      <a:pt x="1474" y="3720"/>
                      <a:pt x="1620" y="3866"/>
                    </a:cubicBezTo>
                    <a:cubicBezTo>
                      <a:pt x="1745" y="3584"/>
                      <a:pt x="1839" y="3344"/>
                      <a:pt x="1964" y="3114"/>
                    </a:cubicBezTo>
                    <a:cubicBezTo>
                      <a:pt x="2038" y="2957"/>
                      <a:pt x="2048" y="2822"/>
                      <a:pt x="1985" y="2664"/>
                    </a:cubicBezTo>
                    <a:cubicBezTo>
                      <a:pt x="1975" y="2634"/>
                      <a:pt x="1975" y="2602"/>
                      <a:pt x="1964" y="2560"/>
                    </a:cubicBezTo>
                    <a:cubicBezTo>
                      <a:pt x="1735" y="1756"/>
                      <a:pt x="1536" y="951"/>
                      <a:pt x="1599" y="94"/>
                    </a:cubicBezTo>
                    <a:cubicBezTo>
                      <a:pt x="1609" y="74"/>
                      <a:pt x="1588" y="32"/>
                      <a:pt x="15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2"/>
              <p:cNvSpPr/>
              <p:nvPr/>
            </p:nvSpPr>
            <p:spPr>
              <a:xfrm>
                <a:off x="7282918" y="-199013"/>
                <a:ext cx="399971" cy="193081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94" extrusionOk="0">
                    <a:moveTo>
                      <a:pt x="1228" y="0"/>
                    </a:moveTo>
                    <a:cubicBezTo>
                      <a:pt x="1133" y="0"/>
                      <a:pt x="1037" y="2"/>
                      <a:pt x="940" y="6"/>
                    </a:cubicBezTo>
                    <a:cubicBezTo>
                      <a:pt x="763" y="6"/>
                      <a:pt x="659" y="78"/>
                      <a:pt x="564" y="225"/>
                    </a:cubicBezTo>
                    <a:cubicBezTo>
                      <a:pt x="387" y="538"/>
                      <a:pt x="220" y="852"/>
                      <a:pt x="95" y="1186"/>
                    </a:cubicBezTo>
                    <a:cubicBezTo>
                      <a:pt x="63" y="1280"/>
                      <a:pt x="0" y="1374"/>
                      <a:pt x="21" y="1520"/>
                    </a:cubicBezTo>
                    <a:cubicBezTo>
                      <a:pt x="283" y="1427"/>
                      <a:pt x="523" y="1374"/>
                      <a:pt x="763" y="1364"/>
                    </a:cubicBezTo>
                    <a:cubicBezTo>
                      <a:pt x="979" y="1346"/>
                      <a:pt x="1187" y="1320"/>
                      <a:pt x="1394" y="1320"/>
                    </a:cubicBezTo>
                    <a:cubicBezTo>
                      <a:pt x="1427" y="1320"/>
                      <a:pt x="1461" y="1321"/>
                      <a:pt x="1495" y="1322"/>
                    </a:cubicBezTo>
                    <a:cubicBezTo>
                      <a:pt x="1755" y="1332"/>
                      <a:pt x="2006" y="1364"/>
                      <a:pt x="2257" y="1406"/>
                    </a:cubicBezTo>
                    <a:cubicBezTo>
                      <a:pt x="2487" y="1447"/>
                      <a:pt x="2716" y="1531"/>
                      <a:pt x="2967" y="1594"/>
                    </a:cubicBezTo>
                    <a:cubicBezTo>
                      <a:pt x="3030" y="1427"/>
                      <a:pt x="3093" y="1259"/>
                      <a:pt x="3134" y="1102"/>
                    </a:cubicBezTo>
                    <a:cubicBezTo>
                      <a:pt x="3187" y="935"/>
                      <a:pt x="3302" y="789"/>
                      <a:pt x="3291" y="612"/>
                    </a:cubicBezTo>
                    <a:cubicBezTo>
                      <a:pt x="3093" y="434"/>
                      <a:pt x="2863" y="319"/>
                      <a:pt x="2633" y="225"/>
                    </a:cubicBezTo>
                    <a:cubicBezTo>
                      <a:pt x="2172" y="51"/>
                      <a:pt x="1704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2"/>
              <p:cNvSpPr/>
              <p:nvPr/>
            </p:nvSpPr>
            <p:spPr>
              <a:xfrm>
                <a:off x="7366377" y="-993392"/>
                <a:ext cx="463322" cy="16861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1392" extrusionOk="0">
                    <a:moveTo>
                      <a:pt x="2474" y="1"/>
                    </a:moveTo>
                    <a:cubicBezTo>
                      <a:pt x="2311" y="1"/>
                      <a:pt x="2149" y="12"/>
                      <a:pt x="1986" y="34"/>
                    </a:cubicBezTo>
                    <a:cubicBezTo>
                      <a:pt x="1662" y="75"/>
                      <a:pt x="1328" y="149"/>
                      <a:pt x="1045" y="347"/>
                    </a:cubicBezTo>
                    <a:cubicBezTo>
                      <a:pt x="941" y="410"/>
                      <a:pt x="836" y="462"/>
                      <a:pt x="732" y="514"/>
                    </a:cubicBezTo>
                    <a:cubicBezTo>
                      <a:pt x="492" y="630"/>
                      <a:pt x="293" y="807"/>
                      <a:pt x="105" y="985"/>
                    </a:cubicBezTo>
                    <a:cubicBezTo>
                      <a:pt x="53" y="1037"/>
                      <a:pt x="12" y="1110"/>
                      <a:pt x="1" y="1173"/>
                    </a:cubicBezTo>
                    <a:cubicBezTo>
                      <a:pt x="1" y="1236"/>
                      <a:pt x="42" y="1287"/>
                      <a:pt x="63" y="1350"/>
                    </a:cubicBezTo>
                    <a:cubicBezTo>
                      <a:pt x="148" y="1342"/>
                      <a:pt x="227" y="1327"/>
                      <a:pt x="298" y="1327"/>
                    </a:cubicBezTo>
                    <a:cubicBezTo>
                      <a:pt x="315" y="1327"/>
                      <a:pt x="330" y="1327"/>
                      <a:pt x="346" y="1329"/>
                    </a:cubicBezTo>
                    <a:cubicBezTo>
                      <a:pt x="353" y="1330"/>
                      <a:pt x="359" y="1330"/>
                      <a:pt x="366" y="1330"/>
                    </a:cubicBezTo>
                    <a:cubicBezTo>
                      <a:pt x="468" y="1330"/>
                      <a:pt x="529" y="1254"/>
                      <a:pt x="617" y="1215"/>
                    </a:cubicBezTo>
                    <a:cubicBezTo>
                      <a:pt x="628" y="1215"/>
                      <a:pt x="648" y="1204"/>
                      <a:pt x="669" y="1204"/>
                    </a:cubicBezTo>
                    <a:cubicBezTo>
                      <a:pt x="999" y="1122"/>
                      <a:pt x="1330" y="1031"/>
                      <a:pt x="1674" y="1031"/>
                    </a:cubicBezTo>
                    <a:cubicBezTo>
                      <a:pt x="1722" y="1031"/>
                      <a:pt x="1770" y="1033"/>
                      <a:pt x="1819" y="1037"/>
                    </a:cubicBezTo>
                    <a:cubicBezTo>
                      <a:pt x="2069" y="1068"/>
                      <a:pt x="2331" y="1099"/>
                      <a:pt x="2498" y="1329"/>
                    </a:cubicBezTo>
                    <a:cubicBezTo>
                      <a:pt x="2519" y="1350"/>
                      <a:pt x="2561" y="1371"/>
                      <a:pt x="2582" y="1392"/>
                    </a:cubicBezTo>
                    <a:cubicBezTo>
                      <a:pt x="3177" y="723"/>
                      <a:pt x="3072" y="797"/>
                      <a:pt x="3824" y="389"/>
                    </a:cubicBezTo>
                    <a:cubicBezTo>
                      <a:pt x="3720" y="254"/>
                      <a:pt x="3564" y="201"/>
                      <a:pt x="3417" y="149"/>
                    </a:cubicBezTo>
                    <a:cubicBezTo>
                      <a:pt x="3106" y="45"/>
                      <a:pt x="2791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2"/>
              <p:cNvSpPr/>
              <p:nvPr/>
            </p:nvSpPr>
            <p:spPr>
              <a:xfrm>
                <a:off x="8416704" y="-9927"/>
                <a:ext cx="348249" cy="243108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007" extrusionOk="0">
                    <a:moveTo>
                      <a:pt x="2676" y="1"/>
                    </a:moveTo>
                    <a:cubicBezTo>
                      <a:pt x="2540" y="12"/>
                      <a:pt x="2404" y="22"/>
                      <a:pt x="2268" y="43"/>
                    </a:cubicBezTo>
                    <a:cubicBezTo>
                      <a:pt x="1725" y="105"/>
                      <a:pt x="1203" y="242"/>
                      <a:pt x="701" y="461"/>
                    </a:cubicBezTo>
                    <a:cubicBezTo>
                      <a:pt x="586" y="513"/>
                      <a:pt x="523" y="576"/>
                      <a:pt x="482" y="680"/>
                    </a:cubicBezTo>
                    <a:cubicBezTo>
                      <a:pt x="377" y="941"/>
                      <a:pt x="273" y="1192"/>
                      <a:pt x="168" y="1443"/>
                    </a:cubicBezTo>
                    <a:cubicBezTo>
                      <a:pt x="126" y="1558"/>
                      <a:pt x="75" y="1673"/>
                      <a:pt x="33" y="1798"/>
                    </a:cubicBezTo>
                    <a:cubicBezTo>
                      <a:pt x="12" y="1851"/>
                      <a:pt x="12" y="1913"/>
                      <a:pt x="1" y="2007"/>
                    </a:cubicBezTo>
                    <a:cubicBezTo>
                      <a:pt x="95" y="1955"/>
                      <a:pt x="158" y="1934"/>
                      <a:pt x="221" y="1892"/>
                    </a:cubicBezTo>
                    <a:cubicBezTo>
                      <a:pt x="795" y="1568"/>
                      <a:pt x="1380" y="1276"/>
                      <a:pt x="2018" y="1108"/>
                    </a:cubicBezTo>
                    <a:cubicBezTo>
                      <a:pt x="2174" y="1067"/>
                      <a:pt x="2331" y="1036"/>
                      <a:pt x="2498" y="994"/>
                    </a:cubicBezTo>
                    <a:cubicBezTo>
                      <a:pt x="2582" y="973"/>
                      <a:pt x="2645" y="931"/>
                      <a:pt x="2665" y="848"/>
                    </a:cubicBezTo>
                    <a:cubicBezTo>
                      <a:pt x="2728" y="628"/>
                      <a:pt x="2801" y="409"/>
                      <a:pt x="2864" y="189"/>
                    </a:cubicBezTo>
                    <a:cubicBezTo>
                      <a:pt x="2874" y="147"/>
                      <a:pt x="2864" y="85"/>
                      <a:pt x="2864" y="22"/>
                    </a:cubicBezTo>
                    <a:cubicBezTo>
                      <a:pt x="2801" y="12"/>
                      <a:pt x="2738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2"/>
              <p:cNvSpPr/>
              <p:nvPr/>
            </p:nvSpPr>
            <p:spPr>
              <a:xfrm>
                <a:off x="10898436" y="-1816963"/>
                <a:ext cx="111561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969" extrusionOk="0">
                    <a:moveTo>
                      <a:pt x="679" y="0"/>
                    </a:moveTo>
                    <a:cubicBezTo>
                      <a:pt x="544" y="11"/>
                      <a:pt x="408" y="42"/>
                      <a:pt x="314" y="157"/>
                    </a:cubicBezTo>
                    <a:cubicBezTo>
                      <a:pt x="178" y="314"/>
                      <a:pt x="84" y="502"/>
                      <a:pt x="22" y="711"/>
                    </a:cubicBezTo>
                    <a:cubicBezTo>
                      <a:pt x="1" y="784"/>
                      <a:pt x="22" y="847"/>
                      <a:pt x="63" y="909"/>
                    </a:cubicBezTo>
                    <a:cubicBezTo>
                      <a:pt x="186" y="950"/>
                      <a:pt x="273" y="968"/>
                      <a:pt x="341" y="968"/>
                    </a:cubicBezTo>
                    <a:cubicBezTo>
                      <a:pt x="498" y="968"/>
                      <a:pt x="548" y="871"/>
                      <a:pt x="679" y="731"/>
                    </a:cubicBezTo>
                    <a:cubicBezTo>
                      <a:pt x="700" y="711"/>
                      <a:pt x="721" y="680"/>
                      <a:pt x="742" y="648"/>
                    </a:cubicBezTo>
                    <a:cubicBezTo>
                      <a:pt x="816" y="522"/>
                      <a:pt x="888" y="397"/>
                      <a:pt x="909" y="241"/>
                    </a:cubicBezTo>
                    <a:cubicBezTo>
                      <a:pt x="920" y="105"/>
                      <a:pt x="826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2"/>
              <p:cNvSpPr/>
              <p:nvPr/>
            </p:nvSpPr>
            <p:spPr>
              <a:xfrm>
                <a:off x="11171586" y="-1740771"/>
                <a:ext cx="87577" cy="135908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122" extrusionOk="0">
                    <a:moveTo>
                      <a:pt x="474" y="1"/>
                    </a:moveTo>
                    <a:cubicBezTo>
                      <a:pt x="451" y="1"/>
                      <a:pt x="426" y="4"/>
                      <a:pt x="399" y="9"/>
                    </a:cubicBezTo>
                    <a:cubicBezTo>
                      <a:pt x="295" y="30"/>
                      <a:pt x="221" y="102"/>
                      <a:pt x="200" y="207"/>
                    </a:cubicBezTo>
                    <a:cubicBezTo>
                      <a:pt x="138" y="427"/>
                      <a:pt x="75" y="636"/>
                      <a:pt x="33" y="866"/>
                    </a:cubicBezTo>
                    <a:cubicBezTo>
                      <a:pt x="0" y="1040"/>
                      <a:pt x="86" y="1122"/>
                      <a:pt x="216" y="1122"/>
                    </a:cubicBezTo>
                    <a:cubicBezTo>
                      <a:pt x="250" y="1122"/>
                      <a:pt x="287" y="1116"/>
                      <a:pt x="326" y="1105"/>
                    </a:cubicBezTo>
                    <a:cubicBezTo>
                      <a:pt x="441" y="1074"/>
                      <a:pt x="525" y="1012"/>
                      <a:pt x="566" y="907"/>
                    </a:cubicBezTo>
                    <a:cubicBezTo>
                      <a:pt x="660" y="729"/>
                      <a:pt x="702" y="531"/>
                      <a:pt x="723" y="353"/>
                    </a:cubicBezTo>
                    <a:cubicBezTo>
                      <a:pt x="723" y="125"/>
                      <a:pt x="635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6" name="Google Shape;1606;p52"/>
          <p:cNvGrpSpPr/>
          <p:nvPr/>
        </p:nvGrpSpPr>
        <p:grpSpPr>
          <a:xfrm>
            <a:off x="3905388" y="-384183"/>
            <a:ext cx="2232972" cy="1633777"/>
            <a:chOff x="1873750" y="854225"/>
            <a:chExt cx="838675" cy="613625"/>
          </a:xfrm>
        </p:grpSpPr>
        <p:sp>
          <p:nvSpPr>
            <p:cNvPr id="1607" name="Google Shape;1607;p52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2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2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2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2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2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2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2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2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2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2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2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2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2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2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2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2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2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2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2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2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52"/>
          <p:cNvGrpSpPr/>
          <p:nvPr/>
        </p:nvGrpSpPr>
        <p:grpSpPr>
          <a:xfrm>
            <a:off x="3176125" y="3998642"/>
            <a:ext cx="2232972" cy="1633777"/>
            <a:chOff x="1873750" y="854225"/>
            <a:chExt cx="838675" cy="613625"/>
          </a:xfrm>
        </p:grpSpPr>
        <p:sp>
          <p:nvSpPr>
            <p:cNvPr id="1634" name="Google Shape;1634;p52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2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2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2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2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2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2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2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2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2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2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2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2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2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2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2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2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2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2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52"/>
          <p:cNvGrpSpPr/>
          <p:nvPr/>
        </p:nvGrpSpPr>
        <p:grpSpPr>
          <a:xfrm rot="-899862" flipH="1">
            <a:off x="586990" y="1465971"/>
            <a:ext cx="443378" cy="431856"/>
            <a:chOff x="617548" y="3195989"/>
            <a:chExt cx="488452" cy="475809"/>
          </a:xfrm>
        </p:grpSpPr>
        <p:sp>
          <p:nvSpPr>
            <p:cNvPr id="1661" name="Google Shape;1661;p52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2" name="Google Shape;1662;p52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663" name="Google Shape;1663;p52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2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5" name="Google Shape;1665;p52"/>
          <p:cNvGrpSpPr/>
          <p:nvPr/>
        </p:nvGrpSpPr>
        <p:grpSpPr>
          <a:xfrm>
            <a:off x="7178633" y="3790472"/>
            <a:ext cx="488452" cy="475809"/>
            <a:chOff x="617548" y="3195989"/>
            <a:chExt cx="488452" cy="475809"/>
          </a:xfrm>
        </p:grpSpPr>
        <p:sp>
          <p:nvSpPr>
            <p:cNvPr id="1666" name="Google Shape;1666;p52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7" name="Google Shape;1667;p52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1668" name="Google Shape;1668;p52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2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576;p52">
            <a:extLst>
              <a:ext uri="{FF2B5EF4-FFF2-40B4-BE49-F238E27FC236}">
                <a16:creationId xmlns:a16="http://schemas.microsoft.com/office/drawing/2014/main" id="{C3DC69ED-5D52-41E3-8620-51A40A33A490}"/>
              </a:ext>
            </a:extLst>
          </p:cNvPr>
          <p:cNvSpPr txBox="1">
            <a:spLocks/>
          </p:cNvSpPr>
          <p:nvPr/>
        </p:nvSpPr>
        <p:spPr>
          <a:xfrm>
            <a:off x="2518372" y="2189675"/>
            <a:ext cx="4596503" cy="87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rgbClr val="5C548E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Nunito Sans"/>
              <a:buNone/>
              <a:defRPr sz="3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ngợi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vẻ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đẹp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quê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hương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thể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hiện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tình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yêu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quê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hương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thiết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bạn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nhỏ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" grpId="0" build="p"/>
      <p:bldP spid="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6" name="Google Shape;2316;p58"/>
          <p:cNvGrpSpPr/>
          <p:nvPr/>
        </p:nvGrpSpPr>
        <p:grpSpPr>
          <a:xfrm>
            <a:off x="628171" y="1564346"/>
            <a:ext cx="2341981" cy="2202942"/>
            <a:chOff x="628171" y="1564346"/>
            <a:chExt cx="2341981" cy="2202942"/>
          </a:xfrm>
        </p:grpSpPr>
        <p:sp>
          <p:nvSpPr>
            <p:cNvPr id="2317" name="Google Shape;2317;p58"/>
            <p:cNvSpPr/>
            <p:nvPr/>
          </p:nvSpPr>
          <p:spPr>
            <a:xfrm>
              <a:off x="628171" y="1566216"/>
              <a:ext cx="2341981" cy="2199201"/>
            </a:xfrm>
            <a:custGeom>
              <a:avLst/>
              <a:gdLst/>
              <a:ahLst/>
              <a:cxnLst/>
              <a:rect l="l" t="t" r="r" b="b"/>
              <a:pathLst>
                <a:path w="36086" h="33886" extrusionOk="0">
                  <a:moveTo>
                    <a:pt x="8860" y="1"/>
                  </a:moveTo>
                  <a:cubicBezTo>
                    <a:pt x="8826" y="35"/>
                    <a:pt x="8819" y="47"/>
                    <a:pt x="8811" y="47"/>
                  </a:cubicBezTo>
                  <a:cubicBezTo>
                    <a:pt x="8801" y="47"/>
                    <a:pt x="8790" y="33"/>
                    <a:pt x="8735" y="22"/>
                  </a:cubicBezTo>
                  <a:lnTo>
                    <a:pt x="8735" y="22"/>
                  </a:lnTo>
                  <a:cubicBezTo>
                    <a:pt x="8672" y="105"/>
                    <a:pt x="8766" y="210"/>
                    <a:pt x="8797" y="252"/>
                  </a:cubicBezTo>
                  <a:cubicBezTo>
                    <a:pt x="8881" y="408"/>
                    <a:pt x="8964" y="565"/>
                    <a:pt x="9048" y="711"/>
                  </a:cubicBezTo>
                  <a:cubicBezTo>
                    <a:pt x="9069" y="4357"/>
                    <a:pt x="10292" y="7001"/>
                    <a:pt x="11994" y="8965"/>
                  </a:cubicBezTo>
                  <a:cubicBezTo>
                    <a:pt x="12883" y="9989"/>
                    <a:pt x="13896" y="10783"/>
                    <a:pt x="15191" y="11389"/>
                  </a:cubicBezTo>
                  <a:cubicBezTo>
                    <a:pt x="15505" y="11535"/>
                    <a:pt x="15829" y="11670"/>
                    <a:pt x="16163" y="11796"/>
                  </a:cubicBezTo>
                  <a:cubicBezTo>
                    <a:pt x="15818" y="11733"/>
                    <a:pt x="15474" y="11702"/>
                    <a:pt x="15139" y="11681"/>
                  </a:cubicBezTo>
                  <a:cubicBezTo>
                    <a:pt x="15089" y="11679"/>
                    <a:pt x="15039" y="11678"/>
                    <a:pt x="14990" y="11678"/>
                  </a:cubicBezTo>
                  <a:cubicBezTo>
                    <a:pt x="14563" y="11678"/>
                    <a:pt x="14152" y="11755"/>
                    <a:pt x="13749" y="11848"/>
                  </a:cubicBezTo>
                  <a:cubicBezTo>
                    <a:pt x="13311" y="11963"/>
                    <a:pt x="12924" y="12036"/>
                    <a:pt x="12558" y="12193"/>
                  </a:cubicBezTo>
                  <a:cubicBezTo>
                    <a:pt x="10041" y="13227"/>
                    <a:pt x="8745" y="15619"/>
                    <a:pt x="8913" y="19308"/>
                  </a:cubicBezTo>
                  <a:cubicBezTo>
                    <a:pt x="8964" y="20332"/>
                    <a:pt x="9080" y="21303"/>
                    <a:pt x="9257" y="22222"/>
                  </a:cubicBezTo>
                  <a:cubicBezTo>
                    <a:pt x="9194" y="22233"/>
                    <a:pt x="9132" y="22243"/>
                    <a:pt x="9059" y="22254"/>
                  </a:cubicBezTo>
                  <a:lnTo>
                    <a:pt x="8787" y="22254"/>
                  </a:lnTo>
                  <a:lnTo>
                    <a:pt x="8787" y="22191"/>
                  </a:lnTo>
                  <a:cubicBezTo>
                    <a:pt x="8787" y="21742"/>
                    <a:pt x="8871" y="21209"/>
                    <a:pt x="8704" y="20906"/>
                  </a:cubicBezTo>
                  <a:lnTo>
                    <a:pt x="8662" y="20906"/>
                  </a:lnTo>
                  <a:cubicBezTo>
                    <a:pt x="8630" y="20917"/>
                    <a:pt x="8609" y="20927"/>
                    <a:pt x="8599" y="20948"/>
                  </a:cubicBezTo>
                  <a:cubicBezTo>
                    <a:pt x="8484" y="21094"/>
                    <a:pt x="8463" y="21376"/>
                    <a:pt x="8432" y="21616"/>
                  </a:cubicBezTo>
                  <a:cubicBezTo>
                    <a:pt x="8400" y="21825"/>
                    <a:pt x="8369" y="22034"/>
                    <a:pt x="8348" y="22233"/>
                  </a:cubicBezTo>
                  <a:cubicBezTo>
                    <a:pt x="8119" y="22212"/>
                    <a:pt x="7899" y="22180"/>
                    <a:pt x="7701" y="22128"/>
                  </a:cubicBezTo>
                  <a:cubicBezTo>
                    <a:pt x="7722" y="21982"/>
                    <a:pt x="7753" y="21846"/>
                    <a:pt x="7773" y="21700"/>
                  </a:cubicBezTo>
                  <a:lnTo>
                    <a:pt x="7732" y="21700"/>
                  </a:lnTo>
                  <a:cubicBezTo>
                    <a:pt x="7648" y="21783"/>
                    <a:pt x="7565" y="21920"/>
                    <a:pt x="7502" y="22087"/>
                  </a:cubicBezTo>
                  <a:cubicBezTo>
                    <a:pt x="6959" y="21950"/>
                    <a:pt x="6510" y="21742"/>
                    <a:pt x="6123" y="21460"/>
                  </a:cubicBezTo>
                  <a:cubicBezTo>
                    <a:pt x="6290" y="21167"/>
                    <a:pt x="6541" y="20864"/>
                    <a:pt x="6552" y="20478"/>
                  </a:cubicBezTo>
                  <a:cubicBezTo>
                    <a:pt x="6552" y="20457"/>
                    <a:pt x="6531" y="20446"/>
                    <a:pt x="6510" y="20436"/>
                  </a:cubicBezTo>
                  <a:cubicBezTo>
                    <a:pt x="6301" y="20676"/>
                    <a:pt x="6081" y="20948"/>
                    <a:pt x="5862" y="21261"/>
                  </a:cubicBezTo>
                  <a:cubicBezTo>
                    <a:pt x="5465" y="20917"/>
                    <a:pt x="5141" y="20488"/>
                    <a:pt x="4880" y="20007"/>
                  </a:cubicBezTo>
                  <a:cubicBezTo>
                    <a:pt x="5015" y="19840"/>
                    <a:pt x="5162" y="19684"/>
                    <a:pt x="5298" y="19517"/>
                  </a:cubicBezTo>
                  <a:cubicBezTo>
                    <a:pt x="5340" y="19454"/>
                    <a:pt x="5465" y="19339"/>
                    <a:pt x="5402" y="19245"/>
                  </a:cubicBezTo>
                  <a:lnTo>
                    <a:pt x="5361" y="19245"/>
                  </a:lnTo>
                  <a:cubicBezTo>
                    <a:pt x="5131" y="19349"/>
                    <a:pt x="4922" y="19517"/>
                    <a:pt x="4723" y="19705"/>
                  </a:cubicBezTo>
                  <a:cubicBezTo>
                    <a:pt x="4629" y="19496"/>
                    <a:pt x="4535" y="19287"/>
                    <a:pt x="4451" y="19067"/>
                  </a:cubicBezTo>
                  <a:cubicBezTo>
                    <a:pt x="4514" y="19057"/>
                    <a:pt x="4577" y="19057"/>
                    <a:pt x="4639" y="19046"/>
                  </a:cubicBezTo>
                  <a:cubicBezTo>
                    <a:pt x="4838" y="19036"/>
                    <a:pt x="5110" y="19067"/>
                    <a:pt x="5256" y="18879"/>
                  </a:cubicBezTo>
                  <a:cubicBezTo>
                    <a:pt x="5183" y="18733"/>
                    <a:pt x="4922" y="18712"/>
                    <a:pt x="4702" y="18691"/>
                  </a:cubicBezTo>
                  <a:cubicBezTo>
                    <a:pt x="4577" y="18681"/>
                    <a:pt x="4451" y="18670"/>
                    <a:pt x="4316" y="18670"/>
                  </a:cubicBezTo>
                  <a:cubicBezTo>
                    <a:pt x="4190" y="18273"/>
                    <a:pt x="4086" y="17855"/>
                    <a:pt x="3992" y="17427"/>
                  </a:cubicBezTo>
                  <a:cubicBezTo>
                    <a:pt x="3961" y="17312"/>
                    <a:pt x="3940" y="17197"/>
                    <a:pt x="3919" y="17082"/>
                  </a:cubicBezTo>
                  <a:lnTo>
                    <a:pt x="3919" y="17082"/>
                  </a:lnTo>
                  <a:cubicBezTo>
                    <a:pt x="4147" y="17106"/>
                    <a:pt x="4375" y="17117"/>
                    <a:pt x="4603" y="17117"/>
                  </a:cubicBezTo>
                  <a:cubicBezTo>
                    <a:pt x="4678" y="17117"/>
                    <a:pt x="4752" y="17116"/>
                    <a:pt x="4827" y="17114"/>
                  </a:cubicBezTo>
                  <a:cubicBezTo>
                    <a:pt x="4755" y="16894"/>
                    <a:pt x="4451" y="16831"/>
                    <a:pt x="4221" y="16779"/>
                  </a:cubicBezTo>
                  <a:cubicBezTo>
                    <a:pt x="4096" y="16748"/>
                    <a:pt x="3971" y="16727"/>
                    <a:pt x="3845" y="16706"/>
                  </a:cubicBezTo>
                  <a:cubicBezTo>
                    <a:pt x="3710" y="16027"/>
                    <a:pt x="3553" y="15359"/>
                    <a:pt x="3146" y="14972"/>
                  </a:cubicBezTo>
                  <a:cubicBezTo>
                    <a:pt x="3020" y="14846"/>
                    <a:pt x="2759" y="14669"/>
                    <a:pt x="2602" y="14627"/>
                  </a:cubicBezTo>
                  <a:cubicBezTo>
                    <a:pt x="2506" y="14603"/>
                    <a:pt x="2412" y="14592"/>
                    <a:pt x="2321" y="14592"/>
                  </a:cubicBezTo>
                  <a:cubicBezTo>
                    <a:pt x="1909" y="14592"/>
                    <a:pt x="1560" y="14817"/>
                    <a:pt x="1338" y="15013"/>
                  </a:cubicBezTo>
                  <a:cubicBezTo>
                    <a:pt x="774" y="15484"/>
                    <a:pt x="576" y="16341"/>
                    <a:pt x="576" y="17260"/>
                  </a:cubicBezTo>
                  <a:cubicBezTo>
                    <a:pt x="439" y="17333"/>
                    <a:pt x="325" y="17427"/>
                    <a:pt x="220" y="17511"/>
                  </a:cubicBezTo>
                  <a:cubicBezTo>
                    <a:pt x="147" y="17583"/>
                    <a:pt x="1" y="17667"/>
                    <a:pt x="74" y="17792"/>
                  </a:cubicBezTo>
                  <a:cubicBezTo>
                    <a:pt x="92" y="17795"/>
                    <a:pt x="109" y="17797"/>
                    <a:pt x="126" y="17797"/>
                  </a:cubicBezTo>
                  <a:cubicBezTo>
                    <a:pt x="300" y="17797"/>
                    <a:pt x="443" y="17658"/>
                    <a:pt x="586" y="17563"/>
                  </a:cubicBezTo>
                  <a:cubicBezTo>
                    <a:pt x="597" y="17918"/>
                    <a:pt x="638" y="18284"/>
                    <a:pt x="701" y="18618"/>
                  </a:cubicBezTo>
                  <a:cubicBezTo>
                    <a:pt x="701" y="18649"/>
                    <a:pt x="701" y="18681"/>
                    <a:pt x="711" y="18702"/>
                  </a:cubicBezTo>
                  <a:lnTo>
                    <a:pt x="711" y="18712"/>
                  </a:lnTo>
                  <a:cubicBezTo>
                    <a:pt x="711" y="18733"/>
                    <a:pt x="722" y="18764"/>
                    <a:pt x="722" y="18795"/>
                  </a:cubicBezTo>
                  <a:cubicBezTo>
                    <a:pt x="732" y="18848"/>
                    <a:pt x="753" y="18911"/>
                    <a:pt x="764" y="18963"/>
                  </a:cubicBezTo>
                  <a:cubicBezTo>
                    <a:pt x="764" y="18994"/>
                    <a:pt x="774" y="19015"/>
                    <a:pt x="774" y="19036"/>
                  </a:cubicBezTo>
                  <a:cubicBezTo>
                    <a:pt x="774" y="19046"/>
                    <a:pt x="774" y="19057"/>
                    <a:pt x="785" y="19057"/>
                  </a:cubicBezTo>
                  <a:cubicBezTo>
                    <a:pt x="785" y="19078"/>
                    <a:pt x="785" y="19099"/>
                    <a:pt x="795" y="19120"/>
                  </a:cubicBezTo>
                  <a:lnTo>
                    <a:pt x="795" y="19141"/>
                  </a:lnTo>
                  <a:cubicBezTo>
                    <a:pt x="805" y="19161"/>
                    <a:pt x="805" y="19171"/>
                    <a:pt x="805" y="19192"/>
                  </a:cubicBezTo>
                  <a:cubicBezTo>
                    <a:pt x="816" y="19203"/>
                    <a:pt x="816" y="19213"/>
                    <a:pt x="816" y="19213"/>
                  </a:cubicBezTo>
                  <a:cubicBezTo>
                    <a:pt x="816" y="19234"/>
                    <a:pt x="826" y="19255"/>
                    <a:pt x="826" y="19266"/>
                  </a:cubicBezTo>
                  <a:cubicBezTo>
                    <a:pt x="826" y="19276"/>
                    <a:pt x="836" y="19287"/>
                    <a:pt x="836" y="19297"/>
                  </a:cubicBezTo>
                  <a:cubicBezTo>
                    <a:pt x="836" y="19318"/>
                    <a:pt x="847" y="19339"/>
                    <a:pt x="847" y="19370"/>
                  </a:cubicBezTo>
                  <a:cubicBezTo>
                    <a:pt x="899" y="19558"/>
                    <a:pt x="952" y="19757"/>
                    <a:pt x="1014" y="19945"/>
                  </a:cubicBezTo>
                  <a:cubicBezTo>
                    <a:pt x="973" y="19986"/>
                    <a:pt x="931" y="20018"/>
                    <a:pt x="899" y="20060"/>
                  </a:cubicBezTo>
                  <a:cubicBezTo>
                    <a:pt x="648" y="20311"/>
                    <a:pt x="367" y="20634"/>
                    <a:pt x="408" y="21010"/>
                  </a:cubicBezTo>
                  <a:cubicBezTo>
                    <a:pt x="638" y="20906"/>
                    <a:pt x="690" y="20708"/>
                    <a:pt x="826" y="20540"/>
                  </a:cubicBezTo>
                  <a:cubicBezTo>
                    <a:pt x="920" y="20446"/>
                    <a:pt x="1014" y="20352"/>
                    <a:pt x="1119" y="20258"/>
                  </a:cubicBezTo>
                  <a:cubicBezTo>
                    <a:pt x="1516" y="21407"/>
                    <a:pt x="2090" y="22389"/>
                    <a:pt x="2811" y="23215"/>
                  </a:cubicBezTo>
                  <a:cubicBezTo>
                    <a:pt x="2832" y="23246"/>
                    <a:pt x="2863" y="23278"/>
                    <a:pt x="2884" y="23309"/>
                  </a:cubicBezTo>
                  <a:cubicBezTo>
                    <a:pt x="2863" y="23528"/>
                    <a:pt x="2874" y="23747"/>
                    <a:pt x="2999" y="23873"/>
                  </a:cubicBezTo>
                  <a:cubicBezTo>
                    <a:pt x="3093" y="23810"/>
                    <a:pt x="3125" y="23706"/>
                    <a:pt x="3146" y="23591"/>
                  </a:cubicBezTo>
                  <a:cubicBezTo>
                    <a:pt x="3239" y="23685"/>
                    <a:pt x="3344" y="23779"/>
                    <a:pt x="3438" y="23873"/>
                  </a:cubicBezTo>
                  <a:cubicBezTo>
                    <a:pt x="3803" y="24207"/>
                    <a:pt x="4180" y="24500"/>
                    <a:pt x="4587" y="24761"/>
                  </a:cubicBezTo>
                  <a:cubicBezTo>
                    <a:pt x="4597" y="24970"/>
                    <a:pt x="4618" y="25168"/>
                    <a:pt x="4660" y="25325"/>
                  </a:cubicBezTo>
                  <a:cubicBezTo>
                    <a:pt x="4692" y="25419"/>
                    <a:pt x="4744" y="25565"/>
                    <a:pt x="4869" y="25597"/>
                  </a:cubicBezTo>
                  <a:cubicBezTo>
                    <a:pt x="4932" y="25409"/>
                    <a:pt x="4922" y="25179"/>
                    <a:pt x="4911" y="24959"/>
                  </a:cubicBezTo>
                  <a:lnTo>
                    <a:pt x="4911" y="24959"/>
                  </a:lnTo>
                  <a:cubicBezTo>
                    <a:pt x="5371" y="25221"/>
                    <a:pt x="5862" y="25440"/>
                    <a:pt x="6405" y="25618"/>
                  </a:cubicBezTo>
                  <a:cubicBezTo>
                    <a:pt x="6447" y="25628"/>
                    <a:pt x="6478" y="25639"/>
                    <a:pt x="6520" y="25649"/>
                  </a:cubicBezTo>
                  <a:cubicBezTo>
                    <a:pt x="6593" y="25681"/>
                    <a:pt x="6666" y="25701"/>
                    <a:pt x="6740" y="25722"/>
                  </a:cubicBezTo>
                  <a:cubicBezTo>
                    <a:pt x="6875" y="25764"/>
                    <a:pt x="7021" y="25806"/>
                    <a:pt x="7157" y="25848"/>
                  </a:cubicBezTo>
                  <a:cubicBezTo>
                    <a:pt x="7199" y="25858"/>
                    <a:pt x="7230" y="25869"/>
                    <a:pt x="7262" y="25879"/>
                  </a:cubicBezTo>
                  <a:cubicBezTo>
                    <a:pt x="7293" y="25983"/>
                    <a:pt x="7325" y="26088"/>
                    <a:pt x="7356" y="26182"/>
                  </a:cubicBezTo>
                  <a:cubicBezTo>
                    <a:pt x="7405" y="26329"/>
                    <a:pt x="7491" y="26550"/>
                    <a:pt x="7657" y="26550"/>
                  </a:cubicBezTo>
                  <a:cubicBezTo>
                    <a:pt x="7667" y="26550"/>
                    <a:pt x="7678" y="26549"/>
                    <a:pt x="7690" y="26547"/>
                  </a:cubicBezTo>
                  <a:cubicBezTo>
                    <a:pt x="7763" y="26370"/>
                    <a:pt x="7648" y="26192"/>
                    <a:pt x="7606" y="26015"/>
                  </a:cubicBezTo>
                  <a:cubicBezTo>
                    <a:pt x="7606" y="26004"/>
                    <a:pt x="7596" y="25983"/>
                    <a:pt x="7596" y="25962"/>
                  </a:cubicBezTo>
                  <a:lnTo>
                    <a:pt x="7596" y="25962"/>
                  </a:lnTo>
                  <a:cubicBezTo>
                    <a:pt x="7617" y="25973"/>
                    <a:pt x="7638" y="25973"/>
                    <a:pt x="7659" y="25983"/>
                  </a:cubicBezTo>
                  <a:cubicBezTo>
                    <a:pt x="7701" y="25994"/>
                    <a:pt x="7743" y="26004"/>
                    <a:pt x="7773" y="26015"/>
                  </a:cubicBezTo>
                  <a:cubicBezTo>
                    <a:pt x="7941" y="26046"/>
                    <a:pt x="8098" y="26088"/>
                    <a:pt x="8265" y="26119"/>
                  </a:cubicBezTo>
                  <a:cubicBezTo>
                    <a:pt x="8526" y="26182"/>
                    <a:pt x="8808" y="26234"/>
                    <a:pt x="9090" y="26287"/>
                  </a:cubicBezTo>
                  <a:cubicBezTo>
                    <a:pt x="9153" y="26412"/>
                    <a:pt x="9226" y="26537"/>
                    <a:pt x="9289" y="26652"/>
                  </a:cubicBezTo>
                  <a:cubicBezTo>
                    <a:pt x="9382" y="26798"/>
                    <a:pt x="9487" y="27007"/>
                    <a:pt x="9696" y="27007"/>
                  </a:cubicBezTo>
                  <a:cubicBezTo>
                    <a:pt x="9800" y="26788"/>
                    <a:pt x="9633" y="26568"/>
                    <a:pt x="9560" y="26391"/>
                  </a:cubicBezTo>
                  <a:cubicBezTo>
                    <a:pt x="9560" y="26380"/>
                    <a:pt x="9560" y="26370"/>
                    <a:pt x="9550" y="26359"/>
                  </a:cubicBezTo>
                  <a:lnTo>
                    <a:pt x="9550" y="26359"/>
                  </a:lnTo>
                  <a:cubicBezTo>
                    <a:pt x="9811" y="26401"/>
                    <a:pt x="10062" y="26422"/>
                    <a:pt x="10323" y="26433"/>
                  </a:cubicBezTo>
                  <a:cubicBezTo>
                    <a:pt x="10364" y="26443"/>
                    <a:pt x="10396" y="26443"/>
                    <a:pt x="10427" y="26443"/>
                  </a:cubicBezTo>
                  <a:lnTo>
                    <a:pt x="10594" y="26443"/>
                  </a:lnTo>
                  <a:cubicBezTo>
                    <a:pt x="10824" y="26944"/>
                    <a:pt x="11065" y="27425"/>
                    <a:pt x="11326" y="27895"/>
                  </a:cubicBezTo>
                  <a:cubicBezTo>
                    <a:pt x="11086" y="27603"/>
                    <a:pt x="10835" y="27394"/>
                    <a:pt x="10573" y="27352"/>
                  </a:cubicBezTo>
                  <a:cubicBezTo>
                    <a:pt x="10542" y="27362"/>
                    <a:pt x="10542" y="27383"/>
                    <a:pt x="10542" y="27404"/>
                  </a:cubicBezTo>
                  <a:cubicBezTo>
                    <a:pt x="10292" y="27707"/>
                    <a:pt x="10636" y="28365"/>
                    <a:pt x="10835" y="28794"/>
                  </a:cubicBezTo>
                  <a:cubicBezTo>
                    <a:pt x="11033" y="29254"/>
                    <a:pt x="11336" y="29692"/>
                    <a:pt x="11493" y="30058"/>
                  </a:cubicBezTo>
                  <a:cubicBezTo>
                    <a:pt x="10751" y="29483"/>
                    <a:pt x="9853" y="28773"/>
                    <a:pt x="8871" y="28376"/>
                  </a:cubicBezTo>
                  <a:cubicBezTo>
                    <a:pt x="8671" y="28293"/>
                    <a:pt x="8430" y="28161"/>
                    <a:pt x="8191" y="28161"/>
                  </a:cubicBezTo>
                  <a:cubicBezTo>
                    <a:pt x="8067" y="28161"/>
                    <a:pt x="7944" y="28196"/>
                    <a:pt x="7826" y="28292"/>
                  </a:cubicBezTo>
                  <a:cubicBezTo>
                    <a:pt x="7826" y="28669"/>
                    <a:pt x="8129" y="28950"/>
                    <a:pt x="8369" y="29170"/>
                  </a:cubicBezTo>
                  <a:cubicBezTo>
                    <a:pt x="8996" y="29755"/>
                    <a:pt x="9758" y="30287"/>
                    <a:pt x="10459" y="30831"/>
                  </a:cubicBezTo>
                  <a:cubicBezTo>
                    <a:pt x="10375" y="30956"/>
                    <a:pt x="10344" y="31123"/>
                    <a:pt x="10354" y="31249"/>
                  </a:cubicBezTo>
                  <a:cubicBezTo>
                    <a:pt x="10375" y="31468"/>
                    <a:pt x="10490" y="31687"/>
                    <a:pt x="10615" y="31886"/>
                  </a:cubicBezTo>
                  <a:cubicBezTo>
                    <a:pt x="10244" y="31639"/>
                    <a:pt x="9629" y="31238"/>
                    <a:pt x="9161" y="31238"/>
                  </a:cubicBezTo>
                  <a:cubicBezTo>
                    <a:pt x="9155" y="31238"/>
                    <a:pt x="9149" y="31238"/>
                    <a:pt x="9142" y="31239"/>
                  </a:cubicBezTo>
                  <a:cubicBezTo>
                    <a:pt x="8881" y="31239"/>
                    <a:pt x="8526" y="31448"/>
                    <a:pt x="8683" y="31750"/>
                  </a:cubicBezTo>
                  <a:cubicBezTo>
                    <a:pt x="8829" y="32033"/>
                    <a:pt x="9153" y="32168"/>
                    <a:pt x="9403" y="32272"/>
                  </a:cubicBezTo>
                  <a:cubicBezTo>
                    <a:pt x="9748" y="32424"/>
                    <a:pt x="10113" y="32540"/>
                    <a:pt x="10491" y="32540"/>
                  </a:cubicBezTo>
                  <a:cubicBezTo>
                    <a:pt x="10662" y="32540"/>
                    <a:pt x="10836" y="32516"/>
                    <a:pt x="11012" y="32461"/>
                  </a:cubicBezTo>
                  <a:cubicBezTo>
                    <a:pt x="11346" y="32816"/>
                    <a:pt x="11660" y="33192"/>
                    <a:pt x="12026" y="33610"/>
                  </a:cubicBezTo>
                  <a:cubicBezTo>
                    <a:pt x="12098" y="33700"/>
                    <a:pt x="12234" y="33885"/>
                    <a:pt x="12337" y="33885"/>
                  </a:cubicBezTo>
                  <a:cubicBezTo>
                    <a:pt x="12352" y="33885"/>
                    <a:pt x="12367" y="33881"/>
                    <a:pt x="12381" y="33871"/>
                  </a:cubicBezTo>
                  <a:cubicBezTo>
                    <a:pt x="12486" y="33798"/>
                    <a:pt x="12349" y="33589"/>
                    <a:pt x="12277" y="33474"/>
                  </a:cubicBezTo>
                  <a:cubicBezTo>
                    <a:pt x="12078" y="33171"/>
                    <a:pt x="11880" y="32941"/>
                    <a:pt x="11660" y="32711"/>
                  </a:cubicBezTo>
                  <a:cubicBezTo>
                    <a:pt x="11555" y="32597"/>
                    <a:pt x="11388" y="32492"/>
                    <a:pt x="11336" y="32388"/>
                  </a:cubicBezTo>
                  <a:cubicBezTo>
                    <a:pt x="11295" y="32314"/>
                    <a:pt x="11326" y="32200"/>
                    <a:pt x="11326" y="32064"/>
                  </a:cubicBezTo>
                  <a:cubicBezTo>
                    <a:pt x="11316" y="31896"/>
                    <a:pt x="11295" y="31677"/>
                    <a:pt x="11253" y="31468"/>
                  </a:cubicBezTo>
                  <a:lnTo>
                    <a:pt x="11253" y="31468"/>
                  </a:lnTo>
                  <a:cubicBezTo>
                    <a:pt x="11764" y="31886"/>
                    <a:pt x="12277" y="32314"/>
                    <a:pt x="12799" y="32764"/>
                  </a:cubicBezTo>
                  <a:cubicBezTo>
                    <a:pt x="12989" y="32935"/>
                    <a:pt x="13187" y="33243"/>
                    <a:pt x="13488" y="33243"/>
                  </a:cubicBezTo>
                  <a:cubicBezTo>
                    <a:pt x="13518" y="33243"/>
                    <a:pt x="13550" y="33240"/>
                    <a:pt x="13582" y="33234"/>
                  </a:cubicBezTo>
                  <a:cubicBezTo>
                    <a:pt x="13812" y="32962"/>
                    <a:pt x="13624" y="32565"/>
                    <a:pt x="13499" y="32200"/>
                  </a:cubicBezTo>
                  <a:cubicBezTo>
                    <a:pt x="13154" y="31092"/>
                    <a:pt x="12799" y="30215"/>
                    <a:pt x="12298" y="29326"/>
                  </a:cubicBezTo>
                  <a:lnTo>
                    <a:pt x="12298" y="29326"/>
                  </a:lnTo>
                  <a:cubicBezTo>
                    <a:pt x="13018" y="30225"/>
                    <a:pt x="13958" y="30967"/>
                    <a:pt x="15212" y="31280"/>
                  </a:cubicBezTo>
                  <a:lnTo>
                    <a:pt x="15233" y="31280"/>
                  </a:lnTo>
                  <a:cubicBezTo>
                    <a:pt x="15254" y="31290"/>
                    <a:pt x="15275" y="31290"/>
                    <a:pt x="15296" y="31301"/>
                  </a:cubicBezTo>
                  <a:lnTo>
                    <a:pt x="15316" y="31301"/>
                  </a:lnTo>
                  <a:cubicBezTo>
                    <a:pt x="15337" y="31311"/>
                    <a:pt x="15369" y="31311"/>
                    <a:pt x="15390" y="31322"/>
                  </a:cubicBezTo>
                  <a:cubicBezTo>
                    <a:pt x="15733" y="31393"/>
                    <a:pt x="16079" y="31428"/>
                    <a:pt x="16414" y="31428"/>
                  </a:cubicBezTo>
                  <a:cubicBezTo>
                    <a:pt x="17019" y="31428"/>
                    <a:pt x="17585" y="31314"/>
                    <a:pt x="18023" y="31092"/>
                  </a:cubicBezTo>
                  <a:cubicBezTo>
                    <a:pt x="18691" y="30747"/>
                    <a:pt x="19078" y="30246"/>
                    <a:pt x="19444" y="29525"/>
                  </a:cubicBezTo>
                  <a:lnTo>
                    <a:pt x="19444" y="29514"/>
                  </a:lnTo>
                  <a:lnTo>
                    <a:pt x="19475" y="29452"/>
                  </a:lnTo>
                  <a:cubicBezTo>
                    <a:pt x="19663" y="29776"/>
                    <a:pt x="19861" y="30048"/>
                    <a:pt x="20070" y="30298"/>
                  </a:cubicBezTo>
                  <a:cubicBezTo>
                    <a:pt x="20080" y="30308"/>
                    <a:pt x="20091" y="30329"/>
                    <a:pt x="20101" y="30340"/>
                  </a:cubicBezTo>
                  <a:cubicBezTo>
                    <a:pt x="20143" y="30382"/>
                    <a:pt x="20175" y="30413"/>
                    <a:pt x="20206" y="30455"/>
                  </a:cubicBezTo>
                  <a:cubicBezTo>
                    <a:pt x="20227" y="30476"/>
                    <a:pt x="20248" y="30486"/>
                    <a:pt x="20269" y="30507"/>
                  </a:cubicBezTo>
                  <a:cubicBezTo>
                    <a:pt x="20279" y="30517"/>
                    <a:pt x="20289" y="30528"/>
                    <a:pt x="20300" y="30549"/>
                  </a:cubicBezTo>
                  <a:cubicBezTo>
                    <a:pt x="20321" y="30559"/>
                    <a:pt x="20342" y="30580"/>
                    <a:pt x="20352" y="30601"/>
                  </a:cubicBezTo>
                  <a:lnTo>
                    <a:pt x="20363" y="30601"/>
                  </a:lnTo>
                  <a:cubicBezTo>
                    <a:pt x="20426" y="30664"/>
                    <a:pt x="20488" y="30716"/>
                    <a:pt x="20551" y="30768"/>
                  </a:cubicBezTo>
                  <a:cubicBezTo>
                    <a:pt x="20728" y="30925"/>
                    <a:pt x="20937" y="31071"/>
                    <a:pt x="21167" y="31186"/>
                  </a:cubicBezTo>
                  <a:cubicBezTo>
                    <a:pt x="21178" y="31197"/>
                    <a:pt x="21199" y="31207"/>
                    <a:pt x="21209" y="31207"/>
                  </a:cubicBezTo>
                  <a:cubicBezTo>
                    <a:pt x="21271" y="31249"/>
                    <a:pt x="21345" y="31280"/>
                    <a:pt x="21418" y="31311"/>
                  </a:cubicBezTo>
                  <a:cubicBezTo>
                    <a:pt x="21439" y="31322"/>
                    <a:pt x="21470" y="31332"/>
                    <a:pt x="21501" y="31343"/>
                  </a:cubicBezTo>
                  <a:cubicBezTo>
                    <a:pt x="21721" y="31427"/>
                    <a:pt x="21961" y="31499"/>
                    <a:pt x="22212" y="31531"/>
                  </a:cubicBezTo>
                  <a:cubicBezTo>
                    <a:pt x="22274" y="31541"/>
                    <a:pt x="22348" y="31552"/>
                    <a:pt x="22411" y="31552"/>
                  </a:cubicBezTo>
                  <a:lnTo>
                    <a:pt x="22411" y="31573"/>
                  </a:lnTo>
                  <a:cubicBezTo>
                    <a:pt x="22462" y="31615"/>
                    <a:pt x="22536" y="31646"/>
                    <a:pt x="22599" y="31677"/>
                  </a:cubicBezTo>
                  <a:cubicBezTo>
                    <a:pt x="22421" y="31970"/>
                    <a:pt x="22274" y="32293"/>
                    <a:pt x="22118" y="32576"/>
                  </a:cubicBezTo>
                  <a:cubicBezTo>
                    <a:pt x="22035" y="32732"/>
                    <a:pt x="21940" y="32899"/>
                    <a:pt x="21846" y="33046"/>
                  </a:cubicBezTo>
                  <a:lnTo>
                    <a:pt x="28407" y="33046"/>
                  </a:lnTo>
                  <a:cubicBezTo>
                    <a:pt x="28345" y="33150"/>
                    <a:pt x="28313" y="33265"/>
                    <a:pt x="28292" y="33391"/>
                  </a:cubicBezTo>
                  <a:lnTo>
                    <a:pt x="31029" y="33391"/>
                  </a:lnTo>
                  <a:cubicBezTo>
                    <a:pt x="31124" y="32931"/>
                    <a:pt x="30988" y="32461"/>
                    <a:pt x="30664" y="32325"/>
                  </a:cubicBezTo>
                  <a:cubicBezTo>
                    <a:pt x="30575" y="32288"/>
                    <a:pt x="30429" y="32282"/>
                    <a:pt x="30318" y="32282"/>
                  </a:cubicBezTo>
                  <a:cubicBezTo>
                    <a:pt x="30272" y="32282"/>
                    <a:pt x="30232" y="32283"/>
                    <a:pt x="30204" y="32283"/>
                  </a:cubicBezTo>
                  <a:cubicBezTo>
                    <a:pt x="30152" y="32283"/>
                    <a:pt x="30100" y="32293"/>
                    <a:pt x="30047" y="32293"/>
                  </a:cubicBezTo>
                  <a:cubicBezTo>
                    <a:pt x="29578" y="32335"/>
                    <a:pt x="29086" y="32450"/>
                    <a:pt x="28742" y="32690"/>
                  </a:cubicBezTo>
                  <a:cubicBezTo>
                    <a:pt x="28731" y="32618"/>
                    <a:pt x="28721" y="32555"/>
                    <a:pt x="28710" y="32481"/>
                  </a:cubicBezTo>
                  <a:cubicBezTo>
                    <a:pt x="28679" y="32200"/>
                    <a:pt x="28637" y="31917"/>
                    <a:pt x="28575" y="31636"/>
                  </a:cubicBezTo>
                  <a:cubicBezTo>
                    <a:pt x="29452" y="31615"/>
                    <a:pt x="30330" y="31573"/>
                    <a:pt x="31176" y="31520"/>
                  </a:cubicBezTo>
                  <a:cubicBezTo>
                    <a:pt x="31563" y="31489"/>
                    <a:pt x="32148" y="31520"/>
                    <a:pt x="32367" y="31385"/>
                  </a:cubicBezTo>
                  <a:cubicBezTo>
                    <a:pt x="32712" y="31176"/>
                    <a:pt x="32805" y="29839"/>
                    <a:pt x="32367" y="29682"/>
                  </a:cubicBezTo>
                  <a:cubicBezTo>
                    <a:pt x="32323" y="29676"/>
                    <a:pt x="32281" y="29673"/>
                    <a:pt x="32240" y="29673"/>
                  </a:cubicBezTo>
                  <a:cubicBezTo>
                    <a:pt x="31924" y="29673"/>
                    <a:pt x="31709" y="29835"/>
                    <a:pt x="31552" y="29890"/>
                  </a:cubicBezTo>
                  <a:cubicBezTo>
                    <a:pt x="31709" y="29358"/>
                    <a:pt x="31970" y="28720"/>
                    <a:pt x="32011" y="28063"/>
                  </a:cubicBezTo>
                  <a:cubicBezTo>
                    <a:pt x="32043" y="27529"/>
                    <a:pt x="31970" y="27164"/>
                    <a:pt x="31521" y="27122"/>
                  </a:cubicBezTo>
                  <a:cubicBezTo>
                    <a:pt x="31499" y="27121"/>
                    <a:pt x="31477" y="27120"/>
                    <a:pt x="31454" y="27120"/>
                  </a:cubicBezTo>
                  <a:cubicBezTo>
                    <a:pt x="30848" y="27120"/>
                    <a:pt x="30230" y="27659"/>
                    <a:pt x="29786" y="28042"/>
                  </a:cubicBezTo>
                  <a:cubicBezTo>
                    <a:pt x="29557" y="28240"/>
                    <a:pt x="29369" y="28428"/>
                    <a:pt x="29181" y="28637"/>
                  </a:cubicBezTo>
                  <a:cubicBezTo>
                    <a:pt x="28972" y="28857"/>
                    <a:pt x="28814" y="29086"/>
                    <a:pt x="28637" y="29243"/>
                  </a:cubicBezTo>
                  <a:cubicBezTo>
                    <a:pt x="28658" y="28857"/>
                    <a:pt x="28825" y="28198"/>
                    <a:pt x="28543" y="27989"/>
                  </a:cubicBezTo>
                  <a:cubicBezTo>
                    <a:pt x="28477" y="27937"/>
                    <a:pt x="28396" y="27916"/>
                    <a:pt x="28309" y="27916"/>
                  </a:cubicBezTo>
                  <a:cubicBezTo>
                    <a:pt x="28080" y="27916"/>
                    <a:pt x="27805" y="28061"/>
                    <a:pt x="27623" y="28167"/>
                  </a:cubicBezTo>
                  <a:cubicBezTo>
                    <a:pt x="27572" y="28198"/>
                    <a:pt x="27509" y="28240"/>
                    <a:pt x="27446" y="28282"/>
                  </a:cubicBezTo>
                  <a:cubicBezTo>
                    <a:pt x="27467" y="28251"/>
                    <a:pt x="27498" y="28209"/>
                    <a:pt x="27519" y="28177"/>
                  </a:cubicBezTo>
                  <a:cubicBezTo>
                    <a:pt x="27530" y="28156"/>
                    <a:pt x="27540" y="28135"/>
                    <a:pt x="27561" y="28114"/>
                  </a:cubicBezTo>
                  <a:cubicBezTo>
                    <a:pt x="27644" y="27968"/>
                    <a:pt x="27728" y="27833"/>
                    <a:pt x="27812" y="27686"/>
                  </a:cubicBezTo>
                  <a:cubicBezTo>
                    <a:pt x="27822" y="27666"/>
                    <a:pt x="27832" y="27655"/>
                    <a:pt x="27843" y="27634"/>
                  </a:cubicBezTo>
                  <a:cubicBezTo>
                    <a:pt x="27874" y="27582"/>
                    <a:pt x="27895" y="27540"/>
                    <a:pt x="27927" y="27488"/>
                  </a:cubicBezTo>
                  <a:cubicBezTo>
                    <a:pt x="27948" y="27436"/>
                    <a:pt x="27979" y="27394"/>
                    <a:pt x="28000" y="27352"/>
                  </a:cubicBezTo>
                  <a:cubicBezTo>
                    <a:pt x="28020" y="27310"/>
                    <a:pt x="28041" y="27279"/>
                    <a:pt x="28062" y="27237"/>
                  </a:cubicBezTo>
                  <a:cubicBezTo>
                    <a:pt x="28136" y="27091"/>
                    <a:pt x="28209" y="26955"/>
                    <a:pt x="28271" y="26809"/>
                  </a:cubicBezTo>
                  <a:cubicBezTo>
                    <a:pt x="28303" y="26756"/>
                    <a:pt x="28324" y="26704"/>
                    <a:pt x="28345" y="26652"/>
                  </a:cubicBezTo>
                  <a:cubicBezTo>
                    <a:pt x="28387" y="26589"/>
                    <a:pt x="28417" y="26516"/>
                    <a:pt x="28449" y="26443"/>
                  </a:cubicBezTo>
                  <a:cubicBezTo>
                    <a:pt x="28480" y="26380"/>
                    <a:pt x="28512" y="26307"/>
                    <a:pt x="28543" y="26234"/>
                  </a:cubicBezTo>
                  <a:cubicBezTo>
                    <a:pt x="28554" y="26203"/>
                    <a:pt x="28564" y="26161"/>
                    <a:pt x="28585" y="26129"/>
                  </a:cubicBezTo>
                  <a:cubicBezTo>
                    <a:pt x="28637" y="26004"/>
                    <a:pt x="28689" y="25869"/>
                    <a:pt x="28742" y="25743"/>
                  </a:cubicBezTo>
                  <a:cubicBezTo>
                    <a:pt x="28752" y="25712"/>
                    <a:pt x="28763" y="25681"/>
                    <a:pt x="28773" y="25660"/>
                  </a:cubicBezTo>
                  <a:cubicBezTo>
                    <a:pt x="28794" y="25618"/>
                    <a:pt x="28804" y="25576"/>
                    <a:pt x="28825" y="25544"/>
                  </a:cubicBezTo>
                  <a:cubicBezTo>
                    <a:pt x="28856" y="25461"/>
                    <a:pt x="28877" y="25388"/>
                    <a:pt x="28909" y="25304"/>
                  </a:cubicBezTo>
                  <a:cubicBezTo>
                    <a:pt x="28972" y="25147"/>
                    <a:pt x="29023" y="24991"/>
                    <a:pt x="29086" y="24834"/>
                  </a:cubicBezTo>
                  <a:cubicBezTo>
                    <a:pt x="29107" y="24750"/>
                    <a:pt x="29139" y="24678"/>
                    <a:pt x="29160" y="24594"/>
                  </a:cubicBezTo>
                  <a:cubicBezTo>
                    <a:pt x="29201" y="24479"/>
                    <a:pt x="29243" y="24353"/>
                    <a:pt x="29274" y="24239"/>
                  </a:cubicBezTo>
                  <a:lnTo>
                    <a:pt x="29306" y="24144"/>
                  </a:lnTo>
                  <a:cubicBezTo>
                    <a:pt x="29316" y="24103"/>
                    <a:pt x="29337" y="24061"/>
                    <a:pt x="29348" y="24019"/>
                  </a:cubicBezTo>
                  <a:cubicBezTo>
                    <a:pt x="29452" y="23675"/>
                    <a:pt x="29557" y="23309"/>
                    <a:pt x="29650" y="22943"/>
                  </a:cubicBezTo>
                  <a:cubicBezTo>
                    <a:pt x="29682" y="22933"/>
                    <a:pt x="29713" y="22922"/>
                    <a:pt x="29745" y="22922"/>
                  </a:cubicBezTo>
                  <a:cubicBezTo>
                    <a:pt x="29943" y="23131"/>
                    <a:pt x="30183" y="23330"/>
                    <a:pt x="30444" y="23487"/>
                  </a:cubicBezTo>
                  <a:cubicBezTo>
                    <a:pt x="30573" y="23570"/>
                    <a:pt x="30740" y="23675"/>
                    <a:pt x="30898" y="23675"/>
                  </a:cubicBezTo>
                  <a:cubicBezTo>
                    <a:pt x="30958" y="23675"/>
                    <a:pt x="31016" y="23660"/>
                    <a:pt x="31071" y="23622"/>
                  </a:cubicBezTo>
                  <a:cubicBezTo>
                    <a:pt x="31050" y="23497"/>
                    <a:pt x="30915" y="23434"/>
                    <a:pt x="30841" y="23361"/>
                  </a:cubicBezTo>
                  <a:cubicBezTo>
                    <a:pt x="30758" y="23288"/>
                    <a:pt x="30674" y="23204"/>
                    <a:pt x="30591" y="23131"/>
                  </a:cubicBezTo>
                  <a:cubicBezTo>
                    <a:pt x="30455" y="23027"/>
                    <a:pt x="30340" y="22912"/>
                    <a:pt x="30225" y="22797"/>
                  </a:cubicBezTo>
                  <a:cubicBezTo>
                    <a:pt x="31176" y="22546"/>
                    <a:pt x="32022" y="22170"/>
                    <a:pt x="32722" y="21658"/>
                  </a:cubicBezTo>
                  <a:lnTo>
                    <a:pt x="32816" y="21595"/>
                  </a:lnTo>
                  <a:cubicBezTo>
                    <a:pt x="32847" y="21564"/>
                    <a:pt x="32879" y="21533"/>
                    <a:pt x="32921" y="21512"/>
                  </a:cubicBezTo>
                  <a:cubicBezTo>
                    <a:pt x="32952" y="21481"/>
                    <a:pt x="32983" y="21460"/>
                    <a:pt x="33025" y="21428"/>
                  </a:cubicBezTo>
                  <a:lnTo>
                    <a:pt x="33035" y="21428"/>
                  </a:lnTo>
                  <a:cubicBezTo>
                    <a:pt x="33196" y="21460"/>
                    <a:pt x="33380" y="21520"/>
                    <a:pt x="33561" y="21520"/>
                  </a:cubicBezTo>
                  <a:cubicBezTo>
                    <a:pt x="33675" y="21520"/>
                    <a:pt x="33787" y="21497"/>
                    <a:pt x="33892" y="21428"/>
                  </a:cubicBezTo>
                  <a:cubicBezTo>
                    <a:pt x="33861" y="21293"/>
                    <a:pt x="33694" y="21251"/>
                    <a:pt x="33599" y="21219"/>
                  </a:cubicBezTo>
                  <a:cubicBezTo>
                    <a:pt x="33516" y="21188"/>
                    <a:pt x="33422" y="21167"/>
                    <a:pt x="33339" y="21146"/>
                  </a:cubicBezTo>
                  <a:cubicBezTo>
                    <a:pt x="33620" y="20875"/>
                    <a:pt x="33882" y="20561"/>
                    <a:pt x="34101" y="20227"/>
                  </a:cubicBezTo>
                  <a:cubicBezTo>
                    <a:pt x="34372" y="19830"/>
                    <a:pt x="34581" y="19370"/>
                    <a:pt x="34739" y="18858"/>
                  </a:cubicBezTo>
                  <a:cubicBezTo>
                    <a:pt x="34749" y="18827"/>
                    <a:pt x="34759" y="18785"/>
                    <a:pt x="34769" y="18744"/>
                  </a:cubicBezTo>
                  <a:cubicBezTo>
                    <a:pt x="34769" y="18733"/>
                    <a:pt x="34780" y="18723"/>
                    <a:pt x="34780" y="18712"/>
                  </a:cubicBezTo>
                  <a:cubicBezTo>
                    <a:pt x="35146" y="18618"/>
                    <a:pt x="35470" y="18461"/>
                    <a:pt x="35762" y="18294"/>
                  </a:cubicBezTo>
                  <a:cubicBezTo>
                    <a:pt x="35898" y="18221"/>
                    <a:pt x="36086" y="18138"/>
                    <a:pt x="36086" y="17960"/>
                  </a:cubicBezTo>
                  <a:lnTo>
                    <a:pt x="36086" y="17960"/>
                  </a:lnTo>
                  <a:cubicBezTo>
                    <a:pt x="35616" y="18001"/>
                    <a:pt x="35261" y="18158"/>
                    <a:pt x="34885" y="18294"/>
                  </a:cubicBezTo>
                  <a:lnTo>
                    <a:pt x="34947" y="17980"/>
                  </a:lnTo>
                  <a:cubicBezTo>
                    <a:pt x="34947" y="17970"/>
                    <a:pt x="34947" y="17960"/>
                    <a:pt x="34958" y="17950"/>
                  </a:cubicBezTo>
                  <a:cubicBezTo>
                    <a:pt x="34978" y="17813"/>
                    <a:pt x="34999" y="17667"/>
                    <a:pt x="35020" y="17532"/>
                  </a:cubicBezTo>
                  <a:lnTo>
                    <a:pt x="35020" y="17511"/>
                  </a:lnTo>
                  <a:cubicBezTo>
                    <a:pt x="35062" y="17145"/>
                    <a:pt x="35094" y="16769"/>
                    <a:pt x="35094" y="16382"/>
                  </a:cubicBezTo>
                  <a:cubicBezTo>
                    <a:pt x="35104" y="16090"/>
                    <a:pt x="35094" y="15797"/>
                    <a:pt x="35083" y="15494"/>
                  </a:cubicBezTo>
                  <a:cubicBezTo>
                    <a:pt x="35187" y="15400"/>
                    <a:pt x="35292" y="15296"/>
                    <a:pt x="35386" y="15201"/>
                  </a:cubicBezTo>
                  <a:cubicBezTo>
                    <a:pt x="35563" y="15013"/>
                    <a:pt x="35793" y="14825"/>
                    <a:pt x="35783" y="14544"/>
                  </a:cubicBezTo>
                  <a:cubicBezTo>
                    <a:pt x="35762" y="14544"/>
                    <a:pt x="35762" y="14523"/>
                    <a:pt x="35721" y="14523"/>
                  </a:cubicBezTo>
                  <a:cubicBezTo>
                    <a:pt x="35626" y="14700"/>
                    <a:pt x="35428" y="14804"/>
                    <a:pt x="35240" y="14951"/>
                  </a:cubicBezTo>
                  <a:cubicBezTo>
                    <a:pt x="35177" y="14993"/>
                    <a:pt x="35115" y="15045"/>
                    <a:pt x="35052" y="15097"/>
                  </a:cubicBezTo>
                  <a:cubicBezTo>
                    <a:pt x="35041" y="14951"/>
                    <a:pt x="35031" y="14815"/>
                    <a:pt x="35010" y="14669"/>
                  </a:cubicBezTo>
                  <a:cubicBezTo>
                    <a:pt x="35010" y="14637"/>
                    <a:pt x="34999" y="14606"/>
                    <a:pt x="34999" y="14565"/>
                  </a:cubicBezTo>
                  <a:cubicBezTo>
                    <a:pt x="34999" y="14554"/>
                    <a:pt x="34989" y="14544"/>
                    <a:pt x="34989" y="14533"/>
                  </a:cubicBezTo>
                  <a:cubicBezTo>
                    <a:pt x="34989" y="14502"/>
                    <a:pt x="34989" y="14481"/>
                    <a:pt x="34978" y="14460"/>
                  </a:cubicBezTo>
                  <a:lnTo>
                    <a:pt x="34978" y="14418"/>
                  </a:lnTo>
                  <a:cubicBezTo>
                    <a:pt x="34978" y="14397"/>
                    <a:pt x="34968" y="14366"/>
                    <a:pt x="34968" y="14335"/>
                  </a:cubicBezTo>
                  <a:lnTo>
                    <a:pt x="34968" y="14314"/>
                  </a:lnTo>
                  <a:lnTo>
                    <a:pt x="34937" y="14094"/>
                  </a:lnTo>
                  <a:cubicBezTo>
                    <a:pt x="34832" y="13321"/>
                    <a:pt x="34686" y="12611"/>
                    <a:pt x="34425" y="11932"/>
                  </a:cubicBezTo>
                  <a:cubicBezTo>
                    <a:pt x="34300" y="11618"/>
                    <a:pt x="34143" y="11242"/>
                    <a:pt x="33934" y="10908"/>
                  </a:cubicBezTo>
                  <a:cubicBezTo>
                    <a:pt x="34091" y="10783"/>
                    <a:pt x="34216" y="10667"/>
                    <a:pt x="34310" y="10553"/>
                  </a:cubicBezTo>
                  <a:cubicBezTo>
                    <a:pt x="34362" y="10500"/>
                    <a:pt x="34404" y="10448"/>
                    <a:pt x="34446" y="10396"/>
                  </a:cubicBezTo>
                  <a:cubicBezTo>
                    <a:pt x="34509" y="10312"/>
                    <a:pt x="34655" y="10135"/>
                    <a:pt x="34509" y="10040"/>
                  </a:cubicBezTo>
                  <a:lnTo>
                    <a:pt x="34509" y="10040"/>
                  </a:lnTo>
                  <a:cubicBezTo>
                    <a:pt x="34310" y="10114"/>
                    <a:pt x="34143" y="10270"/>
                    <a:pt x="33975" y="10396"/>
                  </a:cubicBezTo>
                  <a:cubicBezTo>
                    <a:pt x="33892" y="10469"/>
                    <a:pt x="33819" y="10532"/>
                    <a:pt x="33736" y="10595"/>
                  </a:cubicBezTo>
                  <a:cubicBezTo>
                    <a:pt x="33537" y="10333"/>
                    <a:pt x="33307" y="10114"/>
                    <a:pt x="33035" y="9999"/>
                  </a:cubicBezTo>
                  <a:cubicBezTo>
                    <a:pt x="32854" y="9923"/>
                    <a:pt x="32676" y="9890"/>
                    <a:pt x="32505" y="9890"/>
                  </a:cubicBezTo>
                  <a:cubicBezTo>
                    <a:pt x="31851" y="9890"/>
                    <a:pt x="31303" y="10377"/>
                    <a:pt x="31071" y="10824"/>
                  </a:cubicBezTo>
                  <a:cubicBezTo>
                    <a:pt x="30977" y="11023"/>
                    <a:pt x="30925" y="11231"/>
                    <a:pt x="30904" y="11451"/>
                  </a:cubicBezTo>
                  <a:cubicBezTo>
                    <a:pt x="30674" y="11420"/>
                    <a:pt x="30444" y="11368"/>
                    <a:pt x="30214" y="11284"/>
                  </a:cubicBezTo>
                  <a:lnTo>
                    <a:pt x="30214" y="11284"/>
                  </a:lnTo>
                  <a:cubicBezTo>
                    <a:pt x="30225" y="11461"/>
                    <a:pt x="30423" y="11545"/>
                    <a:pt x="30570" y="11598"/>
                  </a:cubicBezTo>
                  <a:cubicBezTo>
                    <a:pt x="30674" y="11639"/>
                    <a:pt x="30789" y="11670"/>
                    <a:pt x="30894" y="11691"/>
                  </a:cubicBezTo>
                  <a:cubicBezTo>
                    <a:pt x="30894" y="12067"/>
                    <a:pt x="30967" y="12464"/>
                    <a:pt x="31008" y="12861"/>
                  </a:cubicBezTo>
                  <a:cubicBezTo>
                    <a:pt x="31082" y="13436"/>
                    <a:pt x="31145" y="14010"/>
                    <a:pt x="31176" y="14565"/>
                  </a:cubicBezTo>
                  <a:cubicBezTo>
                    <a:pt x="31196" y="14804"/>
                    <a:pt x="31207" y="15045"/>
                    <a:pt x="31196" y="15275"/>
                  </a:cubicBezTo>
                  <a:cubicBezTo>
                    <a:pt x="31029" y="15181"/>
                    <a:pt x="30883" y="15066"/>
                    <a:pt x="30695" y="15034"/>
                  </a:cubicBezTo>
                  <a:lnTo>
                    <a:pt x="30695" y="15034"/>
                  </a:lnTo>
                  <a:cubicBezTo>
                    <a:pt x="30664" y="15129"/>
                    <a:pt x="30779" y="15222"/>
                    <a:pt x="30841" y="15285"/>
                  </a:cubicBezTo>
                  <a:cubicBezTo>
                    <a:pt x="30936" y="15379"/>
                    <a:pt x="31061" y="15473"/>
                    <a:pt x="31186" y="15557"/>
                  </a:cubicBezTo>
                  <a:cubicBezTo>
                    <a:pt x="31166" y="16069"/>
                    <a:pt x="31092" y="16560"/>
                    <a:pt x="30957" y="16988"/>
                  </a:cubicBezTo>
                  <a:cubicBezTo>
                    <a:pt x="30831" y="16842"/>
                    <a:pt x="30716" y="16696"/>
                    <a:pt x="30611" y="16550"/>
                  </a:cubicBezTo>
                  <a:lnTo>
                    <a:pt x="30549" y="16550"/>
                  </a:lnTo>
                  <a:cubicBezTo>
                    <a:pt x="30549" y="16570"/>
                    <a:pt x="30518" y="16570"/>
                    <a:pt x="30528" y="16612"/>
                  </a:cubicBezTo>
                  <a:cubicBezTo>
                    <a:pt x="30591" y="16842"/>
                    <a:pt x="30706" y="17061"/>
                    <a:pt x="30852" y="17270"/>
                  </a:cubicBezTo>
                  <a:cubicBezTo>
                    <a:pt x="30789" y="17427"/>
                    <a:pt x="30716" y="17573"/>
                    <a:pt x="30632" y="17699"/>
                  </a:cubicBezTo>
                  <a:cubicBezTo>
                    <a:pt x="30528" y="17866"/>
                    <a:pt x="30402" y="18022"/>
                    <a:pt x="30246" y="18158"/>
                  </a:cubicBezTo>
                  <a:lnTo>
                    <a:pt x="30183" y="18001"/>
                  </a:lnTo>
                  <a:cubicBezTo>
                    <a:pt x="30142" y="17218"/>
                    <a:pt x="30026" y="16455"/>
                    <a:pt x="29828" y="15766"/>
                  </a:cubicBezTo>
                  <a:cubicBezTo>
                    <a:pt x="29184" y="13429"/>
                    <a:pt x="27908" y="11317"/>
                    <a:pt x="24935" y="11317"/>
                  </a:cubicBezTo>
                  <a:cubicBezTo>
                    <a:pt x="24824" y="11317"/>
                    <a:pt x="24710" y="11320"/>
                    <a:pt x="24594" y="11326"/>
                  </a:cubicBezTo>
                  <a:cubicBezTo>
                    <a:pt x="24113" y="11357"/>
                    <a:pt x="23612" y="11420"/>
                    <a:pt x="23184" y="11535"/>
                  </a:cubicBezTo>
                  <a:cubicBezTo>
                    <a:pt x="22316" y="11765"/>
                    <a:pt x="21460" y="12015"/>
                    <a:pt x="20467" y="12130"/>
                  </a:cubicBezTo>
                  <a:cubicBezTo>
                    <a:pt x="20707" y="9487"/>
                    <a:pt x="21011" y="6906"/>
                    <a:pt x="21261" y="4274"/>
                  </a:cubicBezTo>
                  <a:cubicBezTo>
                    <a:pt x="21345" y="4232"/>
                    <a:pt x="21408" y="4180"/>
                    <a:pt x="21408" y="4096"/>
                  </a:cubicBezTo>
                  <a:cubicBezTo>
                    <a:pt x="21408" y="3881"/>
                    <a:pt x="21067" y="3829"/>
                    <a:pt x="20801" y="3829"/>
                  </a:cubicBezTo>
                  <a:cubicBezTo>
                    <a:pt x="20744" y="3829"/>
                    <a:pt x="20691" y="3831"/>
                    <a:pt x="20645" y="3835"/>
                  </a:cubicBezTo>
                  <a:cubicBezTo>
                    <a:pt x="20447" y="3856"/>
                    <a:pt x="20321" y="3866"/>
                    <a:pt x="20133" y="3918"/>
                  </a:cubicBezTo>
                  <a:cubicBezTo>
                    <a:pt x="20039" y="3950"/>
                    <a:pt x="19820" y="4044"/>
                    <a:pt x="19830" y="4201"/>
                  </a:cubicBezTo>
                  <a:cubicBezTo>
                    <a:pt x="19841" y="4243"/>
                    <a:pt x="19872" y="4274"/>
                    <a:pt x="19903" y="4305"/>
                  </a:cubicBezTo>
                  <a:cubicBezTo>
                    <a:pt x="19830" y="6864"/>
                    <a:pt x="19746" y="9393"/>
                    <a:pt x="19673" y="11953"/>
                  </a:cubicBezTo>
                  <a:cubicBezTo>
                    <a:pt x="19653" y="11942"/>
                    <a:pt x="19632" y="11921"/>
                    <a:pt x="19611" y="11900"/>
                  </a:cubicBezTo>
                  <a:cubicBezTo>
                    <a:pt x="19328" y="8714"/>
                    <a:pt x="18033" y="6405"/>
                    <a:pt x="16268" y="4681"/>
                  </a:cubicBezTo>
                  <a:cubicBezTo>
                    <a:pt x="15337" y="3762"/>
                    <a:pt x="14262" y="2926"/>
                    <a:pt x="13071" y="2237"/>
                  </a:cubicBezTo>
                  <a:cubicBezTo>
                    <a:pt x="11921" y="1568"/>
                    <a:pt x="10657" y="951"/>
                    <a:pt x="9226" y="628"/>
                  </a:cubicBezTo>
                  <a:cubicBezTo>
                    <a:pt x="9142" y="492"/>
                    <a:pt x="9059" y="356"/>
                    <a:pt x="9006" y="231"/>
                  </a:cubicBezTo>
                  <a:cubicBezTo>
                    <a:pt x="8975" y="157"/>
                    <a:pt x="8985" y="53"/>
                    <a:pt x="8902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8" name="Google Shape;2318;p58"/>
            <p:cNvGrpSpPr/>
            <p:nvPr/>
          </p:nvGrpSpPr>
          <p:grpSpPr>
            <a:xfrm>
              <a:off x="628219" y="1564346"/>
              <a:ext cx="2341886" cy="2202942"/>
              <a:chOff x="245825" y="1404955"/>
              <a:chExt cx="2756457" cy="2592917"/>
            </a:xfrm>
          </p:grpSpPr>
          <p:sp>
            <p:nvSpPr>
              <p:cNvPr id="2319" name="Google Shape;2319;p58"/>
              <p:cNvSpPr/>
              <p:nvPr/>
            </p:nvSpPr>
            <p:spPr>
              <a:xfrm>
                <a:off x="1957633" y="3473486"/>
                <a:ext cx="794098" cy="359926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4712" extrusionOk="0">
                    <a:moveTo>
                      <a:pt x="9142" y="2810"/>
                    </a:moveTo>
                    <a:cubicBezTo>
                      <a:pt x="9320" y="2748"/>
                      <a:pt x="9570" y="2550"/>
                      <a:pt x="9957" y="2602"/>
                    </a:cubicBezTo>
                    <a:cubicBezTo>
                      <a:pt x="10395" y="2759"/>
                      <a:pt x="10302" y="4096"/>
                      <a:pt x="9957" y="4305"/>
                    </a:cubicBezTo>
                    <a:cubicBezTo>
                      <a:pt x="9738" y="4440"/>
                      <a:pt x="9153" y="4409"/>
                      <a:pt x="8766" y="4440"/>
                    </a:cubicBezTo>
                    <a:cubicBezTo>
                      <a:pt x="6279" y="4597"/>
                      <a:pt x="3678" y="4618"/>
                      <a:pt x="1118" y="4649"/>
                    </a:cubicBezTo>
                    <a:cubicBezTo>
                      <a:pt x="711" y="4649"/>
                      <a:pt x="293" y="4712"/>
                      <a:pt x="1" y="4493"/>
                    </a:cubicBezTo>
                    <a:cubicBezTo>
                      <a:pt x="1" y="4085"/>
                      <a:pt x="241" y="3751"/>
                      <a:pt x="449" y="3448"/>
                    </a:cubicBezTo>
                    <a:cubicBezTo>
                      <a:pt x="836" y="2863"/>
                      <a:pt x="1223" y="2330"/>
                      <a:pt x="1860" y="1902"/>
                    </a:cubicBezTo>
                    <a:cubicBezTo>
                      <a:pt x="2195" y="1672"/>
                      <a:pt x="2811" y="1296"/>
                      <a:pt x="3187" y="1619"/>
                    </a:cubicBezTo>
                    <a:cubicBezTo>
                      <a:pt x="3490" y="1881"/>
                      <a:pt x="3417" y="2424"/>
                      <a:pt x="3417" y="2978"/>
                    </a:cubicBezTo>
                    <a:cubicBezTo>
                      <a:pt x="3855" y="2445"/>
                      <a:pt x="4430" y="1547"/>
                      <a:pt x="5213" y="1087"/>
                    </a:cubicBezTo>
                    <a:cubicBezTo>
                      <a:pt x="5464" y="941"/>
                      <a:pt x="5893" y="721"/>
                      <a:pt x="6133" y="909"/>
                    </a:cubicBezTo>
                    <a:cubicBezTo>
                      <a:pt x="6415" y="1118"/>
                      <a:pt x="6248" y="1777"/>
                      <a:pt x="6227" y="2163"/>
                    </a:cubicBezTo>
                    <a:cubicBezTo>
                      <a:pt x="6404" y="2006"/>
                      <a:pt x="6562" y="1777"/>
                      <a:pt x="6771" y="1557"/>
                    </a:cubicBezTo>
                    <a:cubicBezTo>
                      <a:pt x="6959" y="1348"/>
                      <a:pt x="7147" y="1160"/>
                      <a:pt x="7376" y="962"/>
                    </a:cubicBezTo>
                    <a:cubicBezTo>
                      <a:pt x="7836" y="565"/>
                      <a:pt x="8484" y="1"/>
                      <a:pt x="9111" y="42"/>
                    </a:cubicBezTo>
                    <a:cubicBezTo>
                      <a:pt x="9560" y="84"/>
                      <a:pt x="9633" y="449"/>
                      <a:pt x="9601" y="983"/>
                    </a:cubicBezTo>
                    <a:cubicBezTo>
                      <a:pt x="9560" y="1640"/>
                      <a:pt x="9299" y="2278"/>
                      <a:pt x="9142" y="28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8"/>
              <p:cNvSpPr/>
              <p:nvPr/>
            </p:nvSpPr>
            <p:spPr>
              <a:xfrm>
                <a:off x="843621" y="3494263"/>
                <a:ext cx="457317" cy="454949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5956" extrusionOk="0">
                    <a:moveTo>
                      <a:pt x="2716" y="52"/>
                    </a:moveTo>
                    <a:cubicBezTo>
                      <a:pt x="2466" y="355"/>
                      <a:pt x="2810" y="1013"/>
                      <a:pt x="3009" y="1442"/>
                    </a:cubicBezTo>
                    <a:cubicBezTo>
                      <a:pt x="3207" y="1902"/>
                      <a:pt x="3510" y="2340"/>
                      <a:pt x="3667" y="2706"/>
                    </a:cubicBezTo>
                    <a:cubicBezTo>
                      <a:pt x="2925" y="2131"/>
                      <a:pt x="2027" y="1421"/>
                      <a:pt x="1045" y="1024"/>
                    </a:cubicBezTo>
                    <a:cubicBezTo>
                      <a:pt x="741" y="899"/>
                      <a:pt x="344" y="658"/>
                      <a:pt x="0" y="940"/>
                    </a:cubicBezTo>
                    <a:cubicBezTo>
                      <a:pt x="0" y="1317"/>
                      <a:pt x="303" y="1598"/>
                      <a:pt x="543" y="1818"/>
                    </a:cubicBezTo>
                    <a:cubicBezTo>
                      <a:pt x="1212" y="2445"/>
                      <a:pt x="2037" y="3009"/>
                      <a:pt x="2768" y="3594"/>
                    </a:cubicBezTo>
                    <a:cubicBezTo>
                      <a:pt x="3510" y="4179"/>
                      <a:pt x="4242" y="4774"/>
                      <a:pt x="4973" y="5412"/>
                    </a:cubicBezTo>
                    <a:cubicBezTo>
                      <a:pt x="5182" y="5600"/>
                      <a:pt x="5401" y="5955"/>
                      <a:pt x="5756" y="5882"/>
                    </a:cubicBezTo>
                    <a:cubicBezTo>
                      <a:pt x="5986" y="5610"/>
                      <a:pt x="5798" y="5213"/>
                      <a:pt x="5673" y="4848"/>
                    </a:cubicBezTo>
                    <a:cubicBezTo>
                      <a:pt x="5276" y="3583"/>
                      <a:pt x="4869" y="2612"/>
                      <a:pt x="4242" y="1588"/>
                    </a:cubicBezTo>
                    <a:cubicBezTo>
                      <a:pt x="3803" y="899"/>
                      <a:pt x="3281" y="84"/>
                      <a:pt x="2747" y="0"/>
                    </a:cubicBezTo>
                    <a:cubicBezTo>
                      <a:pt x="2716" y="10"/>
                      <a:pt x="2716" y="31"/>
                      <a:pt x="2716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8"/>
              <p:cNvSpPr/>
              <p:nvPr/>
            </p:nvSpPr>
            <p:spPr>
              <a:xfrm>
                <a:off x="897015" y="3745572"/>
                <a:ext cx="302561" cy="25230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303" extrusionOk="0">
                    <a:moveTo>
                      <a:pt x="2487" y="1819"/>
                    </a:moveTo>
                    <a:cubicBezTo>
                      <a:pt x="2821" y="2174"/>
                      <a:pt x="3135" y="2550"/>
                      <a:pt x="3501" y="2968"/>
                    </a:cubicBezTo>
                    <a:cubicBezTo>
                      <a:pt x="3585" y="3072"/>
                      <a:pt x="3752" y="3302"/>
                      <a:pt x="3856" y="3229"/>
                    </a:cubicBezTo>
                    <a:cubicBezTo>
                      <a:pt x="3961" y="3156"/>
                      <a:pt x="3824" y="2947"/>
                      <a:pt x="3752" y="2832"/>
                    </a:cubicBezTo>
                    <a:cubicBezTo>
                      <a:pt x="3553" y="2529"/>
                      <a:pt x="3355" y="2299"/>
                      <a:pt x="3135" y="2069"/>
                    </a:cubicBezTo>
                    <a:cubicBezTo>
                      <a:pt x="3030" y="1955"/>
                      <a:pt x="2863" y="1850"/>
                      <a:pt x="2811" y="1746"/>
                    </a:cubicBezTo>
                    <a:cubicBezTo>
                      <a:pt x="2770" y="1672"/>
                      <a:pt x="2801" y="1558"/>
                      <a:pt x="2801" y="1422"/>
                    </a:cubicBezTo>
                    <a:cubicBezTo>
                      <a:pt x="2780" y="1108"/>
                      <a:pt x="2738" y="628"/>
                      <a:pt x="2508" y="304"/>
                    </a:cubicBezTo>
                    <a:cubicBezTo>
                      <a:pt x="2404" y="147"/>
                      <a:pt x="2205" y="1"/>
                      <a:pt x="2038" y="95"/>
                    </a:cubicBezTo>
                    <a:cubicBezTo>
                      <a:pt x="1871" y="200"/>
                      <a:pt x="1819" y="439"/>
                      <a:pt x="1829" y="607"/>
                    </a:cubicBezTo>
                    <a:cubicBezTo>
                      <a:pt x="1850" y="826"/>
                      <a:pt x="1965" y="1045"/>
                      <a:pt x="2090" y="1244"/>
                    </a:cubicBezTo>
                    <a:cubicBezTo>
                      <a:pt x="1714" y="994"/>
                      <a:pt x="1087" y="586"/>
                      <a:pt x="617" y="597"/>
                    </a:cubicBezTo>
                    <a:cubicBezTo>
                      <a:pt x="356" y="597"/>
                      <a:pt x="1" y="806"/>
                      <a:pt x="158" y="1108"/>
                    </a:cubicBezTo>
                    <a:cubicBezTo>
                      <a:pt x="304" y="1391"/>
                      <a:pt x="628" y="1526"/>
                      <a:pt x="878" y="1630"/>
                    </a:cubicBezTo>
                    <a:cubicBezTo>
                      <a:pt x="1380" y="1850"/>
                      <a:pt x="1923" y="1997"/>
                      <a:pt x="2487" y="18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8"/>
              <p:cNvSpPr/>
              <p:nvPr/>
            </p:nvSpPr>
            <p:spPr>
              <a:xfrm>
                <a:off x="270574" y="2511863"/>
                <a:ext cx="826868" cy="913794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1963" extrusionOk="0">
                    <a:moveTo>
                      <a:pt x="9539" y="7627"/>
                    </a:moveTo>
                    <a:cubicBezTo>
                      <a:pt x="9571" y="7596"/>
                      <a:pt x="9518" y="7470"/>
                      <a:pt x="9539" y="7376"/>
                    </a:cubicBezTo>
                    <a:cubicBezTo>
                      <a:pt x="9612" y="7418"/>
                      <a:pt x="9643" y="7512"/>
                      <a:pt x="9664" y="7606"/>
                    </a:cubicBezTo>
                    <a:cubicBezTo>
                      <a:pt x="9748" y="7617"/>
                      <a:pt x="9831" y="7617"/>
                      <a:pt x="9894" y="7585"/>
                    </a:cubicBezTo>
                    <a:cubicBezTo>
                      <a:pt x="9905" y="7700"/>
                      <a:pt x="9790" y="7700"/>
                      <a:pt x="9748" y="7763"/>
                    </a:cubicBezTo>
                    <a:cubicBezTo>
                      <a:pt x="9989" y="8431"/>
                      <a:pt x="10145" y="9131"/>
                      <a:pt x="10312" y="9841"/>
                    </a:cubicBezTo>
                    <a:cubicBezTo>
                      <a:pt x="10479" y="10542"/>
                      <a:pt x="10709" y="11231"/>
                      <a:pt x="10824" y="11963"/>
                    </a:cubicBezTo>
                    <a:cubicBezTo>
                      <a:pt x="10657" y="11942"/>
                      <a:pt x="10490" y="11942"/>
                      <a:pt x="10323" y="11942"/>
                    </a:cubicBezTo>
                    <a:cubicBezTo>
                      <a:pt x="10218" y="11952"/>
                      <a:pt x="10114" y="11952"/>
                      <a:pt x="9999" y="11942"/>
                    </a:cubicBezTo>
                    <a:cubicBezTo>
                      <a:pt x="9299" y="11921"/>
                      <a:pt x="8599" y="11775"/>
                      <a:pt x="7941" y="11628"/>
                    </a:cubicBezTo>
                    <a:cubicBezTo>
                      <a:pt x="7282" y="11492"/>
                      <a:pt x="6666" y="11315"/>
                      <a:pt x="6081" y="11127"/>
                    </a:cubicBezTo>
                    <a:cubicBezTo>
                      <a:pt x="4890" y="10730"/>
                      <a:pt x="3950" y="10155"/>
                      <a:pt x="3114" y="9382"/>
                    </a:cubicBezTo>
                    <a:cubicBezTo>
                      <a:pt x="1912" y="8264"/>
                      <a:pt x="1004" y="6749"/>
                      <a:pt x="523" y="4879"/>
                    </a:cubicBezTo>
                    <a:cubicBezTo>
                      <a:pt x="168" y="3459"/>
                      <a:pt x="1" y="1369"/>
                      <a:pt x="1014" y="522"/>
                    </a:cubicBezTo>
                    <a:cubicBezTo>
                      <a:pt x="1286" y="283"/>
                      <a:pt x="1745" y="0"/>
                      <a:pt x="2278" y="136"/>
                    </a:cubicBezTo>
                    <a:cubicBezTo>
                      <a:pt x="2435" y="178"/>
                      <a:pt x="2696" y="355"/>
                      <a:pt x="2822" y="481"/>
                    </a:cubicBezTo>
                    <a:cubicBezTo>
                      <a:pt x="3365" y="1014"/>
                      <a:pt x="3459" y="2059"/>
                      <a:pt x="3668" y="2936"/>
                    </a:cubicBezTo>
                    <a:cubicBezTo>
                      <a:pt x="4190" y="5224"/>
                      <a:pt x="4995" y="7083"/>
                      <a:pt x="7241" y="7606"/>
                    </a:cubicBezTo>
                    <a:cubicBezTo>
                      <a:pt x="7669" y="7710"/>
                      <a:pt x="8171" y="7794"/>
                      <a:pt x="8735" y="7763"/>
                    </a:cubicBezTo>
                    <a:cubicBezTo>
                      <a:pt x="9017" y="7742"/>
                      <a:pt x="9153" y="7679"/>
                      <a:pt x="9539" y="7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8"/>
              <p:cNvSpPr/>
              <p:nvPr/>
            </p:nvSpPr>
            <p:spPr>
              <a:xfrm>
                <a:off x="308920" y="2876530"/>
                <a:ext cx="745441" cy="548292"/>
              </a:xfrm>
              <a:custGeom>
                <a:avLst/>
                <a:gdLst/>
                <a:ahLst/>
                <a:cxnLst/>
                <a:rect l="l" t="t" r="r" b="b"/>
                <a:pathLst>
                  <a:path w="9759" h="7178" extrusionOk="0">
                    <a:moveTo>
                      <a:pt x="9633" y="7178"/>
                    </a:moveTo>
                    <a:lnTo>
                      <a:pt x="9633" y="7178"/>
                    </a:lnTo>
                    <a:lnTo>
                      <a:pt x="9633" y="7178"/>
                    </a:lnTo>
                    <a:lnTo>
                      <a:pt x="9633" y="7178"/>
                    </a:lnTo>
                    <a:close/>
                    <a:moveTo>
                      <a:pt x="9758" y="7178"/>
                    </a:moveTo>
                    <a:lnTo>
                      <a:pt x="9633" y="7178"/>
                    </a:lnTo>
                    <a:lnTo>
                      <a:pt x="9758" y="7178"/>
                    </a:lnTo>
                    <a:close/>
                    <a:moveTo>
                      <a:pt x="9497" y="7168"/>
                    </a:moveTo>
                    <a:cubicBezTo>
                      <a:pt x="9507" y="7168"/>
                      <a:pt x="9518" y="7178"/>
                      <a:pt x="9528" y="7178"/>
                    </a:cubicBezTo>
                    <a:cubicBezTo>
                      <a:pt x="9518" y="7178"/>
                      <a:pt x="9507" y="7168"/>
                      <a:pt x="9497" y="7168"/>
                    </a:cubicBezTo>
                    <a:close/>
                    <a:moveTo>
                      <a:pt x="21" y="95"/>
                    </a:moveTo>
                    <a:lnTo>
                      <a:pt x="21" y="95"/>
                    </a:lnTo>
                    <a:lnTo>
                      <a:pt x="21" y="95"/>
                    </a:lnTo>
                    <a:close/>
                    <a:moveTo>
                      <a:pt x="21" y="84"/>
                    </a:moveTo>
                    <a:lnTo>
                      <a:pt x="21" y="84"/>
                    </a:lnTo>
                    <a:lnTo>
                      <a:pt x="21" y="84"/>
                    </a:lnTo>
                    <a:close/>
                    <a:moveTo>
                      <a:pt x="21" y="74"/>
                    </a:moveTo>
                    <a:lnTo>
                      <a:pt x="21" y="74"/>
                    </a:lnTo>
                    <a:lnTo>
                      <a:pt x="21" y="74"/>
                    </a:lnTo>
                    <a:close/>
                    <a:moveTo>
                      <a:pt x="21" y="64"/>
                    </a:moveTo>
                    <a:lnTo>
                      <a:pt x="21" y="64"/>
                    </a:lnTo>
                    <a:lnTo>
                      <a:pt x="21" y="64"/>
                    </a:lnTo>
                    <a:close/>
                    <a:moveTo>
                      <a:pt x="10" y="53"/>
                    </a:moveTo>
                    <a:lnTo>
                      <a:pt x="10" y="53"/>
                    </a:lnTo>
                    <a:lnTo>
                      <a:pt x="10" y="53"/>
                    </a:lnTo>
                    <a:close/>
                    <a:moveTo>
                      <a:pt x="10" y="43"/>
                    </a:moveTo>
                    <a:lnTo>
                      <a:pt x="10" y="43"/>
                    </a:lnTo>
                    <a:lnTo>
                      <a:pt x="10" y="43"/>
                    </a:lnTo>
                    <a:close/>
                    <a:moveTo>
                      <a:pt x="10" y="32"/>
                    </a:moveTo>
                    <a:lnTo>
                      <a:pt x="10" y="32"/>
                    </a:lnTo>
                    <a:lnTo>
                      <a:pt x="10" y="32"/>
                    </a:lnTo>
                    <a:close/>
                    <a:moveTo>
                      <a:pt x="10" y="22"/>
                    </a:moveTo>
                    <a:lnTo>
                      <a:pt x="10" y="22"/>
                    </a:lnTo>
                    <a:lnTo>
                      <a:pt x="10" y="22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8"/>
              <p:cNvSpPr/>
              <p:nvPr/>
            </p:nvSpPr>
            <p:spPr>
              <a:xfrm>
                <a:off x="284171" y="2670670"/>
                <a:ext cx="770954" cy="754149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9873" extrusionOk="0">
                    <a:moveTo>
                      <a:pt x="115" y="0"/>
                    </a:moveTo>
                    <a:cubicBezTo>
                      <a:pt x="0" y="867"/>
                      <a:pt x="125" y="1881"/>
                      <a:pt x="324" y="2696"/>
                    </a:cubicBezTo>
                    <a:lnTo>
                      <a:pt x="324" y="2706"/>
                    </a:lnTo>
                    <a:lnTo>
                      <a:pt x="334" y="2717"/>
                    </a:lnTo>
                    <a:lnTo>
                      <a:pt x="334" y="2727"/>
                    </a:lnTo>
                    <a:lnTo>
                      <a:pt x="334" y="2738"/>
                    </a:lnTo>
                    <a:lnTo>
                      <a:pt x="334" y="2748"/>
                    </a:lnTo>
                    <a:cubicBezTo>
                      <a:pt x="334" y="2748"/>
                      <a:pt x="334" y="2759"/>
                      <a:pt x="345" y="2759"/>
                    </a:cubicBezTo>
                    <a:lnTo>
                      <a:pt x="345" y="2769"/>
                    </a:lnTo>
                    <a:lnTo>
                      <a:pt x="345" y="2779"/>
                    </a:lnTo>
                    <a:lnTo>
                      <a:pt x="345" y="2790"/>
                    </a:lnTo>
                    <a:lnTo>
                      <a:pt x="345" y="2800"/>
                    </a:lnTo>
                    <a:cubicBezTo>
                      <a:pt x="826" y="4670"/>
                      <a:pt x="1734" y="6185"/>
                      <a:pt x="2936" y="7303"/>
                    </a:cubicBezTo>
                    <a:cubicBezTo>
                      <a:pt x="3772" y="8076"/>
                      <a:pt x="4712" y="8651"/>
                      <a:pt x="5903" y="9048"/>
                    </a:cubicBezTo>
                    <a:cubicBezTo>
                      <a:pt x="6488" y="9236"/>
                      <a:pt x="7104" y="9413"/>
                      <a:pt x="7763" y="9549"/>
                    </a:cubicBezTo>
                    <a:cubicBezTo>
                      <a:pt x="8421" y="9696"/>
                      <a:pt x="9121" y="9842"/>
                      <a:pt x="9821" y="9863"/>
                    </a:cubicBezTo>
                    <a:cubicBezTo>
                      <a:pt x="9831" y="9863"/>
                      <a:pt x="9842" y="9873"/>
                      <a:pt x="9852" y="9873"/>
                    </a:cubicBezTo>
                    <a:lnTo>
                      <a:pt x="10092" y="9873"/>
                    </a:lnTo>
                    <a:cubicBezTo>
                      <a:pt x="9883" y="9403"/>
                      <a:pt x="9695" y="8912"/>
                      <a:pt x="9518" y="8421"/>
                    </a:cubicBezTo>
                    <a:cubicBezTo>
                      <a:pt x="9089" y="8379"/>
                      <a:pt x="8682" y="8317"/>
                      <a:pt x="8264" y="8243"/>
                    </a:cubicBezTo>
                    <a:cubicBezTo>
                      <a:pt x="6196" y="7878"/>
                      <a:pt x="4325" y="7365"/>
                      <a:pt x="3041" y="6206"/>
                    </a:cubicBezTo>
                    <a:cubicBezTo>
                      <a:pt x="1996" y="5255"/>
                      <a:pt x="1421" y="3950"/>
                      <a:pt x="878" y="2581"/>
                    </a:cubicBezTo>
                    <a:cubicBezTo>
                      <a:pt x="564" y="1807"/>
                      <a:pt x="251" y="993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8"/>
              <p:cNvSpPr/>
              <p:nvPr/>
            </p:nvSpPr>
            <p:spPr>
              <a:xfrm>
                <a:off x="245825" y="2661885"/>
                <a:ext cx="368787" cy="104647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1370" extrusionOk="0">
                    <a:moveTo>
                      <a:pt x="4827" y="659"/>
                    </a:moveTo>
                    <a:cubicBezTo>
                      <a:pt x="4033" y="701"/>
                      <a:pt x="3271" y="512"/>
                      <a:pt x="2477" y="554"/>
                    </a:cubicBezTo>
                    <a:cubicBezTo>
                      <a:pt x="1756" y="596"/>
                      <a:pt x="1098" y="805"/>
                      <a:pt x="597" y="1098"/>
                    </a:cubicBezTo>
                    <a:cubicBezTo>
                      <a:pt x="439" y="1202"/>
                      <a:pt x="283" y="1369"/>
                      <a:pt x="74" y="1337"/>
                    </a:cubicBezTo>
                    <a:cubicBezTo>
                      <a:pt x="1" y="1212"/>
                      <a:pt x="147" y="1128"/>
                      <a:pt x="220" y="1056"/>
                    </a:cubicBezTo>
                    <a:cubicBezTo>
                      <a:pt x="1045" y="334"/>
                      <a:pt x="2749" y="0"/>
                      <a:pt x="4221" y="324"/>
                    </a:cubicBezTo>
                    <a:cubicBezTo>
                      <a:pt x="4451" y="376"/>
                      <a:pt x="4755" y="439"/>
                      <a:pt x="4827" y="6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8"/>
              <p:cNvSpPr/>
              <p:nvPr/>
            </p:nvSpPr>
            <p:spPr>
              <a:xfrm>
                <a:off x="273782" y="2829476"/>
                <a:ext cx="373599" cy="180421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2362" extrusionOk="0">
                    <a:moveTo>
                      <a:pt x="4890" y="230"/>
                    </a:moveTo>
                    <a:cubicBezTo>
                      <a:pt x="4744" y="418"/>
                      <a:pt x="4472" y="387"/>
                      <a:pt x="4273" y="397"/>
                    </a:cubicBezTo>
                    <a:cubicBezTo>
                      <a:pt x="3532" y="450"/>
                      <a:pt x="2915" y="502"/>
                      <a:pt x="2320" y="721"/>
                    </a:cubicBezTo>
                    <a:cubicBezTo>
                      <a:pt x="1589" y="982"/>
                      <a:pt x="930" y="1369"/>
                      <a:pt x="460" y="1891"/>
                    </a:cubicBezTo>
                    <a:cubicBezTo>
                      <a:pt x="324" y="2059"/>
                      <a:pt x="272" y="2257"/>
                      <a:pt x="42" y="2361"/>
                    </a:cubicBezTo>
                    <a:cubicBezTo>
                      <a:pt x="1" y="1985"/>
                      <a:pt x="282" y="1662"/>
                      <a:pt x="533" y="1411"/>
                    </a:cubicBezTo>
                    <a:cubicBezTo>
                      <a:pt x="1244" y="690"/>
                      <a:pt x="2362" y="178"/>
                      <a:pt x="3626" y="21"/>
                    </a:cubicBezTo>
                    <a:cubicBezTo>
                      <a:pt x="3814" y="0"/>
                      <a:pt x="4096" y="21"/>
                      <a:pt x="4336" y="42"/>
                    </a:cubicBezTo>
                    <a:cubicBezTo>
                      <a:pt x="4556" y="63"/>
                      <a:pt x="4817" y="84"/>
                      <a:pt x="4890" y="2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8"/>
              <p:cNvSpPr/>
              <p:nvPr/>
            </p:nvSpPr>
            <p:spPr>
              <a:xfrm>
                <a:off x="462150" y="2875002"/>
                <a:ext cx="201198" cy="35351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4628" extrusionOk="0">
                    <a:moveTo>
                      <a:pt x="2529" y="0"/>
                    </a:moveTo>
                    <a:lnTo>
                      <a:pt x="2570" y="0"/>
                    </a:lnTo>
                    <a:cubicBezTo>
                      <a:pt x="2633" y="94"/>
                      <a:pt x="2508" y="209"/>
                      <a:pt x="2466" y="272"/>
                    </a:cubicBezTo>
                    <a:cubicBezTo>
                      <a:pt x="2016" y="825"/>
                      <a:pt x="1484" y="1337"/>
                      <a:pt x="1076" y="1974"/>
                    </a:cubicBezTo>
                    <a:cubicBezTo>
                      <a:pt x="721" y="2528"/>
                      <a:pt x="470" y="3155"/>
                      <a:pt x="355" y="3928"/>
                    </a:cubicBezTo>
                    <a:cubicBezTo>
                      <a:pt x="324" y="4168"/>
                      <a:pt x="355" y="4502"/>
                      <a:pt x="167" y="4628"/>
                    </a:cubicBezTo>
                    <a:cubicBezTo>
                      <a:pt x="0" y="4471"/>
                      <a:pt x="52" y="4116"/>
                      <a:pt x="84" y="3845"/>
                    </a:cubicBezTo>
                    <a:cubicBezTo>
                      <a:pt x="240" y="2580"/>
                      <a:pt x="825" y="1630"/>
                      <a:pt x="1515" y="857"/>
                    </a:cubicBezTo>
                    <a:cubicBezTo>
                      <a:pt x="1828" y="512"/>
                      <a:pt x="2152" y="177"/>
                      <a:pt x="2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8"/>
              <p:cNvSpPr/>
              <p:nvPr/>
            </p:nvSpPr>
            <p:spPr>
              <a:xfrm>
                <a:off x="595367" y="2965978"/>
                <a:ext cx="150937" cy="394223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5161" extrusionOk="0">
                    <a:moveTo>
                      <a:pt x="293" y="5161"/>
                    </a:moveTo>
                    <a:cubicBezTo>
                      <a:pt x="168" y="5129"/>
                      <a:pt x="116" y="4983"/>
                      <a:pt x="84" y="4889"/>
                    </a:cubicBezTo>
                    <a:cubicBezTo>
                      <a:pt x="11" y="4660"/>
                      <a:pt x="1" y="4304"/>
                      <a:pt x="21" y="3980"/>
                    </a:cubicBezTo>
                    <a:cubicBezTo>
                      <a:pt x="63" y="3197"/>
                      <a:pt x="367" y="2466"/>
                      <a:pt x="722" y="1776"/>
                    </a:cubicBezTo>
                    <a:cubicBezTo>
                      <a:pt x="1077" y="1066"/>
                      <a:pt x="1526" y="460"/>
                      <a:pt x="1934" y="0"/>
                    </a:cubicBezTo>
                    <a:cubicBezTo>
                      <a:pt x="1955" y="10"/>
                      <a:pt x="1976" y="21"/>
                      <a:pt x="1976" y="42"/>
                    </a:cubicBezTo>
                    <a:cubicBezTo>
                      <a:pt x="1965" y="439"/>
                      <a:pt x="1714" y="731"/>
                      <a:pt x="1537" y="1034"/>
                    </a:cubicBezTo>
                    <a:cubicBezTo>
                      <a:pt x="1045" y="1881"/>
                      <a:pt x="418" y="2831"/>
                      <a:pt x="335" y="4105"/>
                    </a:cubicBezTo>
                    <a:cubicBezTo>
                      <a:pt x="314" y="4430"/>
                      <a:pt x="388" y="4848"/>
                      <a:pt x="293" y="51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8"/>
              <p:cNvSpPr/>
              <p:nvPr/>
            </p:nvSpPr>
            <p:spPr>
              <a:xfrm>
                <a:off x="877078" y="3001803"/>
                <a:ext cx="117404" cy="46610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102" extrusionOk="0">
                    <a:moveTo>
                      <a:pt x="398" y="1"/>
                    </a:moveTo>
                    <a:lnTo>
                      <a:pt x="440" y="1"/>
                    </a:lnTo>
                    <a:cubicBezTo>
                      <a:pt x="607" y="304"/>
                      <a:pt x="523" y="837"/>
                      <a:pt x="523" y="1286"/>
                    </a:cubicBezTo>
                    <a:cubicBezTo>
                      <a:pt x="523" y="2132"/>
                      <a:pt x="523" y="2853"/>
                      <a:pt x="690" y="3595"/>
                    </a:cubicBezTo>
                    <a:cubicBezTo>
                      <a:pt x="847" y="4295"/>
                      <a:pt x="1046" y="4880"/>
                      <a:pt x="1296" y="5486"/>
                    </a:cubicBezTo>
                    <a:cubicBezTo>
                      <a:pt x="1369" y="5663"/>
                      <a:pt x="1536" y="5883"/>
                      <a:pt x="1432" y="6102"/>
                    </a:cubicBezTo>
                    <a:cubicBezTo>
                      <a:pt x="1223" y="6102"/>
                      <a:pt x="1118" y="5893"/>
                      <a:pt x="1025" y="5747"/>
                    </a:cubicBezTo>
                    <a:cubicBezTo>
                      <a:pt x="398" y="4755"/>
                      <a:pt x="1" y="3072"/>
                      <a:pt x="84" y="1453"/>
                    </a:cubicBezTo>
                    <a:cubicBezTo>
                      <a:pt x="95" y="1223"/>
                      <a:pt x="136" y="962"/>
                      <a:pt x="168" y="711"/>
                    </a:cubicBezTo>
                    <a:cubicBezTo>
                      <a:pt x="199" y="471"/>
                      <a:pt x="220" y="189"/>
                      <a:pt x="335" y="43"/>
                    </a:cubicBezTo>
                    <a:cubicBezTo>
                      <a:pt x="345" y="22"/>
                      <a:pt x="366" y="12"/>
                      <a:pt x="3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8"/>
              <p:cNvSpPr/>
              <p:nvPr/>
            </p:nvSpPr>
            <p:spPr>
              <a:xfrm>
                <a:off x="779763" y="3062453"/>
                <a:ext cx="59886" cy="37283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4881" extrusionOk="0">
                    <a:moveTo>
                      <a:pt x="700" y="4848"/>
                    </a:moveTo>
                    <a:cubicBezTo>
                      <a:pt x="512" y="4880"/>
                      <a:pt x="418" y="4639"/>
                      <a:pt x="366" y="4483"/>
                    </a:cubicBezTo>
                    <a:cubicBezTo>
                      <a:pt x="73" y="3647"/>
                      <a:pt x="0" y="2206"/>
                      <a:pt x="261" y="1223"/>
                    </a:cubicBezTo>
                    <a:cubicBezTo>
                      <a:pt x="386" y="764"/>
                      <a:pt x="523" y="210"/>
                      <a:pt x="742" y="1"/>
                    </a:cubicBezTo>
                    <a:lnTo>
                      <a:pt x="783" y="1"/>
                    </a:lnTo>
                    <a:cubicBezTo>
                      <a:pt x="669" y="753"/>
                      <a:pt x="407" y="1526"/>
                      <a:pt x="407" y="2425"/>
                    </a:cubicBezTo>
                    <a:cubicBezTo>
                      <a:pt x="407" y="3093"/>
                      <a:pt x="481" y="3741"/>
                      <a:pt x="616" y="4316"/>
                    </a:cubicBezTo>
                    <a:cubicBezTo>
                      <a:pt x="658" y="4493"/>
                      <a:pt x="773" y="4671"/>
                      <a:pt x="700" y="48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8"/>
              <p:cNvSpPr/>
              <p:nvPr/>
            </p:nvSpPr>
            <p:spPr>
              <a:xfrm>
                <a:off x="1747725" y="1718596"/>
                <a:ext cx="123820" cy="646446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8463" extrusionOk="0">
                    <a:moveTo>
                      <a:pt x="272" y="0"/>
                    </a:moveTo>
                    <a:cubicBezTo>
                      <a:pt x="241" y="0"/>
                      <a:pt x="251" y="32"/>
                      <a:pt x="251" y="63"/>
                    </a:cubicBezTo>
                    <a:cubicBezTo>
                      <a:pt x="168" y="2874"/>
                      <a:pt x="74" y="5653"/>
                      <a:pt x="1" y="8463"/>
                    </a:cubicBezTo>
                    <a:cubicBezTo>
                      <a:pt x="283" y="8463"/>
                      <a:pt x="502" y="8411"/>
                      <a:pt x="774" y="8400"/>
                    </a:cubicBezTo>
                    <a:cubicBezTo>
                      <a:pt x="1024" y="5569"/>
                      <a:pt x="1349" y="2821"/>
                      <a:pt x="1620" y="0"/>
                    </a:cubicBezTo>
                    <a:lnTo>
                      <a:pt x="1620" y="0"/>
                    </a:lnTo>
                    <a:cubicBezTo>
                      <a:pt x="1345" y="7"/>
                      <a:pt x="1096" y="13"/>
                      <a:pt x="846" y="13"/>
                    </a:cubicBezTo>
                    <a:cubicBezTo>
                      <a:pt x="660" y="13"/>
                      <a:pt x="473" y="9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8"/>
              <p:cNvSpPr/>
              <p:nvPr/>
            </p:nvSpPr>
            <p:spPr>
              <a:xfrm>
                <a:off x="1759717" y="1697360"/>
                <a:ext cx="121376" cy="42394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55" extrusionOk="0">
                    <a:moveTo>
                      <a:pt x="982" y="1"/>
                    </a:moveTo>
                    <a:cubicBezTo>
                      <a:pt x="925" y="1"/>
                      <a:pt x="872" y="3"/>
                      <a:pt x="826" y="7"/>
                    </a:cubicBezTo>
                    <a:cubicBezTo>
                      <a:pt x="628" y="28"/>
                      <a:pt x="502" y="38"/>
                      <a:pt x="314" y="90"/>
                    </a:cubicBezTo>
                    <a:cubicBezTo>
                      <a:pt x="220" y="122"/>
                      <a:pt x="1" y="216"/>
                      <a:pt x="11" y="373"/>
                    </a:cubicBezTo>
                    <a:cubicBezTo>
                      <a:pt x="32" y="521"/>
                      <a:pt x="277" y="555"/>
                      <a:pt x="515" y="555"/>
                    </a:cubicBezTo>
                    <a:cubicBezTo>
                      <a:pt x="629" y="555"/>
                      <a:pt x="741" y="547"/>
                      <a:pt x="826" y="540"/>
                    </a:cubicBezTo>
                    <a:cubicBezTo>
                      <a:pt x="1139" y="519"/>
                      <a:pt x="1589" y="508"/>
                      <a:pt x="1589" y="268"/>
                    </a:cubicBezTo>
                    <a:cubicBezTo>
                      <a:pt x="1589" y="53"/>
                      <a:pt x="1248" y="1"/>
                      <a:pt x="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8"/>
              <p:cNvSpPr/>
              <p:nvPr/>
            </p:nvSpPr>
            <p:spPr>
              <a:xfrm>
                <a:off x="936965" y="1450481"/>
                <a:ext cx="810827" cy="91455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1973" extrusionOk="0">
                    <a:moveTo>
                      <a:pt x="21" y="0"/>
                    </a:moveTo>
                    <a:cubicBezTo>
                      <a:pt x="0" y="0"/>
                      <a:pt x="0" y="32"/>
                      <a:pt x="0" y="63"/>
                    </a:cubicBezTo>
                    <a:cubicBezTo>
                      <a:pt x="0" y="3730"/>
                      <a:pt x="1233" y="6394"/>
                      <a:pt x="2946" y="8369"/>
                    </a:cubicBezTo>
                    <a:cubicBezTo>
                      <a:pt x="3835" y="9393"/>
                      <a:pt x="4848" y="10187"/>
                      <a:pt x="6143" y="10793"/>
                    </a:cubicBezTo>
                    <a:cubicBezTo>
                      <a:pt x="7429" y="11399"/>
                      <a:pt x="8912" y="11806"/>
                      <a:pt x="10615" y="11973"/>
                    </a:cubicBezTo>
                    <a:cubicBezTo>
                      <a:pt x="10458" y="8431"/>
                      <a:pt x="9100" y="5924"/>
                      <a:pt x="7220" y="4085"/>
                    </a:cubicBezTo>
                    <a:cubicBezTo>
                      <a:pt x="6289" y="3166"/>
                      <a:pt x="5214" y="2330"/>
                      <a:pt x="4023" y="1641"/>
                    </a:cubicBezTo>
                    <a:cubicBezTo>
                      <a:pt x="2832" y="951"/>
                      <a:pt x="1515" y="313"/>
                      <a:pt x="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8"/>
              <p:cNvSpPr/>
              <p:nvPr/>
            </p:nvSpPr>
            <p:spPr>
              <a:xfrm>
                <a:off x="908167" y="1404955"/>
                <a:ext cx="928994" cy="1018670"/>
              </a:xfrm>
              <a:custGeom>
                <a:avLst/>
                <a:gdLst/>
                <a:ahLst/>
                <a:cxnLst/>
                <a:rect l="l" t="t" r="r" b="b"/>
                <a:pathLst>
                  <a:path w="12162" h="13336" extrusionOk="0">
                    <a:moveTo>
                      <a:pt x="189" y="1"/>
                    </a:moveTo>
                    <a:cubicBezTo>
                      <a:pt x="155" y="35"/>
                      <a:pt x="148" y="47"/>
                      <a:pt x="140" y="47"/>
                    </a:cubicBezTo>
                    <a:cubicBezTo>
                      <a:pt x="130" y="47"/>
                      <a:pt x="119" y="33"/>
                      <a:pt x="64" y="22"/>
                    </a:cubicBezTo>
                    <a:lnTo>
                      <a:pt x="64" y="22"/>
                    </a:lnTo>
                    <a:cubicBezTo>
                      <a:pt x="1" y="105"/>
                      <a:pt x="95" y="210"/>
                      <a:pt x="126" y="252"/>
                    </a:cubicBezTo>
                    <a:cubicBezTo>
                      <a:pt x="461" y="858"/>
                      <a:pt x="785" y="1464"/>
                      <a:pt x="1119" y="2070"/>
                    </a:cubicBezTo>
                    <a:cubicBezTo>
                      <a:pt x="2258" y="4096"/>
                      <a:pt x="3741" y="5841"/>
                      <a:pt x="5246" y="7491"/>
                    </a:cubicBezTo>
                    <a:cubicBezTo>
                      <a:pt x="6238" y="8599"/>
                      <a:pt x="7335" y="9654"/>
                      <a:pt x="8442" y="10678"/>
                    </a:cubicBezTo>
                    <a:cubicBezTo>
                      <a:pt x="9414" y="11566"/>
                      <a:pt x="10459" y="12402"/>
                      <a:pt x="11556" y="13133"/>
                    </a:cubicBezTo>
                    <a:cubicBezTo>
                      <a:pt x="11657" y="13203"/>
                      <a:pt x="11786" y="13336"/>
                      <a:pt x="11927" y="13336"/>
                    </a:cubicBezTo>
                    <a:cubicBezTo>
                      <a:pt x="11976" y="13336"/>
                      <a:pt x="12027" y="13320"/>
                      <a:pt x="12078" y="13279"/>
                    </a:cubicBezTo>
                    <a:cubicBezTo>
                      <a:pt x="12162" y="12987"/>
                      <a:pt x="11869" y="12903"/>
                      <a:pt x="11723" y="12757"/>
                    </a:cubicBezTo>
                    <a:cubicBezTo>
                      <a:pt x="11744" y="12663"/>
                      <a:pt x="11755" y="12673"/>
                      <a:pt x="11702" y="12590"/>
                    </a:cubicBezTo>
                    <a:cubicBezTo>
                      <a:pt x="11639" y="12475"/>
                      <a:pt x="11472" y="12360"/>
                      <a:pt x="11326" y="12234"/>
                    </a:cubicBezTo>
                    <a:cubicBezTo>
                      <a:pt x="10919" y="11879"/>
                      <a:pt x="10469" y="11503"/>
                      <a:pt x="10104" y="11180"/>
                    </a:cubicBezTo>
                    <a:cubicBezTo>
                      <a:pt x="8474" y="9759"/>
                      <a:pt x="6875" y="8359"/>
                      <a:pt x="5454" y="6802"/>
                    </a:cubicBezTo>
                    <a:cubicBezTo>
                      <a:pt x="3762" y="4963"/>
                      <a:pt x="2090" y="3093"/>
                      <a:pt x="764" y="951"/>
                    </a:cubicBezTo>
                    <a:cubicBezTo>
                      <a:pt x="618" y="721"/>
                      <a:pt x="440" y="461"/>
                      <a:pt x="335" y="231"/>
                    </a:cubicBezTo>
                    <a:cubicBezTo>
                      <a:pt x="304" y="157"/>
                      <a:pt x="314" y="53"/>
                      <a:pt x="2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8"/>
              <p:cNvSpPr/>
              <p:nvPr/>
            </p:nvSpPr>
            <p:spPr>
              <a:xfrm>
                <a:off x="1350900" y="1732574"/>
                <a:ext cx="75850" cy="6370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34" extrusionOk="0">
                    <a:moveTo>
                      <a:pt x="384" y="0"/>
                    </a:moveTo>
                    <a:cubicBezTo>
                      <a:pt x="371" y="0"/>
                      <a:pt x="359" y="2"/>
                      <a:pt x="348" y="5"/>
                    </a:cubicBezTo>
                    <a:cubicBezTo>
                      <a:pt x="0" y="133"/>
                      <a:pt x="535" y="833"/>
                      <a:pt x="810" y="833"/>
                    </a:cubicBezTo>
                    <a:cubicBezTo>
                      <a:pt x="873" y="833"/>
                      <a:pt x="922" y="796"/>
                      <a:pt x="944" y="706"/>
                    </a:cubicBezTo>
                    <a:cubicBezTo>
                      <a:pt x="993" y="469"/>
                      <a:pt x="596" y="0"/>
                      <a:pt x="3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8"/>
              <p:cNvSpPr/>
              <p:nvPr/>
            </p:nvSpPr>
            <p:spPr>
              <a:xfrm>
                <a:off x="1367094" y="1849368"/>
                <a:ext cx="122980" cy="123362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615" extrusionOk="0">
                    <a:moveTo>
                      <a:pt x="361" y="1"/>
                    </a:moveTo>
                    <a:cubicBezTo>
                      <a:pt x="335" y="1"/>
                      <a:pt x="308" y="4"/>
                      <a:pt x="282" y="13"/>
                    </a:cubicBezTo>
                    <a:cubicBezTo>
                      <a:pt x="1" y="106"/>
                      <a:pt x="178" y="472"/>
                      <a:pt x="303" y="670"/>
                    </a:cubicBezTo>
                    <a:cubicBezTo>
                      <a:pt x="408" y="817"/>
                      <a:pt x="502" y="932"/>
                      <a:pt x="607" y="1046"/>
                    </a:cubicBezTo>
                    <a:cubicBezTo>
                      <a:pt x="735" y="1195"/>
                      <a:pt x="1088" y="1615"/>
                      <a:pt x="1338" y="1615"/>
                    </a:cubicBezTo>
                    <a:cubicBezTo>
                      <a:pt x="1352" y="1615"/>
                      <a:pt x="1366" y="1613"/>
                      <a:pt x="1380" y="1611"/>
                    </a:cubicBezTo>
                    <a:cubicBezTo>
                      <a:pt x="1431" y="1611"/>
                      <a:pt x="1536" y="1517"/>
                      <a:pt x="1547" y="1443"/>
                    </a:cubicBezTo>
                    <a:cubicBezTo>
                      <a:pt x="1609" y="1172"/>
                      <a:pt x="1254" y="827"/>
                      <a:pt x="1066" y="608"/>
                    </a:cubicBezTo>
                    <a:cubicBezTo>
                      <a:pt x="913" y="427"/>
                      <a:pt x="639" y="1"/>
                      <a:pt x="3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8"/>
              <p:cNvSpPr/>
              <p:nvPr/>
            </p:nvSpPr>
            <p:spPr>
              <a:xfrm>
                <a:off x="1472201" y="1869305"/>
                <a:ext cx="69740" cy="6301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25" extrusionOk="0">
                    <a:moveTo>
                      <a:pt x="425" y="1"/>
                    </a:moveTo>
                    <a:cubicBezTo>
                      <a:pt x="417" y="1"/>
                      <a:pt x="409" y="1"/>
                      <a:pt x="401" y="2"/>
                    </a:cubicBezTo>
                    <a:cubicBezTo>
                      <a:pt x="1" y="56"/>
                      <a:pt x="468" y="825"/>
                      <a:pt x="772" y="825"/>
                    </a:cubicBezTo>
                    <a:cubicBezTo>
                      <a:pt x="826" y="825"/>
                      <a:pt x="874" y="800"/>
                      <a:pt x="912" y="744"/>
                    </a:cubicBezTo>
                    <a:cubicBezTo>
                      <a:pt x="902" y="480"/>
                      <a:pt x="686" y="1"/>
                      <a:pt x="4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8"/>
              <p:cNvSpPr/>
              <p:nvPr/>
            </p:nvSpPr>
            <p:spPr>
              <a:xfrm>
                <a:off x="1113340" y="1945233"/>
                <a:ext cx="71038" cy="52018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81" extrusionOk="0">
                    <a:moveTo>
                      <a:pt x="366" y="0"/>
                    </a:moveTo>
                    <a:cubicBezTo>
                      <a:pt x="0" y="0"/>
                      <a:pt x="293" y="408"/>
                      <a:pt x="386" y="513"/>
                    </a:cubicBezTo>
                    <a:cubicBezTo>
                      <a:pt x="461" y="587"/>
                      <a:pt x="516" y="681"/>
                      <a:pt x="634" y="681"/>
                    </a:cubicBezTo>
                    <a:cubicBezTo>
                      <a:pt x="665" y="681"/>
                      <a:pt x="700" y="674"/>
                      <a:pt x="742" y="659"/>
                    </a:cubicBezTo>
                    <a:cubicBezTo>
                      <a:pt x="930" y="460"/>
                      <a:pt x="491" y="0"/>
                      <a:pt x="3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8"/>
              <p:cNvSpPr/>
              <p:nvPr/>
            </p:nvSpPr>
            <p:spPr>
              <a:xfrm>
                <a:off x="1222648" y="2075318"/>
                <a:ext cx="77531" cy="7501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982" extrusionOk="0">
                    <a:moveTo>
                      <a:pt x="240" y="1"/>
                    </a:moveTo>
                    <a:cubicBezTo>
                      <a:pt x="175" y="1"/>
                      <a:pt x="112" y="25"/>
                      <a:pt x="53" y="84"/>
                    </a:cubicBezTo>
                    <a:cubicBezTo>
                      <a:pt x="0" y="241"/>
                      <a:pt x="105" y="398"/>
                      <a:pt x="220" y="533"/>
                    </a:cubicBezTo>
                    <a:cubicBezTo>
                      <a:pt x="369" y="709"/>
                      <a:pt x="549" y="982"/>
                      <a:pt x="777" y="982"/>
                    </a:cubicBezTo>
                    <a:cubicBezTo>
                      <a:pt x="819" y="982"/>
                      <a:pt x="864" y="972"/>
                      <a:pt x="910" y="951"/>
                    </a:cubicBezTo>
                    <a:cubicBezTo>
                      <a:pt x="1014" y="784"/>
                      <a:pt x="910" y="565"/>
                      <a:pt x="763" y="387"/>
                    </a:cubicBezTo>
                    <a:cubicBezTo>
                      <a:pt x="631" y="208"/>
                      <a:pt x="430" y="1"/>
                      <a:pt x="2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8"/>
              <p:cNvSpPr/>
              <p:nvPr/>
            </p:nvSpPr>
            <p:spPr>
              <a:xfrm>
                <a:off x="913820" y="2269338"/>
                <a:ext cx="1645562" cy="1546414"/>
              </a:xfrm>
              <a:custGeom>
                <a:avLst/>
                <a:gdLst/>
                <a:ahLst/>
                <a:cxnLst/>
                <a:rect l="l" t="t" r="r" b="b"/>
                <a:pathLst>
                  <a:path w="21543" h="20245" extrusionOk="0">
                    <a:moveTo>
                      <a:pt x="16190" y="1"/>
                    </a:moveTo>
                    <a:cubicBezTo>
                      <a:pt x="16079" y="1"/>
                      <a:pt x="15965" y="4"/>
                      <a:pt x="15849" y="10"/>
                    </a:cubicBezTo>
                    <a:cubicBezTo>
                      <a:pt x="15368" y="41"/>
                      <a:pt x="14867" y="104"/>
                      <a:pt x="14439" y="219"/>
                    </a:cubicBezTo>
                    <a:cubicBezTo>
                      <a:pt x="13227" y="542"/>
                      <a:pt x="12036" y="898"/>
                      <a:pt x="10479" y="898"/>
                    </a:cubicBezTo>
                    <a:cubicBezTo>
                      <a:pt x="9528" y="898"/>
                      <a:pt x="8630" y="699"/>
                      <a:pt x="7762" y="532"/>
                    </a:cubicBezTo>
                    <a:cubicBezTo>
                      <a:pt x="7314" y="449"/>
                      <a:pt x="6854" y="386"/>
                      <a:pt x="6394" y="365"/>
                    </a:cubicBezTo>
                    <a:cubicBezTo>
                      <a:pt x="6344" y="363"/>
                      <a:pt x="6294" y="362"/>
                      <a:pt x="6245" y="362"/>
                    </a:cubicBezTo>
                    <a:cubicBezTo>
                      <a:pt x="5818" y="362"/>
                      <a:pt x="5407" y="439"/>
                      <a:pt x="5004" y="532"/>
                    </a:cubicBezTo>
                    <a:cubicBezTo>
                      <a:pt x="4566" y="647"/>
                      <a:pt x="4179" y="720"/>
                      <a:pt x="3813" y="877"/>
                    </a:cubicBezTo>
                    <a:cubicBezTo>
                      <a:pt x="1296" y="1911"/>
                      <a:pt x="0" y="4303"/>
                      <a:pt x="168" y="7992"/>
                    </a:cubicBezTo>
                    <a:cubicBezTo>
                      <a:pt x="251" y="9914"/>
                      <a:pt x="606" y="11637"/>
                      <a:pt x="1118" y="13205"/>
                    </a:cubicBezTo>
                    <a:cubicBezTo>
                      <a:pt x="1619" y="14741"/>
                      <a:pt x="2288" y="16182"/>
                      <a:pt x="3093" y="17394"/>
                    </a:cubicBezTo>
                    <a:cubicBezTo>
                      <a:pt x="3897" y="18595"/>
                      <a:pt x="5015" y="19661"/>
                      <a:pt x="6645" y="20006"/>
                    </a:cubicBezTo>
                    <a:cubicBezTo>
                      <a:pt x="6988" y="20077"/>
                      <a:pt x="7334" y="20112"/>
                      <a:pt x="7669" y="20112"/>
                    </a:cubicBezTo>
                    <a:cubicBezTo>
                      <a:pt x="8274" y="20112"/>
                      <a:pt x="8840" y="19998"/>
                      <a:pt x="9278" y="19776"/>
                    </a:cubicBezTo>
                    <a:cubicBezTo>
                      <a:pt x="9977" y="19421"/>
                      <a:pt x="10353" y="18899"/>
                      <a:pt x="10730" y="18136"/>
                    </a:cubicBezTo>
                    <a:cubicBezTo>
                      <a:pt x="11054" y="18679"/>
                      <a:pt x="11377" y="19097"/>
                      <a:pt x="11806" y="19452"/>
                    </a:cubicBezTo>
                    <a:cubicBezTo>
                      <a:pt x="12234" y="19818"/>
                      <a:pt x="12788" y="20121"/>
                      <a:pt x="13467" y="20215"/>
                    </a:cubicBezTo>
                    <a:cubicBezTo>
                      <a:pt x="13614" y="20235"/>
                      <a:pt x="13759" y="20245"/>
                      <a:pt x="13901" y="20245"/>
                    </a:cubicBezTo>
                    <a:cubicBezTo>
                      <a:pt x="14493" y="20245"/>
                      <a:pt x="15034" y="20083"/>
                      <a:pt x="15514" y="19881"/>
                    </a:cubicBezTo>
                    <a:cubicBezTo>
                      <a:pt x="16079" y="19630"/>
                      <a:pt x="16559" y="19285"/>
                      <a:pt x="16988" y="18930"/>
                    </a:cubicBezTo>
                    <a:cubicBezTo>
                      <a:pt x="18711" y="17488"/>
                      <a:pt x="19809" y="15242"/>
                      <a:pt x="20561" y="12828"/>
                    </a:cubicBezTo>
                    <a:cubicBezTo>
                      <a:pt x="20926" y="11669"/>
                      <a:pt x="21271" y="10279"/>
                      <a:pt x="21407" y="8848"/>
                    </a:cubicBezTo>
                    <a:cubicBezTo>
                      <a:pt x="21543" y="7365"/>
                      <a:pt x="21449" y="5766"/>
                      <a:pt x="21083" y="4450"/>
                    </a:cubicBezTo>
                    <a:cubicBezTo>
                      <a:pt x="20439" y="2113"/>
                      <a:pt x="19163" y="1"/>
                      <a:pt x="16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8"/>
              <p:cNvSpPr/>
              <p:nvPr/>
            </p:nvSpPr>
            <p:spPr>
              <a:xfrm>
                <a:off x="1416592" y="3779946"/>
                <a:ext cx="528355" cy="33609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440" extrusionOk="0">
                    <a:moveTo>
                      <a:pt x="6885" y="439"/>
                    </a:moveTo>
                    <a:lnTo>
                      <a:pt x="6916" y="439"/>
                    </a:lnTo>
                    <a:lnTo>
                      <a:pt x="6885" y="439"/>
                    </a:lnTo>
                    <a:close/>
                    <a:moveTo>
                      <a:pt x="1087" y="335"/>
                    </a:moveTo>
                    <a:lnTo>
                      <a:pt x="1087" y="335"/>
                    </a:lnTo>
                    <a:lnTo>
                      <a:pt x="1087" y="335"/>
                    </a:lnTo>
                    <a:lnTo>
                      <a:pt x="1087" y="335"/>
                    </a:lnTo>
                    <a:close/>
                    <a:moveTo>
                      <a:pt x="84" y="230"/>
                    </a:moveTo>
                    <a:lnTo>
                      <a:pt x="94" y="230"/>
                    </a:lnTo>
                    <a:lnTo>
                      <a:pt x="84" y="230"/>
                    </a:lnTo>
                    <a:close/>
                    <a:moveTo>
                      <a:pt x="84" y="230"/>
                    </a:moveTo>
                    <a:lnTo>
                      <a:pt x="84" y="230"/>
                    </a:lnTo>
                    <a:lnTo>
                      <a:pt x="84" y="230"/>
                    </a:lnTo>
                    <a:close/>
                    <a:moveTo>
                      <a:pt x="21" y="219"/>
                    </a:moveTo>
                    <a:cubicBezTo>
                      <a:pt x="31" y="219"/>
                      <a:pt x="52" y="219"/>
                      <a:pt x="63" y="230"/>
                    </a:cubicBezTo>
                    <a:cubicBezTo>
                      <a:pt x="52" y="219"/>
                      <a:pt x="31" y="219"/>
                      <a:pt x="21" y="219"/>
                    </a:cubicBezTo>
                    <a:close/>
                    <a:moveTo>
                      <a:pt x="10" y="219"/>
                    </a:moveTo>
                    <a:lnTo>
                      <a:pt x="21" y="219"/>
                    </a:lnTo>
                    <a:lnTo>
                      <a:pt x="10" y="219"/>
                    </a:lnTo>
                    <a:close/>
                    <a:moveTo>
                      <a:pt x="0" y="209"/>
                    </a:moveTo>
                    <a:lnTo>
                      <a:pt x="10" y="219"/>
                    </a:lnTo>
                    <a:lnTo>
                      <a:pt x="0" y="209"/>
                    </a:lnTo>
                    <a:close/>
                    <a:moveTo>
                      <a:pt x="2675" y="10"/>
                    </a:moveTo>
                    <a:cubicBezTo>
                      <a:pt x="2236" y="219"/>
                      <a:pt x="1672" y="335"/>
                      <a:pt x="1087" y="335"/>
                    </a:cubicBezTo>
                    <a:cubicBezTo>
                      <a:pt x="1672" y="335"/>
                      <a:pt x="2236" y="219"/>
                      <a:pt x="2675" y="10"/>
                    </a:cubicBezTo>
                    <a:close/>
                    <a:moveTo>
                      <a:pt x="2685" y="0"/>
                    </a:moveTo>
                    <a:cubicBezTo>
                      <a:pt x="2685" y="0"/>
                      <a:pt x="2685" y="10"/>
                      <a:pt x="2675" y="10"/>
                    </a:cubicBezTo>
                    <a:cubicBezTo>
                      <a:pt x="2685" y="10"/>
                      <a:pt x="2685" y="0"/>
                      <a:pt x="2685" y="0"/>
                    </a:cubicBezTo>
                    <a:close/>
                    <a:moveTo>
                      <a:pt x="2696" y="0"/>
                    </a:moveTo>
                    <a:lnTo>
                      <a:pt x="268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8"/>
              <p:cNvSpPr/>
              <p:nvPr/>
            </p:nvSpPr>
            <p:spPr>
              <a:xfrm>
                <a:off x="1975966" y="3787890"/>
                <a:ext cx="122216" cy="28033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67" extrusionOk="0">
                    <a:moveTo>
                      <a:pt x="1" y="366"/>
                    </a:moveTo>
                    <a:lnTo>
                      <a:pt x="1" y="366"/>
                    </a:lnTo>
                    <a:lnTo>
                      <a:pt x="1" y="366"/>
                    </a:lnTo>
                    <a:lnTo>
                      <a:pt x="1" y="366"/>
                    </a:lnTo>
                    <a:close/>
                    <a:moveTo>
                      <a:pt x="1568" y="11"/>
                    </a:moveTo>
                    <a:cubicBezTo>
                      <a:pt x="1098" y="210"/>
                      <a:pt x="576" y="366"/>
                      <a:pt x="11" y="366"/>
                    </a:cubicBezTo>
                    <a:cubicBezTo>
                      <a:pt x="576" y="366"/>
                      <a:pt x="1098" y="210"/>
                      <a:pt x="1568" y="11"/>
                    </a:cubicBezTo>
                    <a:close/>
                    <a:moveTo>
                      <a:pt x="1599" y="1"/>
                    </a:moveTo>
                    <a:cubicBezTo>
                      <a:pt x="1589" y="1"/>
                      <a:pt x="1578" y="11"/>
                      <a:pt x="1568" y="11"/>
                    </a:cubicBezTo>
                    <a:cubicBezTo>
                      <a:pt x="1578" y="11"/>
                      <a:pt x="1589" y="1"/>
                      <a:pt x="1599" y="1"/>
                    </a:cubicBezTo>
                    <a:close/>
                  </a:path>
                </a:pathLst>
              </a:custGeom>
              <a:solidFill>
                <a:srgbClr val="A3A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8"/>
              <p:cNvSpPr/>
              <p:nvPr/>
            </p:nvSpPr>
            <p:spPr>
              <a:xfrm>
                <a:off x="1325616" y="3157477"/>
                <a:ext cx="1185113" cy="658439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8620" extrusionOk="0">
                    <a:moveTo>
                      <a:pt x="15514" y="0"/>
                    </a:moveTo>
                    <a:lnTo>
                      <a:pt x="15514" y="0"/>
                    </a:lnTo>
                    <a:cubicBezTo>
                      <a:pt x="15045" y="94"/>
                      <a:pt x="14543" y="168"/>
                      <a:pt x="14021" y="219"/>
                    </a:cubicBezTo>
                    <a:cubicBezTo>
                      <a:pt x="13770" y="992"/>
                      <a:pt x="13498" y="1735"/>
                      <a:pt x="13195" y="2403"/>
                    </a:cubicBezTo>
                    <a:cubicBezTo>
                      <a:pt x="12516" y="3855"/>
                      <a:pt x="11523" y="5192"/>
                      <a:pt x="10061" y="5851"/>
                    </a:cubicBezTo>
                    <a:cubicBezTo>
                      <a:pt x="9643" y="6039"/>
                      <a:pt x="9110" y="6143"/>
                      <a:pt x="8567" y="6143"/>
                    </a:cubicBezTo>
                    <a:cubicBezTo>
                      <a:pt x="8128" y="6143"/>
                      <a:pt x="7690" y="6070"/>
                      <a:pt x="7303" y="5934"/>
                    </a:cubicBezTo>
                    <a:cubicBezTo>
                      <a:pt x="6488" y="5642"/>
                      <a:pt x="5893" y="5182"/>
                      <a:pt x="5380" y="4545"/>
                    </a:cubicBezTo>
                    <a:cubicBezTo>
                      <a:pt x="4200" y="6279"/>
                      <a:pt x="2487" y="7491"/>
                      <a:pt x="0" y="7930"/>
                    </a:cubicBezTo>
                    <a:cubicBezTo>
                      <a:pt x="366" y="8118"/>
                      <a:pt x="763" y="8264"/>
                      <a:pt x="1191" y="8358"/>
                    </a:cubicBezTo>
                    <a:lnTo>
                      <a:pt x="1201" y="8368"/>
                    </a:lnTo>
                    <a:lnTo>
                      <a:pt x="1212" y="8368"/>
                    </a:lnTo>
                    <a:cubicBezTo>
                      <a:pt x="1222" y="8368"/>
                      <a:pt x="1243" y="8368"/>
                      <a:pt x="1254" y="8379"/>
                    </a:cubicBezTo>
                    <a:lnTo>
                      <a:pt x="1285" y="8379"/>
                    </a:lnTo>
                    <a:cubicBezTo>
                      <a:pt x="1619" y="8452"/>
                      <a:pt x="1954" y="8484"/>
                      <a:pt x="2278" y="8484"/>
                    </a:cubicBezTo>
                    <a:cubicBezTo>
                      <a:pt x="2863" y="8484"/>
                      <a:pt x="3427" y="8368"/>
                      <a:pt x="3866" y="8159"/>
                    </a:cubicBezTo>
                    <a:cubicBezTo>
                      <a:pt x="3876" y="8159"/>
                      <a:pt x="3876" y="8149"/>
                      <a:pt x="3876" y="8149"/>
                    </a:cubicBezTo>
                    <a:lnTo>
                      <a:pt x="3887" y="8149"/>
                    </a:lnTo>
                    <a:cubicBezTo>
                      <a:pt x="4586" y="7794"/>
                      <a:pt x="4962" y="7272"/>
                      <a:pt x="5339" y="6509"/>
                    </a:cubicBezTo>
                    <a:cubicBezTo>
                      <a:pt x="5663" y="7052"/>
                      <a:pt x="5986" y="7470"/>
                      <a:pt x="6415" y="7825"/>
                    </a:cubicBezTo>
                    <a:cubicBezTo>
                      <a:pt x="6843" y="8191"/>
                      <a:pt x="7397" y="8494"/>
                      <a:pt x="8076" y="8588"/>
                    </a:cubicBezTo>
                    <a:lnTo>
                      <a:pt x="8107" y="8588"/>
                    </a:lnTo>
                    <a:cubicBezTo>
                      <a:pt x="8243" y="8609"/>
                      <a:pt x="8379" y="8619"/>
                      <a:pt x="8515" y="8619"/>
                    </a:cubicBezTo>
                    <a:lnTo>
                      <a:pt x="8525" y="8619"/>
                    </a:lnTo>
                    <a:cubicBezTo>
                      <a:pt x="9090" y="8619"/>
                      <a:pt x="9612" y="8463"/>
                      <a:pt x="10082" y="8264"/>
                    </a:cubicBezTo>
                    <a:cubicBezTo>
                      <a:pt x="10092" y="8264"/>
                      <a:pt x="10103" y="8254"/>
                      <a:pt x="10113" y="8254"/>
                    </a:cubicBezTo>
                    <a:lnTo>
                      <a:pt x="10123" y="8254"/>
                    </a:lnTo>
                    <a:cubicBezTo>
                      <a:pt x="10688" y="8003"/>
                      <a:pt x="11168" y="7658"/>
                      <a:pt x="11597" y="7303"/>
                    </a:cubicBezTo>
                    <a:cubicBezTo>
                      <a:pt x="13320" y="5861"/>
                      <a:pt x="14418" y="3615"/>
                      <a:pt x="15170" y="1201"/>
                    </a:cubicBezTo>
                    <a:cubicBezTo>
                      <a:pt x="15284" y="825"/>
                      <a:pt x="15400" y="418"/>
                      <a:pt x="1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8"/>
              <p:cNvSpPr/>
              <p:nvPr/>
            </p:nvSpPr>
            <p:spPr>
              <a:xfrm>
                <a:off x="2296787" y="2463206"/>
                <a:ext cx="76691" cy="124508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630" extrusionOk="0">
                    <a:moveTo>
                      <a:pt x="356" y="21"/>
                    </a:moveTo>
                    <a:cubicBezTo>
                      <a:pt x="648" y="0"/>
                      <a:pt x="1003" y="648"/>
                      <a:pt x="982" y="1139"/>
                    </a:cubicBezTo>
                    <a:cubicBezTo>
                      <a:pt x="972" y="1389"/>
                      <a:pt x="836" y="1630"/>
                      <a:pt x="565" y="1598"/>
                    </a:cubicBezTo>
                    <a:cubicBezTo>
                      <a:pt x="325" y="1567"/>
                      <a:pt x="74" y="1045"/>
                      <a:pt x="32" y="669"/>
                    </a:cubicBezTo>
                    <a:cubicBezTo>
                      <a:pt x="0" y="314"/>
                      <a:pt x="74" y="42"/>
                      <a:pt x="356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8"/>
              <p:cNvSpPr/>
              <p:nvPr/>
            </p:nvSpPr>
            <p:spPr>
              <a:xfrm>
                <a:off x="1065446" y="2507891"/>
                <a:ext cx="186838" cy="247411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3239" extrusionOk="0">
                    <a:moveTo>
                      <a:pt x="1505" y="63"/>
                    </a:moveTo>
                    <a:cubicBezTo>
                      <a:pt x="2048" y="0"/>
                      <a:pt x="2445" y="397"/>
                      <a:pt x="2372" y="1097"/>
                    </a:cubicBezTo>
                    <a:cubicBezTo>
                      <a:pt x="2309" y="1682"/>
                      <a:pt x="1724" y="2476"/>
                      <a:pt x="1338" y="2800"/>
                    </a:cubicBezTo>
                    <a:cubicBezTo>
                      <a:pt x="1097" y="2998"/>
                      <a:pt x="669" y="3239"/>
                      <a:pt x="345" y="3093"/>
                    </a:cubicBezTo>
                    <a:cubicBezTo>
                      <a:pt x="0" y="2946"/>
                      <a:pt x="0" y="2476"/>
                      <a:pt x="52" y="2027"/>
                    </a:cubicBezTo>
                    <a:cubicBezTo>
                      <a:pt x="136" y="1358"/>
                      <a:pt x="491" y="690"/>
                      <a:pt x="794" y="397"/>
                    </a:cubicBezTo>
                    <a:cubicBezTo>
                      <a:pt x="983" y="219"/>
                      <a:pt x="1181" y="105"/>
                      <a:pt x="1505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8"/>
              <p:cNvSpPr/>
              <p:nvPr/>
            </p:nvSpPr>
            <p:spPr>
              <a:xfrm>
                <a:off x="2377374" y="2613228"/>
                <a:ext cx="71114" cy="99759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306" extrusionOk="0">
                    <a:moveTo>
                      <a:pt x="387" y="136"/>
                    </a:moveTo>
                    <a:cubicBezTo>
                      <a:pt x="920" y="0"/>
                      <a:pt x="930" y="1306"/>
                      <a:pt x="366" y="1212"/>
                    </a:cubicBezTo>
                    <a:cubicBezTo>
                      <a:pt x="1" y="1149"/>
                      <a:pt x="85" y="219"/>
                      <a:pt x="387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8"/>
              <p:cNvSpPr/>
              <p:nvPr/>
            </p:nvSpPr>
            <p:spPr>
              <a:xfrm>
                <a:off x="2316723" y="2649893"/>
                <a:ext cx="55150" cy="9105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92" extrusionOk="0">
                    <a:moveTo>
                      <a:pt x="220" y="1004"/>
                    </a:moveTo>
                    <a:cubicBezTo>
                      <a:pt x="1" y="784"/>
                      <a:pt x="136" y="1"/>
                      <a:pt x="492" y="189"/>
                    </a:cubicBezTo>
                    <a:cubicBezTo>
                      <a:pt x="721" y="303"/>
                      <a:pt x="607" y="1192"/>
                      <a:pt x="220" y="10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8"/>
              <p:cNvSpPr/>
              <p:nvPr/>
            </p:nvSpPr>
            <p:spPr>
              <a:xfrm>
                <a:off x="1024732" y="2815879"/>
                <a:ext cx="95787" cy="15811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070" extrusionOk="0">
                    <a:moveTo>
                      <a:pt x="481" y="220"/>
                    </a:moveTo>
                    <a:cubicBezTo>
                      <a:pt x="1254" y="1"/>
                      <a:pt x="1077" y="2069"/>
                      <a:pt x="397" y="1965"/>
                    </a:cubicBezTo>
                    <a:cubicBezTo>
                      <a:pt x="220" y="1944"/>
                      <a:pt x="95" y="1631"/>
                      <a:pt x="63" y="1380"/>
                    </a:cubicBezTo>
                    <a:cubicBezTo>
                      <a:pt x="0" y="909"/>
                      <a:pt x="241" y="293"/>
                      <a:pt x="481" y="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8"/>
              <p:cNvSpPr/>
              <p:nvPr/>
            </p:nvSpPr>
            <p:spPr>
              <a:xfrm>
                <a:off x="2016680" y="2140781"/>
                <a:ext cx="922578" cy="1041433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3634" extrusionOk="0">
                    <a:moveTo>
                      <a:pt x="857" y="13478"/>
                    </a:moveTo>
                    <a:cubicBezTo>
                      <a:pt x="377" y="13060"/>
                      <a:pt x="1" y="12380"/>
                      <a:pt x="22" y="11503"/>
                    </a:cubicBezTo>
                    <a:cubicBezTo>
                      <a:pt x="43" y="10646"/>
                      <a:pt x="377" y="9905"/>
                      <a:pt x="795" y="9455"/>
                    </a:cubicBezTo>
                    <a:cubicBezTo>
                      <a:pt x="2017" y="9737"/>
                      <a:pt x="3323" y="9915"/>
                      <a:pt x="4649" y="9612"/>
                    </a:cubicBezTo>
                    <a:cubicBezTo>
                      <a:pt x="5673" y="9371"/>
                      <a:pt x="6938" y="8912"/>
                      <a:pt x="7449" y="8066"/>
                    </a:cubicBezTo>
                    <a:cubicBezTo>
                      <a:pt x="7920" y="7303"/>
                      <a:pt x="8076" y="6164"/>
                      <a:pt x="7993" y="4932"/>
                    </a:cubicBezTo>
                    <a:cubicBezTo>
                      <a:pt x="7962" y="4377"/>
                      <a:pt x="7899" y="3803"/>
                      <a:pt x="7825" y="3228"/>
                    </a:cubicBezTo>
                    <a:cubicBezTo>
                      <a:pt x="7742" y="2487"/>
                      <a:pt x="7586" y="1776"/>
                      <a:pt x="7888" y="1191"/>
                    </a:cubicBezTo>
                    <a:cubicBezTo>
                      <a:pt x="8181" y="627"/>
                      <a:pt x="8975" y="0"/>
                      <a:pt x="9852" y="366"/>
                    </a:cubicBezTo>
                    <a:cubicBezTo>
                      <a:pt x="10542" y="669"/>
                      <a:pt x="10960" y="1598"/>
                      <a:pt x="11242" y="2299"/>
                    </a:cubicBezTo>
                    <a:cubicBezTo>
                      <a:pt x="11566" y="3145"/>
                      <a:pt x="11712" y="4043"/>
                      <a:pt x="11827" y="5036"/>
                    </a:cubicBezTo>
                    <a:cubicBezTo>
                      <a:pt x="12078" y="7240"/>
                      <a:pt x="11795" y="9288"/>
                      <a:pt x="10918" y="10594"/>
                    </a:cubicBezTo>
                    <a:cubicBezTo>
                      <a:pt x="9581" y="12600"/>
                      <a:pt x="7147" y="13467"/>
                      <a:pt x="3960" y="13603"/>
                    </a:cubicBezTo>
                    <a:cubicBezTo>
                      <a:pt x="3417" y="13624"/>
                      <a:pt x="2852" y="13634"/>
                      <a:pt x="2288" y="13603"/>
                    </a:cubicBezTo>
                    <a:cubicBezTo>
                      <a:pt x="1819" y="13582"/>
                      <a:pt x="1338" y="13467"/>
                      <a:pt x="857" y="134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8"/>
              <p:cNvSpPr/>
              <p:nvPr/>
            </p:nvSpPr>
            <p:spPr>
              <a:xfrm>
                <a:off x="2918492" y="2511100"/>
                <a:ext cx="1680" cy="1359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8" extrusionOk="0">
                    <a:moveTo>
                      <a:pt x="21" y="167"/>
                    </a:moveTo>
                    <a:lnTo>
                      <a:pt x="21" y="177"/>
                    </a:lnTo>
                    <a:lnTo>
                      <a:pt x="21" y="167"/>
                    </a:lnTo>
                    <a:close/>
                    <a:moveTo>
                      <a:pt x="0" y="21"/>
                    </a:moveTo>
                    <a:cubicBezTo>
                      <a:pt x="10" y="73"/>
                      <a:pt x="10" y="115"/>
                      <a:pt x="21" y="167"/>
                    </a:cubicBezTo>
                    <a:cubicBezTo>
                      <a:pt x="10" y="115"/>
                      <a:pt x="10" y="73"/>
                      <a:pt x="0" y="21"/>
                    </a:cubicBezTo>
                    <a:close/>
                    <a:moveTo>
                      <a:pt x="0" y="10"/>
                    </a:moveTo>
                    <a:lnTo>
                      <a:pt x="0" y="21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8"/>
              <p:cNvSpPr/>
              <p:nvPr/>
            </p:nvSpPr>
            <p:spPr>
              <a:xfrm>
                <a:off x="2082142" y="3170234"/>
                <a:ext cx="237023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47" extrusionOk="0">
                    <a:moveTo>
                      <a:pt x="2236" y="147"/>
                    </a:moveTo>
                    <a:lnTo>
                      <a:pt x="2246" y="147"/>
                    </a:lnTo>
                    <a:lnTo>
                      <a:pt x="2246" y="147"/>
                    </a:lnTo>
                    <a:lnTo>
                      <a:pt x="2236" y="147"/>
                    </a:lnTo>
                    <a:close/>
                    <a:moveTo>
                      <a:pt x="1484" y="126"/>
                    </a:moveTo>
                    <a:cubicBezTo>
                      <a:pt x="1494" y="136"/>
                      <a:pt x="1494" y="136"/>
                      <a:pt x="1505" y="136"/>
                    </a:cubicBezTo>
                    <a:cubicBezTo>
                      <a:pt x="1494" y="136"/>
                      <a:pt x="1494" y="136"/>
                      <a:pt x="1484" y="126"/>
                    </a:cubicBezTo>
                    <a:close/>
                    <a:moveTo>
                      <a:pt x="1452" y="126"/>
                    </a:moveTo>
                    <a:lnTo>
                      <a:pt x="1463" y="126"/>
                    </a:lnTo>
                    <a:lnTo>
                      <a:pt x="1452" y="126"/>
                    </a:lnTo>
                    <a:close/>
                    <a:moveTo>
                      <a:pt x="3103" y="126"/>
                    </a:moveTo>
                    <a:cubicBezTo>
                      <a:pt x="2821" y="136"/>
                      <a:pt x="2529" y="147"/>
                      <a:pt x="2246" y="147"/>
                    </a:cubicBezTo>
                    <a:cubicBezTo>
                      <a:pt x="2529" y="147"/>
                      <a:pt x="2821" y="136"/>
                      <a:pt x="3103" y="126"/>
                    </a:cubicBezTo>
                    <a:close/>
                    <a:moveTo>
                      <a:pt x="1400" y="126"/>
                    </a:moveTo>
                    <a:lnTo>
                      <a:pt x="1431" y="126"/>
                    </a:lnTo>
                    <a:lnTo>
                      <a:pt x="1400" y="126"/>
                    </a:lnTo>
                    <a:close/>
                    <a:moveTo>
                      <a:pt x="909" y="73"/>
                    </a:moveTo>
                    <a:cubicBezTo>
                      <a:pt x="1076" y="94"/>
                      <a:pt x="1243" y="115"/>
                      <a:pt x="1400" y="126"/>
                    </a:cubicBezTo>
                    <a:cubicBezTo>
                      <a:pt x="1243" y="115"/>
                      <a:pt x="1076" y="94"/>
                      <a:pt x="909" y="73"/>
                    </a:cubicBezTo>
                    <a:close/>
                    <a:moveTo>
                      <a:pt x="63" y="1"/>
                    </a:moveTo>
                    <a:lnTo>
                      <a:pt x="0" y="1"/>
                    </a:lnTo>
                    <a:lnTo>
                      <a:pt x="63" y="1"/>
                    </a:lnTo>
                    <a:close/>
                    <a:moveTo>
                      <a:pt x="63" y="1"/>
                    </a:moveTo>
                    <a:lnTo>
                      <a:pt x="63" y="1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DB59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8"/>
              <p:cNvSpPr/>
              <p:nvPr/>
            </p:nvSpPr>
            <p:spPr>
              <a:xfrm>
                <a:off x="2038220" y="2389799"/>
                <a:ext cx="889045" cy="791654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10364" extrusionOk="0">
                    <a:moveTo>
                      <a:pt x="11253" y="0"/>
                    </a:moveTo>
                    <a:cubicBezTo>
                      <a:pt x="11221" y="209"/>
                      <a:pt x="11221" y="439"/>
                      <a:pt x="11211" y="627"/>
                    </a:cubicBezTo>
                    <a:cubicBezTo>
                      <a:pt x="11158" y="1170"/>
                      <a:pt x="11106" y="1556"/>
                      <a:pt x="11065" y="1901"/>
                    </a:cubicBezTo>
                    <a:cubicBezTo>
                      <a:pt x="10688" y="4513"/>
                      <a:pt x="10103" y="6519"/>
                      <a:pt x="8432" y="7804"/>
                    </a:cubicBezTo>
                    <a:cubicBezTo>
                      <a:pt x="7376" y="8609"/>
                      <a:pt x="5924" y="9131"/>
                      <a:pt x="4347" y="9403"/>
                    </a:cubicBezTo>
                    <a:cubicBezTo>
                      <a:pt x="3605" y="9528"/>
                      <a:pt x="2717" y="9591"/>
                      <a:pt x="1839" y="9591"/>
                    </a:cubicBezTo>
                    <a:cubicBezTo>
                      <a:pt x="1349" y="9591"/>
                      <a:pt x="857" y="9570"/>
                      <a:pt x="387" y="9528"/>
                    </a:cubicBezTo>
                    <a:cubicBezTo>
                      <a:pt x="293" y="9517"/>
                      <a:pt x="147" y="9496"/>
                      <a:pt x="0" y="9475"/>
                    </a:cubicBezTo>
                    <a:lnTo>
                      <a:pt x="0" y="9475"/>
                    </a:lnTo>
                    <a:cubicBezTo>
                      <a:pt x="147" y="9768"/>
                      <a:pt x="356" y="10019"/>
                      <a:pt x="575" y="10218"/>
                    </a:cubicBezTo>
                    <a:lnTo>
                      <a:pt x="638" y="10218"/>
                    </a:lnTo>
                    <a:cubicBezTo>
                      <a:pt x="920" y="10218"/>
                      <a:pt x="1202" y="10259"/>
                      <a:pt x="1484" y="10290"/>
                    </a:cubicBezTo>
                    <a:cubicBezTo>
                      <a:pt x="1651" y="10311"/>
                      <a:pt x="1818" y="10332"/>
                      <a:pt x="1975" y="10343"/>
                    </a:cubicBezTo>
                    <a:lnTo>
                      <a:pt x="2059" y="10343"/>
                    </a:lnTo>
                    <a:cubicBezTo>
                      <a:pt x="2069" y="10353"/>
                      <a:pt x="2069" y="10353"/>
                      <a:pt x="2080" y="10353"/>
                    </a:cubicBezTo>
                    <a:cubicBezTo>
                      <a:pt x="2320" y="10364"/>
                      <a:pt x="2570" y="10364"/>
                      <a:pt x="2811" y="10364"/>
                    </a:cubicBezTo>
                    <a:lnTo>
                      <a:pt x="2821" y="10364"/>
                    </a:lnTo>
                    <a:cubicBezTo>
                      <a:pt x="3104" y="10364"/>
                      <a:pt x="3396" y="10353"/>
                      <a:pt x="3678" y="10343"/>
                    </a:cubicBezTo>
                    <a:cubicBezTo>
                      <a:pt x="6865" y="10207"/>
                      <a:pt x="9299" y="9340"/>
                      <a:pt x="10636" y="7334"/>
                    </a:cubicBezTo>
                    <a:cubicBezTo>
                      <a:pt x="11304" y="6331"/>
                      <a:pt x="11639" y="4899"/>
                      <a:pt x="11639" y="3291"/>
                    </a:cubicBezTo>
                    <a:cubicBezTo>
                      <a:pt x="11639" y="2800"/>
                      <a:pt x="11608" y="2298"/>
                      <a:pt x="11545" y="1776"/>
                    </a:cubicBezTo>
                    <a:lnTo>
                      <a:pt x="11545" y="1765"/>
                    </a:lnTo>
                    <a:lnTo>
                      <a:pt x="11545" y="1755"/>
                    </a:lnTo>
                    <a:cubicBezTo>
                      <a:pt x="11534" y="1703"/>
                      <a:pt x="11534" y="1661"/>
                      <a:pt x="11524" y="1609"/>
                    </a:cubicBezTo>
                    <a:lnTo>
                      <a:pt x="11524" y="1598"/>
                    </a:lnTo>
                    <a:lnTo>
                      <a:pt x="11524" y="1588"/>
                    </a:lnTo>
                    <a:cubicBezTo>
                      <a:pt x="11451" y="1024"/>
                      <a:pt x="11367" y="501"/>
                      <a:pt x="1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8"/>
              <p:cNvSpPr/>
              <p:nvPr/>
            </p:nvSpPr>
            <p:spPr>
              <a:xfrm>
                <a:off x="2553749" y="2171870"/>
                <a:ext cx="339226" cy="158881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2080" extrusionOk="0">
                    <a:moveTo>
                      <a:pt x="4295" y="0"/>
                    </a:moveTo>
                    <a:cubicBezTo>
                      <a:pt x="4441" y="95"/>
                      <a:pt x="4295" y="272"/>
                      <a:pt x="4232" y="356"/>
                    </a:cubicBezTo>
                    <a:cubicBezTo>
                      <a:pt x="4190" y="408"/>
                      <a:pt x="4148" y="460"/>
                      <a:pt x="4096" y="513"/>
                    </a:cubicBezTo>
                    <a:cubicBezTo>
                      <a:pt x="3501" y="1233"/>
                      <a:pt x="1787" y="2080"/>
                      <a:pt x="356" y="1558"/>
                    </a:cubicBezTo>
                    <a:cubicBezTo>
                      <a:pt x="209" y="1505"/>
                      <a:pt x="11" y="1421"/>
                      <a:pt x="0" y="1244"/>
                    </a:cubicBezTo>
                    <a:cubicBezTo>
                      <a:pt x="1359" y="1704"/>
                      <a:pt x="2570" y="1275"/>
                      <a:pt x="3364" y="680"/>
                    </a:cubicBezTo>
                    <a:cubicBezTo>
                      <a:pt x="3501" y="575"/>
                      <a:pt x="3626" y="460"/>
                      <a:pt x="3761" y="356"/>
                    </a:cubicBezTo>
                    <a:cubicBezTo>
                      <a:pt x="3929" y="230"/>
                      <a:pt x="4096" y="74"/>
                      <a:pt x="4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8"/>
              <p:cNvSpPr/>
              <p:nvPr/>
            </p:nvSpPr>
            <p:spPr>
              <a:xfrm>
                <a:off x="2588123" y="2514231"/>
                <a:ext cx="391855" cy="127792"/>
              </a:xfrm>
              <a:custGeom>
                <a:avLst/>
                <a:gdLst/>
                <a:ahLst/>
                <a:cxnLst/>
                <a:rect l="l" t="t" r="r" b="b"/>
                <a:pathLst>
                  <a:path w="5130" h="1673" extrusionOk="0">
                    <a:moveTo>
                      <a:pt x="5119" y="22"/>
                    </a:moveTo>
                    <a:cubicBezTo>
                      <a:pt x="5129" y="303"/>
                      <a:pt x="4899" y="491"/>
                      <a:pt x="4722" y="679"/>
                    </a:cubicBezTo>
                    <a:cubicBezTo>
                      <a:pt x="4242" y="1192"/>
                      <a:pt x="3562" y="1672"/>
                      <a:pt x="2559" y="1620"/>
                    </a:cubicBezTo>
                    <a:cubicBezTo>
                      <a:pt x="1672" y="1578"/>
                      <a:pt x="669" y="1244"/>
                      <a:pt x="177" y="763"/>
                    </a:cubicBezTo>
                    <a:cubicBezTo>
                      <a:pt x="115" y="700"/>
                      <a:pt x="0" y="607"/>
                      <a:pt x="31" y="512"/>
                    </a:cubicBezTo>
                    <a:cubicBezTo>
                      <a:pt x="219" y="554"/>
                      <a:pt x="376" y="669"/>
                      <a:pt x="553" y="763"/>
                    </a:cubicBezTo>
                    <a:cubicBezTo>
                      <a:pt x="1159" y="1056"/>
                      <a:pt x="1943" y="1338"/>
                      <a:pt x="2894" y="1265"/>
                    </a:cubicBezTo>
                    <a:cubicBezTo>
                      <a:pt x="3604" y="1213"/>
                      <a:pt x="4095" y="805"/>
                      <a:pt x="4576" y="429"/>
                    </a:cubicBezTo>
                    <a:cubicBezTo>
                      <a:pt x="4764" y="282"/>
                      <a:pt x="4962" y="178"/>
                      <a:pt x="5057" y="1"/>
                    </a:cubicBezTo>
                    <a:cubicBezTo>
                      <a:pt x="5098" y="1"/>
                      <a:pt x="5098" y="22"/>
                      <a:pt x="5119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8"/>
              <p:cNvSpPr/>
              <p:nvPr/>
            </p:nvSpPr>
            <p:spPr>
              <a:xfrm>
                <a:off x="2576894" y="2669066"/>
                <a:ext cx="425388" cy="177977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30" extrusionOk="0">
                    <a:moveTo>
                      <a:pt x="32" y="1"/>
                    </a:moveTo>
                    <a:lnTo>
                      <a:pt x="94" y="1"/>
                    </a:lnTo>
                    <a:cubicBezTo>
                      <a:pt x="784" y="951"/>
                      <a:pt x="1766" y="1954"/>
                      <a:pt x="3312" y="1954"/>
                    </a:cubicBezTo>
                    <a:cubicBezTo>
                      <a:pt x="4232" y="1954"/>
                      <a:pt x="4702" y="1484"/>
                      <a:pt x="5569" y="1411"/>
                    </a:cubicBezTo>
                    <a:cubicBezTo>
                      <a:pt x="5569" y="1589"/>
                      <a:pt x="5381" y="1672"/>
                      <a:pt x="5245" y="1745"/>
                    </a:cubicBezTo>
                    <a:cubicBezTo>
                      <a:pt x="4670" y="2058"/>
                      <a:pt x="4054" y="2330"/>
                      <a:pt x="3103" y="2267"/>
                    </a:cubicBezTo>
                    <a:cubicBezTo>
                      <a:pt x="2466" y="2225"/>
                      <a:pt x="1777" y="1975"/>
                      <a:pt x="1254" y="1620"/>
                    </a:cubicBezTo>
                    <a:cubicBezTo>
                      <a:pt x="669" y="1223"/>
                      <a:pt x="178" y="669"/>
                      <a:pt x="11" y="63"/>
                    </a:cubicBezTo>
                    <a:cubicBezTo>
                      <a:pt x="1" y="21"/>
                      <a:pt x="32" y="21"/>
                      <a:pt x="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8"/>
              <p:cNvSpPr/>
              <p:nvPr/>
            </p:nvSpPr>
            <p:spPr>
              <a:xfrm>
                <a:off x="2522660" y="2729716"/>
                <a:ext cx="312033" cy="325706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264" extrusionOk="0">
                    <a:moveTo>
                      <a:pt x="21" y="1"/>
                    </a:moveTo>
                    <a:lnTo>
                      <a:pt x="84" y="1"/>
                    </a:lnTo>
                    <a:cubicBezTo>
                      <a:pt x="345" y="481"/>
                      <a:pt x="460" y="972"/>
                      <a:pt x="700" y="1411"/>
                    </a:cubicBezTo>
                    <a:cubicBezTo>
                      <a:pt x="1254" y="2445"/>
                      <a:pt x="2121" y="3427"/>
                      <a:pt x="3395" y="3772"/>
                    </a:cubicBezTo>
                    <a:cubicBezTo>
                      <a:pt x="3511" y="3803"/>
                      <a:pt x="3657" y="3824"/>
                      <a:pt x="3792" y="3876"/>
                    </a:cubicBezTo>
                    <a:cubicBezTo>
                      <a:pt x="3887" y="3908"/>
                      <a:pt x="4054" y="3950"/>
                      <a:pt x="4085" y="4085"/>
                    </a:cubicBezTo>
                    <a:cubicBezTo>
                      <a:pt x="3813" y="4263"/>
                      <a:pt x="3490" y="4138"/>
                      <a:pt x="3228" y="4085"/>
                    </a:cubicBezTo>
                    <a:cubicBezTo>
                      <a:pt x="2392" y="3918"/>
                      <a:pt x="1786" y="3427"/>
                      <a:pt x="1306" y="2905"/>
                    </a:cubicBezTo>
                    <a:cubicBezTo>
                      <a:pt x="616" y="2153"/>
                      <a:pt x="73" y="1317"/>
                      <a:pt x="0" y="63"/>
                    </a:cubicBezTo>
                    <a:cubicBezTo>
                      <a:pt x="10" y="52"/>
                      <a:pt x="21" y="32"/>
                      <a:pt x="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8"/>
              <p:cNvSpPr/>
              <p:nvPr/>
            </p:nvSpPr>
            <p:spPr>
              <a:xfrm>
                <a:off x="2399755" y="2784790"/>
                <a:ext cx="219530" cy="435013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5695" extrusionOk="0">
                    <a:moveTo>
                      <a:pt x="2873" y="5558"/>
                    </a:moveTo>
                    <a:cubicBezTo>
                      <a:pt x="2675" y="5694"/>
                      <a:pt x="2424" y="5537"/>
                      <a:pt x="2246" y="5423"/>
                    </a:cubicBezTo>
                    <a:cubicBezTo>
                      <a:pt x="1348" y="4869"/>
                      <a:pt x="825" y="3991"/>
                      <a:pt x="418" y="2904"/>
                    </a:cubicBezTo>
                    <a:cubicBezTo>
                      <a:pt x="189" y="2309"/>
                      <a:pt x="0" y="1787"/>
                      <a:pt x="52" y="1003"/>
                    </a:cubicBezTo>
                    <a:cubicBezTo>
                      <a:pt x="73" y="690"/>
                      <a:pt x="178" y="376"/>
                      <a:pt x="219" y="63"/>
                    </a:cubicBezTo>
                    <a:cubicBezTo>
                      <a:pt x="240" y="32"/>
                      <a:pt x="261" y="11"/>
                      <a:pt x="282" y="0"/>
                    </a:cubicBezTo>
                    <a:lnTo>
                      <a:pt x="335" y="0"/>
                    </a:lnTo>
                    <a:cubicBezTo>
                      <a:pt x="470" y="293"/>
                      <a:pt x="377" y="805"/>
                      <a:pt x="418" y="1223"/>
                    </a:cubicBezTo>
                    <a:cubicBezTo>
                      <a:pt x="481" y="2079"/>
                      <a:pt x="774" y="2769"/>
                      <a:pt x="1108" y="3427"/>
                    </a:cubicBezTo>
                    <a:cubicBezTo>
                      <a:pt x="1442" y="4106"/>
                      <a:pt x="1828" y="4608"/>
                      <a:pt x="2393" y="5067"/>
                    </a:cubicBezTo>
                    <a:cubicBezTo>
                      <a:pt x="2476" y="5140"/>
                      <a:pt x="2560" y="5224"/>
                      <a:pt x="2643" y="5297"/>
                    </a:cubicBezTo>
                    <a:cubicBezTo>
                      <a:pt x="2717" y="5370"/>
                      <a:pt x="2852" y="5433"/>
                      <a:pt x="2873" y="55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8"/>
              <p:cNvSpPr/>
              <p:nvPr/>
            </p:nvSpPr>
            <p:spPr>
              <a:xfrm>
                <a:off x="2252941" y="2815116"/>
                <a:ext cx="75850" cy="42462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5559" extrusionOk="0">
                    <a:moveTo>
                      <a:pt x="867" y="0"/>
                    </a:moveTo>
                    <a:lnTo>
                      <a:pt x="909" y="0"/>
                    </a:lnTo>
                    <a:cubicBezTo>
                      <a:pt x="992" y="209"/>
                      <a:pt x="878" y="418"/>
                      <a:pt x="825" y="606"/>
                    </a:cubicBezTo>
                    <a:cubicBezTo>
                      <a:pt x="595" y="1348"/>
                      <a:pt x="324" y="2079"/>
                      <a:pt x="376" y="3092"/>
                    </a:cubicBezTo>
                    <a:cubicBezTo>
                      <a:pt x="418" y="3803"/>
                      <a:pt x="616" y="4441"/>
                      <a:pt x="825" y="4984"/>
                    </a:cubicBezTo>
                    <a:cubicBezTo>
                      <a:pt x="888" y="5172"/>
                      <a:pt x="961" y="5360"/>
                      <a:pt x="971" y="5558"/>
                    </a:cubicBezTo>
                    <a:cubicBezTo>
                      <a:pt x="762" y="5474"/>
                      <a:pt x="627" y="5214"/>
                      <a:pt x="523" y="4984"/>
                    </a:cubicBezTo>
                    <a:cubicBezTo>
                      <a:pt x="230" y="4346"/>
                      <a:pt x="0" y="3385"/>
                      <a:pt x="42" y="2445"/>
                    </a:cubicBezTo>
                    <a:cubicBezTo>
                      <a:pt x="63" y="2038"/>
                      <a:pt x="136" y="1599"/>
                      <a:pt x="251" y="1223"/>
                    </a:cubicBezTo>
                    <a:cubicBezTo>
                      <a:pt x="365" y="847"/>
                      <a:pt x="512" y="460"/>
                      <a:pt x="648" y="209"/>
                    </a:cubicBezTo>
                    <a:cubicBezTo>
                      <a:pt x="690" y="157"/>
                      <a:pt x="752" y="84"/>
                      <a:pt x="804" y="42"/>
                    </a:cubicBezTo>
                    <a:cubicBezTo>
                      <a:pt x="815" y="21"/>
                      <a:pt x="836" y="11"/>
                      <a:pt x="8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8"/>
              <p:cNvSpPr/>
              <p:nvPr/>
            </p:nvSpPr>
            <p:spPr>
              <a:xfrm>
                <a:off x="2114836" y="2827872"/>
                <a:ext cx="101439" cy="424624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559" extrusionOk="0">
                    <a:moveTo>
                      <a:pt x="1286" y="84"/>
                    </a:moveTo>
                    <a:cubicBezTo>
                      <a:pt x="1328" y="324"/>
                      <a:pt x="1191" y="554"/>
                      <a:pt x="1087" y="742"/>
                    </a:cubicBezTo>
                    <a:cubicBezTo>
                      <a:pt x="993" y="920"/>
                      <a:pt x="878" y="1098"/>
                      <a:pt x="773" y="1286"/>
                    </a:cubicBezTo>
                    <a:cubicBezTo>
                      <a:pt x="513" y="1787"/>
                      <a:pt x="356" y="2372"/>
                      <a:pt x="397" y="3176"/>
                    </a:cubicBezTo>
                    <a:cubicBezTo>
                      <a:pt x="418" y="3615"/>
                      <a:pt x="513" y="4033"/>
                      <a:pt x="606" y="4420"/>
                    </a:cubicBezTo>
                    <a:cubicBezTo>
                      <a:pt x="701" y="4796"/>
                      <a:pt x="878" y="5161"/>
                      <a:pt x="878" y="5558"/>
                    </a:cubicBezTo>
                    <a:cubicBezTo>
                      <a:pt x="701" y="5527"/>
                      <a:pt x="617" y="5307"/>
                      <a:pt x="544" y="5140"/>
                    </a:cubicBezTo>
                    <a:cubicBezTo>
                      <a:pt x="325" y="4608"/>
                      <a:pt x="137" y="3928"/>
                      <a:pt x="84" y="3218"/>
                    </a:cubicBezTo>
                    <a:cubicBezTo>
                      <a:pt x="0" y="2090"/>
                      <a:pt x="335" y="1087"/>
                      <a:pt x="836" y="376"/>
                    </a:cubicBezTo>
                    <a:cubicBezTo>
                      <a:pt x="941" y="230"/>
                      <a:pt x="1035" y="0"/>
                      <a:pt x="1286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8"/>
              <p:cNvSpPr/>
              <p:nvPr/>
            </p:nvSpPr>
            <p:spPr>
              <a:xfrm>
                <a:off x="2685438" y="2365661"/>
                <a:ext cx="3200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2" extrusionOk="0">
                    <a:moveTo>
                      <a:pt x="146" y="0"/>
                    </a:moveTo>
                    <a:cubicBezTo>
                      <a:pt x="139" y="0"/>
                      <a:pt x="133" y="1"/>
                      <a:pt x="126" y="3"/>
                    </a:cubicBezTo>
                    <a:cubicBezTo>
                      <a:pt x="32" y="34"/>
                      <a:pt x="1" y="191"/>
                      <a:pt x="52" y="358"/>
                    </a:cubicBezTo>
                    <a:cubicBezTo>
                      <a:pt x="91" y="521"/>
                      <a:pt x="192" y="632"/>
                      <a:pt x="273" y="632"/>
                    </a:cubicBezTo>
                    <a:cubicBezTo>
                      <a:pt x="280" y="632"/>
                      <a:pt x="287" y="631"/>
                      <a:pt x="293" y="629"/>
                    </a:cubicBezTo>
                    <a:cubicBezTo>
                      <a:pt x="387" y="598"/>
                      <a:pt x="419" y="441"/>
                      <a:pt x="377" y="274"/>
                    </a:cubicBezTo>
                    <a:cubicBezTo>
                      <a:pt x="328" y="110"/>
                      <a:pt x="227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8"/>
              <p:cNvSpPr/>
              <p:nvPr/>
            </p:nvSpPr>
            <p:spPr>
              <a:xfrm>
                <a:off x="2780386" y="2347863"/>
                <a:ext cx="32005" cy="47741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5" extrusionOk="0">
                    <a:moveTo>
                      <a:pt x="156" y="1"/>
                    </a:moveTo>
                    <a:cubicBezTo>
                      <a:pt x="146" y="1"/>
                      <a:pt x="136" y="2"/>
                      <a:pt x="126" y="6"/>
                    </a:cubicBezTo>
                    <a:cubicBezTo>
                      <a:pt x="42" y="27"/>
                      <a:pt x="0" y="183"/>
                      <a:pt x="53" y="361"/>
                    </a:cubicBezTo>
                    <a:cubicBezTo>
                      <a:pt x="92" y="515"/>
                      <a:pt x="192" y="624"/>
                      <a:pt x="281" y="624"/>
                    </a:cubicBezTo>
                    <a:cubicBezTo>
                      <a:pt x="289" y="624"/>
                      <a:pt x="296" y="623"/>
                      <a:pt x="304" y="622"/>
                    </a:cubicBezTo>
                    <a:cubicBezTo>
                      <a:pt x="387" y="591"/>
                      <a:pt x="418" y="434"/>
                      <a:pt x="377" y="267"/>
                    </a:cubicBezTo>
                    <a:cubicBezTo>
                      <a:pt x="330" y="117"/>
                      <a:pt x="242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8"/>
              <p:cNvSpPr/>
              <p:nvPr/>
            </p:nvSpPr>
            <p:spPr>
              <a:xfrm>
                <a:off x="2711791" y="2413708"/>
                <a:ext cx="109383" cy="10174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32" extrusionOk="0">
                    <a:moveTo>
                      <a:pt x="1202" y="0"/>
                    </a:moveTo>
                    <a:cubicBezTo>
                      <a:pt x="982" y="230"/>
                      <a:pt x="1265" y="941"/>
                      <a:pt x="930" y="1013"/>
                    </a:cubicBezTo>
                    <a:cubicBezTo>
                      <a:pt x="916" y="1016"/>
                      <a:pt x="901" y="1018"/>
                      <a:pt x="887" y="1018"/>
                    </a:cubicBezTo>
                    <a:cubicBezTo>
                      <a:pt x="648" y="1018"/>
                      <a:pt x="391" y="630"/>
                      <a:pt x="293" y="502"/>
                    </a:cubicBezTo>
                    <a:cubicBezTo>
                      <a:pt x="245" y="444"/>
                      <a:pt x="196" y="332"/>
                      <a:pt x="90" y="332"/>
                    </a:cubicBezTo>
                    <a:cubicBezTo>
                      <a:pt x="81" y="332"/>
                      <a:pt x="72" y="333"/>
                      <a:pt x="63" y="335"/>
                    </a:cubicBezTo>
                    <a:cubicBezTo>
                      <a:pt x="0" y="512"/>
                      <a:pt x="136" y="679"/>
                      <a:pt x="230" y="825"/>
                    </a:cubicBezTo>
                    <a:cubicBezTo>
                      <a:pt x="324" y="962"/>
                      <a:pt x="439" y="1129"/>
                      <a:pt x="554" y="1201"/>
                    </a:cubicBezTo>
                    <a:cubicBezTo>
                      <a:pt x="676" y="1292"/>
                      <a:pt x="785" y="1331"/>
                      <a:pt x="881" y="1331"/>
                    </a:cubicBezTo>
                    <a:cubicBezTo>
                      <a:pt x="1262" y="1331"/>
                      <a:pt x="1432" y="710"/>
                      <a:pt x="1348" y="209"/>
                    </a:cubicBezTo>
                    <a:cubicBezTo>
                      <a:pt x="1337" y="126"/>
                      <a:pt x="1327" y="10"/>
                      <a:pt x="1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8"/>
              <p:cNvSpPr/>
              <p:nvPr/>
            </p:nvSpPr>
            <p:spPr>
              <a:xfrm>
                <a:off x="2031040" y="3678582"/>
                <a:ext cx="412632" cy="250619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3281" extrusionOk="0">
                    <a:moveTo>
                      <a:pt x="3897" y="0"/>
                    </a:moveTo>
                    <a:cubicBezTo>
                      <a:pt x="3208" y="115"/>
                      <a:pt x="2748" y="303"/>
                      <a:pt x="2267" y="680"/>
                    </a:cubicBezTo>
                    <a:cubicBezTo>
                      <a:pt x="2048" y="857"/>
                      <a:pt x="1860" y="1035"/>
                      <a:pt x="1682" y="1139"/>
                    </a:cubicBezTo>
                    <a:cubicBezTo>
                      <a:pt x="1453" y="1275"/>
                      <a:pt x="1108" y="1358"/>
                      <a:pt x="899" y="1546"/>
                    </a:cubicBezTo>
                    <a:cubicBezTo>
                      <a:pt x="565" y="1829"/>
                      <a:pt x="366" y="2340"/>
                      <a:pt x="178" y="2811"/>
                    </a:cubicBezTo>
                    <a:cubicBezTo>
                      <a:pt x="115" y="2967"/>
                      <a:pt x="63" y="3124"/>
                      <a:pt x="1" y="3281"/>
                    </a:cubicBezTo>
                    <a:lnTo>
                      <a:pt x="5402" y="3281"/>
                    </a:lnTo>
                    <a:cubicBezTo>
                      <a:pt x="5392" y="3093"/>
                      <a:pt x="5360" y="2894"/>
                      <a:pt x="5339" y="2716"/>
                    </a:cubicBezTo>
                    <a:cubicBezTo>
                      <a:pt x="5183" y="1546"/>
                      <a:pt x="4963" y="230"/>
                      <a:pt x="38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8"/>
              <p:cNvSpPr/>
              <p:nvPr/>
            </p:nvSpPr>
            <p:spPr>
              <a:xfrm>
                <a:off x="1914552" y="3676214"/>
                <a:ext cx="414236" cy="252987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3312" extrusionOk="0">
                    <a:moveTo>
                      <a:pt x="4994" y="0"/>
                    </a:moveTo>
                    <a:cubicBezTo>
                      <a:pt x="4953" y="0"/>
                      <a:pt x="4900" y="10"/>
                      <a:pt x="4848" y="10"/>
                    </a:cubicBezTo>
                    <a:cubicBezTo>
                      <a:pt x="4117" y="94"/>
                      <a:pt x="3709" y="407"/>
                      <a:pt x="2988" y="616"/>
                    </a:cubicBezTo>
                    <a:cubicBezTo>
                      <a:pt x="2445" y="783"/>
                      <a:pt x="1912" y="836"/>
                      <a:pt x="1515" y="1076"/>
                    </a:cubicBezTo>
                    <a:cubicBezTo>
                      <a:pt x="930" y="1431"/>
                      <a:pt x="606" y="2236"/>
                      <a:pt x="272" y="2842"/>
                    </a:cubicBezTo>
                    <a:cubicBezTo>
                      <a:pt x="189" y="2998"/>
                      <a:pt x="94" y="3165"/>
                      <a:pt x="0" y="3312"/>
                    </a:cubicBezTo>
                    <a:lnTo>
                      <a:pt x="1526" y="3312"/>
                    </a:lnTo>
                    <a:cubicBezTo>
                      <a:pt x="1588" y="3155"/>
                      <a:pt x="1640" y="2998"/>
                      <a:pt x="1703" y="2842"/>
                    </a:cubicBezTo>
                    <a:cubicBezTo>
                      <a:pt x="1891" y="2371"/>
                      <a:pt x="2090" y="1860"/>
                      <a:pt x="2424" y="1577"/>
                    </a:cubicBezTo>
                    <a:cubicBezTo>
                      <a:pt x="2633" y="1389"/>
                      <a:pt x="2978" y="1306"/>
                      <a:pt x="3207" y="1170"/>
                    </a:cubicBezTo>
                    <a:cubicBezTo>
                      <a:pt x="3385" y="1066"/>
                      <a:pt x="3573" y="888"/>
                      <a:pt x="3792" y="711"/>
                    </a:cubicBezTo>
                    <a:cubicBezTo>
                      <a:pt x="4273" y="334"/>
                      <a:pt x="4733" y="146"/>
                      <a:pt x="5422" y="31"/>
                    </a:cubicBezTo>
                    <a:cubicBezTo>
                      <a:pt x="5380" y="31"/>
                      <a:pt x="5339" y="21"/>
                      <a:pt x="5297" y="10"/>
                    </a:cubicBezTo>
                    <a:lnTo>
                      <a:pt x="5287" y="10"/>
                    </a:lnTo>
                    <a:cubicBezTo>
                      <a:pt x="5245" y="10"/>
                      <a:pt x="5203" y="0"/>
                      <a:pt x="51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8"/>
              <p:cNvSpPr/>
              <p:nvPr/>
            </p:nvSpPr>
            <p:spPr>
              <a:xfrm>
                <a:off x="2450017" y="3870845"/>
                <a:ext cx="173241" cy="84711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1109" extrusionOk="0">
                    <a:moveTo>
                      <a:pt x="1462" y="0"/>
                    </a:moveTo>
                    <a:cubicBezTo>
                      <a:pt x="1416" y="0"/>
                      <a:pt x="1376" y="1"/>
                      <a:pt x="1348" y="1"/>
                    </a:cubicBezTo>
                    <a:cubicBezTo>
                      <a:pt x="1296" y="1"/>
                      <a:pt x="1244" y="11"/>
                      <a:pt x="1191" y="11"/>
                    </a:cubicBezTo>
                    <a:cubicBezTo>
                      <a:pt x="972" y="346"/>
                      <a:pt x="439" y="440"/>
                      <a:pt x="188" y="722"/>
                    </a:cubicBezTo>
                    <a:cubicBezTo>
                      <a:pt x="84" y="837"/>
                      <a:pt x="53" y="962"/>
                      <a:pt x="0" y="1109"/>
                    </a:cubicBezTo>
                    <a:lnTo>
                      <a:pt x="2173" y="1109"/>
                    </a:lnTo>
                    <a:cubicBezTo>
                      <a:pt x="2268" y="649"/>
                      <a:pt x="2132" y="179"/>
                      <a:pt x="1808" y="43"/>
                    </a:cubicBezTo>
                    <a:cubicBezTo>
                      <a:pt x="1719" y="6"/>
                      <a:pt x="1573" y="0"/>
                      <a:pt x="14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8"/>
              <p:cNvSpPr/>
              <p:nvPr/>
            </p:nvSpPr>
            <p:spPr>
              <a:xfrm>
                <a:off x="2406935" y="3871685"/>
                <a:ext cx="134132" cy="8387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098" extrusionOk="0">
                    <a:moveTo>
                      <a:pt x="1755" y="0"/>
                    </a:moveTo>
                    <a:cubicBezTo>
                      <a:pt x="961" y="74"/>
                      <a:pt x="95" y="356"/>
                      <a:pt x="0" y="1098"/>
                    </a:cubicBezTo>
                    <a:lnTo>
                      <a:pt x="564" y="1098"/>
                    </a:lnTo>
                    <a:cubicBezTo>
                      <a:pt x="617" y="951"/>
                      <a:pt x="648" y="826"/>
                      <a:pt x="752" y="711"/>
                    </a:cubicBezTo>
                    <a:cubicBezTo>
                      <a:pt x="1003" y="429"/>
                      <a:pt x="1536" y="335"/>
                      <a:pt x="1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67" name="Google Shape;2367;p58"/>
          <p:cNvSpPr txBox="1">
            <a:spLocks noGrp="1"/>
          </p:cNvSpPr>
          <p:nvPr>
            <p:ph type="title"/>
          </p:nvPr>
        </p:nvSpPr>
        <p:spPr>
          <a:xfrm>
            <a:off x="3806127" y="1953802"/>
            <a:ext cx="4838302" cy="508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HỌC THUỘC LÒNG BÀI THƠ</a:t>
            </a:r>
            <a:endParaRPr sz="2800" dirty="0"/>
          </a:p>
        </p:txBody>
      </p:sp>
      <p:sp>
        <p:nvSpPr>
          <p:cNvPr id="2369" name="Google Shape;2369;p58"/>
          <p:cNvSpPr txBox="1">
            <a:spLocks noGrp="1"/>
          </p:cNvSpPr>
          <p:nvPr>
            <p:ph type="subTitle" idx="1"/>
          </p:nvPr>
        </p:nvSpPr>
        <p:spPr>
          <a:xfrm>
            <a:off x="5511045" y="940692"/>
            <a:ext cx="175062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Dặn dò</a:t>
            </a:r>
            <a:endParaRPr sz="3200" dirty="0"/>
          </a:p>
        </p:txBody>
      </p:sp>
      <p:grpSp>
        <p:nvGrpSpPr>
          <p:cNvPr id="2370" name="Google Shape;2370;p58"/>
          <p:cNvGrpSpPr/>
          <p:nvPr/>
        </p:nvGrpSpPr>
        <p:grpSpPr>
          <a:xfrm rot="-5598982" flipH="1">
            <a:off x="2183561" y="-431137"/>
            <a:ext cx="2653063" cy="1941079"/>
            <a:chOff x="1873750" y="854225"/>
            <a:chExt cx="838675" cy="613625"/>
          </a:xfrm>
        </p:grpSpPr>
        <p:sp>
          <p:nvSpPr>
            <p:cNvPr id="2371" name="Google Shape;2371;p58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8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8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8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8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8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8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8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8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8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8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8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8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8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8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8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8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8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8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8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8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8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8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8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8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8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7" name="Google Shape;2397;p58"/>
          <p:cNvGrpSpPr/>
          <p:nvPr/>
        </p:nvGrpSpPr>
        <p:grpSpPr>
          <a:xfrm flipH="1">
            <a:off x="3336317" y="892973"/>
            <a:ext cx="642656" cy="626022"/>
            <a:chOff x="617548" y="3195989"/>
            <a:chExt cx="488452" cy="475809"/>
          </a:xfrm>
        </p:grpSpPr>
        <p:sp>
          <p:nvSpPr>
            <p:cNvPr id="2398" name="Google Shape;2398;p58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9" name="Google Shape;2399;p58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2400" name="Google Shape;2400;p58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8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" name="Google Shape;2367;p58">
            <a:extLst>
              <a:ext uri="{FF2B5EF4-FFF2-40B4-BE49-F238E27FC236}">
                <a16:creationId xmlns:a16="http://schemas.microsoft.com/office/drawing/2014/main" id="{FDC4EE76-F22F-4974-ABE0-734E7D30782A}"/>
              </a:ext>
            </a:extLst>
          </p:cNvPr>
          <p:cNvSpPr txBox="1">
            <a:spLocks/>
          </p:cNvSpPr>
          <p:nvPr/>
        </p:nvSpPr>
        <p:spPr>
          <a:xfrm>
            <a:off x="3782657" y="3016271"/>
            <a:ext cx="4838302" cy="5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alter Turncoat"/>
              <a:buNone/>
              <a:defRPr sz="3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n-US" sz="2800" dirty="0"/>
              <a:t>CHUẨN BỊ BÀI “ NẮNG PHƯƠNG NAM”</a:t>
            </a:r>
            <a:endParaRPr lang="vi-VN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3" name="Google Shape;4253;p72"/>
          <p:cNvGrpSpPr/>
          <p:nvPr/>
        </p:nvGrpSpPr>
        <p:grpSpPr>
          <a:xfrm>
            <a:off x="713220" y="2722696"/>
            <a:ext cx="1808254" cy="1881487"/>
            <a:chOff x="713220" y="2722696"/>
            <a:chExt cx="1808254" cy="1881487"/>
          </a:xfrm>
        </p:grpSpPr>
        <p:sp>
          <p:nvSpPr>
            <p:cNvPr id="4254" name="Google Shape;4254;p72"/>
            <p:cNvSpPr/>
            <p:nvPr/>
          </p:nvSpPr>
          <p:spPr>
            <a:xfrm>
              <a:off x="720050" y="2722700"/>
              <a:ext cx="1801424" cy="1878714"/>
            </a:xfrm>
            <a:custGeom>
              <a:avLst/>
              <a:gdLst/>
              <a:ahLst/>
              <a:cxnLst/>
              <a:rect l="l" t="t" r="r" b="b"/>
              <a:pathLst>
                <a:path w="26780" h="27929" extrusionOk="0">
                  <a:moveTo>
                    <a:pt x="8914" y="4599"/>
                  </a:moveTo>
                  <a:cubicBezTo>
                    <a:pt x="8977" y="4620"/>
                    <a:pt x="9040" y="4630"/>
                    <a:pt x="9113" y="4640"/>
                  </a:cubicBezTo>
                  <a:lnTo>
                    <a:pt x="9228" y="4640"/>
                  </a:lnTo>
                  <a:cubicBezTo>
                    <a:pt x="9239" y="4650"/>
                    <a:pt x="9239" y="4650"/>
                    <a:pt x="9239" y="4661"/>
                  </a:cubicBezTo>
                  <a:cubicBezTo>
                    <a:pt x="9123" y="4650"/>
                    <a:pt x="9009" y="4650"/>
                    <a:pt x="8904" y="4650"/>
                  </a:cubicBezTo>
                  <a:cubicBezTo>
                    <a:pt x="8904" y="4630"/>
                    <a:pt x="8914" y="4620"/>
                    <a:pt x="8914" y="4599"/>
                  </a:cubicBezTo>
                  <a:close/>
                  <a:moveTo>
                    <a:pt x="17043" y="11128"/>
                  </a:moveTo>
                  <a:cubicBezTo>
                    <a:pt x="17105" y="11211"/>
                    <a:pt x="17168" y="11306"/>
                    <a:pt x="17231" y="11379"/>
                  </a:cubicBezTo>
                  <a:cubicBezTo>
                    <a:pt x="17095" y="11379"/>
                    <a:pt x="16949" y="11399"/>
                    <a:pt x="16824" y="11420"/>
                  </a:cubicBezTo>
                  <a:cubicBezTo>
                    <a:pt x="16896" y="11327"/>
                    <a:pt x="16980" y="11232"/>
                    <a:pt x="17043" y="11128"/>
                  </a:cubicBezTo>
                  <a:close/>
                  <a:moveTo>
                    <a:pt x="1351" y="15202"/>
                  </a:moveTo>
                  <a:lnTo>
                    <a:pt x="1351" y="15202"/>
                  </a:lnTo>
                  <a:cubicBezTo>
                    <a:pt x="1351" y="15213"/>
                    <a:pt x="1361" y="15213"/>
                    <a:pt x="1361" y="15213"/>
                  </a:cubicBezTo>
                  <a:lnTo>
                    <a:pt x="1361" y="15234"/>
                  </a:lnTo>
                  <a:cubicBezTo>
                    <a:pt x="1361" y="15223"/>
                    <a:pt x="1351" y="15213"/>
                    <a:pt x="1351" y="15202"/>
                  </a:cubicBezTo>
                  <a:close/>
                  <a:moveTo>
                    <a:pt x="2511" y="15777"/>
                  </a:moveTo>
                  <a:cubicBezTo>
                    <a:pt x="2583" y="15850"/>
                    <a:pt x="2667" y="15903"/>
                    <a:pt x="2751" y="15965"/>
                  </a:cubicBezTo>
                  <a:cubicBezTo>
                    <a:pt x="2636" y="15975"/>
                    <a:pt x="2532" y="15996"/>
                    <a:pt x="2416" y="16017"/>
                  </a:cubicBezTo>
                  <a:cubicBezTo>
                    <a:pt x="2448" y="15944"/>
                    <a:pt x="2479" y="15861"/>
                    <a:pt x="2511" y="15777"/>
                  </a:cubicBezTo>
                  <a:close/>
                  <a:moveTo>
                    <a:pt x="11923" y="18817"/>
                  </a:moveTo>
                  <a:cubicBezTo>
                    <a:pt x="11934" y="18828"/>
                    <a:pt x="11944" y="18838"/>
                    <a:pt x="11955" y="18838"/>
                  </a:cubicBezTo>
                  <a:cubicBezTo>
                    <a:pt x="11934" y="18859"/>
                    <a:pt x="11923" y="18880"/>
                    <a:pt x="11902" y="18901"/>
                  </a:cubicBezTo>
                  <a:cubicBezTo>
                    <a:pt x="11913" y="18870"/>
                    <a:pt x="11913" y="18838"/>
                    <a:pt x="11923" y="18817"/>
                  </a:cubicBezTo>
                  <a:close/>
                  <a:moveTo>
                    <a:pt x="10075" y="22485"/>
                  </a:moveTo>
                  <a:cubicBezTo>
                    <a:pt x="10075" y="22490"/>
                    <a:pt x="10072" y="22492"/>
                    <a:pt x="10069" y="22492"/>
                  </a:cubicBezTo>
                  <a:cubicBezTo>
                    <a:pt x="10066" y="22492"/>
                    <a:pt x="10064" y="22490"/>
                    <a:pt x="10064" y="22485"/>
                  </a:cubicBezTo>
                  <a:close/>
                  <a:moveTo>
                    <a:pt x="9239" y="22464"/>
                  </a:moveTo>
                  <a:cubicBezTo>
                    <a:pt x="9448" y="22464"/>
                    <a:pt x="9646" y="22474"/>
                    <a:pt x="9845" y="22474"/>
                  </a:cubicBezTo>
                  <a:cubicBezTo>
                    <a:pt x="9834" y="22714"/>
                    <a:pt x="9845" y="22923"/>
                    <a:pt x="9886" y="23070"/>
                  </a:cubicBezTo>
                  <a:cubicBezTo>
                    <a:pt x="9886" y="23097"/>
                    <a:pt x="9896" y="23107"/>
                    <a:pt x="9908" y="23107"/>
                  </a:cubicBezTo>
                  <a:cubicBezTo>
                    <a:pt x="9914" y="23107"/>
                    <a:pt x="9921" y="23104"/>
                    <a:pt x="9928" y="23100"/>
                  </a:cubicBezTo>
                  <a:lnTo>
                    <a:pt x="9928" y="23100"/>
                  </a:lnTo>
                  <a:cubicBezTo>
                    <a:pt x="9897" y="23247"/>
                    <a:pt x="9855" y="23404"/>
                    <a:pt x="9824" y="23550"/>
                  </a:cubicBezTo>
                  <a:cubicBezTo>
                    <a:pt x="9917" y="23634"/>
                    <a:pt x="10033" y="23686"/>
                    <a:pt x="10137" y="23738"/>
                  </a:cubicBezTo>
                  <a:cubicBezTo>
                    <a:pt x="10263" y="23801"/>
                    <a:pt x="10377" y="23853"/>
                    <a:pt x="10502" y="23905"/>
                  </a:cubicBezTo>
                  <a:cubicBezTo>
                    <a:pt x="10513" y="23915"/>
                    <a:pt x="10523" y="23936"/>
                    <a:pt x="10534" y="23947"/>
                  </a:cubicBezTo>
                  <a:cubicBezTo>
                    <a:pt x="10407" y="23987"/>
                    <a:pt x="10287" y="24005"/>
                    <a:pt x="10174" y="24005"/>
                  </a:cubicBezTo>
                  <a:cubicBezTo>
                    <a:pt x="9842" y="24005"/>
                    <a:pt x="9575" y="23847"/>
                    <a:pt x="9395" y="23613"/>
                  </a:cubicBezTo>
                  <a:cubicBezTo>
                    <a:pt x="9364" y="23560"/>
                    <a:pt x="9291" y="23446"/>
                    <a:pt x="9207" y="23330"/>
                  </a:cubicBezTo>
                  <a:cubicBezTo>
                    <a:pt x="9239" y="23038"/>
                    <a:pt x="9239" y="22756"/>
                    <a:pt x="9239" y="22464"/>
                  </a:cubicBezTo>
                  <a:close/>
                  <a:moveTo>
                    <a:pt x="9792" y="0"/>
                  </a:moveTo>
                  <a:cubicBezTo>
                    <a:pt x="9606" y="0"/>
                    <a:pt x="9488" y="405"/>
                    <a:pt x="9437" y="587"/>
                  </a:cubicBezTo>
                  <a:cubicBezTo>
                    <a:pt x="9260" y="1214"/>
                    <a:pt x="9165" y="2185"/>
                    <a:pt x="9061" y="2749"/>
                  </a:cubicBezTo>
                  <a:cubicBezTo>
                    <a:pt x="9009" y="2384"/>
                    <a:pt x="8946" y="2080"/>
                    <a:pt x="8884" y="1673"/>
                  </a:cubicBezTo>
                  <a:cubicBezTo>
                    <a:pt x="8842" y="1464"/>
                    <a:pt x="8789" y="722"/>
                    <a:pt x="8559" y="712"/>
                  </a:cubicBezTo>
                  <a:cubicBezTo>
                    <a:pt x="8554" y="712"/>
                    <a:pt x="8550" y="712"/>
                    <a:pt x="8545" y="712"/>
                  </a:cubicBezTo>
                  <a:cubicBezTo>
                    <a:pt x="8320" y="712"/>
                    <a:pt x="8340" y="1198"/>
                    <a:pt x="8350" y="1454"/>
                  </a:cubicBezTo>
                  <a:cubicBezTo>
                    <a:pt x="8361" y="2091"/>
                    <a:pt x="8413" y="2645"/>
                    <a:pt x="8487" y="3188"/>
                  </a:cubicBezTo>
                  <a:cubicBezTo>
                    <a:pt x="8517" y="3480"/>
                    <a:pt x="8591" y="3742"/>
                    <a:pt x="8601" y="4003"/>
                  </a:cubicBezTo>
                  <a:cubicBezTo>
                    <a:pt x="8392" y="3429"/>
                    <a:pt x="8162" y="2833"/>
                    <a:pt x="7891" y="2331"/>
                  </a:cubicBezTo>
                  <a:cubicBezTo>
                    <a:pt x="7797" y="2185"/>
                    <a:pt x="7703" y="1934"/>
                    <a:pt x="7473" y="1934"/>
                  </a:cubicBezTo>
                  <a:cubicBezTo>
                    <a:pt x="7326" y="2039"/>
                    <a:pt x="7379" y="2227"/>
                    <a:pt x="7389" y="2363"/>
                  </a:cubicBezTo>
                  <a:cubicBezTo>
                    <a:pt x="7452" y="2885"/>
                    <a:pt x="7619" y="3261"/>
                    <a:pt x="7839" y="3606"/>
                  </a:cubicBezTo>
                  <a:cubicBezTo>
                    <a:pt x="8069" y="3961"/>
                    <a:pt x="8371" y="4400"/>
                    <a:pt x="8831" y="4567"/>
                  </a:cubicBezTo>
                  <a:cubicBezTo>
                    <a:pt x="8821" y="4599"/>
                    <a:pt x="8810" y="4620"/>
                    <a:pt x="8800" y="4650"/>
                  </a:cubicBezTo>
                  <a:cubicBezTo>
                    <a:pt x="8580" y="4650"/>
                    <a:pt x="8361" y="4661"/>
                    <a:pt x="8152" y="4692"/>
                  </a:cubicBezTo>
                  <a:cubicBezTo>
                    <a:pt x="8162" y="4620"/>
                    <a:pt x="8183" y="4546"/>
                    <a:pt x="8194" y="4473"/>
                  </a:cubicBezTo>
                  <a:cubicBezTo>
                    <a:pt x="8178" y="4469"/>
                    <a:pt x="8167" y="4468"/>
                    <a:pt x="8159" y="4468"/>
                  </a:cubicBezTo>
                  <a:cubicBezTo>
                    <a:pt x="8124" y="4468"/>
                    <a:pt x="8148" y="4498"/>
                    <a:pt x="8131" y="4515"/>
                  </a:cubicBezTo>
                  <a:cubicBezTo>
                    <a:pt x="8090" y="4557"/>
                    <a:pt x="8058" y="4630"/>
                    <a:pt x="8037" y="4703"/>
                  </a:cubicBezTo>
                  <a:cubicBezTo>
                    <a:pt x="7828" y="4734"/>
                    <a:pt x="7640" y="4776"/>
                    <a:pt x="7473" y="4838"/>
                  </a:cubicBezTo>
                  <a:cubicBezTo>
                    <a:pt x="7421" y="4859"/>
                    <a:pt x="7368" y="4880"/>
                    <a:pt x="7326" y="4891"/>
                  </a:cubicBezTo>
                  <a:cubicBezTo>
                    <a:pt x="7358" y="4818"/>
                    <a:pt x="7389" y="4734"/>
                    <a:pt x="7421" y="4650"/>
                  </a:cubicBezTo>
                  <a:cubicBezTo>
                    <a:pt x="7421" y="4650"/>
                    <a:pt x="7421" y="4640"/>
                    <a:pt x="7410" y="4640"/>
                  </a:cubicBezTo>
                  <a:cubicBezTo>
                    <a:pt x="7347" y="4734"/>
                    <a:pt x="7296" y="4828"/>
                    <a:pt x="7233" y="4933"/>
                  </a:cubicBezTo>
                  <a:cubicBezTo>
                    <a:pt x="4986" y="5936"/>
                    <a:pt x="4798" y="9446"/>
                    <a:pt x="4944" y="12664"/>
                  </a:cubicBezTo>
                  <a:cubicBezTo>
                    <a:pt x="4955" y="13082"/>
                    <a:pt x="4997" y="13500"/>
                    <a:pt x="5039" y="13918"/>
                  </a:cubicBezTo>
                  <a:cubicBezTo>
                    <a:pt x="5028" y="14116"/>
                    <a:pt x="5018" y="14304"/>
                    <a:pt x="5007" y="14503"/>
                  </a:cubicBezTo>
                  <a:cubicBezTo>
                    <a:pt x="4976" y="15422"/>
                    <a:pt x="5028" y="16435"/>
                    <a:pt x="5122" y="17250"/>
                  </a:cubicBezTo>
                  <a:cubicBezTo>
                    <a:pt x="5153" y="17542"/>
                    <a:pt x="5164" y="17856"/>
                    <a:pt x="5227" y="18118"/>
                  </a:cubicBezTo>
                  <a:cubicBezTo>
                    <a:pt x="5279" y="18336"/>
                    <a:pt x="5383" y="18545"/>
                    <a:pt x="5457" y="18765"/>
                  </a:cubicBezTo>
                  <a:cubicBezTo>
                    <a:pt x="5530" y="18984"/>
                    <a:pt x="5582" y="19214"/>
                    <a:pt x="5666" y="19434"/>
                  </a:cubicBezTo>
                  <a:cubicBezTo>
                    <a:pt x="5478" y="18243"/>
                    <a:pt x="5300" y="16999"/>
                    <a:pt x="5248" y="15683"/>
                  </a:cubicBezTo>
                  <a:lnTo>
                    <a:pt x="5248" y="15516"/>
                  </a:lnTo>
                  <a:cubicBezTo>
                    <a:pt x="5362" y="16258"/>
                    <a:pt x="5499" y="16999"/>
                    <a:pt x="5613" y="17721"/>
                  </a:cubicBezTo>
                  <a:cubicBezTo>
                    <a:pt x="5833" y="18974"/>
                    <a:pt x="6031" y="20207"/>
                    <a:pt x="6334" y="21345"/>
                  </a:cubicBezTo>
                  <a:cubicBezTo>
                    <a:pt x="6313" y="21356"/>
                    <a:pt x="6303" y="21356"/>
                    <a:pt x="6282" y="21356"/>
                  </a:cubicBezTo>
                  <a:cubicBezTo>
                    <a:pt x="6156" y="21366"/>
                    <a:pt x="6031" y="21398"/>
                    <a:pt x="5927" y="21419"/>
                  </a:cubicBezTo>
                  <a:lnTo>
                    <a:pt x="5770" y="20792"/>
                  </a:lnTo>
                  <a:cubicBezTo>
                    <a:pt x="5509" y="19747"/>
                    <a:pt x="5311" y="18619"/>
                    <a:pt x="4934" y="17626"/>
                  </a:cubicBezTo>
                  <a:cubicBezTo>
                    <a:pt x="4756" y="17145"/>
                    <a:pt x="4527" y="16623"/>
                    <a:pt x="4203" y="16321"/>
                  </a:cubicBezTo>
                  <a:cubicBezTo>
                    <a:pt x="3942" y="16091"/>
                    <a:pt x="3555" y="15944"/>
                    <a:pt x="3043" y="15944"/>
                  </a:cubicBezTo>
                  <a:cubicBezTo>
                    <a:pt x="3001" y="15924"/>
                    <a:pt x="2970" y="15903"/>
                    <a:pt x="2929" y="15871"/>
                  </a:cubicBezTo>
                  <a:cubicBezTo>
                    <a:pt x="2803" y="15798"/>
                    <a:pt x="2667" y="15715"/>
                    <a:pt x="2542" y="15652"/>
                  </a:cubicBezTo>
                  <a:cubicBezTo>
                    <a:pt x="2562" y="15527"/>
                    <a:pt x="2583" y="15411"/>
                    <a:pt x="2594" y="15297"/>
                  </a:cubicBezTo>
                  <a:cubicBezTo>
                    <a:pt x="2646" y="14743"/>
                    <a:pt x="2604" y="14116"/>
                    <a:pt x="2552" y="13688"/>
                  </a:cubicBezTo>
                  <a:cubicBezTo>
                    <a:pt x="2521" y="13400"/>
                    <a:pt x="2450" y="12454"/>
                    <a:pt x="2130" y="12454"/>
                  </a:cubicBezTo>
                  <a:cubicBezTo>
                    <a:pt x="2124" y="12454"/>
                    <a:pt x="2119" y="12455"/>
                    <a:pt x="2114" y="12455"/>
                  </a:cubicBezTo>
                  <a:cubicBezTo>
                    <a:pt x="1863" y="12476"/>
                    <a:pt x="1831" y="13103"/>
                    <a:pt x="1821" y="13416"/>
                  </a:cubicBezTo>
                  <a:cubicBezTo>
                    <a:pt x="1800" y="13844"/>
                    <a:pt x="1863" y="14231"/>
                    <a:pt x="1863" y="14565"/>
                  </a:cubicBezTo>
                  <a:cubicBezTo>
                    <a:pt x="1768" y="14262"/>
                    <a:pt x="1696" y="13990"/>
                    <a:pt x="1570" y="13667"/>
                  </a:cubicBezTo>
                  <a:cubicBezTo>
                    <a:pt x="1508" y="13510"/>
                    <a:pt x="1341" y="12915"/>
                    <a:pt x="1121" y="12915"/>
                  </a:cubicBezTo>
                  <a:cubicBezTo>
                    <a:pt x="985" y="12925"/>
                    <a:pt x="923" y="13134"/>
                    <a:pt x="902" y="13291"/>
                  </a:cubicBezTo>
                  <a:cubicBezTo>
                    <a:pt x="828" y="13990"/>
                    <a:pt x="1236" y="14670"/>
                    <a:pt x="1351" y="15202"/>
                  </a:cubicBezTo>
                  <a:cubicBezTo>
                    <a:pt x="1215" y="15046"/>
                    <a:pt x="1058" y="14847"/>
                    <a:pt x="881" y="14691"/>
                  </a:cubicBezTo>
                  <a:cubicBezTo>
                    <a:pt x="735" y="14555"/>
                    <a:pt x="555" y="14384"/>
                    <a:pt x="296" y="14384"/>
                  </a:cubicBezTo>
                  <a:cubicBezTo>
                    <a:pt x="276" y="14384"/>
                    <a:pt x="255" y="14385"/>
                    <a:pt x="233" y="14387"/>
                  </a:cubicBezTo>
                  <a:cubicBezTo>
                    <a:pt x="97" y="14513"/>
                    <a:pt x="139" y="14691"/>
                    <a:pt x="201" y="14837"/>
                  </a:cubicBezTo>
                  <a:cubicBezTo>
                    <a:pt x="264" y="14983"/>
                    <a:pt x="379" y="15140"/>
                    <a:pt x="484" y="15286"/>
                  </a:cubicBezTo>
                  <a:cubicBezTo>
                    <a:pt x="703" y="15568"/>
                    <a:pt x="923" y="15819"/>
                    <a:pt x="1204" y="16049"/>
                  </a:cubicBezTo>
                  <a:cubicBezTo>
                    <a:pt x="1341" y="16143"/>
                    <a:pt x="1497" y="16268"/>
                    <a:pt x="1643" y="16331"/>
                  </a:cubicBezTo>
                  <a:cubicBezTo>
                    <a:pt x="1580" y="16372"/>
                    <a:pt x="1539" y="16414"/>
                    <a:pt x="1497" y="16456"/>
                  </a:cubicBezTo>
                  <a:cubicBezTo>
                    <a:pt x="1299" y="16686"/>
                    <a:pt x="1183" y="17177"/>
                    <a:pt x="1194" y="17647"/>
                  </a:cubicBezTo>
                  <a:cubicBezTo>
                    <a:pt x="1215" y="18128"/>
                    <a:pt x="1403" y="18682"/>
                    <a:pt x="1580" y="19130"/>
                  </a:cubicBezTo>
                  <a:cubicBezTo>
                    <a:pt x="1758" y="19548"/>
                    <a:pt x="1946" y="19966"/>
                    <a:pt x="2218" y="20395"/>
                  </a:cubicBezTo>
                  <a:cubicBezTo>
                    <a:pt x="2583" y="20969"/>
                    <a:pt x="3043" y="21461"/>
                    <a:pt x="3514" y="21962"/>
                  </a:cubicBezTo>
                  <a:cubicBezTo>
                    <a:pt x="3576" y="22025"/>
                    <a:pt x="3639" y="22098"/>
                    <a:pt x="3702" y="22171"/>
                  </a:cubicBezTo>
                  <a:cubicBezTo>
                    <a:pt x="3691" y="22181"/>
                    <a:pt x="3681" y="22181"/>
                    <a:pt x="3660" y="22192"/>
                  </a:cubicBezTo>
                  <a:cubicBezTo>
                    <a:pt x="3200" y="22474"/>
                    <a:pt x="2939" y="23111"/>
                    <a:pt x="2678" y="23581"/>
                  </a:cubicBezTo>
                  <a:cubicBezTo>
                    <a:pt x="2667" y="23613"/>
                    <a:pt x="2646" y="23634"/>
                    <a:pt x="2636" y="23665"/>
                  </a:cubicBezTo>
                  <a:lnTo>
                    <a:pt x="2615" y="23665"/>
                  </a:lnTo>
                  <a:cubicBezTo>
                    <a:pt x="2511" y="23435"/>
                    <a:pt x="2406" y="23237"/>
                    <a:pt x="2281" y="23049"/>
                  </a:cubicBezTo>
                  <a:cubicBezTo>
                    <a:pt x="2218" y="22944"/>
                    <a:pt x="2103" y="22829"/>
                    <a:pt x="2072" y="22735"/>
                  </a:cubicBezTo>
                  <a:cubicBezTo>
                    <a:pt x="2051" y="22673"/>
                    <a:pt x="2103" y="22589"/>
                    <a:pt x="2114" y="22485"/>
                  </a:cubicBezTo>
                  <a:cubicBezTo>
                    <a:pt x="2155" y="22223"/>
                    <a:pt x="2197" y="21826"/>
                    <a:pt x="2072" y="21544"/>
                  </a:cubicBezTo>
                  <a:cubicBezTo>
                    <a:pt x="2017" y="21415"/>
                    <a:pt x="1904" y="21286"/>
                    <a:pt x="1771" y="21286"/>
                  </a:cubicBezTo>
                  <a:cubicBezTo>
                    <a:pt x="1753" y="21286"/>
                    <a:pt x="1735" y="21289"/>
                    <a:pt x="1717" y="21294"/>
                  </a:cubicBezTo>
                  <a:cubicBezTo>
                    <a:pt x="1570" y="21345"/>
                    <a:pt x="1497" y="21533"/>
                    <a:pt x="1476" y="21670"/>
                  </a:cubicBezTo>
                  <a:cubicBezTo>
                    <a:pt x="1455" y="21847"/>
                    <a:pt x="1518" y="22046"/>
                    <a:pt x="1580" y="22223"/>
                  </a:cubicBezTo>
                  <a:cubicBezTo>
                    <a:pt x="1320" y="21962"/>
                    <a:pt x="891" y="21533"/>
                    <a:pt x="505" y="21461"/>
                  </a:cubicBezTo>
                  <a:cubicBezTo>
                    <a:pt x="481" y="21457"/>
                    <a:pt x="455" y="21455"/>
                    <a:pt x="430" y="21455"/>
                  </a:cubicBezTo>
                  <a:cubicBezTo>
                    <a:pt x="231" y="21455"/>
                    <a:pt x="1" y="21565"/>
                    <a:pt x="66" y="21805"/>
                  </a:cubicBezTo>
                  <a:cubicBezTo>
                    <a:pt x="129" y="22046"/>
                    <a:pt x="369" y="22213"/>
                    <a:pt x="557" y="22338"/>
                  </a:cubicBezTo>
                  <a:cubicBezTo>
                    <a:pt x="880" y="22566"/>
                    <a:pt x="1255" y="22751"/>
                    <a:pt x="1682" y="22751"/>
                  </a:cubicBezTo>
                  <a:cubicBezTo>
                    <a:pt x="1724" y="22751"/>
                    <a:pt x="1767" y="22749"/>
                    <a:pt x="1810" y="22745"/>
                  </a:cubicBezTo>
                  <a:cubicBezTo>
                    <a:pt x="1988" y="23038"/>
                    <a:pt x="2155" y="23341"/>
                    <a:pt x="2343" y="23686"/>
                  </a:cubicBezTo>
                  <a:cubicBezTo>
                    <a:pt x="1748" y="23748"/>
                    <a:pt x="1121" y="23978"/>
                    <a:pt x="1048" y="24532"/>
                  </a:cubicBezTo>
                  <a:lnTo>
                    <a:pt x="3210" y="24532"/>
                  </a:lnTo>
                  <a:cubicBezTo>
                    <a:pt x="3252" y="24323"/>
                    <a:pt x="3231" y="24114"/>
                    <a:pt x="3158" y="23957"/>
                  </a:cubicBezTo>
                  <a:lnTo>
                    <a:pt x="7922" y="23957"/>
                  </a:lnTo>
                  <a:cubicBezTo>
                    <a:pt x="7912" y="23811"/>
                    <a:pt x="7891" y="23644"/>
                    <a:pt x="7870" y="23508"/>
                  </a:cubicBezTo>
                  <a:cubicBezTo>
                    <a:pt x="7828" y="23153"/>
                    <a:pt x="7765" y="22777"/>
                    <a:pt x="7672" y="22443"/>
                  </a:cubicBezTo>
                  <a:lnTo>
                    <a:pt x="8120" y="22443"/>
                  </a:lnTo>
                  <a:cubicBezTo>
                    <a:pt x="8141" y="22599"/>
                    <a:pt x="8173" y="22756"/>
                    <a:pt x="8204" y="22912"/>
                  </a:cubicBezTo>
                  <a:cubicBezTo>
                    <a:pt x="8225" y="22975"/>
                    <a:pt x="8215" y="23111"/>
                    <a:pt x="8319" y="23132"/>
                  </a:cubicBezTo>
                  <a:cubicBezTo>
                    <a:pt x="8392" y="23059"/>
                    <a:pt x="8350" y="22944"/>
                    <a:pt x="8340" y="22861"/>
                  </a:cubicBezTo>
                  <a:cubicBezTo>
                    <a:pt x="8340" y="22724"/>
                    <a:pt x="8329" y="22578"/>
                    <a:pt x="8319" y="22443"/>
                  </a:cubicBezTo>
                  <a:lnTo>
                    <a:pt x="8319" y="22443"/>
                  </a:lnTo>
                  <a:cubicBezTo>
                    <a:pt x="8549" y="22453"/>
                    <a:pt x="8779" y="22453"/>
                    <a:pt x="8998" y="22453"/>
                  </a:cubicBezTo>
                  <a:cubicBezTo>
                    <a:pt x="9009" y="22662"/>
                    <a:pt x="9019" y="22871"/>
                    <a:pt x="9030" y="23070"/>
                  </a:cubicBezTo>
                  <a:cubicBezTo>
                    <a:pt x="9030" y="23100"/>
                    <a:pt x="9040" y="23121"/>
                    <a:pt x="9040" y="23153"/>
                  </a:cubicBezTo>
                  <a:cubicBezTo>
                    <a:pt x="9002" y="23123"/>
                    <a:pt x="8964" y="23103"/>
                    <a:pt x="8929" y="23103"/>
                  </a:cubicBezTo>
                  <a:cubicBezTo>
                    <a:pt x="8917" y="23103"/>
                    <a:pt x="8905" y="23106"/>
                    <a:pt x="8894" y="23111"/>
                  </a:cubicBezTo>
                  <a:cubicBezTo>
                    <a:pt x="8685" y="23174"/>
                    <a:pt x="8863" y="23634"/>
                    <a:pt x="8914" y="23759"/>
                  </a:cubicBezTo>
                  <a:cubicBezTo>
                    <a:pt x="9009" y="23957"/>
                    <a:pt x="9155" y="24124"/>
                    <a:pt x="9291" y="24250"/>
                  </a:cubicBezTo>
                  <a:cubicBezTo>
                    <a:pt x="9437" y="24375"/>
                    <a:pt x="9594" y="24490"/>
                    <a:pt x="9803" y="24563"/>
                  </a:cubicBezTo>
                  <a:cubicBezTo>
                    <a:pt x="10030" y="24639"/>
                    <a:pt x="10241" y="24693"/>
                    <a:pt x="10502" y="24693"/>
                  </a:cubicBezTo>
                  <a:cubicBezTo>
                    <a:pt x="10602" y="24693"/>
                    <a:pt x="10709" y="24685"/>
                    <a:pt x="10827" y="24668"/>
                  </a:cubicBezTo>
                  <a:cubicBezTo>
                    <a:pt x="10869" y="24658"/>
                    <a:pt x="10931" y="24637"/>
                    <a:pt x="10973" y="24637"/>
                  </a:cubicBezTo>
                  <a:cubicBezTo>
                    <a:pt x="11025" y="24626"/>
                    <a:pt x="11098" y="24595"/>
                    <a:pt x="11119" y="24595"/>
                  </a:cubicBezTo>
                  <a:cubicBezTo>
                    <a:pt x="11171" y="24605"/>
                    <a:pt x="11234" y="24668"/>
                    <a:pt x="11307" y="24720"/>
                  </a:cubicBezTo>
                  <a:cubicBezTo>
                    <a:pt x="11370" y="24762"/>
                    <a:pt x="11433" y="24814"/>
                    <a:pt x="11495" y="24856"/>
                  </a:cubicBezTo>
                  <a:lnTo>
                    <a:pt x="11474" y="24877"/>
                  </a:lnTo>
                  <a:cubicBezTo>
                    <a:pt x="11129" y="25378"/>
                    <a:pt x="11129" y="26413"/>
                    <a:pt x="11412" y="27133"/>
                  </a:cubicBezTo>
                  <a:cubicBezTo>
                    <a:pt x="11454" y="27238"/>
                    <a:pt x="11474" y="27353"/>
                    <a:pt x="11505" y="27437"/>
                  </a:cubicBezTo>
                  <a:cubicBezTo>
                    <a:pt x="11547" y="27509"/>
                    <a:pt x="11631" y="27614"/>
                    <a:pt x="11683" y="27614"/>
                  </a:cubicBezTo>
                  <a:cubicBezTo>
                    <a:pt x="11809" y="27604"/>
                    <a:pt x="11819" y="27426"/>
                    <a:pt x="11882" y="27342"/>
                  </a:cubicBezTo>
                  <a:cubicBezTo>
                    <a:pt x="11976" y="27416"/>
                    <a:pt x="12070" y="27530"/>
                    <a:pt x="12185" y="27666"/>
                  </a:cubicBezTo>
                  <a:cubicBezTo>
                    <a:pt x="12264" y="27746"/>
                    <a:pt x="12400" y="27929"/>
                    <a:pt x="12512" y="27929"/>
                  </a:cubicBezTo>
                  <a:cubicBezTo>
                    <a:pt x="12518" y="27929"/>
                    <a:pt x="12524" y="27928"/>
                    <a:pt x="12529" y="27927"/>
                  </a:cubicBezTo>
                  <a:cubicBezTo>
                    <a:pt x="12707" y="27885"/>
                    <a:pt x="12592" y="27541"/>
                    <a:pt x="12613" y="27342"/>
                  </a:cubicBezTo>
                  <a:lnTo>
                    <a:pt x="12613" y="27342"/>
                  </a:lnTo>
                  <a:cubicBezTo>
                    <a:pt x="12717" y="27363"/>
                    <a:pt x="12812" y="27437"/>
                    <a:pt x="12926" y="27478"/>
                  </a:cubicBezTo>
                  <a:cubicBezTo>
                    <a:pt x="12989" y="27506"/>
                    <a:pt x="13070" y="27548"/>
                    <a:pt x="13148" y="27548"/>
                  </a:cubicBezTo>
                  <a:cubicBezTo>
                    <a:pt x="13187" y="27548"/>
                    <a:pt x="13226" y="27537"/>
                    <a:pt x="13261" y="27509"/>
                  </a:cubicBezTo>
                  <a:cubicBezTo>
                    <a:pt x="13261" y="27405"/>
                    <a:pt x="13177" y="27332"/>
                    <a:pt x="13114" y="27259"/>
                  </a:cubicBezTo>
                  <a:cubicBezTo>
                    <a:pt x="13031" y="27154"/>
                    <a:pt x="12926" y="27081"/>
                    <a:pt x="12895" y="26893"/>
                  </a:cubicBezTo>
                  <a:cubicBezTo>
                    <a:pt x="12854" y="26673"/>
                    <a:pt x="12854" y="26444"/>
                    <a:pt x="12822" y="26225"/>
                  </a:cubicBezTo>
                  <a:cubicBezTo>
                    <a:pt x="12791" y="26016"/>
                    <a:pt x="12759" y="25807"/>
                    <a:pt x="12696" y="25608"/>
                  </a:cubicBezTo>
                  <a:cubicBezTo>
                    <a:pt x="12686" y="25556"/>
                    <a:pt x="12676" y="25503"/>
                    <a:pt x="12655" y="25452"/>
                  </a:cubicBezTo>
                  <a:lnTo>
                    <a:pt x="12655" y="25452"/>
                  </a:lnTo>
                  <a:cubicBezTo>
                    <a:pt x="12968" y="25566"/>
                    <a:pt x="13302" y="25661"/>
                    <a:pt x="13648" y="25733"/>
                  </a:cubicBezTo>
                  <a:cubicBezTo>
                    <a:pt x="13678" y="26204"/>
                    <a:pt x="13794" y="26694"/>
                    <a:pt x="13898" y="27060"/>
                  </a:cubicBezTo>
                  <a:cubicBezTo>
                    <a:pt x="14034" y="27154"/>
                    <a:pt x="14284" y="27269"/>
                    <a:pt x="14472" y="27363"/>
                  </a:cubicBezTo>
                  <a:cubicBezTo>
                    <a:pt x="14535" y="27398"/>
                    <a:pt x="14604" y="27441"/>
                    <a:pt x="14662" y="27441"/>
                  </a:cubicBezTo>
                  <a:cubicBezTo>
                    <a:pt x="14672" y="27441"/>
                    <a:pt x="14683" y="27440"/>
                    <a:pt x="14692" y="27437"/>
                  </a:cubicBezTo>
                  <a:cubicBezTo>
                    <a:pt x="14776" y="27395"/>
                    <a:pt x="14755" y="27269"/>
                    <a:pt x="14744" y="27165"/>
                  </a:cubicBezTo>
                  <a:lnTo>
                    <a:pt x="14744" y="27165"/>
                  </a:lnTo>
                  <a:cubicBezTo>
                    <a:pt x="14807" y="27175"/>
                    <a:pt x="14859" y="27259"/>
                    <a:pt x="14932" y="27311"/>
                  </a:cubicBezTo>
                  <a:cubicBezTo>
                    <a:pt x="14988" y="27357"/>
                    <a:pt x="15077" y="27429"/>
                    <a:pt x="15148" y="27429"/>
                  </a:cubicBezTo>
                  <a:cubicBezTo>
                    <a:pt x="15157" y="27429"/>
                    <a:pt x="15165" y="27428"/>
                    <a:pt x="15173" y="27426"/>
                  </a:cubicBezTo>
                  <a:cubicBezTo>
                    <a:pt x="15287" y="27395"/>
                    <a:pt x="15215" y="27133"/>
                    <a:pt x="15183" y="27019"/>
                  </a:cubicBezTo>
                  <a:cubicBezTo>
                    <a:pt x="15266" y="27019"/>
                    <a:pt x="15382" y="27060"/>
                    <a:pt x="15507" y="27070"/>
                  </a:cubicBezTo>
                  <a:cubicBezTo>
                    <a:pt x="15542" y="27077"/>
                    <a:pt x="15584" y="27083"/>
                    <a:pt x="15625" y="27083"/>
                  </a:cubicBezTo>
                  <a:cubicBezTo>
                    <a:pt x="15705" y="27083"/>
                    <a:pt x="15779" y="27060"/>
                    <a:pt x="15779" y="26977"/>
                  </a:cubicBezTo>
                  <a:cubicBezTo>
                    <a:pt x="15789" y="26882"/>
                    <a:pt x="15674" y="26820"/>
                    <a:pt x="15612" y="26768"/>
                  </a:cubicBezTo>
                  <a:cubicBezTo>
                    <a:pt x="15528" y="26694"/>
                    <a:pt x="15444" y="26632"/>
                    <a:pt x="15403" y="26569"/>
                  </a:cubicBezTo>
                  <a:cubicBezTo>
                    <a:pt x="15361" y="26485"/>
                    <a:pt x="15350" y="26381"/>
                    <a:pt x="15329" y="26276"/>
                  </a:cubicBezTo>
                  <a:cubicBezTo>
                    <a:pt x="15298" y="26172"/>
                    <a:pt x="15277" y="26058"/>
                    <a:pt x="15236" y="25942"/>
                  </a:cubicBezTo>
                  <a:lnTo>
                    <a:pt x="15236" y="25942"/>
                  </a:lnTo>
                  <a:cubicBezTo>
                    <a:pt x="15524" y="25963"/>
                    <a:pt x="15822" y="25974"/>
                    <a:pt x="16128" y="25974"/>
                  </a:cubicBezTo>
                  <a:cubicBezTo>
                    <a:pt x="16298" y="25974"/>
                    <a:pt x="16470" y="25971"/>
                    <a:pt x="16646" y="25963"/>
                  </a:cubicBezTo>
                  <a:cubicBezTo>
                    <a:pt x="16792" y="25953"/>
                    <a:pt x="16949" y="25942"/>
                    <a:pt x="17105" y="25932"/>
                  </a:cubicBezTo>
                  <a:cubicBezTo>
                    <a:pt x="17231" y="26339"/>
                    <a:pt x="17388" y="26810"/>
                    <a:pt x="17544" y="27238"/>
                  </a:cubicBezTo>
                  <a:cubicBezTo>
                    <a:pt x="17576" y="27342"/>
                    <a:pt x="17607" y="27457"/>
                    <a:pt x="17638" y="27499"/>
                  </a:cubicBezTo>
                  <a:cubicBezTo>
                    <a:pt x="17680" y="27541"/>
                    <a:pt x="17785" y="27572"/>
                    <a:pt x="17878" y="27614"/>
                  </a:cubicBezTo>
                  <a:cubicBezTo>
                    <a:pt x="18056" y="27708"/>
                    <a:pt x="18129" y="27771"/>
                    <a:pt x="18328" y="27854"/>
                  </a:cubicBezTo>
                  <a:cubicBezTo>
                    <a:pt x="18376" y="27875"/>
                    <a:pt x="18447" y="27905"/>
                    <a:pt x="18511" y="27905"/>
                  </a:cubicBezTo>
                  <a:cubicBezTo>
                    <a:pt x="18543" y="27905"/>
                    <a:pt x="18575" y="27897"/>
                    <a:pt x="18600" y="27875"/>
                  </a:cubicBezTo>
                  <a:cubicBezTo>
                    <a:pt x="18672" y="27813"/>
                    <a:pt x="18610" y="27687"/>
                    <a:pt x="18610" y="27530"/>
                  </a:cubicBezTo>
                  <a:lnTo>
                    <a:pt x="18610" y="27530"/>
                  </a:lnTo>
                  <a:cubicBezTo>
                    <a:pt x="18725" y="27551"/>
                    <a:pt x="18839" y="27583"/>
                    <a:pt x="18955" y="27625"/>
                  </a:cubicBezTo>
                  <a:cubicBezTo>
                    <a:pt x="19017" y="27645"/>
                    <a:pt x="19093" y="27689"/>
                    <a:pt x="19170" y="27689"/>
                  </a:cubicBezTo>
                  <a:cubicBezTo>
                    <a:pt x="19210" y="27689"/>
                    <a:pt x="19250" y="27677"/>
                    <a:pt x="19289" y="27646"/>
                  </a:cubicBezTo>
                  <a:cubicBezTo>
                    <a:pt x="19320" y="27467"/>
                    <a:pt x="19164" y="27342"/>
                    <a:pt x="19090" y="27207"/>
                  </a:cubicBezTo>
                  <a:cubicBezTo>
                    <a:pt x="19247" y="27165"/>
                    <a:pt x="19717" y="27207"/>
                    <a:pt x="19738" y="27050"/>
                  </a:cubicBezTo>
                  <a:cubicBezTo>
                    <a:pt x="19749" y="26966"/>
                    <a:pt x="19633" y="26893"/>
                    <a:pt x="19603" y="26882"/>
                  </a:cubicBezTo>
                  <a:cubicBezTo>
                    <a:pt x="19435" y="26757"/>
                    <a:pt x="19236" y="26622"/>
                    <a:pt x="19132" y="26475"/>
                  </a:cubicBezTo>
                  <a:cubicBezTo>
                    <a:pt x="19038" y="26350"/>
                    <a:pt x="18976" y="26204"/>
                    <a:pt x="18902" y="26078"/>
                  </a:cubicBezTo>
                  <a:cubicBezTo>
                    <a:pt x="18829" y="25963"/>
                    <a:pt x="18767" y="25838"/>
                    <a:pt x="18693" y="25723"/>
                  </a:cubicBezTo>
                  <a:cubicBezTo>
                    <a:pt x="18767" y="25702"/>
                    <a:pt x="18850" y="25691"/>
                    <a:pt x="18923" y="25671"/>
                  </a:cubicBezTo>
                  <a:cubicBezTo>
                    <a:pt x="19268" y="25598"/>
                    <a:pt x="19623" y="25503"/>
                    <a:pt x="19968" y="25431"/>
                  </a:cubicBezTo>
                  <a:cubicBezTo>
                    <a:pt x="20062" y="25410"/>
                    <a:pt x="20146" y="25389"/>
                    <a:pt x="20239" y="25368"/>
                  </a:cubicBezTo>
                  <a:cubicBezTo>
                    <a:pt x="20271" y="25879"/>
                    <a:pt x="20397" y="26413"/>
                    <a:pt x="20511" y="26810"/>
                  </a:cubicBezTo>
                  <a:cubicBezTo>
                    <a:pt x="20678" y="26914"/>
                    <a:pt x="20950" y="27040"/>
                    <a:pt x="21170" y="27154"/>
                  </a:cubicBezTo>
                  <a:cubicBezTo>
                    <a:pt x="21229" y="27188"/>
                    <a:pt x="21316" y="27236"/>
                    <a:pt x="21380" y="27236"/>
                  </a:cubicBezTo>
                  <a:cubicBezTo>
                    <a:pt x="21395" y="27236"/>
                    <a:pt x="21409" y="27233"/>
                    <a:pt x="21420" y="27228"/>
                  </a:cubicBezTo>
                  <a:cubicBezTo>
                    <a:pt x="21514" y="27196"/>
                    <a:pt x="21483" y="27040"/>
                    <a:pt x="21483" y="26924"/>
                  </a:cubicBezTo>
                  <a:lnTo>
                    <a:pt x="21483" y="26924"/>
                  </a:lnTo>
                  <a:cubicBezTo>
                    <a:pt x="21556" y="26945"/>
                    <a:pt x="21608" y="27029"/>
                    <a:pt x="21692" y="27102"/>
                  </a:cubicBezTo>
                  <a:cubicBezTo>
                    <a:pt x="21749" y="27149"/>
                    <a:pt x="21856" y="27231"/>
                    <a:pt x="21938" y="27231"/>
                  </a:cubicBezTo>
                  <a:cubicBezTo>
                    <a:pt x="21947" y="27231"/>
                    <a:pt x="21956" y="27230"/>
                    <a:pt x="21964" y="27228"/>
                  </a:cubicBezTo>
                  <a:cubicBezTo>
                    <a:pt x="22099" y="27186"/>
                    <a:pt x="22015" y="26903"/>
                    <a:pt x="21974" y="26768"/>
                  </a:cubicBezTo>
                  <a:cubicBezTo>
                    <a:pt x="22068" y="26768"/>
                    <a:pt x="22204" y="26810"/>
                    <a:pt x="22340" y="26831"/>
                  </a:cubicBezTo>
                  <a:cubicBezTo>
                    <a:pt x="22375" y="26836"/>
                    <a:pt x="22415" y="26841"/>
                    <a:pt x="22455" y="26841"/>
                  </a:cubicBezTo>
                  <a:cubicBezTo>
                    <a:pt x="22556" y="26841"/>
                    <a:pt x="22653" y="26813"/>
                    <a:pt x="22653" y="26715"/>
                  </a:cubicBezTo>
                  <a:cubicBezTo>
                    <a:pt x="22663" y="26611"/>
                    <a:pt x="22538" y="26527"/>
                    <a:pt x="22465" y="26475"/>
                  </a:cubicBezTo>
                  <a:cubicBezTo>
                    <a:pt x="22371" y="26392"/>
                    <a:pt x="22266" y="26329"/>
                    <a:pt x="22224" y="26246"/>
                  </a:cubicBezTo>
                  <a:cubicBezTo>
                    <a:pt x="22183" y="26151"/>
                    <a:pt x="22173" y="26037"/>
                    <a:pt x="22141" y="25921"/>
                  </a:cubicBezTo>
                  <a:cubicBezTo>
                    <a:pt x="22068" y="25608"/>
                    <a:pt x="21974" y="25294"/>
                    <a:pt x="21859" y="25002"/>
                  </a:cubicBezTo>
                  <a:cubicBezTo>
                    <a:pt x="22277" y="24908"/>
                    <a:pt x="22674" y="24804"/>
                    <a:pt x="23018" y="24647"/>
                  </a:cubicBezTo>
                  <a:cubicBezTo>
                    <a:pt x="23614" y="24386"/>
                    <a:pt x="23990" y="23978"/>
                    <a:pt x="24230" y="23446"/>
                  </a:cubicBezTo>
                  <a:cubicBezTo>
                    <a:pt x="24356" y="23174"/>
                    <a:pt x="24429" y="22871"/>
                    <a:pt x="24513" y="22557"/>
                  </a:cubicBezTo>
                  <a:cubicBezTo>
                    <a:pt x="24586" y="22265"/>
                    <a:pt x="24680" y="21972"/>
                    <a:pt x="24753" y="21649"/>
                  </a:cubicBezTo>
                  <a:cubicBezTo>
                    <a:pt x="25150" y="21544"/>
                    <a:pt x="25526" y="21461"/>
                    <a:pt x="25829" y="21273"/>
                  </a:cubicBezTo>
                  <a:cubicBezTo>
                    <a:pt x="26111" y="21105"/>
                    <a:pt x="26331" y="20844"/>
                    <a:pt x="26456" y="20530"/>
                  </a:cubicBezTo>
                  <a:cubicBezTo>
                    <a:pt x="26487" y="20458"/>
                    <a:pt x="26508" y="20374"/>
                    <a:pt x="26529" y="20280"/>
                  </a:cubicBezTo>
                  <a:lnTo>
                    <a:pt x="26540" y="20280"/>
                  </a:lnTo>
                  <a:cubicBezTo>
                    <a:pt x="26633" y="20238"/>
                    <a:pt x="26749" y="20196"/>
                    <a:pt x="26779" y="20092"/>
                  </a:cubicBezTo>
                  <a:cubicBezTo>
                    <a:pt x="26759" y="20092"/>
                    <a:pt x="26769" y="20061"/>
                    <a:pt x="26749" y="20061"/>
                  </a:cubicBezTo>
                  <a:cubicBezTo>
                    <a:pt x="26686" y="20092"/>
                    <a:pt x="26612" y="20113"/>
                    <a:pt x="26550" y="20144"/>
                  </a:cubicBezTo>
                  <a:cubicBezTo>
                    <a:pt x="26602" y="19706"/>
                    <a:pt x="26519" y="19151"/>
                    <a:pt x="26372" y="18744"/>
                  </a:cubicBezTo>
                  <a:cubicBezTo>
                    <a:pt x="26310" y="18566"/>
                    <a:pt x="26205" y="18368"/>
                    <a:pt x="26048" y="18295"/>
                  </a:cubicBezTo>
                  <a:cubicBezTo>
                    <a:pt x="25900" y="18227"/>
                    <a:pt x="25674" y="18203"/>
                    <a:pt x="25436" y="18203"/>
                  </a:cubicBezTo>
                  <a:cubicBezTo>
                    <a:pt x="25306" y="18203"/>
                    <a:pt x="25171" y="18211"/>
                    <a:pt x="25045" y="18222"/>
                  </a:cubicBezTo>
                  <a:cubicBezTo>
                    <a:pt x="24784" y="18243"/>
                    <a:pt x="24502" y="18295"/>
                    <a:pt x="24241" y="18347"/>
                  </a:cubicBezTo>
                  <a:cubicBezTo>
                    <a:pt x="23489" y="18483"/>
                    <a:pt x="22799" y="18744"/>
                    <a:pt x="22507" y="19267"/>
                  </a:cubicBezTo>
                  <a:cubicBezTo>
                    <a:pt x="22089" y="19987"/>
                    <a:pt x="22538" y="21262"/>
                    <a:pt x="21953" y="21816"/>
                  </a:cubicBezTo>
                  <a:cubicBezTo>
                    <a:pt x="22015" y="21753"/>
                    <a:pt x="22068" y="21691"/>
                    <a:pt x="22089" y="21617"/>
                  </a:cubicBezTo>
                  <a:cubicBezTo>
                    <a:pt x="21859" y="21210"/>
                    <a:pt x="21618" y="20823"/>
                    <a:pt x="21347" y="20468"/>
                  </a:cubicBezTo>
                  <a:cubicBezTo>
                    <a:pt x="21399" y="20416"/>
                    <a:pt x="21441" y="20353"/>
                    <a:pt x="21483" y="20301"/>
                  </a:cubicBezTo>
                  <a:cubicBezTo>
                    <a:pt x="21546" y="20196"/>
                    <a:pt x="21629" y="20082"/>
                    <a:pt x="21618" y="19945"/>
                  </a:cubicBezTo>
                  <a:cubicBezTo>
                    <a:pt x="21556" y="19945"/>
                    <a:pt x="21525" y="20019"/>
                    <a:pt x="21493" y="20050"/>
                  </a:cubicBezTo>
                  <a:cubicBezTo>
                    <a:pt x="21410" y="20144"/>
                    <a:pt x="21326" y="20228"/>
                    <a:pt x="21242" y="20311"/>
                  </a:cubicBezTo>
                  <a:cubicBezTo>
                    <a:pt x="20731" y="19622"/>
                    <a:pt x="20156" y="19005"/>
                    <a:pt x="19498" y="18462"/>
                  </a:cubicBezTo>
                  <a:cubicBezTo>
                    <a:pt x="19164" y="18180"/>
                    <a:pt x="18819" y="17929"/>
                    <a:pt x="18432" y="17710"/>
                  </a:cubicBezTo>
                  <a:cubicBezTo>
                    <a:pt x="18631" y="17292"/>
                    <a:pt x="18798" y="16864"/>
                    <a:pt x="18934" y="16425"/>
                  </a:cubicBezTo>
                  <a:cubicBezTo>
                    <a:pt x="19111" y="15840"/>
                    <a:pt x="19195" y="15286"/>
                    <a:pt x="19247" y="14743"/>
                  </a:cubicBezTo>
                  <a:cubicBezTo>
                    <a:pt x="19320" y="14148"/>
                    <a:pt x="19341" y="13437"/>
                    <a:pt x="19206" y="12873"/>
                  </a:cubicBezTo>
                  <a:cubicBezTo>
                    <a:pt x="19069" y="12319"/>
                    <a:pt x="18767" y="11786"/>
                    <a:pt x="18453" y="11577"/>
                  </a:cubicBezTo>
                  <a:cubicBezTo>
                    <a:pt x="18391" y="11536"/>
                    <a:pt x="18317" y="11504"/>
                    <a:pt x="18244" y="11483"/>
                  </a:cubicBezTo>
                  <a:cubicBezTo>
                    <a:pt x="18380" y="11358"/>
                    <a:pt x="18526" y="11170"/>
                    <a:pt x="18651" y="11002"/>
                  </a:cubicBezTo>
                  <a:cubicBezTo>
                    <a:pt x="18913" y="10647"/>
                    <a:pt x="19080" y="10282"/>
                    <a:pt x="19236" y="9864"/>
                  </a:cubicBezTo>
                  <a:cubicBezTo>
                    <a:pt x="19310" y="9665"/>
                    <a:pt x="19404" y="9435"/>
                    <a:pt x="19425" y="9247"/>
                  </a:cubicBezTo>
                  <a:cubicBezTo>
                    <a:pt x="19445" y="9049"/>
                    <a:pt x="19435" y="8829"/>
                    <a:pt x="19236" y="8736"/>
                  </a:cubicBezTo>
                  <a:cubicBezTo>
                    <a:pt x="18881" y="8788"/>
                    <a:pt x="18714" y="9080"/>
                    <a:pt x="18579" y="9310"/>
                  </a:cubicBezTo>
                  <a:cubicBezTo>
                    <a:pt x="18422" y="9551"/>
                    <a:pt x="18307" y="9832"/>
                    <a:pt x="18203" y="10073"/>
                  </a:cubicBezTo>
                  <a:lnTo>
                    <a:pt x="18203" y="10094"/>
                  </a:lnTo>
                  <a:cubicBezTo>
                    <a:pt x="18203" y="10094"/>
                    <a:pt x="18203" y="10083"/>
                    <a:pt x="18192" y="10083"/>
                  </a:cubicBezTo>
                  <a:cubicBezTo>
                    <a:pt x="18192" y="10073"/>
                    <a:pt x="18203" y="10073"/>
                    <a:pt x="18203" y="10073"/>
                  </a:cubicBezTo>
                  <a:cubicBezTo>
                    <a:pt x="18161" y="9394"/>
                    <a:pt x="18401" y="8464"/>
                    <a:pt x="18077" y="7680"/>
                  </a:cubicBezTo>
                  <a:cubicBezTo>
                    <a:pt x="18010" y="7508"/>
                    <a:pt x="17881" y="7310"/>
                    <a:pt x="17740" y="7310"/>
                  </a:cubicBezTo>
                  <a:cubicBezTo>
                    <a:pt x="17727" y="7310"/>
                    <a:pt x="17714" y="7311"/>
                    <a:pt x="17701" y="7315"/>
                  </a:cubicBezTo>
                  <a:cubicBezTo>
                    <a:pt x="17440" y="7378"/>
                    <a:pt x="17440" y="8130"/>
                    <a:pt x="17429" y="8339"/>
                  </a:cubicBezTo>
                  <a:cubicBezTo>
                    <a:pt x="17398" y="8757"/>
                    <a:pt x="17388" y="9101"/>
                    <a:pt x="17388" y="9488"/>
                  </a:cubicBezTo>
                  <a:cubicBezTo>
                    <a:pt x="17272" y="9101"/>
                    <a:pt x="17210" y="8631"/>
                    <a:pt x="17053" y="8119"/>
                  </a:cubicBezTo>
                  <a:cubicBezTo>
                    <a:pt x="16943" y="7778"/>
                    <a:pt x="16708" y="7102"/>
                    <a:pt x="16422" y="7102"/>
                  </a:cubicBezTo>
                  <a:cubicBezTo>
                    <a:pt x="16410" y="7102"/>
                    <a:pt x="16397" y="7103"/>
                    <a:pt x="16385" y="7106"/>
                  </a:cubicBezTo>
                  <a:cubicBezTo>
                    <a:pt x="15977" y="7179"/>
                    <a:pt x="16218" y="8339"/>
                    <a:pt x="16280" y="8694"/>
                  </a:cubicBezTo>
                  <a:cubicBezTo>
                    <a:pt x="16364" y="9216"/>
                    <a:pt x="16520" y="9958"/>
                    <a:pt x="16771" y="10595"/>
                  </a:cubicBezTo>
                  <a:cubicBezTo>
                    <a:pt x="16824" y="10721"/>
                    <a:pt x="16886" y="10856"/>
                    <a:pt x="16959" y="10992"/>
                  </a:cubicBezTo>
                  <a:cubicBezTo>
                    <a:pt x="16834" y="11107"/>
                    <a:pt x="16698" y="11253"/>
                    <a:pt x="16573" y="11379"/>
                  </a:cubicBezTo>
                  <a:cubicBezTo>
                    <a:pt x="16541" y="11420"/>
                    <a:pt x="16510" y="11462"/>
                    <a:pt x="16468" y="11494"/>
                  </a:cubicBezTo>
                  <a:cubicBezTo>
                    <a:pt x="15872" y="11671"/>
                    <a:pt x="15465" y="11974"/>
                    <a:pt x="15236" y="12340"/>
                  </a:cubicBezTo>
                  <a:cubicBezTo>
                    <a:pt x="14964" y="12789"/>
                    <a:pt x="14859" y="13479"/>
                    <a:pt x="14818" y="14106"/>
                  </a:cubicBezTo>
                  <a:cubicBezTo>
                    <a:pt x="14744" y="15035"/>
                    <a:pt x="14807" y="16017"/>
                    <a:pt x="14859" y="16989"/>
                  </a:cubicBezTo>
                  <a:cubicBezTo>
                    <a:pt x="14180" y="17135"/>
                    <a:pt x="13595" y="17428"/>
                    <a:pt x="13135" y="17762"/>
                  </a:cubicBezTo>
                  <a:cubicBezTo>
                    <a:pt x="12916" y="17919"/>
                    <a:pt x="12707" y="18086"/>
                    <a:pt x="12519" y="18253"/>
                  </a:cubicBezTo>
                  <a:cubicBezTo>
                    <a:pt x="12487" y="18243"/>
                    <a:pt x="12467" y="18222"/>
                    <a:pt x="12436" y="18201"/>
                  </a:cubicBezTo>
                  <a:cubicBezTo>
                    <a:pt x="12331" y="18118"/>
                    <a:pt x="12227" y="18023"/>
                    <a:pt x="12101" y="17950"/>
                  </a:cubicBezTo>
                  <a:cubicBezTo>
                    <a:pt x="12090" y="17939"/>
                    <a:pt x="12080" y="17929"/>
                    <a:pt x="12060" y="17929"/>
                  </a:cubicBezTo>
                  <a:cubicBezTo>
                    <a:pt x="12352" y="15965"/>
                    <a:pt x="12634" y="13980"/>
                    <a:pt x="12926" y="11995"/>
                  </a:cubicBezTo>
                  <a:cubicBezTo>
                    <a:pt x="13188" y="10219"/>
                    <a:pt x="13323" y="8046"/>
                    <a:pt x="12822" y="6667"/>
                  </a:cubicBezTo>
                  <a:cubicBezTo>
                    <a:pt x="12571" y="5978"/>
                    <a:pt x="12080" y="5444"/>
                    <a:pt x="11380" y="5121"/>
                  </a:cubicBezTo>
                  <a:cubicBezTo>
                    <a:pt x="11213" y="5047"/>
                    <a:pt x="11015" y="4975"/>
                    <a:pt x="10795" y="4912"/>
                  </a:cubicBezTo>
                  <a:cubicBezTo>
                    <a:pt x="10691" y="4755"/>
                    <a:pt x="10597" y="4599"/>
                    <a:pt x="10492" y="4441"/>
                  </a:cubicBezTo>
                  <a:cubicBezTo>
                    <a:pt x="10461" y="4369"/>
                    <a:pt x="10597" y="4327"/>
                    <a:pt x="10482" y="4327"/>
                  </a:cubicBezTo>
                  <a:cubicBezTo>
                    <a:pt x="10451" y="4327"/>
                    <a:pt x="10440" y="4348"/>
                    <a:pt x="10430" y="4369"/>
                  </a:cubicBezTo>
                  <a:cubicBezTo>
                    <a:pt x="10346" y="4494"/>
                    <a:pt x="10492" y="4671"/>
                    <a:pt x="10576" y="4828"/>
                  </a:cubicBezTo>
                  <a:cubicBezTo>
                    <a:pt x="10586" y="4838"/>
                    <a:pt x="10597" y="4849"/>
                    <a:pt x="10597" y="4859"/>
                  </a:cubicBezTo>
                  <a:cubicBezTo>
                    <a:pt x="10294" y="4787"/>
                    <a:pt x="9949" y="4724"/>
                    <a:pt x="9604" y="4692"/>
                  </a:cubicBezTo>
                  <a:cubicBezTo>
                    <a:pt x="9594" y="4671"/>
                    <a:pt x="9573" y="4671"/>
                    <a:pt x="9552" y="4671"/>
                  </a:cubicBezTo>
                  <a:lnTo>
                    <a:pt x="9552" y="4682"/>
                  </a:lnTo>
                  <a:cubicBezTo>
                    <a:pt x="9479" y="4671"/>
                    <a:pt x="9416" y="4671"/>
                    <a:pt x="9343" y="4661"/>
                  </a:cubicBezTo>
                  <a:lnTo>
                    <a:pt x="9343" y="4640"/>
                  </a:lnTo>
                  <a:cubicBezTo>
                    <a:pt x="9782" y="4630"/>
                    <a:pt x="10105" y="4421"/>
                    <a:pt x="10419" y="4223"/>
                  </a:cubicBezTo>
                  <a:cubicBezTo>
                    <a:pt x="10732" y="4014"/>
                    <a:pt x="11046" y="3763"/>
                    <a:pt x="11296" y="3533"/>
                  </a:cubicBezTo>
                  <a:cubicBezTo>
                    <a:pt x="11663" y="3199"/>
                    <a:pt x="12111" y="2718"/>
                    <a:pt x="12383" y="2258"/>
                  </a:cubicBezTo>
                  <a:cubicBezTo>
                    <a:pt x="12436" y="2154"/>
                    <a:pt x="12645" y="1809"/>
                    <a:pt x="12415" y="1725"/>
                  </a:cubicBezTo>
                  <a:cubicBezTo>
                    <a:pt x="12394" y="1717"/>
                    <a:pt x="12371" y="1713"/>
                    <a:pt x="12347" y="1713"/>
                  </a:cubicBezTo>
                  <a:cubicBezTo>
                    <a:pt x="12156" y="1713"/>
                    <a:pt x="11883" y="1950"/>
                    <a:pt x="11725" y="2080"/>
                  </a:cubicBezTo>
                  <a:cubicBezTo>
                    <a:pt x="11108" y="2582"/>
                    <a:pt x="10607" y="3230"/>
                    <a:pt x="10179" y="3721"/>
                  </a:cubicBezTo>
                  <a:cubicBezTo>
                    <a:pt x="10388" y="3000"/>
                    <a:pt x="10607" y="2258"/>
                    <a:pt x="10806" y="1495"/>
                  </a:cubicBezTo>
                  <a:cubicBezTo>
                    <a:pt x="10858" y="1339"/>
                    <a:pt x="11057" y="817"/>
                    <a:pt x="10837" y="764"/>
                  </a:cubicBezTo>
                  <a:cubicBezTo>
                    <a:pt x="10825" y="760"/>
                    <a:pt x="10812" y="759"/>
                    <a:pt x="10801" y="759"/>
                  </a:cubicBezTo>
                  <a:cubicBezTo>
                    <a:pt x="10641" y="759"/>
                    <a:pt x="10519" y="1064"/>
                    <a:pt x="10461" y="1161"/>
                  </a:cubicBezTo>
                  <a:cubicBezTo>
                    <a:pt x="10179" y="1715"/>
                    <a:pt x="9938" y="2248"/>
                    <a:pt x="9708" y="2791"/>
                  </a:cubicBezTo>
                  <a:cubicBezTo>
                    <a:pt x="9761" y="2080"/>
                    <a:pt x="9866" y="1381"/>
                    <a:pt x="9928" y="639"/>
                  </a:cubicBezTo>
                  <a:cubicBezTo>
                    <a:pt x="9938" y="441"/>
                    <a:pt x="9980" y="33"/>
                    <a:pt x="9813" y="2"/>
                  </a:cubicBezTo>
                  <a:cubicBezTo>
                    <a:pt x="9806" y="1"/>
                    <a:pt x="9799" y="0"/>
                    <a:pt x="9792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5" name="Google Shape;4255;p72"/>
            <p:cNvGrpSpPr/>
            <p:nvPr/>
          </p:nvGrpSpPr>
          <p:grpSpPr>
            <a:xfrm>
              <a:off x="713220" y="2722696"/>
              <a:ext cx="1801396" cy="1881487"/>
              <a:chOff x="713220" y="2722696"/>
              <a:chExt cx="1801396" cy="1881487"/>
            </a:xfrm>
          </p:grpSpPr>
          <p:sp>
            <p:nvSpPr>
              <p:cNvPr id="4256" name="Google Shape;4256;p72"/>
              <p:cNvSpPr/>
              <p:nvPr/>
            </p:nvSpPr>
            <p:spPr>
              <a:xfrm>
                <a:off x="713220" y="4153766"/>
                <a:ext cx="186274" cy="193267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874" extrusionOk="0">
                    <a:moveTo>
                      <a:pt x="1818" y="1494"/>
                    </a:moveTo>
                    <a:cubicBezTo>
                      <a:pt x="2027" y="1829"/>
                      <a:pt x="2215" y="2184"/>
                      <a:pt x="2435" y="2571"/>
                    </a:cubicBezTo>
                    <a:cubicBezTo>
                      <a:pt x="2487" y="2664"/>
                      <a:pt x="2581" y="2873"/>
                      <a:pt x="2675" y="2832"/>
                    </a:cubicBezTo>
                    <a:cubicBezTo>
                      <a:pt x="2769" y="2801"/>
                      <a:pt x="2696" y="2613"/>
                      <a:pt x="2654" y="2508"/>
                    </a:cubicBezTo>
                    <a:cubicBezTo>
                      <a:pt x="2550" y="2236"/>
                      <a:pt x="2424" y="2017"/>
                      <a:pt x="2289" y="1798"/>
                    </a:cubicBezTo>
                    <a:cubicBezTo>
                      <a:pt x="2226" y="1693"/>
                      <a:pt x="2111" y="1578"/>
                      <a:pt x="2080" y="1484"/>
                    </a:cubicBezTo>
                    <a:cubicBezTo>
                      <a:pt x="2059" y="1422"/>
                      <a:pt x="2111" y="1338"/>
                      <a:pt x="2122" y="1234"/>
                    </a:cubicBezTo>
                    <a:cubicBezTo>
                      <a:pt x="2163" y="972"/>
                      <a:pt x="2205" y="575"/>
                      <a:pt x="2080" y="293"/>
                    </a:cubicBezTo>
                    <a:cubicBezTo>
                      <a:pt x="2017" y="147"/>
                      <a:pt x="1881" y="1"/>
                      <a:pt x="1725" y="43"/>
                    </a:cubicBezTo>
                    <a:cubicBezTo>
                      <a:pt x="1578" y="94"/>
                      <a:pt x="1505" y="282"/>
                      <a:pt x="1484" y="419"/>
                    </a:cubicBezTo>
                    <a:cubicBezTo>
                      <a:pt x="1463" y="596"/>
                      <a:pt x="1526" y="795"/>
                      <a:pt x="1588" y="972"/>
                    </a:cubicBezTo>
                    <a:cubicBezTo>
                      <a:pt x="1328" y="711"/>
                      <a:pt x="899" y="282"/>
                      <a:pt x="513" y="210"/>
                    </a:cubicBezTo>
                    <a:cubicBezTo>
                      <a:pt x="304" y="178"/>
                      <a:pt x="0" y="282"/>
                      <a:pt x="74" y="554"/>
                    </a:cubicBezTo>
                    <a:cubicBezTo>
                      <a:pt x="137" y="795"/>
                      <a:pt x="377" y="962"/>
                      <a:pt x="565" y="1087"/>
                    </a:cubicBezTo>
                    <a:cubicBezTo>
                      <a:pt x="920" y="1338"/>
                      <a:pt x="1338" y="1536"/>
                      <a:pt x="1818" y="14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72"/>
              <p:cNvSpPr/>
              <p:nvPr/>
            </p:nvSpPr>
            <p:spPr>
              <a:xfrm>
                <a:off x="1206405" y="2722696"/>
                <a:ext cx="357686" cy="318346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734" extrusionOk="0">
                    <a:moveTo>
                      <a:pt x="2382" y="2821"/>
                    </a:moveTo>
                    <a:cubicBezTo>
                      <a:pt x="2612" y="2278"/>
                      <a:pt x="2853" y="1745"/>
                      <a:pt x="3135" y="1191"/>
                    </a:cubicBezTo>
                    <a:cubicBezTo>
                      <a:pt x="3197" y="1087"/>
                      <a:pt x="3334" y="742"/>
                      <a:pt x="3511" y="794"/>
                    </a:cubicBezTo>
                    <a:cubicBezTo>
                      <a:pt x="3731" y="847"/>
                      <a:pt x="3532" y="1369"/>
                      <a:pt x="3480" y="1525"/>
                    </a:cubicBezTo>
                    <a:cubicBezTo>
                      <a:pt x="3281" y="2288"/>
                      <a:pt x="3062" y="3030"/>
                      <a:pt x="2853" y="3751"/>
                    </a:cubicBezTo>
                    <a:cubicBezTo>
                      <a:pt x="3281" y="3260"/>
                      <a:pt x="3782" y="2612"/>
                      <a:pt x="4399" y="2110"/>
                    </a:cubicBezTo>
                    <a:cubicBezTo>
                      <a:pt x="4576" y="1964"/>
                      <a:pt x="4901" y="1682"/>
                      <a:pt x="5089" y="1755"/>
                    </a:cubicBezTo>
                    <a:cubicBezTo>
                      <a:pt x="5319" y="1839"/>
                      <a:pt x="5110" y="2184"/>
                      <a:pt x="5057" y="2288"/>
                    </a:cubicBezTo>
                    <a:cubicBezTo>
                      <a:pt x="4785" y="2748"/>
                      <a:pt x="4337" y="3229"/>
                      <a:pt x="3970" y="3563"/>
                    </a:cubicBezTo>
                    <a:cubicBezTo>
                      <a:pt x="3720" y="3793"/>
                      <a:pt x="3406" y="4044"/>
                      <a:pt x="3093" y="4253"/>
                    </a:cubicBezTo>
                    <a:cubicBezTo>
                      <a:pt x="2728" y="4492"/>
                      <a:pt x="2341" y="4733"/>
                      <a:pt x="1787" y="4670"/>
                    </a:cubicBezTo>
                    <a:cubicBezTo>
                      <a:pt x="1150" y="4597"/>
                      <a:pt x="784" y="4054"/>
                      <a:pt x="513" y="3636"/>
                    </a:cubicBezTo>
                    <a:cubicBezTo>
                      <a:pt x="293" y="3291"/>
                      <a:pt x="126" y="2915"/>
                      <a:pt x="63" y="2393"/>
                    </a:cubicBezTo>
                    <a:cubicBezTo>
                      <a:pt x="53" y="2257"/>
                      <a:pt x="0" y="2069"/>
                      <a:pt x="147" y="1964"/>
                    </a:cubicBezTo>
                    <a:cubicBezTo>
                      <a:pt x="377" y="1964"/>
                      <a:pt x="471" y="2215"/>
                      <a:pt x="565" y="2361"/>
                    </a:cubicBezTo>
                    <a:cubicBezTo>
                      <a:pt x="836" y="2863"/>
                      <a:pt x="1066" y="3459"/>
                      <a:pt x="1275" y="4033"/>
                    </a:cubicBezTo>
                    <a:cubicBezTo>
                      <a:pt x="1265" y="3772"/>
                      <a:pt x="1191" y="3510"/>
                      <a:pt x="1161" y="3218"/>
                    </a:cubicBezTo>
                    <a:cubicBezTo>
                      <a:pt x="1087" y="2675"/>
                      <a:pt x="1035" y="2121"/>
                      <a:pt x="1024" y="1484"/>
                    </a:cubicBezTo>
                    <a:cubicBezTo>
                      <a:pt x="1014" y="1223"/>
                      <a:pt x="993" y="721"/>
                      <a:pt x="1233" y="742"/>
                    </a:cubicBezTo>
                    <a:cubicBezTo>
                      <a:pt x="1463" y="752"/>
                      <a:pt x="1516" y="1494"/>
                      <a:pt x="1558" y="1703"/>
                    </a:cubicBezTo>
                    <a:cubicBezTo>
                      <a:pt x="1620" y="2110"/>
                      <a:pt x="1683" y="2414"/>
                      <a:pt x="1735" y="2779"/>
                    </a:cubicBezTo>
                    <a:cubicBezTo>
                      <a:pt x="1839" y="2215"/>
                      <a:pt x="1934" y="1244"/>
                      <a:pt x="2111" y="617"/>
                    </a:cubicBezTo>
                    <a:cubicBezTo>
                      <a:pt x="2163" y="429"/>
                      <a:pt x="2289" y="0"/>
                      <a:pt x="2487" y="32"/>
                    </a:cubicBezTo>
                    <a:cubicBezTo>
                      <a:pt x="2654" y="63"/>
                      <a:pt x="2612" y="471"/>
                      <a:pt x="2602" y="669"/>
                    </a:cubicBezTo>
                    <a:cubicBezTo>
                      <a:pt x="2540" y="1411"/>
                      <a:pt x="2435" y="2110"/>
                      <a:pt x="2382" y="28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72"/>
              <p:cNvSpPr/>
              <p:nvPr/>
            </p:nvSpPr>
            <p:spPr>
              <a:xfrm>
                <a:off x="1036406" y="3024767"/>
                <a:ext cx="573346" cy="1213401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18044" extrusionOk="0">
                    <a:moveTo>
                      <a:pt x="6488" y="18043"/>
                    </a:moveTo>
                    <a:cubicBezTo>
                      <a:pt x="4942" y="18012"/>
                      <a:pt x="3385" y="17970"/>
                      <a:pt x="1881" y="17970"/>
                    </a:cubicBezTo>
                    <a:cubicBezTo>
                      <a:pt x="1358" y="16539"/>
                      <a:pt x="1098" y="14909"/>
                      <a:pt x="815" y="13259"/>
                    </a:cubicBezTo>
                    <a:cubicBezTo>
                      <a:pt x="543" y="11639"/>
                      <a:pt x="220" y="9946"/>
                      <a:pt x="146" y="8202"/>
                    </a:cubicBezTo>
                    <a:cubicBezTo>
                      <a:pt x="0" y="4880"/>
                      <a:pt x="199" y="1244"/>
                      <a:pt x="2675" y="376"/>
                    </a:cubicBezTo>
                    <a:cubicBezTo>
                      <a:pt x="3761" y="0"/>
                      <a:pt x="5621" y="220"/>
                      <a:pt x="6582" y="659"/>
                    </a:cubicBezTo>
                    <a:cubicBezTo>
                      <a:pt x="7282" y="982"/>
                      <a:pt x="7773" y="1516"/>
                      <a:pt x="8024" y="2205"/>
                    </a:cubicBezTo>
                    <a:cubicBezTo>
                      <a:pt x="8525" y="3584"/>
                      <a:pt x="8390" y="5757"/>
                      <a:pt x="8128" y="7533"/>
                    </a:cubicBezTo>
                    <a:cubicBezTo>
                      <a:pt x="7606" y="11085"/>
                      <a:pt x="7125" y="14668"/>
                      <a:pt x="6488" y="180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72"/>
              <p:cNvSpPr/>
              <p:nvPr/>
            </p:nvSpPr>
            <p:spPr>
              <a:xfrm>
                <a:off x="1315344" y="3011452"/>
                <a:ext cx="35170" cy="129907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9318" extrusionOk="0">
                    <a:moveTo>
                      <a:pt x="261" y="10"/>
                    </a:moveTo>
                    <a:cubicBezTo>
                      <a:pt x="293" y="0"/>
                      <a:pt x="293" y="21"/>
                      <a:pt x="314" y="31"/>
                    </a:cubicBezTo>
                    <a:cubicBezTo>
                      <a:pt x="512" y="721"/>
                      <a:pt x="523" y="1526"/>
                      <a:pt x="502" y="2309"/>
                    </a:cubicBezTo>
                    <a:cubicBezTo>
                      <a:pt x="470" y="3103"/>
                      <a:pt x="439" y="3897"/>
                      <a:pt x="407" y="4660"/>
                    </a:cubicBezTo>
                    <a:cubicBezTo>
                      <a:pt x="376" y="5454"/>
                      <a:pt x="428" y="6269"/>
                      <a:pt x="428" y="7084"/>
                    </a:cubicBezTo>
                    <a:cubicBezTo>
                      <a:pt x="460" y="9476"/>
                      <a:pt x="418" y="11962"/>
                      <a:pt x="324" y="14459"/>
                    </a:cubicBezTo>
                    <a:cubicBezTo>
                      <a:pt x="272" y="15681"/>
                      <a:pt x="345" y="16904"/>
                      <a:pt x="303" y="18147"/>
                    </a:cubicBezTo>
                    <a:cubicBezTo>
                      <a:pt x="293" y="18460"/>
                      <a:pt x="293" y="18764"/>
                      <a:pt x="261" y="19066"/>
                    </a:cubicBezTo>
                    <a:cubicBezTo>
                      <a:pt x="251" y="19150"/>
                      <a:pt x="293" y="19254"/>
                      <a:pt x="198" y="19317"/>
                    </a:cubicBezTo>
                    <a:cubicBezTo>
                      <a:pt x="63" y="19223"/>
                      <a:pt x="94" y="18994"/>
                      <a:pt x="84" y="18806"/>
                    </a:cubicBezTo>
                    <a:cubicBezTo>
                      <a:pt x="0" y="17499"/>
                      <a:pt x="52" y="16016"/>
                      <a:pt x="42" y="14637"/>
                    </a:cubicBezTo>
                    <a:cubicBezTo>
                      <a:pt x="31" y="13812"/>
                      <a:pt x="105" y="12965"/>
                      <a:pt x="136" y="12129"/>
                    </a:cubicBezTo>
                    <a:cubicBezTo>
                      <a:pt x="198" y="10458"/>
                      <a:pt x="188" y="8891"/>
                      <a:pt x="188" y="7272"/>
                    </a:cubicBezTo>
                    <a:cubicBezTo>
                      <a:pt x="188" y="6478"/>
                      <a:pt x="146" y="5673"/>
                      <a:pt x="177" y="4879"/>
                    </a:cubicBezTo>
                    <a:cubicBezTo>
                      <a:pt x="240" y="3239"/>
                      <a:pt x="418" y="1619"/>
                      <a:pt x="261" y="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72"/>
              <p:cNvSpPr/>
              <p:nvPr/>
            </p:nvSpPr>
            <p:spPr>
              <a:xfrm>
                <a:off x="1355355" y="3015621"/>
                <a:ext cx="162401" cy="1287171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9141" extrusionOk="0">
                    <a:moveTo>
                      <a:pt x="460" y="19141"/>
                    </a:moveTo>
                    <a:cubicBezTo>
                      <a:pt x="376" y="19099"/>
                      <a:pt x="439" y="18911"/>
                      <a:pt x="429" y="18795"/>
                    </a:cubicBezTo>
                    <a:cubicBezTo>
                      <a:pt x="439" y="18733"/>
                      <a:pt x="345" y="18827"/>
                      <a:pt x="345" y="18744"/>
                    </a:cubicBezTo>
                    <a:cubicBezTo>
                      <a:pt x="262" y="18461"/>
                      <a:pt x="314" y="17918"/>
                      <a:pt x="356" y="17479"/>
                    </a:cubicBezTo>
                    <a:cubicBezTo>
                      <a:pt x="450" y="16392"/>
                      <a:pt x="575" y="15264"/>
                      <a:pt x="669" y="14219"/>
                    </a:cubicBezTo>
                    <a:cubicBezTo>
                      <a:pt x="732" y="13499"/>
                      <a:pt x="826" y="12768"/>
                      <a:pt x="857" y="12015"/>
                    </a:cubicBezTo>
                    <a:cubicBezTo>
                      <a:pt x="941" y="9769"/>
                      <a:pt x="1160" y="7481"/>
                      <a:pt x="1066" y="5246"/>
                    </a:cubicBezTo>
                    <a:cubicBezTo>
                      <a:pt x="1035" y="4556"/>
                      <a:pt x="993" y="3856"/>
                      <a:pt x="920" y="3156"/>
                    </a:cubicBezTo>
                    <a:cubicBezTo>
                      <a:pt x="847" y="2487"/>
                      <a:pt x="784" y="1798"/>
                      <a:pt x="554" y="1265"/>
                    </a:cubicBezTo>
                    <a:cubicBezTo>
                      <a:pt x="429" y="1004"/>
                      <a:pt x="262" y="826"/>
                      <a:pt x="105" y="586"/>
                    </a:cubicBezTo>
                    <a:cubicBezTo>
                      <a:pt x="63" y="523"/>
                      <a:pt x="0" y="429"/>
                      <a:pt x="11" y="345"/>
                    </a:cubicBezTo>
                    <a:cubicBezTo>
                      <a:pt x="84" y="335"/>
                      <a:pt x="116" y="440"/>
                      <a:pt x="157" y="482"/>
                    </a:cubicBezTo>
                    <a:cubicBezTo>
                      <a:pt x="283" y="638"/>
                      <a:pt x="460" y="795"/>
                      <a:pt x="575" y="983"/>
                    </a:cubicBezTo>
                    <a:cubicBezTo>
                      <a:pt x="742" y="1234"/>
                      <a:pt x="847" y="1547"/>
                      <a:pt x="920" y="1861"/>
                    </a:cubicBezTo>
                    <a:cubicBezTo>
                      <a:pt x="1077" y="2508"/>
                      <a:pt x="1150" y="3240"/>
                      <a:pt x="1212" y="3960"/>
                    </a:cubicBezTo>
                    <a:cubicBezTo>
                      <a:pt x="1328" y="5402"/>
                      <a:pt x="1328" y="7084"/>
                      <a:pt x="1275" y="8641"/>
                    </a:cubicBezTo>
                    <a:cubicBezTo>
                      <a:pt x="1150" y="11921"/>
                      <a:pt x="899" y="15097"/>
                      <a:pt x="534" y="18075"/>
                    </a:cubicBezTo>
                    <a:cubicBezTo>
                      <a:pt x="826" y="16560"/>
                      <a:pt x="1077" y="15055"/>
                      <a:pt x="1358" y="13520"/>
                    </a:cubicBezTo>
                    <a:cubicBezTo>
                      <a:pt x="1641" y="12025"/>
                      <a:pt x="2006" y="10532"/>
                      <a:pt x="2111" y="8912"/>
                    </a:cubicBezTo>
                    <a:cubicBezTo>
                      <a:pt x="2163" y="8097"/>
                      <a:pt x="2152" y="7241"/>
                      <a:pt x="2152" y="6384"/>
                    </a:cubicBezTo>
                    <a:cubicBezTo>
                      <a:pt x="2184" y="4222"/>
                      <a:pt x="2048" y="2393"/>
                      <a:pt x="1275" y="909"/>
                    </a:cubicBezTo>
                    <a:cubicBezTo>
                      <a:pt x="1212" y="795"/>
                      <a:pt x="1129" y="649"/>
                      <a:pt x="1035" y="502"/>
                    </a:cubicBezTo>
                    <a:cubicBezTo>
                      <a:pt x="951" y="345"/>
                      <a:pt x="805" y="168"/>
                      <a:pt x="889" y="43"/>
                    </a:cubicBezTo>
                    <a:cubicBezTo>
                      <a:pt x="899" y="22"/>
                      <a:pt x="910" y="1"/>
                      <a:pt x="941" y="1"/>
                    </a:cubicBezTo>
                    <a:cubicBezTo>
                      <a:pt x="1056" y="1"/>
                      <a:pt x="920" y="43"/>
                      <a:pt x="951" y="115"/>
                    </a:cubicBezTo>
                    <a:cubicBezTo>
                      <a:pt x="1307" y="659"/>
                      <a:pt x="1683" y="1244"/>
                      <a:pt x="1902" y="1933"/>
                    </a:cubicBezTo>
                    <a:cubicBezTo>
                      <a:pt x="2226" y="2968"/>
                      <a:pt x="2393" y="4190"/>
                      <a:pt x="2393" y="5517"/>
                    </a:cubicBezTo>
                    <a:cubicBezTo>
                      <a:pt x="2393" y="5956"/>
                      <a:pt x="2372" y="6405"/>
                      <a:pt x="2382" y="6864"/>
                    </a:cubicBezTo>
                    <a:cubicBezTo>
                      <a:pt x="2382" y="7303"/>
                      <a:pt x="2414" y="7742"/>
                      <a:pt x="2393" y="8181"/>
                    </a:cubicBezTo>
                    <a:cubicBezTo>
                      <a:pt x="2382" y="8641"/>
                      <a:pt x="2361" y="9100"/>
                      <a:pt x="2330" y="9550"/>
                    </a:cubicBezTo>
                    <a:cubicBezTo>
                      <a:pt x="2257" y="10386"/>
                      <a:pt x="2080" y="11201"/>
                      <a:pt x="1913" y="12005"/>
                    </a:cubicBezTo>
                    <a:cubicBezTo>
                      <a:pt x="1745" y="12799"/>
                      <a:pt x="1599" y="13603"/>
                      <a:pt x="1442" y="14397"/>
                    </a:cubicBezTo>
                    <a:cubicBezTo>
                      <a:pt x="1170" y="15818"/>
                      <a:pt x="972" y="17270"/>
                      <a:pt x="669" y="18639"/>
                    </a:cubicBezTo>
                    <a:cubicBezTo>
                      <a:pt x="648" y="18723"/>
                      <a:pt x="617" y="18827"/>
                      <a:pt x="585" y="18921"/>
                    </a:cubicBezTo>
                    <a:cubicBezTo>
                      <a:pt x="575" y="18994"/>
                      <a:pt x="585" y="19141"/>
                      <a:pt x="460" y="19141"/>
                    </a:cubicBezTo>
                    <a:close/>
                    <a:moveTo>
                      <a:pt x="534" y="18159"/>
                    </a:moveTo>
                    <a:cubicBezTo>
                      <a:pt x="544" y="18127"/>
                      <a:pt x="523" y="18085"/>
                      <a:pt x="523" y="18117"/>
                    </a:cubicBezTo>
                    <a:cubicBezTo>
                      <a:pt x="513" y="18138"/>
                      <a:pt x="523" y="18189"/>
                      <a:pt x="534" y="181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72"/>
              <p:cNvSpPr/>
              <p:nvPr/>
            </p:nvSpPr>
            <p:spPr>
              <a:xfrm>
                <a:off x="1220459" y="3017706"/>
                <a:ext cx="97037" cy="1262626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8776" extrusionOk="0">
                    <a:moveTo>
                      <a:pt x="1432" y="12"/>
                    </a:moveTo>
                    <a:cubicBezTo>
                      <a:pt x="1442" y="1"/>
                      <a:pt x="1442" y="12"/>
                      <a:pt x="1442" y="22"/>
                    </a:cubicBezTo>
                    <a:cubicBezTo>
                      <a:pt x="1024" y="1412"/>
                      <a:pt x="836" y="2937"/>
                      <a:pt x="627" y="4504"/>
                    </a:cubicBezTo>
                    <a:cubicBezTo>
                      <a:pt x="418" y="6081"/>
                      <a:pt x="262" y="7732"/>
                      <a:pt x="251" y="9414"/>
                    </a:cubicBezTo>
                    <a:cubicBezTo>
                      <a:pt x="251" y="11869"/>
                      <a:pt x="418" y="14230"/>
                      <a:pt x="648" y="16498"/>
                    </a:cubicBezTo>
                    <a:cubicBezTo>
                      <a:pt x="722" y="17166"/>
                      <a:pt x="774" y="17793"/>
                      <a:pt x="805" y="18504"/>
                    </a:cubicBezTo>
                    <a:cubicBezTo>
                      <a:pt x="815" y="18587"/>
                      <a:pt x="857" y="18702"/>
                      <a:pt x="784" y="18775"/>
                    </a:cubicBezTo>
                    <a:cubicBezTo>
                      <a:pt x="680" y="18754"/>
                      <a:pt x="690" y="18618"/>
                      <a:pt x="669" y="18555"/>
                    </a:cubicBezTo>
                    <a:cubicBezTo>
                      <a:pt x="534" y="17970"/>
                      <a:pt x="481" y="17271"/>
                      <a:pt x="408" y="16602"/>
                    </a:cubicBezTo>
                    <a:cubicBezTo>
                      <a:pt x="314" y="15850"/>
                      <a:pt x="262" y="15066"/>
                      <a:pt x="209" y="14272"/>
                    </a:cubicBezTo>
                    <a:cubicBezTo>
                      <a:pt x="95" y="12705"/>
                      <a:pt x="0" y="11054"/>
                      <a:pt x="21" y="9424"/>
                    </a:cubicBezTo>
                    <a:cubicBezTo>
                      <a:pt x="53" y="6896"/>
                      <a:pt x="387" y="4441"/>
                      <a:pt x="805" y="2174"/>
                    </a:cubicBezTo>
                    <a:cubicBezTo>
                      <a:pt x="878" y="1798"/>
                      <a:pt x="941" y="1422"/>
                      <a:pt x="1035" y="1057"/>
                    </a:cubicBezTo>
                    <a:cubicBezTo>
                      <a:pt x="1129" y="701"/>
                      <a:pt x="1223" y="325"/>
                      <a:pt x="1379" y="54"/>
                    </a:cubicBezTo>
                    <a:cubicBezTo>
                      <a:pt x="1390" y="33"/>
                      <a:pt x="1400" y="12"/>
                      <a:pt x="1432" y="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72"/>
              <p:cNvSpPr/>
              <p:nvPr/>
            </p:nvSpPr>
            <p:spPr>
              <a:xfrm>
                <a:off x="1124902" y="3024094"/>
                <a:ext cx="139941" cy="1283607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088" extrusionOk="0">
                    <a:moveTo>
                      <a:pt x="1202" y="19087"/>
                    </a:moveTo>
                    <a:cubicBezTo>
                      <a:pt x="1024" y="19035"/>
                      <a:pt x="1014" y="18774"/>
                      <a:pt x="983" y="18618"/>
                    </a:cubicBezTo>
                    <a:cubicBezTo>
                      <a:pt x="701" y="17332"/>
                      <a:pt x="502" y="15943"/>
                      <a:pt x="335" y="14511"/>
                    </a:cubicBezTo>
                    <a:cubicBezTo>
                      <a:pt x="147" y="12902"/>
                      <a:pt x="11" y="11200"/>
                      <a:pt x="1" y="9476"/>
                    </a:cubicBezTo>
                    <a:cubicBezTo>
                      <a:pt x="1" y="8598"/>
                      <a:pt x="147" y="7721"/>
                      <a:pt x="272" y="6864"/>
                    </a:cubicBezTo>
                    <a:cubicBezTo>
                      <a:pt x="523" y="5213"/>
                      <a:pt x="815" y="3667"/>
                      <a:pt x="1254" y="2142"/>
                    </a:cubicBezTo>
                    <a:cubicBezTo>
                      <a:pt x="1401" y="1619"/>
                      <a:pt x="1630" y="1097"/>
                      <a:pt x="1818" y="575"/>
                    </a:cubicBezTo>
                    <a:cubicBezTo>
                      <a:pt x="1892" y="386"/>
                      <a:pt x="1934" y="168"/>
                      <a:pt x="2017" y="63"/>
                    </a:cubicBezTo>
                    <a:cubicBezTo>
                      <a:pt x="2038" y="42"/>
                      <a:pt x="1996" y="0"/>
                      <a:pt x="2080" y="21"/>
                    </a:cubicBezTo>
                    <a:cubicBezTo>
                      <a:pt x="1955" y="732"/>
                      <a:pt x="1620" y="1410"/>
                      <a:pt x="1421" y="2142"/>
                    </a:cubicBezTo>
                    <a:cubicBezTo>
                      <a:pt x="1233" y="2884"/>
                      <a:pt x="1056" y="3646"/>
                      <a:pt x="889" y="4430"/>
                    </a:cubicBezTo>
                    <a:cubicBezTo>
                      <a:pt x="576" y="6007"/>
                      <a:pt x="314" y="7679"/>
                      <a:pt x="241" y="9455"/>
                    </a:cubicBezTo>
                    <a:cubicBezTo>
                      <a:pt x="210" y="10322"/>
                      <a:pt x="272" y="11189"/>
                      <a:pt x="335" y="12025"/>
                    </a:cubicBezTo>
                    <a:cubicBezTo>
                      <a:pt x="513" y="14376"/>
                      <a:pt x="878" y="16601"/>
                      <a:pt x="1212" y="18827"/>
                    </a:cubicBezTo>
                    <a:cubicBezTo>
                      <a:pt x="1223" y="18899"/>
                      <a:pt x="1265" y="19015"/>
                      <a:pt x="1202" y="190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72"/>
              <p:cNvSpPr/>
              <p:nvPr/>
            </p:nvSpPr>
            <p:spPr>
              <a:xfrm>
                <a:off x="1048376" y="3036737"/>
                <a:ext cx="164418" cy="994849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4794" extrusionOk="0">
                    <a:moveTo>
                      <a:pt x="2434" y="0"/>
                    </a:moveTo>
                    <a:cubicBezTo>
                      <a:pt x="2445" y="0"/>
                      <a:pt x="2445" y="10"/>
                      <a:pt x="2445" y="10"/>
                    </a:cubicBezTo>
                    <a:cubicBezTo>
                      <a:pt x="2246" y="512"/>
                      <a:pt x="2006" y="1055"/>
                      <a:pt x="1807" y="1598"/>
                    </a:cubicBezTo>
                    <a:cubicBezTo>
                      <a:pt x="1222" y="3186"/>
                      <a:pt x="825" y="5015"/>
                      <a:pt x="533" y="6937"/>
                    </a:cubicBezTo>
                    <a:cubicBezTo>
                      <a:pt x="335" y="8285"/>
                      <a:pt x="230" y="9664"/>
                      <a:pt x="272" y="11043"/>
                    </a:cubicBezTo>
                    <a:cubicBezTo>
                      <a:pt x="324" y="12359"/>
                      <a:pt x="502" y="13603"/>
                      <a:pt x="690" y="14794"/>
                    </a:cubicBezTo>
                    <a:cubicBezTo>
                      <a:pt x="606" y="14574"/>
                      <a:pt x="554" y="14344"/>
                      <a:pt x="481" y="14125"/>
                    </a:cubicBezTo>
                    <a:cubicBezTo>
                      <a:pt x="407" y="13905"/>
                      <a:pt x="303" y="13696"/>
                      <a:pt x="251" y="13478"/>
                    </a:cubicBezTo>
                    <a:cubicBezTo>
                      <a:pt x="188" y="13216"/>
                      <a:pt x="177" y="12902"/>
                      <a:pt x="146" y="12610"/>
                    </a:cubicBezTo>
                    <a:cubicBezTo>
                      <a:pt x="52" y="11795"/>
                      <a:pt x="0" y="10782"/>
                      <a:pt x="31" y="9863"/>
                    </a:cubicBezTo>
                    <a:cubicBezTo>
                      <a:pt x="136" y="7261"/>
                      <a:pt x="616" y="4983"/>
                      <a:pt x="1233" y="2905"/>
                    </a:cubicBezTo>
                    <a:cubicBezTo>
                      <a:pt x="1463" y="2121"/>
                      <a:pt x="1714" y="1379"/>
                      <a:pt x="2048" y="700"/>
                    </a:cubicBezTo>
                    <a:cubicBezTo>
                      <a:pt x="2173" y="449"/>
                      <a:pt x="2299" y="209"/>
                      <a:pt x="2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72"/>
              <p:cNvSpPr/>
              <p:nvPr/>
            </p:nvSpPr>
            <p:spPr>
              <a:xfrm>
                <a:off x="1322337" y="3083069"/>
                <a:ext cx="71752" cy="8157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213" extrusionOk="0">
                    <a:moveTo>
                      <a:pt x="711" y="1"/>
                    </a:moveTo>
                    <a:cubicBezTo>
                      <a:pt x="805" y="136"/>
                      <a:pt x="711" y="345"/>
                      <a:pt x="669" y="482"/>
                    </a:cubicBezTo>
                    <a:cubicBezTo>
                      <a:pt x="795" y="450"/>
                      <a:pt x="878" y="303"/>
                      <a:pt x="1035" y="366"/>
                    </a:cubicBezTo>
                    <a:cubicBezTo>
                      <a:pt x="993" y="482"/>
                      <a:pt x="899" y="544"/>
                      <a:pt x="805" y="638"/>
                    </a:cubicBezTo>
                    <a:cubicBezTo>
                      <a:pt x="784" y="659"/>
                      <a:pt x="711" y="721"/>
                      <a:pt x="711" y="721"/>
                    </a:cubicBezTo>
                    <a:cubicBezTo>
                      <a:pt x="711" y="826"/>
                      <a:pt x="1066" y="951"/>
                      <a:pt x="993" y="1129"/>
                    </a:cubicBezTo>
                    <a:cubicBezTo>
                      <a:pt x="816" y="1139"/>
                      <a:pt x="669" y="983"/>
                      <a:pt x="554" y="879"/>
                    </a:cubicBezTo>
                    <a:cubicBezTo>
                      <a:pt x="460" y="962"/>
                      <a:pt x="470" y="1160"/>
                      <a:pt x="335" y="1202"/>
                    </a:cubicBezTo>
                    <a:cubicBezTo>
                      <a:pt x="345" y="1160"/>
                      <a:pt x="345" y="1118"/>
                      <a:pt x="345" y="1077"/>
                    </a:cubicBezTo>
                    <a:cubicBezTo>
                      <a:pt x="241" y="1108"/>
                      <a:pt x="199" y="1202"/>
                      <a:pt x="63" y="1213"/>
                    </a:cubicBezTo>
                    <a:cubicBezTo>
                      <a:pt x="53" y="1192"/>
                      <a:pt x="22" y="1181"/>
                      <a:pt x="1" y="1160"/>
                    </a:cubicBezTo>
                    <a:cubicBezTo>
                      <a:pt x="22" y="909"/>
                      <a:pt x="251" y="889"/>
                      <a:pt x="356" y="721"/>
                    </a:cubicBezTo>
                    <a:cubicBezTo>
                      <a:pt x="272" y="617"/>
                      <a:pt x="63" y="502"/>
                      <a:pt x="147" y="345"/>
                    </a:cubicBezTo>
                    <a:cubicBezTo>
                      <a:pt x="314" y="345"/>
                      <a:pt x="366" y="450"/>
                      <a:pt x="470" y="512"/>
                    </a:cubicBezTo>
                    <a:cubicBezTo>
                      <a:pt x="544" y="356"/>
                      <a:pt x="544" y="136"/>
                      <a:pt x="6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72"/>
              <p:cNvSpPr/>
              <p:nvPr/>
            </p:nvSpPr>
            <p:spPr>
              <a:xfrm>
                <a:off x="1464967" y="3145608"/>
                <a:ext cx="82915" cy="9280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380" extrusionOk="0">
                    <a:moveTo>
                      <a:pt x="815" y="11"/>
                    </a:moveTo>
                    <a:cubicBezTo>
                      <a:pt x="836" y="0"/>
                      <a:pt x="847" y="11"/>
                      <a:pt x="847" y="21"/>
                    </a:cubicBezTo>
                    <a:cubicBezTo>
                      <a:pt x="857" y="188"/>
                      <a:pt x="815" y="304"/>
                      <a:pt x="784" y="429"/>
                    </a:cubicBezTo>
                    <a:cubicBezTo>
                      <a:pt x="847" y="439"/>
                      <a:pt x="919" y="304"/>
                      <a:pt x="1024" y="304"/>
                    </a:cubicBezTo>
                    <a:cubicBezTo>
                      <a:pt x="1035" y="376"/>
                      <a:pt x="940" y="439"/>
                      <a:pt x="878" y="492"/>
                    </a:cubicBezTo>
                    <a:cubicBezTo>
                      <a:pt x="815" y="554"/>
                      <a:pt x="752" y="606"/>
                      <a:pt x="700" y="669"/>
                    </a:cubicBezTo>
                    <a:cubicBezTo>
                      <a:pt x="857" y="794"/>
                      <a:pt x="1077" y="868"/>
                      <a:pt x="1233" y="993"/>
                    </a:cubicBezTo>
                    <a:cubicBezTo>
                      <a:pt x="1170" y="1077"/>
                      <a:pt x="1024" y="1024"/>
                      <a:pt x="930" y="993"/>
                    </a:cubicBezTo>
                    <a:cubicBezTo>
                      <a:pt x="826" y="961"/>
                      <a:pt x="731" y="899"/>
                      <a:pt x="659" y="868"/>
                    </a:cubicBezTo>
                    <a:cubicBezTo>
                      <a:pt x="585" y="1024"/>
                      <a:pt x="564" y="1223"/>
                      <a:pt x="492" y="1379"/>
                    </a:cubicBezTo>
                    <a:cubicBezTo>
                      <a:pt x="408" y="1317"/>
                      <a:pt x="481" y="1202"/>
                      <a:pt x="502" y="1119"/>
                    </a:cubicBezTo>
                    <a:cubicBezTo>
                      <a:pt x="522" y="1014"/>
                      <a:pt x="533" y="920"/>
                      <a:pt x="543" y="836"/>
                    </a:cubicBezTo>
                    <a:cubicBezTo>
                      <a:pt x="418" y="857"/>
                      <a:pt x="303" y="1140"/>
                      <a:pt x="105" y="1087"/>
                    </a:cubicBezTo>
                    <a:cubicBezTo>
                      <a:pt x="136" y="910"/>
                      <a:pt x="293" y="868"/>
                      <a:pt x="397" y="763"/>
                    </a:cubicBezTo>
                    <a:cubicBezTo>
                      <a:pt x="262" y="638"/>
                      <a:pt x="21" y="627"/>
                      <a:pt x="0" y="408"/>
                    </a:cubicBezTo>
                    <a:cubicBezTo>
                      <a:pt x="262" y="356"/>
                      <a:pt x="376" y="564"/>
                      <a:pt x="564" y="617"/>
                    </a:cubicBezTo>
                    <a:cubicBezTo>
                      <a:pt x="690" y="450"/>
                      <a:pt x="690" y="167"/>
                      <a:pt x="815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72"/>
              <p:cNvSpPr/>
              <p:nvPr/>
            </p:nvSpPr>
            <p:spPr>
              <a:xfrm>
                <a:off x="1193090" y="3149845"/>
                <a:ext cx="67516" cy="10611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78" extrusionOk="0">
                    <a:moveTo>
                      <a:pt x="335" y="0"/>
                    </a:moveTo>
                    <a:cubicBezTo>
                      <a:pt x="512" y="84"/>
                      <a:pt x="512" y="334"/>
                      <a:pt x="585" y="512"/>
                    </a:cubicBezTo>
                    <a:cubicBezTo>
                      <a:pt x="732" y="471"/>
                      <a:pt x="794" y="345"/>
                      <a:pt x="992" y="366"/>
                    </a:cubicBezTo>
                    <a:cubicBezTo>
                      <a:pt x="1003" y="471"/>
                      <a:pt x="920" y="471"/>
                      <a:pt x="878" y="481"/>
                    </a:cubicBezTo>
                    <a:cubicBezTo>
                      <a:pt x="794" y="522"/>
                      <a:pt x="732" y="585"/>
                      <a:pt x="648" y="617"/>
                    </a:cubicBezTo>
                    <a:cubicBezTo>
                      <a:pt x="721" y="773"/>
                      <a:pt x="930" y="794"/>
                      <a:pt x="941" y="993"/>
                    </a:cubicBezTo>
                    <a:cubicBezTo>
                      <a:pt x="857" y="1024"/>
                      <a:pt x="763" y="930"/>
                      <a:pt x="690" y="888"/>
                    </a:cubicBezTo>
                    <a:cubicBezTo>
                      <a:pt x="690" y="1087"/>
                      <a:pt x="804" y="1306"/>
                      <a:pt x="784" y="1578"/>
                    </a:cubicBezTo>
                    <a:cubicBezTo>
                      <a:pt x="606" y="1369"/>
                      <a:pt x="544" y="1056"/>
                      <a:pt x="470" y="763"/>
                    </a:cubicBezTo>
                    <a:cubicBezTo>
                      <a:pt x="314" y="826"/>
                      <a:pt x="230" y="972"/>
                      <a:pt x="0" y="982"/>
                    </a:cubicBezTo>
                    <a:cubicBezTo>
                      <a:pt x="52" y="805"/>
                      <a:pt x="240" y="773"/>
                      <a:pt x="356" y="680"/>
                    </a:cubicBezTo>
                    <a:cubicBezTo>
                      <a:pt x="272" y="575"/>
                      <a:pt x="115" y="554"/>
                      <a:pt x="115" y="376"/>
                    </a:cubicBezTo>
                    <a:cubicBezTo>
                      <a:pt x="188" y="303"/>
                      <a:pt x="282" y="397"/>
                      <a:pt x="345" y="429"/>
                    </a:cubicBezTo>
                    <a:cubicBezTo>
                      <a:pt x="387" y="313"/>
                      <a:pt x="303" y="167"/>
                      <a:pt x="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72"/>
              <p:cNvSpPr/>
              <p:nvPr/>
            </p:nvSpPr>
            <p:spPr>
              <a:xfrm>
                <a:off x="1325162" y="3190529"/>
                <a:ext cx="61127" cy="12655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882" extrusionOk="0">
                    <a:moveTo>
                      <a:pt x="586" y="639"/>
                    </a:moveTo>
                    <a:cubicBezTo>
                      <a:pt x="690" y="618"/>
                      <a:pt x="774" y="472"/>
                      <a:pt x="909" y="534"/>
                    </a:cubicBezTo>
                    <a:cubicBezTo>
                      <a:pt x="878" y="711"/>
                      <a:pt x="721" y="753"/>
                      <a:pt x="627" y="858"/>
                    </a:cubicBezTo>
                    <a:cubicBezTo>
                      <a:pt x="700" y="983"/>
                      <a:pt x="888" y="1015"/>
                      <a:pt x="878" y="1213"/>
                    </a:cubicBezTo>
                    <a:cubicBezTo>
                      <a:pt x="805" y="1255"/>
                      <a:pt x="742" y="1203"/>
                      <a:pt x="679" y="1171"/>
                    </a:cubicBezTo>
                    <a:cubicBezTo>
                      <a:pt x="690" y="1391"/>
                      <a:pt x="742" y="1652"/>
                      <a:pt x="690" y="1881"/>
                    </a:cubicBezTo>
                    <a:cubicBezTo>
                      <a:pt x="544" y="1819"/>
                      <a:pt x="533" y="1642"/>
                      <a:pt x="502" y="1505"/>
                    </a:cubicBezTo>
                    <a:cubicBezTo>
                      <a:pt x="460" y="1359"/>
                      <a:pt x="408" y="1213"/>
                      <a:pt x="397" y="1067"/>
                    </a:cubicBezTo>
                    <a:cubicBezTo>
                      <a:pt x="282" y="1057"/>
                      <a:pt x="178" y="1276"/>
                      <a:pt x="0" y="1203"/>
                    </a:cubicBezTo>
                    <a:cubicBezTo>
                      <a:pt x="0" y="1004"/>
                      <a:pt x="157" y="973"/>
                      <a:pt x="261" y="889"/>
                    </a:cubicBezTo>
                    <a:cubicBezTo>
                      <a:pt x="209" y="816"/>
                      <a:pt x="94" y="732"/>
                      <a:pt x="136" y="607"/>
                    </a:cubicBezTo>
                    <a:cubicBezTo>
                      <a:pt x="189" y="565"/>
                      <a:pt x="261" y="607"/>
                      <a:pt x="293" y="628"/>
                    </a:cubicBezTo>
                    <a:cubicBezTo>
                      <a:pt x="282" y="482"/>
                      <a:pt x="240" y="356"/>
                      <a:pt x="261" y="189"/>
                    </a:cubicBezTo>
                    <a:cubicBezTo>
                      <a:pt x="491" y="1"/>
                      <a:pt x="554" y="440"/>
                      <a:pt x="586" y="6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72"/>
              <p:cNvSpPr/>
              <p:nvPr/>
            </p:nvSpPr>
            <p:spPr>
              <a:xfrm>
                <a:off x="1086975" y="3249571"/>
                <a:ext cx="87892" cy="13072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944" extrusionOk="0">
                    <a:moveTo>
                      <a:pt x="982" y="1380"/>
                    </a:moveTo>
                    <a:cubicBezTo>
                      <a:pt x="1014" y="1547"/>
                      <a:pt x="1045" y="1725"/>
                      <a:pt x="1035" y="1944"/>
                    </a:cubicBezTo>
                    <a:cubicBezTo>
                      <a:pt x="889" y="1881"/>
                      <a:pt x="868" y="1704"/>
                      <a:pt x="826" y="1558"/>
                    </a:cubicBezTo>
                    <a:cubicBezTo>
                      <a:pt x="774" y="1400"/>
                      <a:pt x="732" y="1233"/>
                      <a:pt x="711" y="1087"/>
                    </a:cubicBezTo>
                    <a:cubicBezTo>
                      <a:pt x="471" y="1192"/>
                      <a:pt x="387" y="1463"/>
                      <a:pt x="95" y="1505"/>
                    </a:cubicBezTo>
                    <a:cubicBezTo>
                      <a:pt x="0" y="1359"/>
                      <a:pt x="188" y="1244"/>
                      <a:pt x="283" y="1171"/>
                    </a:cubicBezTo>
                    <a:cubicBezTo>
                      <a:pt x="377" y="1066"/>
                      <a:pt x="481" y="952"/>
                      <a:pt x="596" y="899"/>
                    </a:cubicBezTo>
                    <a:cubicBezTo>
                      <a:pt x="502" y="648"/>
                      <a:pt x="230" y="492"/>
                      <a:pt x="251" y="199"/>
                    </a:cubicBezTo>
                    <a:cubicBezTo>
                      <a:pt x="418" y="209"/>
                      <a:pt x="439" y="367"/>
                      <a:pt x="544" y="439"/>
                    </a:cubicBezTo>
                    <a:cubicBezTo>
                      <a:pt x="544" y="293"/>
                      <a:pt x="450" y="147"/>
                      <a:pt x="513" y="1"/>
                    </a:cubicBezTo>
                    <a:cubicBezTo>
                      <a:pt x="669" y="11"/>
                      <a:pt x="701" y="168"/>
                      <a:pt x="732" y="283"/>
                    </a:cubicBezTo>
                    <a:cubicBezTo>
                      <a:pt x="784" y="408"/>
                      <a:pt x="805" y="544"/>
                      <a:pt x="836" y="648"/>
                    </a:cubicBezTo>
                    <a:cubicBezTo>
                      <a:pt x="962" y="627"/>
                      <a:pt x="1140" y="346"/>
                      <a:pt x="1307" y="439"/>
                    </a:cubicBezTo>
                    <a:cubicBezTo>
                      <a:pt x="1233" y="659"/>
                      <a:pt x="1024" y="722"/>
                      <a:pt x="899" y="889"/>
                    </a:cubicBezTo>
                    <a:cubicBezTo>
                      <a:pt x="1003" y="1129"/>
                      <a:pt x="1265" y="1317"/>
                      <a:pt x="1265" y="1609"/>
                    </a:cubicBezTo>
                    <a:cubicBezTo>
                      <a:pt x="1119" y="1579"/>
                      <a:pt x="1087" y="1442"/>
                      <a:pt x="982" y="1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72"/>
              <p:cNvSpPr/>
              <p:nvPr/>
            </p:nvSpPr>
            <p:spPr>
              <a:xfrm>
                <a:off x="1238750" y="3319844"/>
                <a:ext cx="65431" cy="8856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17" extrusionOk="0">
                    <a:moveTo>
                      <a:pt x="418" y="0"/>
                    </a:moveTo>
                    <a:cubicBezTo>
                      <a:pt x="512" y="95"/>
                      <a:pt x="575" y="220"/>
                      <a:pt x="617" y="355"/>
                    </a:cubicBezTo>
                    <a:cubicBezTo>
                      <a:pt x="721" y="345"/>
                      <a:pt x="710" y="209"/>
                      <a:pt x="836" y="230"/>
                    </a:cubicBezTo>
                    <a:cubicBezTo>
                      <a:pt x="930" y="366"/>
                      <a:pt x="773" y="502"/>
                      <a:pt x="721" y="606"/>
                    </a:cubicBezTo>
                    <a:cubicBezTo>
                      <a:pt x="752" y="794"/>
                      <a:pt x="909" y="857"/>
                      <a:pt x="961" y="1014"/>
                    </a:cubicBezTo>
                    <a:cubicBezTo>
                      <a:pt x="972" y="1066"/>
                      <a:pt x="919" y="1066"/>
                      <a:pt x="878" y="1066"/>
                    </a:cubicBezTo>
                    <a:cubicBezTo>
                      <a:pt x="878" y="1139"/>
                      <a:pt x="909" y="1254"/>
                      <a:pt x="868" y="1317"/>
                    </a:cubicBezTo>
                    <a:cubicBezTo>
                      <a:pt x="680" y="1223"/>
                      <a:pt x="659" y="993"/>
                      <a:pt x="543" y="836"/>
                    </a:cubicBezTo>
                    <a:cubicBezTo>
                      <a:pt x="355" y="982"/>
                      <a:pt x="262" y="1233"/>
                      <a:pt x="0" y="1296"/>
                    </a:cubicBezTo>
                    <a:cubicBezTo>
                      <a:pt x="21" y="1066"/>
                      <a:pt x="241" y="889"/>
                      <a:pt x="366" y="711"/>
                    </a:cubicBezTo>
                    <a:cubicBezTo>
                      <a:pt x="251" y="564"/>
                      <a:pt x="53" y="502"/>
                      <a:pt x="0" y="293"/>
                    </a:cubicBezTo>
                    <a:cubicBezTo>
                      <a:pt x="157" y="209"/>
                      <a:pt x="283" y="376"/>
                      <a:pt x="387" y="429"/>
                    </a:cubicBezTo>
                    <a:cubicBezTo>
                      <a:pt x="376" y="314"/>
                      <a:pt x="178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72"/>
              <p:cNvSpPr/>
              <p:nvPr/>
            </p:nvSpPr>
            <p:spPr>
              <a:xfrm>
                <a:off x="1415743" y="3326837"/>
                <a:ext cx="64691" cy="9004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339" extrusionOk="0">
                    <a:moveTo>
                      <a:pt x="962" y="126"/>
                    </a:moveTo>
                    <a:cubicBezTo>
                      <a:pt x="899" y="367"/>
                      <a:pt x="753" y="513"/>
                      <a:pt x="618" y="669"/>
                    </a:cubicBezTo>
                    <a:cubicBezTo>
                      <a:pt x="711" y="785"/>
                      <a:pt x="920" y="795"/>
                      <a:pt x="941" y="983"/>
                    </a:cubicBezTo>
                    <a:cubicBezTo>
                      <a:pt x="868" y="1015"/>
                      <a:pt x="795" y="973"/>
                      <a:pt x="722" y="952"/>
                    </a:cubicBezTo>
                    <a:cubicBezTo>
                      <a:pt x="722" y="1045"/>
                      <a:pt x="795" y="1203"/>
                      <a:pt x="795" y="1338"/>
                    </a:cubicBezTo>
                    <a:cubicBezTo>
                      <a:pt x="690" y="1275"/>
                      <a:pt x="628" y="1129"/>
                      <a:pt x="555" y="983"/>
                    </a:cubicBezTo>
                    <a:cubicBezTo>
                      <a:pt x="492" y="847"/>
                      <a:pt x="492" y="827"/>
                      <a:pt x="367" y="962"/>
                    </a:cubicBezTo>
                    <a:cubicBezTo>
                      <a:pt x="272" y="1077"/>
                      <a:pt x="168" y="1244"/>
                      <a:pt x="1" y="1275"/>
                    </a:cubicBezTo>
                    <a:cubicBezTo>
                      <a:pt x="12" y="1077"/>
                      <a:pt x="179" y="889"/>
                      <a:pt x="293" y="743"/>
                    </a:cubicBezTo>
                    <a:cubicBezTo>
                      <a:pt x="221" y="659"/>
                      <a:pt x="95" y="638"/>
                      <a:pt x="116" y="481"/>
                    </a:cubicBezTo>
                    <a:cubicBezTo>
                      <a:pt x="179" y="419"/>
                      <a:pt x="262" y="481"/>
                      <a:pt x="335" y="502"/>
                    </a:cubicBezTo>
                    <a:cubicBezTo>
                      <a:pt x="314" y="377"/>
                      <a:pt x="189" y="272"/>
                      <a:pt x="231" y="137"/>
                    </a:cubicBezTo>
                    <a:cubicBezTo>
                      <a:pt x="419" y="84"/>
                      <a:pt x="450" y="293"/>
                      <a:pt x="513" y="409"/>
                    </a:cubicBezTo>
                    <a:cubicBezTo>
                      <a:pt x="659" y="335"/>
                      <a:pt x="774" y="1"/>
                      <a:pt x="962" y="12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72"/>
              <p:cNvSpPr/>
              <p:nvPr/>
            </p:nvSpPr>
            <p:spPr>
              <a:xfrm>
                <a:off x="1501482" y="3428783"/>
                <a:ext cx="55613" cy="76594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139" extrusionOk="0">
                    <a:moveTo>
                      <a:pt x="293" y="439"/>
                    </a:moveTo>
                    <a:cubicBezTo>
                      <a:pt x="262" y="323"/>
                      <a:pt x="105" y="156"/>
                      <a:pt x="209" y="0"/>
                    </a:cubicBezTo>
                    <a:cubicBezTo>
                      <a:pt x="408" y="21"/>
                      <a:pt x="397" y="219"/>
                      <a:pt x="471" y="344"/>
                    </a:cubicBezTo>
                    <a:cubicBezTo>
                      <a:pt x="544" y="293"/>
                      <a:pt x="585" y="198"/>
                      <a:pt x="732" y="209"/>
                    </a:cubicBezTo>
                    <a:cubicBezTo>
                      <a:pt x="743" y="219"/>
                      <a:pt x="743" y="240"/>
                      <a:pt x="763" y="240"/>
                    </a:cubicBezTo>
                    <a:cubicBezTo>
                      <a:pt x="753" y="407"/>
                      <a:pt x="638" y="460"/>
                      <a:pt x="565" y="564"/>
                    </a:cubicBezTo>
                    <a:cubicBezTo>
                      <a:pt x="627" y="669"/>
                      <a:pt x="773" y="669"/>
                      <a:pt x="826" y="783"/>
                    </a:cubicBezTo>
                    <a:cubicBezTo>
                      <a:pt x="794" y="804"/>
                      <a:pt x="711" y="783"/>
                      <a:pt x="659" y="794"/>
                    </a:cubicBezTo>
                    <a:cubicBezTo>
                      <a:pt x="648" y="867"/>
                      <a:pt x="722" y="1003"/>
                      <a:pt x="711" y="1138"/>
                    </a:cubicBezTo>
                    <a:cubicBezTo>
                      <a:pt x="585" y="1034"/>
                      <a:pt x="544" y="857"/>
                      <a:pt x="439" y="731"/>
                    </a:cubicBezTo>
                    <a:cubicBezTo>
                      <a:pt x="304" y="794"/>
                      <a:pt x="209" y="1003"/>
                      <a:pt x="74" y="1003"/>
                    </a:cubicBezTo>
                    <a:cubicBezTo>
                      <a:pt x="84" y="836"/>
                      <a:pt x="157" y="741"/>
                      <a:pt x="241" y="658"/>
                    </a:cubicBezTo>
                    <a:cubicBezTo>
                      <a:pt x="168" y="574"/>
                      <a:pt x="0" y="585"/>
                      <a:pt x="21" y="418"/>
                    </a:cubicBezTo>
                    <a:cubicBezTo>
                      <a:pt x="95" y="355"/>
                      <a:pt x="251" y="397"/>
                      <a:pt x="293" y="4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72"/>
              <p:cNvSpPr/>
              <p:nvPr/>
            </p:nvSpPr>
            <p:spPr>
              <a:xfrm>
                <a:off x="1130551" y="3434364"/>
                <a:ext cx="83655" cy="88564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317" extrusionOk="0">
                    <a:moveTo>
                      <a:pt x="366" y="1"/>
                    </a:moveTo>
                    <a:cubicBezTo>
                      <a:pt x="512" y="115"/>
                      <a:pt x="575" y="314"/>
                      <a:pt x="617" y="523"/>
                    </a:cubicBezTo>
                    <a:cubicBezTo>
                      <a:pt x="836" y="449"/>
                      <a:pt x="961" y="189"/>
                      <a:pt x="1244" y="230"/>
                    </a:cubicBezTo>
                    <a:cubicBezTo>
                      <a:pt x="1223" y="356"/>
                      <a:pt x="1128" y="429"/>
                      <a:pt x="1024" y="512"/>
                    </a:cubicBezTo>
                    <a:cubicBezTo>
                      <a:pt x="972" y="565"/>
                      <a:pt x="752" y="658"/>
                      <a:pt x="752" y="711"/>
                    </a:cubicBezTo>
                    <a:cubicBezTo>
                      <a:pt x="742" y="763"/>
                      <a:pt x="889" y="878"/>
                      <a:pt x="930" y="920"/>
                    </a:cubicBezTo>
                    <a:cubicBezTo>
                      <a:pt x="993" y="1004"/>
                      <a:pt x="1045" y="1076"/>
                      <a:pt x="1003" y="1192"/>
                    </a:cubicBezTo>
                    <a:cubicBezTo>
                      <a:pt x="857" y="1181"/>
                      <a:pt x="826" y="1066"/>
                      <a:pt x="721" y="1014"/>
                    </a:cubicBezTo>
                    <a:cubicBezTo>
                      <a:pt x="701" y="1139"/>
                      <a:pt x="836" y="1202"/>
                      <a:pt x="763" y="1317"/>
                    </a:cubicBezTo>
                    <a:cubicBezTo>
                      <a:pt x="564" y="1285"/>
                      <a:pt x="596" y="1045"/>
                      <a:pt x="523" y="909"/>
                    </a:cubicBezTo>
                    <a:cubicBezTo>
                      <a:pt x="366" y="972"/>
                      <a:pt x="220" y="1213"/>
                      <a:pt x="0" y="1108"/>
                    </a:cubicBezTo>
                    <a:cubicBezTo>
                      <a:pt x="42" y="867"/>
                      <a:pt x="283" y="846"/>
                      <a:pt x="408" y="700"/>
                    </a:cubicBezTo>
                    <a:cubicBezTo>
                      <a:pt x="304" y="544"/>
                      <a:pt x="126" y="460"/>
                      <a:pt x="105" y="220"/>
                    </a:cubicBezTo>
                    <a:cubicBezTo>
                      <a:pt x="241" y="220"/>
                      <a:pt x="272" y="303"/>
                      <a:pt x="355" y="345"/>
                    </a:cubicBezTo>
                    <a:cubicBezTo>
                      <a:pt x="387" y="282"/>
                      <a:pt x="304" y="105"/>
                      <a:pt x="3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72"/>
              <p:cNvSpPr/>
              <p:nvPr/>
            </p:nvSpPr>
            <p:spPr>
              <a:xfrm>
                <a:off x="1318168" y="3465298"/>
                <a:ext cx="66104" cy="76594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139" extrusionOk="0">
                    <a:moveTo>
                      <a:pt x="564" y="293"/>
                    </a:moveTo>
                    <a:cubicBezTo>
                      <a:pt x="710" y="240"/>
                      <a:pt x="731" y="52"/>
                      <a:pt x="940" y="73"/>
                    </a:cubicBezTo>
                    <a:cubicBezTo>
                      <a:pt x="982" y="293"/>
                      <a:pt x="783" y="397"/>
                      <a:pt x="690" y="523"/>
                    </a:cubicBezTo>
                    <a:cubicBezTo>
                      <a:pt x="752" y="627"/>
                      <a:pt x="919" y="648"/>
                      <a:pt x="950" y="783"/>
                    </a:cubicBezTo>
                    <a:cubicBezTo>
                      <a:pt x="898" y="783"/>
                      <a:pt x="825" y="794"/>
                      <a:pt x="794" y="763"/>
                    </a:cubicBezTo>
                    <a:cubicBezTo>
                      <a:pt x="815" y="899"/>
                      <a:pt x="888" y="971"/>
                      <a:pt x="867" y="1139"/>
                    </a:cubicBezTo>
                    <a:cubicBezTo>
                      <a:pt x="700" y="1108"/>
                      <a:pt x="606" y="867"/>
                      <a:pt x="512" y="721"/>
                    </a:cubicBezTo>
                    <a:cubicBezTo>
                      <a:pt x="449" y="794"/>
                      <a:pt x="365" y="846"/>
                      <a:pt x="293" y="909"/>
                    </a:cubicBezTo>
                    <a:cubicBezTo>
                      <a:pt x="240" y="971"/>
                      <a:pt x="188" y="1076"/>
                      <a:pt x="73" y="1076"/>
                    </a:cubicBezTo>
                    <a:cubicBezTo>
                      <a:pt x="84" y="836"/>
                      <a:pt x="209" y="721"/>
                      <a:pt x="323" y="595"/>
                    </a:cubicBezTo>
                    <a:cubicBezTo>
                      <a:pt x="219" y="502"/>
                      <a:pt x="31" y="491"/>
                      <a:pt x="0" y="335"/>
                    </a:cubicBezTo>
                    <a:cubicBezTo>
                      <a:pt x="31" y="230"/>
                      <a:pt x="240" y="272"/>
                      <a:pt x="303" y="324"/>
                    </a:cubicBezTo>
                    <a:cubicBezTo>
                      <a:pt x="251" y="177"/>
                      <a:pt x="188" y="0"/>
                      <a:pt x="386" y="31"/>
                    </a:cubicBezTo>
                    <a:cubicBezTo>
                      <a:pt x="470" y="42"/>
                      <a:pt x="512" y="198"/>
                      <a:pt x="564" y="2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72"/>
              <p:cNvSpPr/>
              <p:nvPr/>
            </p:nvSpPr>
            <p:spPr>
              <a:xfrm>
                <a:off x="1053957" y="3523600"/>
                <a:ext cx="64019" cy="9838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463" extrusionOk="0">
                    <a:moveTo>
                      <a:pt x="450" y="0"/>
                    </a:moveTo>
                    <a:cubicBezTo>
                      <a:pt x="502" y="84"/>
                      <a:pt x="512" y="188"/>
                      <a:pt x="523" y="303"/>
                    </a:cubicBezTo>
                    <a:cubicBezTo>
                      <a:pt x="617" y="313"/>
                      <a:pt x="659" y="125"/>
                      <a:pt x="826" y="146"/>
                    </a:cubicBezTo>
                    <a:cubicBezTo>
                      <a:pt x="868" y="355"/>
                      <a:pt x="669" y="450"/>
                      <a:pt x="596" y="596"/>
                    </a:cubicBezTo>
                    <a:cubicBezTo>
                      <a:pt x="700" y="794"/>
                      <a:pt x="951" y="940"/>
                      <a:pt x="920" y="1223"/>
                    </a:cubicBezTo>
                    <a:cubicBezTo>
                      <a:pt x="784" y="1191"/>
                      <a:pt x="669" y="1014"/>
                      <a:pt x="554" y="909"/>
                    </a:cubicBezTo>
                    <a:cubicBezTo>
                      <a:pt x="544" y="1035"/>
                      <a:pt x="544" y="1275"/>
                      <a:pt x="533" y="1463"/>
                    </a:cubicBezTo>
                    <a:cubicBezTo>
                      <a:pt x="460" y="1442"/>
                      <a:pt x="471" y="1327"/>
                      <a:pt x="460" y="1254"/>
                    </a:cubicBezTo>
                    <a:cubicBezTo>
                      <a:pt x="440" y="1118"/>
                      <a:pt x="440" y="940"/>
                      <a:pt x="419" y="784"/>
                    </a:cubicBezTo>
                    <a:cubicBezTo>
                      <a:pt x="314" y="898"/>
                      <a:pt x="220" y="1035"/>
                      <a:pt x="74" y="1107"/>
                    </a:cubicBezTo>
                    <a:cubicBezTo>
                      <a:pt x="1" y="909"/>
                      <a:pt x="220" y="763"/>
                      <a:pt x="293" y="617"/>
                    </a:cubicBezTo>
                    <a:cubicBezTo>
                      <a:pt x="241" y="471"/>
                      <a:pt x="1" y="355"/>
                      <a:pt x="105" y="167"/>
                    </a:cubicBezTo>
                    <a:cubicBezTo>
                      <a:pt x="272" y="167"/>
                      <a:pt x="293" y="293"/>
                      <a:pt x="387" y="355"/>
                    </a:cubicBezTo>
                    <a:cubicBezTo>
                      <a:pt x="440" y="272"/>
                      <a:pt x="377" y="63"/>
                      <a:pt x="4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72"/>
              <p:cNvSpPr/>
              <p:nvPr/>
            </p:nvSpPr>
            <p:spPr>
              <a:xfrm>
                <a:off x="1403840" y="3548212"/>
                <a:ext cx="82243" cy="9488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411" extrusionOk="0">
                    <a:moveTo>
                      <a:pt x="502" y="1003"/>
                    </a:moveTo>
                    <a:cubicBezTo>
                      <a:pt x="356" y="1045"/>
                      <a:pt x="220" y="1243"/>
                      <a:pt x="42" y="1138"/>
                    </a:cubicBezTo>
                    <a:cubicBezTo>
                      <a:pt x="1" y="940"/>
                      <a:pt x="230" y="899"/>
                      <a:pt x="356" y="815"/>
                    </a:cubicBezTo>
                    <a:cubicBezTo>
                      <a:pt x="314" y="721"/>
                      <a:pt x="157" y="721"/>
                      <a:pt x="178" y="564"/>
                    </a:cubicBezTo>
                    <a:cubicBezTo>
                      <a:pt x="293" y="460"/>
                      <a:pt x="470" y="595"/>
                      <a:pt x="565" y="658"/>
                    </a:cubicBezTo>
                    <a:cubicBezTo>
                      <a:pt x="679" y="470"/>
                      <a:pt x="658" y="146"/>
                      <a:pt x="815" y="0"/>
                    </a:cubicBezTo>
                    <a:cubicBezTo>
                      <a:pt x="1055" y="42"/>
                      <a:pt x="888" y="376"/>
                      <a:pt x="857" y="532"/>
                    </a:cubicBezTo>
                    <a:cubicBezTo>
                      <a:pt x="930" y="543"/>
                      <a:pt x="1118" y="407"/>
                      <a:pt x="1223" y="502"/>
                    </a:cubicBezTo>
                    <a:cubicBezTo>
                      <a:pt x="1171" y="679"/>
                      <a:pt x="962" y="690"/>
                      <a:pt x="846" y="804"/>
                    </a:cubicBezTo>
                    <a:cubicBezTo>
                      <a:pt x="941" y="888"/>
                      <a:pt x="1097" y="909"/>
                      <a:pt x="1129" y="1045"/>
                    </a:cubicBezTo>
                    <a:cubicBezTo>
                      <a:pt x="983" y="1097"/>
                      <a:pt x="846" y="1003"/>
                      <a:pt x="721" y="982"/>
                    </a:cubicBezTo>
                    <a:cubicBezTo>
                      <a:pt x="648" y="1108"/>
                      <a:pt x="607" y="1275"/>
                      <a:pt x="544" y="1410"/>
                    </a:cubicBezTo>
                    <a:cubicBezTo>
                      <a:pt x="408" y="1358"/>
                      <a:pt x="481" y="1128"/>
                      <a:pt x="502" y="10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72"/>
              <p:cNvSpPr/>
              <p:nvPr/>
            </p:nvSpPr>
            <p:spPr>
              <a:xfrm>
                <a:off x="1216962" y="3561527"/>
                <a:ext cx="68928" cy="8157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13" extrusionOk="0">
                    <a:moveTo>
                      <a:pt x="544" y="355"/>
                    </a:moveTo>
                    <a:cubicBezTo>
                      <a:pt x="658" y="293"/>
                      <a:pt x="690" y="95"/>
                      <a:pt x="857" y="146"/>
                    </a:cubicBezTo>
                    <a:cubicBezTo>
                      <a:pt x="909" y="366"/>
                      <a:pt x="753" y="492"/>
                      <a:pt x="690" y="638"/>
                    </a:cubicBezTo>
                    <a:cubicBezTo>
                      <a:pt x="805" y="773"/>
                      <a:pt x="983" y="857"/>
                      <a:pt x="1024" y="1056"/>
                    </a:cubicBezTo>
                    <a:cubicBezTo>
                      <a:pt x="962" y="1108"/>
                      <a:pt x="878" y="1045"/>
                      <a:pt x="805" y="1014"/>
                    </a:cubicBezTo>
                    <a:cubicBezTo>
                      <a:pt x="815" y="1077"/>
                      <a:pt x="826" y="1128"/>
                      <a:pt x="815" y="1202"/>
                    </a:cubicBezTo>
                    <a:cubicBezTo>
                      <a:pt x="658" y="1160"/>
                      <a:pt x="617" y="1003"/>
                      <a:pt x="544" y="889"/>
                    </a:cubicBezTo>
                    <a:cubicBezTo>
                      <a:pt x="418" y="982"/>
                      <a:pt x="398" y="1191"/>
                      <a:pt x="210" y="1212"/>
                    </a:cubicBezTo>
                    <a:cubicBezTo>
                      <a:pt x="136" y="1045"/>
                      <a:pt x="293" y="847"/>
                      <a:pt x="366" y="711"/>
                    </a:cubicBezTo>
                    <a:cubicBezTo>
                      <a:pt x="240" y="575"/>
                      <a:pt x="42" y="513"/>
                      <a:pt x="1" y="304"/>
                    </a:cubicBezTo>
                    <a:cubicBezTo>
                      <a:pt x="84" y="220"/>
                      <a:pt x="230" y="304"/>
                      <a:pt x="293" y="345"/>
                    </a:cubicBezTo>
                    <a:cubicBezTo>
                      <a:pt x="261" y="220"/>
                      <a:pt x="147" y="21"/>
                      <a:pt x="303" y="11"/>
                    </a:cubicBezTo>
                    <a:cubicBezTo>
                      <a:pt x="429" y="0"/>
                      <a:pt x="491" y="230"/>
                      <a:pt x="544" y="3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72"/>
              <p:cNvSpPr/>
              <p:nvPr/>
            </p:nvSpPr>
            <p:spPr>
              <a:xfrm>
                <a:off x="1308955" y="3687950"/>
                <a:ext cx="91388" cy="8997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38" extrusionOk="0">
                    <a:moveTo>
                      <a:pt x="806" y="42"/>
                    </a:moveTo>
                    <a:cubicBezTo>
                      <a:pt x="857" y="95"/>
                      <a:pt x="868" y="210"/>
                      <a:pt x="878" y="304"/>
                    </a:cubicBezTo>
                    <a:cubicBezTo>
                      <a:pt x="1035" y="262"/>
                      <a:pt x="1161" y="84"/>
                      <a:pt x="1359" y="147"/>
                    </a:cubicBezTo>
                    <a:cubicBezTo>
                      <a:pt x="1338" y="262"/>
                      <a:pt x="1234" y="346"/>
                      <a:pt x="1161" y="398"/>
                    </a:cubicBezTo>
                    <a:cubicBezTo>
                      <a:pt x="1077" y="471"/>
                      <a:pt x="973" y="513"/>
                      <a:pt x="878" y="576"/>
                    </a:cubicBezTo>
                    <a:cubicBezTo>
                      <a:pt x="983" y="701"/>
                      <a:pt x="1150" y="785"/>
                      <a:pt x="1171" y="983"/>
                    </a:cubicBezTo>
                    <a:cubicBezTo>
                      <a:pt x="1035" y="1015"/>
                      <a:pt x="941" y="868"/>
                      <a:pt x="827" y="826"/>
                    </a:cubicBezTo>
                    <a:cubicBezTo>
                      <a:pt x="743" y="994"/>
                      <a:pt x="774" y="1265"/>
                      <a:pt x="597" y="1338"/>
                    </a:cubicBezTo>
                    <a:cubicBezTo>
                      <a:pt x="513" y="1233"/>
                      <a:pt x="576" y="994"/>
                      <a:pt x="565" y="816"/>
                    </a:cubicBezTo>
                    <a:cubicBezTo>
                      <a:pt x="398" y="826"/>
                      <a:pt x="262" y="1098"/>
                      <a:pt x="12" y="1025"/>
                    </a:cubicBezTo>
                    <a:cubicBezTo>
                      <a:pt x="22" y="1004"/>
                      <a:pt x="12" y="994"/>
                      <a:pt x="1" y="994"/>
                    </a:cubicBezTo>
                    <a:cubicBezTo>
                      <a:pt x="84" y="764"/>
                      <a:pt x="325" y="711"/>
                      <a:pt x="471" y="565"/>
                    </a:cubicBezTo>
                    <a:cubicBezTo>
                      <a:pt x="388" y="450"/>
                      <a:pt x="241" y="409"/>
                      <a:pt x="231" y="231"/>
                    </a:cubicBezTo>
                    <a:cubicBezTo>
                      <a:pt x="388" y="137"/>
                      <a:pt x="513" y="304"/>
                      <a:pt x="618" y="367"/>
                    </a:cubicBezTo>
                    <a:cubicBezTo>
                      <a:pt x="638" y="221"/>
                      <a:pt x="597" y="1"/>
                      <a:pt x="806" y="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72"/>
              <p:cNvSpPr/>
              <p:nvPr/>
            </p:nvSpPr>
            <p:spPr>
              <a:xfrm>
                <a:off x="1119993" y="3686538"/>
                <a:ext cx="82243" cy="94213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401" extrusionOk="0">
                    <a:moveTo>
                      <a:pt x="795" y="1"/>
                    </a:moveTo>
                    <a:cubicBezTo>
                      <a:pt x="816" y="95"/>
                      <a:pt x="795" y="252"/>
                      <a:pt x="795" y="367"/>
                    </a:cubicBezTo>
                    <a:cubicBezTo>
                      <a:pt x="909" y="335"/>
                      <a:pt x="983" y="179"/>
                      <a:pt x="1118" y="231"/>
                    </a:cubicBezTo>
                    <a:cubicBezTo>
                      <a:pt x="1087" y="450"/>
                      <a:pt x="878" y="513"/>
                      <a:pt x="784" y="669"/>
                    </a:cubicBezTo>
                    <a:cubicBezTo>
                      <a:pt x="888" y="868"/>
                      <a:pt x="1223" y="941"/>
                      <a:pt x="1181" y="1224"/>
                    </a:cubicBezTo>
                    <a:cubicBezTo>
                      <a:pt x="1004" y="1171"/>
                      <a:pt x="899" y="1056"/>
                      <a:pt x="774" y="973"/>
                    </a:cubicBezTo>
                    <a:cubicBezTo>
                      <a:pt x="690" y="1066"/>
                      <a:pt x="753" y="1328"/>
                      <a:pt x="649" y="1401"/>
                    </a:cubicBezTo>
                    <a:cubicBezTo>
                      <a:pt x="481" y="1359"/>
                      <a:pt x="533" y="1119"/>
                      <a:pt x="533" y="931"/>
                    </a:cubicBezTo>
                    <a:cubicBezTo>
                      <a:pt x="419" y="941"/>
                      <a:pt x="324" y="1203"/>
                      <a:pt x="115" y="1129"/>
                    </a:cubicBezTo>
                    <a:cubicBezTo>
                      <a:pt x="126" y="1108"/>
                      <a:pt x="115" y="1098"/>
                      <a:pt x="105" y="1098"/>
                    </a:cubicBezTo>
                    <a:cubicBezTo>
                      <a:pt x="126" y="962"/>
                      <a:pt x="220" y="899"/>
                      <a:pt x="314" y="806"/>
                    </a:cubicBezTo>
                    <a:cubicBezTo>
                      <a:pt x="335" y="774"/>
                      <a:pt x="408" y="722"/>
                      <a:pt x="408" y="722"/>
                    </a:cubicBezTo>
                    <a:cubicBezTo>
                      <a:pt x="408" y="659"/>
                      <a:pt x="136" y="502"/>
                      <a:pt x="94" y="440"/>
                    </a:cubicBezTo>
                    <a:cubicBezTo>
                      <a:pt x="53" y="388"/>
                      <a:pt x="1" y="325"/>
                      <a:pt x="53" y="221"/>
                    </a:cubicBezTo>
                    <a:cubicBezTo>
                      <a:pt x="283" y="252"/>
                      <a:pt x="356" y="440"/>
                      <a:pt x="554" y="513"/>
                    </a:cubicBezTo>
                    <a:cubicBezTo>
                      <a:pt x="628" y="346"/>
                      <a:pt x="554" y="1"/>
                      <a:pt x="7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72"/>
              <p:cNvSpPr/>
              <p:nvPr/>
            </p:nvSpPr>
            <p:spPr>
              <a:xfrm>
                <a:off x="1474112" y="3699920"/>
                <a:ext cx="75922" cy="4149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7" extrusionOk="0">
                    <a:moveTo>
                      <a:pt x="1129" y="94"/>
                    </a:moveTo>
                    <a:cubicBezTo>
                      <a:pt x="1055" y="241"/>
                      <a:pt x="878" y="282"/>
                      <a:pt x="742" y="356"/>
                    </a:cubicBezTo>
                    <a:cubicBezTo>
                      <a:pt x="753" y="440"/>
                      <a:pt x="857" y="450"/>
                      <a:pt x="846" y="554"/>
                    </a:cubicBezTo>
                    <a:cubicBezTo>
                      <a:pt x="732" y="544"/>
                      <a:pt x="658" y="481"/>
                      <a:pt x="564" y="450"/>
                    </a:cubicBezTo>
                    <a:cubicBezTo>
                      <a:pt x="428" y="502"/>
                      <a:pt x="345" y="617"/>
                      <a:pt x="136" y="596"/>
                    </a:cubicBezTo>
                    <a:cubicBezTo>
                      <a:pt x="0" y="460"/>
                      <a:pt x="219" y="356"/>
                      <a:pt x="335" y="324"/>
                    </a:cubicBezTo>
                    <a:cubicBezTo>
                      <a:pt x="366" y="293"/>
                      <a:pt x="251" y="251"/>
                      <a:pt x="272" y="189"/>
                    </a:cubicBezTo>
                    <a:cubicBezTo>
                      <a:pt x="293" y="168"/>
                      <a:pt x="303" y="136"/>
                      <a:pt x="324" y="115"/>
                    </a:cubicBezTo>
                    <a:cubicBezTo>
                      <a:pt x="439" y="126"/>
                      <a:pt x="481" y="178"/>
                      <a:pt x="544" y="231"/>
                    </a:cubicBezTo>
                    <a:cubicBezTo>
                      <a:pt x="721" y="189"/>
                      <a:pt x="920" y="1"/>
                      <a:pt x="1129" y="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72"/>
              <p:cNvSpPr/>
              <p:nvPr/>
            </p:nvSpPr>
            <p:spPr>
              <a:xfrm>
                <a:off x="1407337" y="3768041"/>
                <a:ext cx="62607" cy="68928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025" extrusionOk="0">
                    <a:moveTo>
                      <a:pt x="659" y="419"/>
                    </a:moveTo>
                    <a:cubicBezTo>
                      <a:pt x="732" y="523"/>
                      <a:pt x="931" y="523"/>
                      <a:pt x="931" y="690"/>
                    </a:cubicBezTo>
                    <a:cubicBezTo>
                      <a:pt x="763" y="690"/>
                      <a:pt x="659" y="628"/>
                      <a:pt x="544" y="576"/>
                    </a:cubicBezTo>
                    <a:cubicBezTo>
                      <a:pt x="356" y="711"/>
                      <a:pt x="293" y="973"/>
                      <a:pt x="32" y="1025"/>
                    </a:cubicBezTo>
                    <a:cubicBezTo>
                      <a:pt x="0" y="795"/>
                      <a:pt x="188" y="638"/>
                      <a:pt x="293" y="492"/>
                    </a:cubicBezTo>
                    <a:cubicBezTo>
                      <a:pt x="230" y="409"/>
                      <a:pt x="74" y="419"/>
                      <a:pt x="95" y="262"/>
                    </a:cubicBezTo>
                    <a:cubicBezTo>
                      <a:pt x="188" y="189"/>
                      <a:pt x="325" y="272"/>
                      <a:pt x="408" y="304"/>
                    </a:cubicBezTo>
                    <a:cubicBezTo>
                      <a:pt x="513" y="210"/>
                      <a:pt x="627" y="1"/>
                      <a:pt x="805" y="84"/>
                    </a:cubicBezTo>
                    <a:cubicBezTo>
                      <a:pt x="826" y="231"/>
                      <a:pt x="732" y="335"/>
                      <a:pt x="659" y="4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72"/>
              <p:cNvSpPr/>
              <p:nvPr/>
            </p:nvSpPr>
            <p:spPr>
              <a:xfrm>
                <a:off x="1216223" y="3786332"/>
                <a:ext cx="88631" cy="113849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693" extrusionOk="0">
                    <a:moveTo>
                      <a:pt x="680" y="0"/>
                    </a:moveTo>
                    <a:cubicBezTo>
                      <a:pt x="764" y="137"/>
                      <a:pt x="764" y="346"/>
                      <a:pt x="764" y="554"/>
                    </a:cubicBezTo>
                    <a:cubicBezTo>
                      <a:pt x="931" y="534"/>
                      <a:pt x="1045" y="293"/>
                      <a:pt x="1317" y="314"/>
                    </a:cubicBezTo>
                    <a:cubicBezTo>
                      <a:pt x="1286" y="450"/>
                      <a:pt x="1192" y="513"/>
                      <a:pt x="1077" y="606"/>
                    </a:cubicBezTo>
                    <a:cubicBezTo>
                      <a:pt x="1066" y="617"/>
                      <a:pt x="785" y="784"/>
                      <a:pt x="785" y="826"/>
                    </a:cubicBezTo>
                    <a:cubicBezTo>
                      <a:pt x="785" y="868"/>
                      <a:pt x="1015" y="1024"/>
                      <a:pt x="1045" y="1056"/>
                    </a:cubicBezTo>
                    <a:cubicBezTo>
                      <a:pt x="1150" y="1150"/>
                      <a:pt x="1223" y="1202"/>
                      <a:pt x="1254" y="1328"/>
                    </a:cubicBezTo>
                    <a:cubicBezTo>
                      <a:pt x="1025" y="1358"/>
                      <a:pt x="889" y="1170"/>
                      <a:pt x="722" y="1087"/>
                    </a:cubicBezTo>
                    <a:cubicBezTo>
                      <a:pt x="701" y="1307"/>
                      <a:pt x="701" y="1547"/>
                      <a:pt x="597" y="1693"/>
                    </a:cubicBezTo>
                    <a:cubicBezTo>
                      <a:pt x="555" y="1672"/>
                      <a:pt x="555" y="1588"/>
                      <a:pt x="555" y="1557"/>
                    </a:cubicBezTo>
                    <a:cubicBezTo>
                      <a:pt x="534" y="1411"/>
                      <a:pt x="555" y="1202"/>
                      <a:pt x="534" y="1035"/>
                    </a:cubicBezTo>
                    <a:cubicBezTo>
                      <a:pt x="388" y="1066"/>
                      <a:pt x="241" y="1348"/>
                      <a:pt x="1" y="1286"/>
                    </a:cubicBezTo>
                    <a:cubicBezTo>
                      <a:pt x="32" y="1045"/>
                      <a:pt x="251" y="993"/>
                      <a:pt x="388" y="857"/>
                    </a:cubicBezTo>
                    <a:cubicBezTo>
                      <a:pt x="251" y="732"/>
                      <a:pt x="53" y="648"/>
                      <a:pt x="1" y="450"/>
                    </a:cubicBezTo>
                    <a:cubicBezTo>
                      <a:pt x="221" y="356"/>
                      <a:pt x="388" y="596"/>
                      <a:pt x="555" y="669"/>
                    </a:cubicBezTo>
                    <a:cubicBezTo>
                      <a:pt x="565" y="418"/>
                      <a:pt x="576" y="167"/>
                      <a:pt x="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72"/>
              <p:cNvSpPr/>
              <p:nvPr/>
            </p:nvSpPr>
            <p:spPr>
              <a:xfrm>
                <a:off x="1316756" y="3872003"/>
                <a:ext cx="67516" cy="83722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245" extrusionOk="0">
                    <a:moveTo>
                      <a:pt x="533" y="1"/>
                    </a:moveTo>
                    <a:cubicBezTo>
                      <a:pt x="658" y="74"/>
                      <a:pt x="669" y="242"/>
                      <a:pt x="700" y="388"/>
                    </a:cubicBezTo>
                    <a:cubicBezTo>
                      <a:pt x="773" y="377"/>
                      <a:pt x="794" y="304"/>
                      <a:pt x="909" y="335"/>
                    </a:cubicBezTo>
                    <a:cubicBezTo>
                      <a:pt x="961" y="481"/>
                      <a:pt x="846" y="597"/>
                      <a:pt x="794" y="680"/>
                    </a:cubicBezTo>
                    <a:cubicBezTo>
                      <a:pt x="836" y="795"/>
                      <a:pt x="992" y="816"/>
                      <a:pt x="1003" y="973"/>
                    </a:cubicBezTo>
                    <a:cubicBezTo>
                      <a:pt x="950" y="1004"/>
                      <a:pt x="888" y="941"/>
                      <a:pt x="836" y="931"/>
                    </a:cubicBezTo>
                    <a:cubicBezTo>
                      <a:pt x="846" y="1015"/>
                      <a:pt x="857" y="1087"/>
                      <a:pt x="846" y="1182"/>
                    </a:cubicBezTo>
                    <a:cubicBezTo>
                      <a:pt x="711" y="1150"/>
                      <a:pt x="700" y="1015"/>
                      <a:pt x="648" y="910"/>
                    </a:cubicBezTo>
                    <a:cubicBezTo>
                      <a:pt x="491" y="994"/>
                      <a:pt x="449" y="1213"/>
                      <a:pt x="240" y="1245"/>
                    </a:cubicBezTo>
                    <a:cubicBezTo>
                      <a:pt x="240" y="1015"/>
                      <a:pt x="376" y="931"/>
                      <a:pt x="428" y="764"/>
                    </a:cubicBezTo>
                    <a:cubicBezTo>
                      <a:pt x="282" y="649"/>
                      <a:pt x="0" y="649"/>
                      <a:pt x="10" y="398"/>
                    </a:cubicBezTo>
                    <a:cubicBezTo>
                      <a:pt x="209" y="346"/>
                      <a:pt x="365" y="492"/>
                      <a:pt x="512" y="555"/>
                    </a:cubicBezTo>
                    <a:cubicBezTo>
                      <a:pt x="543" y="430"/>
                      <a:pt x="324" y="95"/>
                      <a:pt x="5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72"/>
              <p:cNvSpPr/>
              <p:nvPr/>
            </p:nvSpPr>
            <p:spPr>
              <a:xfrm>
                <a:off x="1138957" y="3974621"/>
                <a:ext cx="80158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47" extrusionOk="0">
                    <a:moveTo>
                      <a:pt x="732" y="0"/>
                    </a:moveTo>
                    <a:cubicBezTo>
                      <a:pt x="836" y="21"/>
                      <a:pt x="815" y="157"/>
                      <a:pt x="805" y="272"/>
                    </a:cubicBezTo>
                    <a:cubicBezTo>
                      <a:pt x="899" y="272"/>
                      <a:pt x="962" y="84"/>
                      <a:pt x="1119" y="105"/>
                    </a:cubicBezTo>
                    <a:cubicBezTo>
                      <a:pt x="1192" y="335"/>
                      <a:pt x="920" y="492"/>
                      <a:pt x="815" y="659"/>
                    </a:cubicBezTo>
                    <a:cubicBezTo>
                      <a:pt x="899" y="805"/>
                      <a:pt x="1066" y="868"/>
                      <a:pt x="1119" y="1056"/>
                    </a:cubicBezTo>
                    <a:cubicBezTo>
                      <a:pt x="983" y="1129"/>
                      <a:pt x="836" y="993"/>
                      <a:pt x="732" y="940"/>
                    </a:cubicBezTo>
                    <a:cubicBezTo>
                      <a:pt x="638" y="1098"/>
                      <a:pt x="680" y="1421"/>
                      <a:pt x="555" y="1546"/>
                    </a:cubicBezTo>
                    <a:cubicBezTo>
                      <a:pt x="387" y="1505"/>
                      <a:pt x="492" y="1212"/>
                      <a:pt x="471" y="1024"/>
                    </a:cubicBezTo>
                    <a:cubicBezTo>
                      <a:pt x="398" y="1014"/>
                      <a:pt x="367" y="1160"/>
                      <a:pt x="262" y="1149"/>
                    </a:cubicBezTo>
                    <a:cubicBezTo>
                      <a:pt x="1" y="1129"/>
                      <a:pt x="283" y="773"/>
                      <a:pt x="408" y="690"/>
                    </a:cubicBezTo>
                    <a:cubicBezTo>
                      <a:pt x="314" y="564"/>
                      <a:pt x="84" y="502"/>
                      <a:pt x="147" y="293"/>
                    </a:cubicBezTo>
                    <a:cubicBezTo>
                      <a:pt x="325" y="251"/>
                      <a:pt x="429" y="397"/>
                      <a:pt x="544" y="460"/>
                    </a:cubicBezTo>
                    <a:cubicBezTo>
                      <a:pt x="617" y="314"/>
                      <a:pt x="586" y="63"/>
                      <a:pt x="7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72"/>
              <p:cNvSpPr/>
              <p:nvPr/>
            </p:nvSpPr>
            <p:spPr>
              <a:xfrm>
                <a:off x="1381380" y="4002730"/>
                <a:ext cx="85740" cy="7666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40" extrusionOk="0">
                    <a:moveTo>
                      <a:pt x="554" y="0"/>
                    </a:moveTo>
                    <a:lnTo>
                      <a:pt x="595" y="0"/>
                    </a:lnTo>
                    <a:cubicBezTo>
                      <a:pt x="637" y="136"/>
                      <a:pt x="627" y="314"/>
                      <a:pt x="637" y="471"/>
                    </a:cubicBezTo>
                    <a:cubicBezTo>
                      <a:pt x="836" y="408"/>
                      <a:pt x="1045" y="178"/>
                      <a:pt x="1275" y="262"/>
                    </a:cubicBezTo>
                    <a:cubicBezTo>
                      <a:pt x="1264" y="345"/>
                      <a:pt x="1149" y="397"/>
                      <a:pt x="1076" y="450"/>
                    </a:cubicBezTo>
                    <a:cubicBezTo>
                      <a:pt x="992" y="512"/>
                      <a:pt x="899" y="564"/>
                      <a:pt x="815" y="606"/>
                    </a:cubicBezTo>
                    <a:cubicBezTo>
                      <a:pt x="836" y="690"/>
                      <a:pt x="941" y="690"/>
                      <a:pt x="930" y="794"/>
                    </a:cubicBezTo>
                    <a:cubicBezTo>
                      <a:pt x="804" y="805"/>
                      <a:pt x="732" y="763"/>
                      <a:pt x="658" y="721"/>
                    </a:cubicBezTo>
                    <a:cubicBezTo>
                      <a:pt x="606" y="847"/>
                      <a:pt x="648" y="1014"/>
                      <a:pt x="658" y="1139"/>
                    </a:cubicBezTo>
                    <a:cubicBezTo>
                      <a:pt x="554" y="1087"/>
                      <a:pt x="564" y="930"/>
                      <a:pt x="554" y="805"/>
                    </a:cubicBezTo>
                    <a:cubicBezTo>
                      <a:pt x="386" y="868"/>
                      <a:pt x="282" y="1003"/>
                      <a:pt x="73" y="1014"/>
                    </a:cubicBezTo>
                    <a:cubicBezTo>
                      <a:pt x="52" y="993"/>
                      <a:pt x="21" y="982"/>
                      <a:pt x="0" y="961"/>
                    </a:cubicBezTo>
                    <a:cubicBezTo>
                      <a:pt x="31" y="721"/>
                      <a:pt x="303" y="742"/>
                      <a:pt x="428" y="596"/>
                    </a:cubicBezTo>
                    <a:cubicBezTo>
                      <a:pt x="324" y="471"/>
                      <a:pt x="105" y="450"/>
                      <a:pt x="94" y="251"/>
                    </a:cubicBezTo>
                    <a:cubicBezTo>
                      <a:pt x="261" y="157"/>
                      <a:pt x="386" y="366"/>
                      <a:pt x="512" y="418"/>
                    </a:cubicBezTo>
                    <a:cubicBezTo>
                      <a:pt x="512" y="293"/>
                      <a:pt x="481" y="95"/>
                      <a:pt x="5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72"/>
              <p:cNvSpPr/>
              <p:nvPr/>
            </p:nvSpPr>
            <p:spPr>
              <a:xfrm>
                <a:off x="1242919" y="4080736"/>
                <a:ext cx="58437" cy="65364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72" extrusionOk="0">
                    <a:moveTo>
                      <a:pt x="638" y="585"/>
                    </a:moveTo>
                    <a:cubicBezTo>
                      <a:pt x="711" y="658"/>
                      <a:pt x="837" y="700"/>
                      <a:pt x="868" y="825"/>
                    </a:cubicBezTo>
                    <a:cubicBezTo>
                      <a:pt x="764" y="857"/>
                      <a:pt x="659" y="773"/>
                      <a:pt x="565" y="752"/>
                    </a:cubicBezTo>
                    <a:cubicBezTo>
                      <a:pt x="460" y="783"/>
                      <a:pt x="419" y="971"/>
                      <a:pt x="304" y="940"/>
                    </a:cubicBezTo>
                    <a:cubicBezTo>
                      <a:pt x="262" y="846"/>
                      <a:pt x="346" y="732"/>
                      <a:pt x="377" y="658"/>
                    </a:cubicBezTo>
                    <a:cubicBezTo>
                      <a:pt x="262" y="543"/>
                      <a:pt x="32" y="533"/>
                      <a:pt x="1" y="345"/>
                    </a:cubicBezTo>
                    <a:cubicBezTo>
                      <a:pt x="179" y="251"/>
                      <a:pt x="335" y="428"/>
                      <a:pt x="471" y="481"/>
                    </a:cubicBezTo>
                    <a:cubicBezTo>
                      <a:pt x="555" y="376"/>
                      <a:pt x="638" y="0"/>
                      <a:pt x="806" y="209"/>
                    </a:cubicBezTo>
                    <a:cubicBezTo>
                      <a:pt x="806" y="386"/>
                      <a:pt x="711" y="470"/>
                      <a:pt x="638" y="5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72"/>
              <p:cNvSpPr/>
              <p:nvPr/>
            </p:nvSpPr>
            <p:spPr>
              <a:xfrm>
                <a:off x="720214" y="3560115"/>
                <a:ext cx="171547" cy="282504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4201" extrusionOk="0">
                    <a:moveTo>
                      <a:pt x="1265" y="2811"/>
                    </a:moveTo>
                    <a:cubicBezTo>
                      <a:pt x="1150" y="2268"/>
                      <a:pt x="732" y="1578"/>
                      <a:pt x="806" y="868"/>
                    </a:cubicBezTo>
                    <a:cubicBezTo>
                      <a:pt x="827" y="711"/>
                      <a:pt x="889" y="502"/>
                      <a:pt x="1025" y="492"/>
                    </a:cubicBezTo>
                    <a:cubicBezTo>
                      <a:pt x="1245" y="492"/>
                      <a:pt x="1412" y="1087"/>
                      <a:pt x="1474" y="1244"/>
                    </a:cubicBezTo>
                    <a:cubicBezTo>
                      <a:pt x="1600" y="1567"/>
                      <a:pt x="1672" y="1839"/>
                      <a:pt x="1767" y="2142"/>
                    </a:cubicBezTo>
                    <a:cubicBezTo>
                      <a:pt x="1767" y="1808"/>
                      <a:pt x="1704" y="1421"/>
                      <a:pt x="1725" y="993"/>
                    </a:cubicBezTo>
                    <a:cubicBezTo>
                      <a:pt x="1735" y="680"/>
                      <a:pt x="1767" y="53"/>
                      <a:pt x="2018" y="32"/>
                    </a:cubicBezTo>
                    <a:cubicBezTo>
                      <a:pt x="2352" y="0"/>
                      <a:pt x="2425" y="972"/>
                      <a:pt x="2456" y="1265"/>
                    </a:cubicBezTo>
                    <a:cubicBezTo>
                      <a:pt x="2508" y="1693"/>
                      <a:pt x="2550" y="2320"/>
                      <a:pt x="2498" y="2874"/>
                    </a:cubicBezTo>
                    <a:cubicBezTo>
                      <a:pt x="2446" y="3427"/>
                      <a:pt x="2216" y="4200"/>
                      <a:pt x="1579" y="3918"/>
                    </a:cubicBezTo>
                    <a:cubicBezTo>
                      <a:pt x="1433" y="3856"/>
                      <a:pt x="1255" y="3730"/>
                      <a:pt x="1108" y="3626"/>
                    </a:cubicBezTo>
                    <a:cubicBezTo>
                      <a:pt x="827" y="3396"/>
                      <a:pt x="607" y="3145"/>
                      <a:pt x="388" y="2863"/>
                    </a:cubicBezTo>
                    <a:cubicBezTo>
                      <a:pt x="283" y="2717"/>
                      <a:pt x="168" y="2560"/>
                      <a:pt x="105" y="2414"/>
                    </a:cubicBezTo>
                    <a:cubicBezTo>
                      <a:pt x="43" y="2268"/>
                      <a:pt x="1" y="2090"/>
                      <a:pt x="137" y="1964"/>
                    </a:cubicBezTo>
                    <a:cubicBezTo>
                      <a:pt x="430" y="1933"/>
                      <a:pt x="628" y="2122"/>
                      <a:pt x="785" y="2268"/>
                    </a:cubicBezTo>
                    <a:cubicBezTo>
                      <a:pt x="973" y="2435"/>
                      <a:pt x="1119" y="2623"/>
                      <a:pt x="1265" y="27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72"/>
              <p:cNvSpPr/>
              <p:nvPr/>
            </p:nvSpPr>
            <p:spPr>
              <a:xfrm>
                <a:off x="793310" y="3795477"/>
                <a:ext cx="331661" cy="439861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6541" extrusionOk="0">
                    <a:moveTo>
                      <a:pt x="4932" y="6520"/>
                    </a:moveTo>
                    <a:cubicBezTo>
                      <a:pt x="4420" y="6499"/>
                      <a:pt x="3887" y="6520"/>
                      <a:pt x="3354" y="6509"/>
                    </a:cubicBezTo>
                    <a:cubicBezTo>
                      <a:pt x="3176" y="6509"/>
                      <a:pt x="2988" y="6541"/>
                      <a:pt x="2842" y="6509"/>
                    </a:cubicBezTo>
                    <a:cubicBezTo>
                      <a:pt x="2707" y="6478"/>
                      <a:pt x="2498" y="6216"/>
                      <a:pt x="2331" y="6039"/>
                    </a:cubicBezTo>
                    <a:cubicBezTo>
                      <a:pt x="1860" y="5538"/>
                      <a:pt x="1400" y="5046"/>
                      <a:pt x="1035" y="4472"/>
                    </a:cubicBezTo>
                    <a:cubicBezTo>
                      <a:pt x="763" y="4043"/>
                      <a:pt x="575" y="3625"/>
                      <a:pt x="397" y="3207"/>
                    </a:cubicBezTo>
                    <a:cubicBezTo>
                      <a:pt x="220" y="2759"/>
                      <a:pt x="32" y="2205"/>
                      <a:pt x="11" y="1724"/>
                    </a:cubicBezTo>
                    <a:cubicBezTo>
                      <a:pt x="0" y="1254"/>
                      <a:pt x="116" y="763"/>
                      <a:pt x="314" y="533"/>
                    </a:cubicBezTo>
                    <a:cubicBezTo>
                      <a:pt x="565" y="240"/>
                      <a:pt x="1275" y="42"/>
                      <a:pt x="1776" y="21"/>
                    </a:cubicBezTo>
                    <a:cubicBezTo>
                      <a:pt x="2331" y="1"/>
                      <a:pt x="2748" y="147"/>
                      <a:pt x="3020" y="398"/>
                    </a:cubicBezTo>
                    <a:cubicBezTo>
                      <a:pt x="3344" y="700"/>
                      <a:pt x="3573" y="1222"/>
                      <a:pt x="3751" y="1703"/>
                    </a:cubicBezTo>
                    <a:cubicBezTo>
                      <a:pt x="4128" y="2696"/>
                      <a:pt x="4326" y="3824"/>
                      <a:pt x="4587" y="4869"/>
                    </a:cubicBezTo>
                    <a:cubicBezTo>
                      <a:pt x="4723" y="5412"/>
                      <a:pt x="4859" y="5956"/>
                      <a:pt x="4932" y="65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72"/>
              <p:cNvSpPr/>
              <p:nvPr/>
            </p:nvSpPr>
            <p:spPr>
              <a:xfrm>
                <a:off x="871316" y="3771605"/>
                <a:ext cx="264885" cy="51013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7586" extrusionOk="0">
                    <a:moveTo>
                      <a:pt x="21" y="0"/>
                    </a:moveTo>
                    <a:cubicBezTo>
                      <a:pt x="189" y="73"/>
                      <a:pt x="397" y="198"/>
                      <a:pt x="586" y="303"/>
                    </a:cubicBezTo>
                    <a:cubicBezTo>
                      <a:pt x="763" y="407"/>
                      <a:pt x="941" y="523"/>
                      <a:pt x="1087" y="648"/>
                    </a:cubicBezTo>
                    <a:cubicBezTo>
                      <a:pt x="1494" y="992"/>
                      <a:pt x="1797" y="1651"/>
                      <a:pt x="2027" y="2163"/>
                    </a:cubicBezTo>
                    <a:cubicBezTo>
                      <a:pt x="2539" y="3291"/>
                      <a:pt x="2988" y="4472"/>
                      <a:pt x="3406" y="5673"/>
                    </a:cubicBezTo>
                    <a:cubicBezTo>
                      <a:pt x="3573" y="6133"/>
                      <a:pt x="3699" y="6592"/>
                      <a:pt x="3813" y="7094"/>
                    </a:cubicBezTo>
                    <a:cubicBezTo>
                      <a:pt x="3855" y="7251"/>
                      <a:pt x="3939" y="7428"/>
                      <a:pt x="3866" y="7585"/>
                    </a:cubicBezTo>
                    <a:cubicBezTo>
                      <a:pt x="3772" y="7574"/>
                      <a:pt x="3762" y="7470"/>
                      <a:pt x="3730" y="7407"/>
                    </a:cubicBezTo>
                    <a:cubicBezTo>
                      <a:pt x="3270" y="6404"/>
                      <a:pt x="2947" y="5234"/>
                      <a:pt x="2550" y="4138"/>
                    </a:cubicBezTo>
                    <a:cubicBezTo>
                      <a:pt x="2341" y="3573"/>
                      <a:pt x="2132" y="2998"/>
                      <a:pt x="1881" y="2424"/>
                    </a:cubicBezTo>
                    <a:cubicBezTo>
                      <a:pt x="1651" y="1891"/>
                      <a:pt x="1431" y="1275"/>
                      <a:pt x="1055" y="878"/>
                    </a:cubicBezTo>
                    <a:cubicBezTo>
                      <a:pt x="753" y="544"/>
                      <a:pt x="324" y="407"/>
                      <a:pt x="21" y="73"/>
                    </a:cubicBezTo>
                    <a:cubicBezTo>
                      <a:pt x="0" y="42"/>
                      <a:pt x="0" y="21"/>
                      <a:pt x="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72"/>
              <p:cNvSpPr/>
              <p:nvPr/>
            </p:nvSpPr>
            <p:spPr>
              <a:xfrm>
                <a:off x="852285" y="3789828"/>
                <a:ext cx="240340" cy="483437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7189" extrusionOk="0">
                    <a:moveTo>
                      <a:pt x="22" y="1"/>
                    </a:moveTo>
                    <a:cubicBezTo>
                      <a:pt x="43" y="1"/>
                      <a:pt x="54" y="1"/>
                      <a:pt x="75" y="11"/>
                    </a:cubicBezTo>
                    <a:cubicBezTo>
                      <a:pt x="920" y="993"/>
                      <a:pt x="1349" y="2289"/>
                      <a:pt x="1913" y="3521"/>
                    </a:cubicBezTo>
                    <a:cubicBezTo>
                      <a:pt x="2331" y="4420"/>
                      <a:pt x="2801" y="5308"/>
                      <a:pt x="3198" y="6238"/>
                    </a:cubicBezTo>
                    <a:cubicBezTo>
                      <a:pt x="3302" y="6467"/>
                      <a:pt x="3397" y="6687"/>
                      <a:pt x="3480" y="6948"/>
                    </a:cubicBezTo>
                    <a:cubicBezTo>
                      <a:pt x="3501" y="7022"/>
                      <a:pt x="3574" y="7105"/>
                      <a:pt x="3501" y="7189"/>
                    </a:cubicBezTo>
                    <a:cubicBezTo>
                      <a:pt x="3334" y="7147"/>
                      <a:pt x="3271" y="6959"/>
                      <a:pt x="3198" y="6823"/>
                    </a:cubicBezTo>
                    <a:cubicBezTo>
                      <a:pt x="2634" y="5841"/>
                      <a:pt x="2185" y="4754"/>
                      <a:pt x="1683" y="3688"/>
                    </a:cubicBezTo>
                    <a:cubicBezTo>
                      <a:pt x="1412" y="3103"/>
                      <a:pt x="1203" y="2446"/>
                      <a:pt x="920" y="1808"/>
                    </a:cubicBezTo>
                    <a:cubicBezTo>
                      <a:pt x="795" y="1515"/>
                      <a:pt x="618" y="1223"/>
                      <a:pt x="461" y="941"/>
                    </a:cubicBezTo>
                    <a:cubicBezTo>
                      <a:pt x="294" y="638"/>
                      <a:pt x="105" y="345"/>
                      <a:pt x="1" y="53"/>
                    </a:cubicBezTo>
                    <a:cubicBezTo>
                      <a:pt x="1" y="22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72"/>
              <p:cNvSpPr/>
              <p:nvPr/>
            </p:nvSpPr>
            <p:spPr>
              <a:xfrm>
                <a:off x="828413" y="3792653"/>
                <a:ext cx="221444" cy="481285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7157" extrusionOk="0">
                    <a:moveTo>
                      <a:pt x="1" y="1"/>
                    </a:moveTo>
                    <a:lnTo>
                      <a:pt x="33" y="1"/>
                    </a:lnTo>
                    <a:cubicBezTo>
                      <a:pt x="200" y="84"/>
                      <a:pt x="221" y="272"/>
                      <a:pt x="262" y="429"/>
                    </a:cubicBezTo>
                    <a:cubicBezTo>
                      <a:pt x="377" y="909"/>
                      <a:pt x="460" y="1463"/>
                      <a:pt x="607" y="1944"/>
                    </a:cubicBezTo>
                    <a:cubicBezTo>
                      <a:pt x="1182" y="3845"/>
                      <a:pt x="2226" y="5392"/>
                      <a:pt x="3167" y="6969"/>
                    </a:cubicBezTo>
                    <a:cubicBezTo>
                      <a:pt x="3177" y="6990"/>
                      <a:pt x="3292" y="7001"/>
                      <a:pt x="3219" y="7031"/>
                    </a:cubicBezTo>
                    <a:cubicBezTo>
                      <a:pt x="3156" y="7157"/>
                      <a:pt x="3041" y="7042"/>
                      <a:pt x="3000" y="7011"/>
                    </a:cubicBezTo>
                    <a:cubicBezTo>
                      <a:pt x="2832" y="6885"/>
                      <a:pt x="2675" y="6645"/>
                      <a:pt x="2561" y="6478"/>
                    </a:cubicBezTo>
                    <a:cubicBezTo>
                      <a:pt x="2383" y="6217"/>
                      <a:pt x="2195" y="5935"/>
                      <a:pt x="2048" y="5684"/>
                    </a:cubicBezTo>
                    <a:cubicBezTo>
                      <a:pt x="1725" y="5151"/>
                      <a:pt x="1422" y="4566"/>
                      <a:pt x="1140" y="4013"/>
                    </a:cubicBezTo>
                    <a:cubicBezTo>
                      <a:pt x="847" y="3448"/>
                      <a:pt x="586" y="2842"/>
                      <a:pt x="398" y="2184"/>
                    </a:cubicBezTo>
                    <a:cubicBezTo>
                      <a:pt x="200" y="1505"/>
                      <a:pt x="147" y="784"/>
                      <a:pt x="1" y="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72"/>
              <p:cNvSpPr/>
              <p:nvPr/>
            </p:nvSpPr>
            <p:spPr>
              <a:xfrm>
                <a:off x="947170" y="3843222"/>
                <a:ext cx="62607" cy="7316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088" extrusionOk="0">
                    <a:moveTo>
                      <a:pt x="899" y="1"/>
                    </a:moveTo>
                    <a:cubicBezTo>
                      <a:pt x="930" y="231"/>
                      <a:pt x="763" y="377"/>
                      <a:pt x="690" y="544"/>
                    </a:cubicBezTo>
                    <a:cubicBezTo>
                      <a:pt x="700" y="628"/>
                      <a:pt x="847" y="607"/>
                      <a:pt x="837" y="711"/>
                    </a:cubicBezTo>
                    <a:cubicBezTo>
                      <a:pt x="805" y="784"/>
                      <a:pt x="679" y="753"/>
                      <a:pt x="575" y="753"/>
                    </a:cubicBezTo>
                    <a:cubicBezTo>
                      <a:pt x="450" y="826"/>
                      <a:pt x="429" y="1088"/>
                      <a:pt x="210" y="1004"/>
                    </a:cubicBezTo>
                    <a:cubicBezTo>
                      <a:pt x="168" y="889"/>
                      <a:pt x="252" y="784"/>
                      <a:pt x="303" y="711"/>
                    </a:cubicBezTo>
                    <a:cubicBezTo>
                      <a:pt x="199" y="617"/>
                      <a:pt x="1" y="617"/>
                      <a:pt x="32" y="419"/>
                    </a:cubicBezTo>
                    <a:cubicBezTo>
                      <a:pt x="147" y="345"/>
                      <a:pt x="282" y="471"/>
                      <a:pt x="419" y="482"/>
                    </a:cubicBezTo>
                    <a:cubicBezTo>
                      <a:pt x="617" y="366"/>
                      <a:pt x="638" y="53"/>
                      <a:pt x="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72"/>
              <p:cNvSpPr/>
              <p:nvPr/>
            </p:nvSpPr>
            <p:spPr>
              <a:xfrm>
                <a:off x="834062" y="3908585"/>
                <a:ext cx="71685" cy="9354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391" extrusionOk="0">
                    <a:moveTo>
                      <a:pt x="471" y="345"/>
                    </a:moveTo>
                    <a:cubicBezTo>
                      <a:pt x="523" y="251"/>
                      <a:pt x="513" y="84"/>
                      <a:pt x="648" y="74"/>
                    </a:cubicBezTo>
                    <a:cubicBezTo>
                      <a:pt x="648" y="84"/>
                      <a:pt x="669" y="84"/>
                      <a:pt x="680" y="95"/>
                    </a:cubicBezTo>
                    <a:cubicBezTo>
                      <a:pt x="722" y="209"/>
                      <a:pt x="669" y="355"/>
                      <a:pt x="638" y="460"/>
                    </a:cubicBezTo>
                    <a:cubicBezTo>
                      <a:pt x="690" y="533"/>
                      <a:pt x="889" y="481"/>
                      <a:pt x="899" y="596"/>
                    </a:cubicBezTo>
                    <a:cubicBezTo>
                      <a:pt x="836" y="606"/>
                      <a:pt x="773" y="617"/>
                      <a:pt x="701" y="606"/>
                    </a:cubicBezTo>
                    <a:cubicBezTo>
                      <a:pt x="711" y="721"/>
                      <a:pt x="826" y="805"/>
                      <a:pt x="889" y="899"/>
                    </a:cubicBezTo>
                    <a:cubicBezTo>
                      <a:pt x="962" y="1003"/>
                      <a:pt x="1024" y="1118"/>
                      <a:pt x="1066" y="1244"/>
                    </a:cubicBezTo>
                    <a:cubicBezTo>
                      <a:pt x="962" y="1223"/>
                      <a:pt x="857" y="1118"/>
                      <a:pt x="784" y="1035"/>
                    </a:cubicBezTo>
                    <a:cubicBezTo>
                      <a:pt x="701" y="940"/>
                      <a:pt x="627" y="826"/>
                      <a:pt x="554" y="742"/>
                    </a:cubicBezTo>
                    <a:cubicBezTo>
                      <a:pt x="481" y="878"/>
                      <a:pt x="387" y="1077"/>
                      <a:pt x="335" y="1244"/>
                    </a:cubicBezTo>
                    <a:cubicBezTo>
                      <a:pt x="314" y="1296"/>
                      <a:pt x="346" y="1379"/>
                      <a:pt x="272" y="1390"/>
                    </a:cubicBezTo>
                    <a:cubicBezTo>
                      <a:pt x="147" y="1379"/>
                      <a:pt x="188" y="1212"/>
                      <a:pt x="199" y="1139"/>
                    </a:cubicBezTo>
                    <a:cubicBezTo>
                      <a:pt x="220" y="961"/>
                      <a:pt x="335" y="731"/>
                      <a:pt x="376" y="596"/>
                    </a:cubicBezTo>
                    <a:cubicBezTo>
                      <a:pt x="251" y="543"/>
                      <a:pt x="32" y="585"/>
                      <a:pt x="63" y="397"/>
                    </a:cubicBezTo>
                    <a:cubicBezTo>
                      <a:pt x="105" y="366"/>
                      <a:pt x="209" y="387"/>
                      <a:pt x="262" y="408"/>
                    </a:cubicBezTo>
                    <a:cubicBezTo>
                      <a:pt x="199" y="262"/>
                      <a:pt x="32" y="209"/>
                      <a:pt x="0" y="32"/>
                    </a:cubicBezTo>
                    <a:cubicBezTo>
                      <a:pt x="241" y="0"/>
                      <a:pt x="314" y="251"/>
                      <a:pt x="471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72"/>
              <p:cNvSpPr/>
              <p:nvPr/>
            </p:nvSpPr>
            <p:spPr>
              <a:xfrm>
                <a:off x="943001" y="3971125"/>
                <a:ext cx="63952" cy="11593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24" extrusionOk="0">
                    <a:moveTo>
                      <a:pt x="491" y="0"/>
                    </a:moveTo>
                    <a:cubicBezTo>
                      <a:pt x="627" y="73"/>
                      <a:pt x="606" y="293"/>
                      <a:pt x="606" y="491"/>
                    </a:cubicBezTo>
                    <a:cubicBezTo>
                      <a:pt x="690" y="439"/>
                      <a:pt x="700" y="314"/>
                      <a:pt x="804" y="293"/>
                    </a:cubicBezTo>
                    <a:cubicBezTo>
                      <a:pt x="846" y="449"/>
                      <a:pt x="741" y="585"/>
                      <a:pt x="690" y="690"/>
                    </a:cubicBezTo>
                    <a:cubicBezTo>
                      <a:pt x="752" y="753"/>
                      <a:pt x="930" y="732"/>
                      <a:pt x="950" y="836"/>
                    </a:cubicBezTo>
                    <a:cubicBezTo>
                      <a:pt x="867" y="867"/>
                      <a:pt x="741" y="836"/>
                      <a:pt x="627" y="836"/>
                    </a:cubicBezTo>
                    <a:cubicBezTo>
                      <a:pt x="585" y="1118"/>
                      <a:pt x="606" y="1463"/>
                      <a:pt x="543" y="1724"/>
                    </a:cubicBezTo>
                    <a:cubicBezTo>
                      <a:pt x="397" y="1630"/>
                      <a:pt x="460" y="1369"/>
                      <a:pt x="428" y="1171"/>
                    </a:cubicBezTo>
                    <a:cubicBezTo>
                      <a:pt x="314" y="1243"/>
                      <a:pt x="314" y="1452"/>
                      <a:pt x="115" y="1452"/>
                    </a:cubicBezTo>
                    <a:cubicBezTo>
                      <a:pt x="31" y="1201"/>
                      <a:pt x="324" y="1055"/>
                      <a:pt x="386" y="846"/>
                    </a:cubicBezTo>
                    <a:cubicBezTo>
                      <a:pt x="282" y="794"/>
                      <a:pt x="63" y="836"/>
                      <a:pt x="0" y="732"/>
                    </a:cubicBezTo>
                    <a:cubicBezTo>
                      <a:pt x="10" y="711"/>
                      <a:pt x="10" y="679"/>
                      <a:pt x="10" y="648"/>
                    </a:cubicBezTo>
                    <a:cubicBezTo>
                      <a:pt x="115" y="575"/>
                      <a:pt x="272" y="658"/>
                      <a:pt x="418" y="648"/>
                    </a:cubicBezTo>
                    <a:cubicBezTo>
                      <a:pt x="428" y="449"/>
                      <a:pt x="324" y="105"/>
                      <a:pt x="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72"/>
              <p:cNvSpPr/>
              <p:nvPr/>
            </p:nvSpPr>
            <p:spPr>
              <a:xfrm>
                <a:off x="992830" y="4097548"/>
                <a:ext cx="68928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620" extrusionOk="0">
                    <a:moveTo>
                      <a:pt x="575" y="1"/>
                    </a:moveTo>
                    <a:cubicBezTo>
                      <a:pt x="701" y="53"/>
                      <a:pt x="690" y="220"/>
                      <a:pt x="701" y="366"/>
                    </a:cubicBezTo>
                    <a:cubicBezTo>
                      <a:pt x="805" y="345"/>
                      <a:pt x="805" y="231"/>
                      <a:pt x="910" y="241"/>
                    </a:cubicBezTo>
                    <a:cubicBezTo>
                      <a:pt x="952" y="387"/>
                      <a:pt x="826" y="523"/>
                      <a:pt x="764" y="617"/>
                    </a:cubicBezTo>
                    <a:cubicBezTo>
                      <a:pt x="836" y="700"/>
                      <a:pt x="1024" y="680"/>
                      <a:pt x="1024" y="837"/>
                    </a:cubicBezTo>
                    <a:cubicBezTo>
                      <a:pt x="941" y="889"/>
                      <a:pt x="857" y="816"/>
                      <a:pt x="753" y="826"/>
                    </a:cubicBezTo>
                    <a:cubicBezTo>
                      <a:pt x="743" y="1056"/>
                      <a:pt x="743" y="1411"/>
                      <a:pt x="722" y="1620"/>
                    </a:cubicBezTo>
                    <a:cubicBezTo>
                      <a:pt x="565" y="1484"/>
                      <a:pt x="596" y="1181"/>
                      <a:pt x="544" y="951"/>
                    </a:cubicBezTo>
                    <a:cubicBezTo>
                      <a:pt x="450" y="1025"/>
                      <a:pt x="439" y="1181"/>
                      <a:pt x="262" y="1160"/>
                    </a:cubicBezTo>
                    <a:cubicBezTo>
                      <a:pt x="147" y="1014"/>
                      <a:pt x="346" y="879"/>
                      <a:pt x="418" y="763"/>
                    </a:cubicBezTo>
                    <a:cubicBezTo>
                      <a:pt x="304" y="690"/>
                      <a:pt x="0" y="732"/>
                      <a:pt x="0" y="586"/>
                    </a:cubicBezTo>
                    <a:cubicBezTo>
                      <a:pt x="0" y="398"/>
                      <a:pt x="335" y="523"/>
                      <a:pt x="492" y="554"/>
                    </a:cubicBezTo>
                    <a:cubicBezTo>
                      <a:pt x="555" y="408"/>
                      <a:pt x="397" y="74"/>
                      <a:pt x="5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72"/>
              <p:cNvSpPr/>
              <p:nvPr/>
            </p:nvSpPr>
            <p:spPr>
              <a:xfrm>
                <a:off x="1788086" y="3198330"/>
                <a:ext cx="233346" cy="335898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4995" extrusionOk="0">
                    <a:moveTo>
                      <a:pt x="2227" y="3051"/>
                    </a:moveTo>
                    <a:cubicBezTo>
                      <a:pt x="2174" y="2382"/>
                      <a:pt x="2425" y="1442"/>
                      <a:pt x="2101" y="637"/>
                    </a:cubicBezTo>
                    <a:cubicBezTo>
                      <a:pt x="2028" y="449"/>
                      <a:pt x="1881" y="230"/>
                      <a:pt x="1725" y="272"/>
                    </a:cubicBezTo>
                    <a:cubicBezTo>
                      <a:pt x="1464" y="335"/>
                      <a:pt x="1464" y="1087"/>
                      <a:pt x="1453" y="1296"/>
                    </a:cubicBezTo>
                    <a:cubicBezTo>
                      <a:pt x="1422" y="1714"/>
                      <a:pt x="1412" y="2058"/>
                      <a:pt x="1412" y="2445"/>
                    </a:cubicBezTo>
                    <a:cubicBezTo>
                      <a:pt x="1296" y="2058"/>
                      <a:pt x="1234" y="1588"/>
                      <a:pt x="1077" y="1076"/>
                    </a:cubicBezTo>
                    <a:cubicBezTo>
                      <a:pt x="962" y="721"/>
                      <a:pt x="711" y="0"/>
                      <a:pt x="409" y="63"/>
                    </a:cubicBezTo>
                    <a:cubicBezTo>
                      <a:pt x="1" y="136"/>
                      <a:pt x="242" y="1296"/>
                      <a:pt x="304" y="1651"/>
                    </a:cubicBezTo>
                    <a:cubicBezTo>
                      <a:pt x="388" y="2173"/>
                      <a:pt x="544" y="2915"/>
                      <a:pt x="795" y="3552"/>
                    </a:cubicBezTo>
                    <a:cubicBezTo>
                      <a:pt x="1046" y="4179"/>
                      <a:pt x="1579" y="4994"/>
                      <a:pt x="2237" y="4461"/>
                    </a:cubicBezTo>
                    <a:cubicBezTo>
                      <a:pt x="2383" y="4346"/>
                      <a:pt x="2540" y="4137"/>
                      <a:pt x="2675" y="3959"/>
                    </a:cubicBezTo>
                    <a:cubicBezTo>
                      <a:pt x="2937" y="3604"/>
                      <a:pt x="3104" y="3239"/>
                      <a:pt x="3260" y="2821"/>
                    </a:cubicBezTo>
                    <a:cubicBezTo>
                      <a:pt x="3334" y="2622"/>
                      <a:pt x="3428" y="2392"/>
                      <a:pt x="3449" y="2204"/>
                    </a:cubicBezTo>
                    <a:cubicBezTo>
                      <a:pt x="3469" y="2006"/>
                      <a:pt x="3459" y="1786"/>
                      <a:pt x="3260" y="1693"/>
                    </a:cubicBezTo>
                    <a:cubicBezTo>
                      <a:pt x="2905" y="1745"/>
                      <a:pt x="2738" y="2037"/>
                      <a:pt x="2603" y="2267"/>
                    </a:cubicBezTo>
                    <a:cubicBezTo>
                      <a:pt x="2446" y="2518"/>
                      <a:pt x="2331" y="2789"/>
                      <a:pt x="2216" y="3040"/>
                    </a:cubicBezTo>
                    <a:cubicBezTo>
                      <a:pt x="2227" y="3040"/>
                      <a:pt x="2227" y="3051"/>
                      <a:pt x="2227" y="30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72"/>
              <p:cNvSpPr/>
              <p:nvPr/>
            </p:nvSpPr>
            <p:spPr>
              <a:xfrm>
                <a:off x="1703826" y="3486346"/>
                <a:ext cx="310546" cy="593049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8819" extrusionOk="0">
                    <a:moveTo>
                      <a:pt x="345" y="8818"/>
                    </a:moveTo>
                    <a:cubicBezTo>
                      <a:pt x="940" y="8619"/>
                      <a:pt x="1557" y="8463"/>
                      <a:pt x="2184" y="8275"/>
                    </a:cubicBezTo>
                    <a:cubicBezTo>
                      <a:pt x="2382" y="8212"/>
                      <a:pt x="2623" y="8181"/>
                      <a:pt x="2779" y="8097"/>
                    </a:cubicBezTo>
                    <a:cubicBezTo>
                      <a:pt x="2936" y="8013"/>
                      <a:pt x="3083" y="7637"/>
                      <a:pt x="3218" y="7377"/>
                    </a:cubicBezTo>
                    <a:cubicBezTo>
                      <a:pt x="3605" y="6634"/>
                      <a:pt x="3970" y="5893"/>
                      <a:pt x="4211" y="5099"/>
                    </a:cubicBezTo>
                    <a:cubicBezTo>
                      <a:pt x="4388" y="4514"/>
                      <a:pt x="4472" y="3960"/>
                      <a:pt x="4524" y="3417"/>
                    </a:cubicBezTo>
                    <a:cubicBezTo>
                      <a:pt x="4597" y="2822"/>
                      <a:pt x="4618" y="2111"/>
                      <a:pt x="4483" y="1547"/>
                    </a:cubicBezTo>
                    <a:cubicBezTo>
                      <a:pt x="4346" y="993"/>
                      <a:pt x="4044" y="460"/>
                      <a:pt x="3730" y="251"/>
                    </a:cubicBezTo>
                    <a:cubicBezTo>
                      <a:pt x="3333" y="1"/>
                      <a:pt x="2445" y="1"/>
                      <a:pt x="1839" y="147"/>
                    </a:cubicBezTo>
                    <a:cubicBezTo>
                      <a:pt x="1191" y="314"/>
                      <a:pt x="752" y="628"/>
                      <a:pt x="513" y="1014"/>
                    </a:cubicBezTo>
                    <a:cubicBezTo>
                      <a:pt x="241" y="1463"/>
                      <a:pt x="136" y="2153"/>
                      <a:pt x="95" y="2780"/>
                    </a:cubicBezTo>
                    <a:cubicBezTo>
                      <a:pt x="0" y="4064"/>
                      <a:pt x="146" y="5454"/>
                      <a:pt x="188" y="6771"/>
                    </a:cubicBezTo>
                    <a:cubicBezTo>
                      <a:pt x="209" y="7449"/>
                      <a:pt x="230" y="8118"/>
                      <a:pt x="345" y="88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72"/>
              <p:cNvSpPr/>
              <p:nvPr/>
            </p:nvSpPr>
            <p:spPr>
              <a:xfrm>
                <a:off x="1725614" y="3453328"/>
                <a:ext cx="143370" cy="683631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0166" extrusionOk="0">
                    <a:moveTo>
                      <a:pt x="2090" y="0"/>
                    </a:moveTo>
                    <a:cubicBezTo>
                      <a:pt x="1912" y="137"/>
                      <a:pt x="1714" y="355"/>
                      <a:pt x="1526" y="544"/>
                    </a:cubicBezTo>
                    <a:cubicBezTo>
                      <a:pt x="1359" y="722"/>
                      <a:pt x="1191" y="920"/>
                      <a:pt x="1066" y="1108"/>
                    </a:cubicBezTo>
                    <a:cubicBezTo>
                      <a:pt x="700" y="1662"/>
                      <a:pt x="575" y="2519"/>
                      <a:pt x="470" y="3208"/>
                    </a:cubicBezTo>
                    <a:cubicBezTo>
                      <a:pt x="251" y="4692"/>
                      <a:pt x="126" y="6227"/>
                      <a:pt x="31" y="7784"/>
                    </a:cubicBezTo>
                    <a:cubicBezTo>
                      <a:pt x="0" y="8369"/>
                      <a:pt x="11" y="8954"/>
                      <a:pt x="42" y="9581"/>
                    </a:cubicBezTo>
                    <a:cubicBezTo>
                      <a:pt x="52" y="9769"/>
                      <a:pt x="0" y="10009"/>
                      <a:pt x="147" y="10166"/>
                    </a:cubicBezTo>
                    <a:cubicBezTo>
                      <a:pt x="251" y="10124"/>
                      <a:pt x="230" y="9988"/>
                      <a:pt x="240" y="9915"/>
                    </a:cubicBezTo>
                    <a:cubicBezTo>
                      <a:pt x="449" y="8578"/>
                      <a:pt x="428" y="7115"/>
                      <a:pt x="523" y="5695"/>
                    </a:cubicBezTo>
                    <a:cubicBezTo>
                      <a:pt x="575" y="4963"/>
                      <a:pt x="627" y="4221"/>
                      <a:pt x="732" y="3469"/>
                    </a:cubicBezTo>
                    <a:cubicBezTo>
                      <a:pt x="815" y="2758"/>
                      <a:pt x="867" y="1954"/>
                      <a:pt x="1171" y="1369"/>
                    </a:cubicBezTo>
                    <a:cubicBezTo>
                      <a:pt x="1421" y="889"/>
                      <a:pt x="1881" y="575"/>
                      <a:pt x="2111" y="74"/>
                    </a:cubicBezTo>
                    <a:cubicBezTo>
                      <a:pt x="2132" y="42"/>
                      <a:pt x="2121" y="21"/>
                      <a:pt x="20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72"/>
              <p:cNvSpPr/>
              <p:nvPr/>
            </p:nvSpPr>
            <p:spPr>
              <a:xfrm>
                <a:off x="1776183" y="3468122"/>
                <a:ext cx="120910" cy="644224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9580" extrusionOk="0">
                    <a:moveTo>
                      <a:pt x="1766" y="0"/>
                    </a:moveTo>
                    <a:cubicBezTo>
                      <a:pt x="1745" y="10"/>
                      <a:pt x="1724" y="21"/>
                      <a:pt x="1703" y="21"/>
                    </a:cubicBezTo>
                    <a:cubicBezTo>
                      <a:pt x="1035" y="1463"/>
                      <a:pt x="972" y="3134"/>
                      <a:pt x="732" y="4753"/>
                    </a:cubicBezTo>
                    <a:cubicBezTo>
                      <a:pt x="554" y="5955"/>
                      <a:pt x="293" y="7146"/>
                      <a:pt x="136" y="8368"/>
                    </a:cubicBezTo>
                    <a:cubicBezTo>
                      <a:pt x="105" y="8671"/>
                      <a:pt x="63" y="8964"/>
                      <a:pt x="53" y="9298"/>
                    </a:cubicBezTo>
                    <a:cubicBezTo>
                      <a:pt x="53" y="9392"/>
                      <a:pt x="1" y="9507"/>
                      <a:pt x="105" y="9580"/>
                    </a:cubicBezTo>
                    <a:cubicBezTo>
                      <a:pt x="293" y="9475"/>
                      <a:pt x="303" y="9236"/>
                      <a:pt x="345" y="9048"/>
                    </a:cubicBezTo>
                    <a:cubicBezTo>
                      <a:pt x="669" y="7720"/>
                      <a:pt x="836" y="6289"/>
                      <a:pt x="1055" y="4879"/>
                    </a:cubicBezTo>
                    <a:cubicBezTo>
                      <a:pt x="1181" y="4105"/>
                      <a:pt x="1202" y="3249"/>
                      <a:pt x="1317" y="2424"/>
                    </a:cubicBezTo>
                    <a:cubicBezTo>
                      <a:pt x="1369" y="2037"/>
                      <a:pt x="1473" y="1640"/>
                      <a:pt x="1557" y="1243"/>
                    </a:cubicBezTo>
                    <a:cubicBezTo>
                      <a:pt x="1651" y="836"/>
                      <a:pt x="1777" y="428"/>
                      <a:pt x="1798" y="52"/>
                    </a:cubicBezTo>
                    <a:cubicBezTo>
                      <a:pt x="1798" y="21"/>
                      <a:pt x="1766" y="31"/>
                      <a:pt x="1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72"/>
              <p:cNvSpPr/>
              <p:nvPr/>
            </p:nvSpPr>
            <p:spPr>
              <a:xfrm>
                <a:off x="1824668" y="3462473"/>
                <a:ext cx="118825" cy="635146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445" extrusionOk="0">
                    <a:moveTo>
                      <a:pt x="1495" y="1"/>
                    </a:moveTo>
                    <a:cubicBezTo>
                      <a:pt x="1474" y="11"/>
                      <a:pt x="1463" y="11"/>
                      <a:pt x="1453" y="21"/>
                    </a:cubicBezTo>
                    <a:cubicBezTo>
                      <a:pt x="1286" y="168"/>
                      <a:pt x="1327" y="398"/>
                      <a:pt x="1337" y="586"/>
                    </a:cubicBezTo>
                    <a:cubicBezTo>
                      <a:pt x="1358" y="1192"/>
                      <a:pt x="1442" y="1870"/>
                      <a:pt x="1442" y="2487"/>
                    </a:cubicBezTo>
                    <a:cubicBezTo>
                      <a:pt x="1411" y="4911"/>
                      <a:pt x="701" y="7063"/>
                      <a:pt x="126" y="9225"/>
                    </a:cubicBezTo>
                    <a:cubicBezTo>
                      <a:pt x="126" y="9257"/>
                      <a:pt x="0" y="9299"/>
                      <a:pt x="95" y="9320"/>
                    </a:cubicBezTo>
                    <a:cubicBezTo>
                      <a:pt x="209" y="9445"/>
                      <a:pt x="304" y="9267"/>
                      <a:pt x="345" y="9215"/>
                    </a:cubicBezTo>
                    <a:cubicBezTo>
                      <a:pt x="502" y="9016"/>
                      <a:pt x="596" y="8682"/>
                      <a:pt x="680" y="8442"/>
                    </a:cubicBezTo>
                    <a:cubicBezTo>
                      <a:pt x="805" y="8087"/>
                      <a:pt x="920" y="7690"/>
                      <a:pt x="1014" y="7345"/>
                    </a:cubicBezTo>
                    <a:cubicBezTo>
                      <a:pt x="1212" y="6613"/>
                      <a:pt x="1358" y="5830"/>
                      <a:pt x="1515" y="5088"/>
                    </a:cubicBezTo>
                    <a:cubicBezTo>
                      <a:pt x="1662" y="4326"/>
                      <a:pt x="1766" y="3532"/>
                      <a:pt x="1766" y="2696"/>
                    </a:cubicBezTo>
                    <a:cubicBezTo>
                      <a:pt x="1766" y="1839"/>
                      <a:pt x="1588" y="972"/>
                      <a:pt x="1515" y="63"/>
                    </a:cubicBezTo>
                    <a:cubicBezTo>
                      <a:pt x="1505" y="42"/>
                      <a:pt x="1495" y="21"/>
                      <a:pt x="14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72"/>
              <p:cNvSpPr/>
              <p:nvPr/>
            </p:nvSpPr>
            <p:spPr>
              <a:xfrm>
                <a:off x="1732607" y="3580491"/>
                <a:ext cx="84395" cy="7733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50" extrusionOk="0">
                    <a:moveTo>
                      <a:pt x="1" y="22"/>
                    </a:moveTo>
                    <a:cubicBezTo>
                      <a:pt x="32" y="303"/>
                      <a:pt x="283" y="429"/>
                      <a:pt x="429" y="586"/>
                    </a:cubicBezTo>
                    <a:cubicBezTo>
                      <a:pt x="440" y="700"/>
                      <a:pt x="273" y="711"/>
                      <a:pt x="314" y="836"/>
                    </a:cubicBezTo>
                    <a:cubicBezTo>
                      <a:pt x="377" y="909"/>
                      <a:pt x="512" y="836"/>
                      <a:pt x="628" y="805"/>
                    </a:cubicBezTo>
                    <a:cubicBezTo>
                      <a:pt x="805" y="836"/>
                      <a:pt x="920" y="1150"/>
                      <a:pt x="1139" y="972"/>
                    </a:cubicBezTo>
                    <a:cubicBezTo>
                      <a:pt x="1160" y="826"/>
                      <a:pt x="1014" y="732"/>
                      <a:pt x="930" y="658"/>
                    </a:cubicBezTo>
                    <a:cubicBezTo>
                      <a:pt x="1025" y="523"/>
                      <a:pt x="1255" y="449"/>
                      <a:pt x="1160" y="220"/>
                    </a:cubicBezTo>
                    <a:cubicBezTo>
                      <a:pt x="993" y="178"/>
                      <a:pt x="879" y="366"/>
                      <a:pt x="721" y="429"/>
                    </a:cubicBezTo>
                    <a:cubicBezTo>
                      <a:pt x="450" y="356"/>
                      <a:pt x="324" y="1"/>
                      <a:pt x="1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72"/>
              <p:cNvSpPr/>
              <p:nvPr/>
            </p:nvSpPr>
            <p:spPr>
              <a:xfrm>
                <a:off x="1899109" y="3602951"/>
                <a:ext cx="78074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767" extrusionOk="0">
                    <a:moveTo>
                      <a:pt x="439" y="523"/>
                    </a:moveTo>
                    <a:cubicBezTo>
                      <a:pt x="346" y="429"/>
                      <a:pt x="293" y="241"/>
                      <a:pt x="137" y="262"/>
                    </a:cubicBezTo>
                    <a:cubicBezTo>
                      <a:pt x="137" y="283"/>
                      <a:pt x="116" y="283"/>
                      <a:pt x="105" y="294"/>
                    </a:cubicBezTo>
                    <a:cubicBezTo>
                      <a:pt x="95" y="450"/>
                      <a:pt x="210" y="607"/>
                      <a:pt x="283" y="711"/>
                    </a:cubicBezTo>
                    <a:cubicBezTo>
                      <a:pt x="241" y="816"/>
                      <a:pt x="1" y="826"/>
                      <a:pt x="21" y="962"/>
                    </a:cubicBezTo>
                    <a:cubicBezTo>
                      <a:pt x="95" y="951"/>
                      <a:pt x="168" y="951"/>
                      <a:pt x="262" y="909"/>
                    </a:cubicBezTo>
                    <a:cubicBezTo>
                      <a:pt x="283" y="1035"/>
                      <a:pt x="179" y="1171"/>
                      <a:pt x="137" y="1317"/>
                    </a:cubicBezTo>
                    <a:cubicBezTo>
                      <a:pt x="84" y="1464"/>
                      <a:pt x="42" y="1620"/>
                      <a:pt x="42" y="1766"/>
                    </a:cubicBezTo>
                    <a:cubicBezTo>
                      <a:pt x="158" y="1714"/>
                      <a:pt x="241" y="1557"/>
                      <a:pt x="304" y="1432"/>
                    </a:cubicBezTo>
                    <a:cubicBezTo>
                      <a:pt x="367" y="1296"/>
                      <a:pt x="408" y="1139"/>
                      <a:pt x="471" y="1014"/>
                    </a:cubicBezTo>
                    <a:cubicBezTo>
                      <a:pt x="607" y="1150"/>
                      <a:pt x="785" y="1359"/>
                      <a:pt x="899" y="1536"/>
                    </a:cubicBezTo>
                    <a:cubicBezTo>
                      <a:pt x="941" y="1589"/>
                      <a:pt x="931" y="1693"/>
                      <a:pt x="1014" y="1683"/>
                    </a:cubicBezTo>
                    <a:cubicBezTo>
                      <a:pt x="1161" y="1631"/>
                      <a:pt x="1056" y="1443"/>
                      <a:pt x="1024" y="1359"/>
                    </a:cubicBezTo>
                    <a:cubicBezTo>
                      <a:pt x="931" y="1160"/>
                      <a:pt x="722" y="930"/>
                      <a:pt x="638" y="784"/>
                    </a:cubicBezTo>
                    <a:cubicBezTo>
                      <a:pt x="764" y="691"/>
                      <a:pt x="1035" y="659"/>
                      <a:pt x="941" y="450"/>
                    </a:cubicBezTo>
                    <a:cubicBezTo>
                      <a:pt x="868" y="429"/>
                      <a:pt x="753" y="492"/>
                      <a:pt x="701" y="523"/>
                    </a:cubicBezTo>
                    <a:cubicBezTo>
                      <a:pt x="722" y="335"/>
                      <a:pt x="899" y="220"/>
                      <a:pt x="878" y="1"/>
                    </a:cubicBezTo>
                    <a:cubicBezTo>
                      <a:pt x="586" y="43"/>
                      <a:pt x="586" y="366"/>
                      <a:pt x="439" y="5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72"/>
              <p:cNvSpPr/>
              <p:nvPr/>
            </p:nvSpPr>
            <p:spPr>
              <a:xfrm>
                <a:off x="1794474" y="3721035"/>
                <a:ext cx="81570" cy="136982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037" extrusionOk="0">
                    <a:moveTo>
                      <a:pt x="272" y="0"/>
                    </a:moveTo>
                    <a:cubicBezTo>
                      <a:pt x="136" y="136"/>
                      <a:pt x="230" y="386"/>
                      <a:pt x="293" y="616"/>
                    </a:cubicBezTo>
                    <a:cubicBezTo>
                      <a:pt x="188" y="585"/>
                      <a:pt x="136" y="439"/>
                      <a:pt x="0" y="460"/>
                    </a:cubicBezTo>
                    <a:cubicBezTo>
                      <a:pt x="0" y="648"/>
                      <a:pt x="167" y="773"/>
                      <a:pt x="272" y="878"/>
                    </a:cubicBezTo>
                    <a:cubicBezTo>
                      <a:pt x="209" y="982"/>
                      <a:pt x="0" y="1003"/>
                      <a:pt x="10" y="1138"/>
                    </a:cubicBezTo>
                    <a:cubicBezTo>
                      <a:pt x="115" y="1138"/>
                      <a:pt x="261" y="1066"/>
                      <a:pt x="386" y="1034"/>
                    </a:cubicBezTo>
                    <a:cubicBezTo>
                      <a:pt x="533" y="1337"/>
                      <a:pt x="627" y="1755"/>
                      <a:pt x="783" y="2037"/>
                    </a:cubicBezTo>
                    <a:cubicBezTo>
                      <a:pt x="920" y="1881"/>
                      <a:pt x="773" y="1588"/>
                      <a:pt x="732" y="1347"/>
                    </a:cubicBezTo>
                    <a:cubicBezTo>
                      <a:pt x="899" y="1400"/>
                      <a:pt x="972" y="1651"/>
                      <a:pt x="1201" y="1577"/>
                    </a:cubicBezTo>
                    <a:cubicBezTo>
                      <a:pt x="1212" y="1264"/>
                      <a:pt x="825" y="1180"/>
                      <a:pt x="669" y="961"/>
                    </a:cubicBezTo>
                    <a:cubicBezTo>
                      <a:pt x="783" y="867"/>
                      <a:pt x="1045" y="836"/>
                      <a:pt x="1087" y="700"/>
                    </a:cubicBezTo>
                    <a:lnTo>
                      <a:pt x="1055" y="606"/>
                    </a:lnTo>
                    <a:cubicBezTo>
                      <a:pt x="909" y="553"/>
                      <a:pt x="742" y="700"/>
                      <a:pt x="575" y="741"/>
                    </a:cubicBezTo>
                    <a:cubicBezTo>
                      <a:pt x="491" y="502"/>
                      <a:pt x="491" y="73"/>
                      <a:pt x="2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72"/>
              <p:cNvSpPr/>
              <p:nvPr/>
            </p:nvSpPr>
            <p:spPr>
              <a:xfrm>
                <a:off x="1769189" y="3888210"/>
                <a:ext cx="82983" cy="129988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933" extrusionOk="0">
                    <a:moveTo>
                      <a:pt x="303" y="1"/>
                    </a:moveTo>
                    <a:cubicBezTo>
                      <a:pt x="188" y="105"/>
                      <a:pt x="251" y="282"/>
                      <a:pt x="282" y="460"/>
                    </a:cubicBezTo>
                    <a:cubicBezTo>
                      <a:pt x="167" y="481"/>
                      <a:pt x="126" y="345"/>
                      <a:pt x="0" y="387"/>
                    </a:cubicBezTo>
                    <a:cubicBezTo>
                      <a:pt x="0" y="575"/>
                      <a:pt x="188" y="690"/>
                      <a:pt x="303" y="774"/>
                    </a:cubicBezTo>
                    <a:cubicBezTo>
                      <a:pt x="251" y="909"/>
                      <a:pt x="10" y="951"/>
                      <a:pt x="73" y="1129"/>
                    </a:cubicBezTo>
                    <a:cubicBezTo>
                      <a:pt x="177" y="1160"/>
                      <a:pt x="261" y="1045"/>
                      <a:pt x="386" y="1024"/>
                    </a:cubicBezTo>
                    <a:cubicBezTo>
                      <a:pt x="470" y="1285"/>
                      <a:pt x="585" y="1693"/>
                      <a:pt x="679" y="1933"/>
                    </a:cubicBezTo>
                    <a:cubicBezTo>
                      <a:pt x="825" y="1735"/>
                      <a:pt x="679" y="1380"/>
                      <a:pt x="669" y="1108"/>
                    </a:cubicBezTo>
                    <a:cubicBezTo>
                      <a:pt x="804" y="1150"/>
                      <a:pt x="867" y="1327"/>
                      <a:pt x="1066" y="1254"/>
                    </a:cubicBezTo>
                    <a:cubicBezTo>
                      <a:pt x="1149" y="1045"/>
                      <a:pt x="878" y="951"/>
                      <a:pt x="752" y="836"/>
                    </a:cubicBezTo>
                    <a:cubicBezTo>
                      <a:pt x="867" y="711"/>
                      <a:pt x="1233" y="658"/>
                      <a:pt x="1180" y="481"/>
                    </a:cubicBezTo>
                    <a:cubicBezTo>
                      <a:pt x="1129" y="272"/>
                      <a:pt x="773" y="533"/>
                      <a:pt x="595" y="617"/>
                    </a:cubicBezTo>
                    <a:cubicBezTo>
                      <a:pt x="481" y="470"/>
                      <a:pt x="554" y="22"/>
                      <a:pt x="303" y="1"/>
                    </a:cubicBezTo>
                    <a:close/>
                  </a:path>
                </a:pathLst>
              </a:custGeom>
              <a:solidFill>
                <a:srgbClr val="536D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72"/>
              <p:cNvSpPr/>
              <p:nvPr/>
            </p:nvSpPr>
            <p:spPr>
              <a:xfrm>
                <a:off x="960485" y="4162239"/>
                <a:ext cx="286068" cy="173564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581" extrusionOk="0">
                    <a:moveTo>
                      <a:pt x="3072" y="0"/>
                    </a:moveTo>
                    <a:cubicBezTo>
                      <a:pt x="2519" y="84"/>
                      <a:pt x="2164" y="240"/>
                      <a:pt x="1788" y="532"/>
                    </a:cubicBezTo>
                    <a:cubicBezTo>
                      <a:pt x="1610" y="669"/>
                      <a:pt x="1464" y="815"/>
                      <a:pt x="1328" y="888"/>
                    </a:cubicBezTo>
                    <a:cubicBezTo>
                      <a:pt x="1140" y="992"/>
                      <a:pt x="868" y="1066"/>
                      <a:pt x="701" y="1212"/>
                    </a:cubicBezTo>
                    <a:cubicBezTo>
                      <a:pt x="440" y="1431"/>
                      <a:pt x="283" y="1839"/>
                      <a:pt x="137" y="2204"/>
                    </a:cubicBezTo>
                    <a:cubicBezTo>
                      <a:pt x="84" y="2329"/>
                      <a:pt x="43" y="2455"/>
                      <a:pt x="1" y="2580"/>
                    </a:cubicBezTo>
                    <a:lnTo>
                      <a:pt x="4253" y="2580"/>
                    </a:lnTo>
                    <a:cubicBezTo>
                      <a:pt x="4243" y="2434"/>
                      <a:pt x="4222" y="2267"/>
                      <a:pt x="4201" y="2131"/>
                    </a:cubicBezTo>
                    <a:cubicBezTo>
                      <a:pt x="4075" y="1212"/>
                      <a:pt x="3908" y="177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72"/>
              <p:cNvSpPr/>
              <p:nvPr/>
            </p:nvSpPr>
            <p:spPr>
              <a:xfrm>
                <a:off x="879722" y="4160087"/>
                <a:ext cx="287413" cy="175716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2613" extrusionOk="0">
                    <a:moveTo>
                      <a:pt x="3929" y="0"/>
                    </a:moveTo>
                    <a:cubicBezTo>
                      <a:pt x="3897" y="0"/>
                      <a:pt x="3856" y="11"/>
                      <a:pt x="3814" y="11"/>
                    </a:cubicBezTo>
                    <a:cubicBezTo>
                      <a:pt x="3240" y="74"/>
                      <a:pt x="2915" y="325"/>
                      <a:pt x="2351" y="492"/>
                    </a:cubicBezTo>
                    <a:cubicBezTo>
                      <a:pt x="1923" y="617"/>
                      <a:pt x="1505" y="659"/>
                      <a:pt x="1192" y="847"/>
                    </a:cubicBezTo>
                    <a:cubicBezTo>
                      <a:pt x="732" y="1129"/>
                      <a:pt x="471" y="1766"/>
                      <a:pt x="210" y="2236"/>
                    </a:cubicBezTo>
                    <a:cubicBezTo>
                      <a:pt x="147" y="2361"/>
                      <a:pt x="74" y="2498"/>
                      <a:pt x="1" y="2612"/>
                    </a:cubicBezTo>
                    <a:lnTo>
                      <a:pt x="1202" y="2612"/>
                    </a:lnTo>
                    <a:cubicBezTo>
                      <a:pt x="1244" y="2487"/>
                      <a:pt x="1285" y="2361"/>
                      <a:pt x="1338" y="2236"/>
                    </a:cubicBezTo>
                    <a:cubicBezTo>
                      <a:pt x="1484" y="1871"/>
                      <a:pt x="1641" y="1463"/>
                      <a:pt x="1902" y="1244"/>
                    </a:cubicBezTo>
                    <a:cubicBezTo>
                      <a:pt x="2069" y="1098"/>
                      <a:pt x="2341" y="1024"/>
                      <a:pt x="2529" y="920"/>
                    </a:cubicBezTo>
                    <a:cubicBezTo>
                      <a:pt x="2665" y="847"/>
                      <a:pt x="2811" y="701"/>
                      <a:pt x="2989" y="564"/>
                    </a:cubicBezTo>
                    <a:cubicBezTo>
                      <a:pt x="3365" y="272"/>
                      <a:pt x="3720" y="116"/>
                      <a:pt x="4273" y="32"/>
                    </a:cubicBezTo>
                    <a:lnTo>
                      <a:pt x="4263" y="32"/>
                    </a:lnTo>
                    <a:cubicBezTo>
                      <a:pt x="4232" y="21"/>
                      <a:pt x="4201" y="21"/>
                      <a:pt x="4169" y="11"/>
                    </a:cubicBezTo>
                    <a:lnTo>
                      <a:pt x="4159" y="11"/>
                    </a:lnTo>
                    <a:cubicBezTo>
                      <a:pt x="4127" y="11"/>
                      <a:pt x="4096" y="0"/>
                      <a:pt x="40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72"/>
              <p:cNvSpPr/>
              <p:nvPr/>
            </p:nvSpPr>
            <p:spPr>
              <a:xfrm>
                <a:off x="814359" y="4315964"/>
                <a:ext cx="120237" cy="5850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870" extrusionOk="0">
                    <a:moveTo>
                      <a:pt x="1157" y="1"/>
                    </a:moveTo>
                    <a:cubicBezTo>
                      <a:pt x="1116" y="1"/>
                      <a:pt x="1080" y="2"/>
                      <a:pt x="1056" y="2"/>
                    </a:cubicBezTo>
                    <a:cubicBezTo>
                      <a:pt x="1015" y="2"/>
                      <a:pt x="973" y="2"/>
                      <a:pt x="931" y="13"/>
                    </a:cubicBezTo>
                    <a:cubicBezTo>
                      <a:pt x="764" y="273"/>
                      <a:pt x="346" y="347"/>
                      <a:pt x="147" y="566"/>
                    </a:cubicBezTo>
                    <a:cubicBezTo>
                      <a:pt x="64" y="649"/>
                      <a:pt x="33" y="765"/>
                      <a:pt x="1" y="869"/>
                    </a:cubicBezTo>
                    <a:lnTo>
                      <a:pt x="1714" y="869"/>
                    </a:lnTo>
                    <a:cubicBezTo>
                      <a:pt x="1788" y="514"/>
                      <a:pt x="1672" y="138"/>
                      <a:pt x="1422" y="33"/>
                    </a:cubicBezTo>
                    <a:cubicBezTo>
                      <a:pt x="1351" y="5"/>
                      <a:pt x="1242" y="1"/>
                      <a:pt x="1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72"/>
              <p:cNvSpPr/>
              <p:nvPr/>
            </p:nvSpPr>
            <p:spPr>
              <a:xfrm>
                <a:off x="784232" y="4316771"/>
                <a:ext cx="92801" cy="57698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58" extrusionOk="0">
                    <a:moveTo>
                      <a:pt x="1379" y="1"/>
                    </a:moveTo>
                    <a:cubicBezTo>
                      <a:pt x="762" y="52"/>
                      <a:pt x="73" y="282"/>
                      <a:pt x="0" y="857"/>
                    </a:cubicBezTo>
                    <a:lnTo>
                      <a:pt x="449" y="857"/>
                    </a:lnTo>
                    <a:cubicBezTo>
                      <a:pt x="481" y="753"/>
                      <a:pt x="512" y="637"/>
                      <a:pt x="595" y="554"/>
                    </a:cubicBezTo>
                    <a:cubicBezTo>
                      <a:pt x="794" y="335"/>
                      <a:pt x="1212" y="261"/>
                      <a:pt x="1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72"/>
              <p:cNvSpPr/>
              <p:nvPr/>
            </p:nvSpPr>
            <p:spPr>
              <a:xfrm>
                <a:off x="2066351" y="4333650"/>
                <a:ext cx="171479" cy="22413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333" extrusionOk="0">
                    <a:moveTo>
                      <a:pt x="1369" y="2998"/>
                    </a:moveTo>
                    <a:cubicBezTo>
                      <a:pt x="1442" y="3019"/>
                      <a:pt x="1494" y="3103"/>
                      <a:pt x="1578" y="3176"/>
                    </a:cubicBezTo>
                    <a:cubicBezTo>
                      <a:pt x="1641" y="3228"/>
                      <a:pt x="1766" y="3323"/>
                      <a:pt x="1850" y="3302"/>
                    </a:cubicBezTo>
                    <a:cubicBezTo>
                      <a:pt x="1985" y="3260"/>
                      <a:pt x="1901" y="2977"/>
                      <a:pt x="1860" y="2842"/>
                    </a:cubicBezTo>
                    <a:cubicBezTo>
                      <a:pt x="1954" y="2842"/>
                      <a:pt x="2090" y="2884"/>
                      <a:pt x="2226" y="2905"/>
                    </a:cubicBezTo>
                    <a:cubicBezTo>
                      <a:pt x="2351" y="2926"/>
                      <a:pt x="2539" y="2926"/>
                      <a:pt x="2539" y="2789"/>
                    </a:cubicBezTo>
                    <a:cubicBezTo>
                      <a:pt x="2549" y="2685"/>
                      <a:pt x="2424" y="2601"/>
                      <a:pt x="2351" y="2549"/>
                    </a:cubicBezTo>
                    <a:cubicBezTo>
                      <a:pt x="2257" y="2466"/>
                      <a:pt x="2152" y="2403"/>
                      <a:pt x="2110" y="2320"/>
                    </a:cubicBezTo>
                    <a:cubicBezTo>
                      <a:pt x="2069" y="2225"/>
                      <a:pt x="2059" y="2111"/>
                      <a:pt x="2027" y="1995"/>
                    </a:cubicBezTo>
                    <a:cubicBezTo>
                      <a:pt x="1901" y="1484"/>
                      <a:pt x="1734" y="951"/>
                      <a:pt x="1494" y="554"/>
                    </a:cubicBezTo>
                    <a:cubicBezTo>
                      <a:pt x="1337" y="314"/>
                      <a:pt x="1149" y="73"/>
                      <a:pt x="836" y="10"/>
                    </a:cubicBezTo>
                    <a:cubicBezTo>
                      <a:pt x="763" y="0"/>
                      <a:pt x="617" y="21"/>
                      <a:pt x="554" y="63"/>
                    </a:cubicBezTo>
                    <a:cubicBezTo>
                      <a:pt x="366" y="167"/>
                      <a:pt x="241" y="407"/>
                      <a:pt x="178" y="658"/>
                    </a:cubicBezTo>
                    <a:cubicBezTo>
                      <a:pt x="0" y="1306"/>
                      <a:pt x="220" y="2267"/>
                      <a:pt x="397" y="2884"/>
                    </a:cubicBezTo>
                    <a:cubicBezTo>
                      <a:pt x="564" y="2988"/>
                      <a:pt x="836" y="3114"/>
                      <a:pt x="1056" y="3228"/>
                    </a:cubicBezTo>
                    <a:cubicBezTo>
                      <a:pt x="1128" y="3270"/>
                      <a:pt x="1244" y="3333"/>
                      <a:pt x="1306" y="3302"/>
                    </a:cubicBezTo>
                    <a:cubicBezTo>
                      <a:pt x="1400" y="3270"/>
                      <a:pt x="1369" y="3114"/>
                      <a:pt x="1369" y="29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72"/>
              <p:cNvSpPr/>
              <p:nvPr/>
            </p:nvSpPr>
            <p:spPr>
              <a:xfrm>
                <a:off x="2090963" y="4437612"/>
                <a:ext cx="26025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575" extrusionOk="0">
                    <a:moveTo>
                      <a:pt x="94" y="63"/>
                    </a:moveTo>
                    <a:cubicBezTo>
                      <a:pt x="0" y="178"/>
                      <a:pt x="94" y="575"/>
                      <a:pt x="251" y="533"/>
                    </a:cubicBezTo>
                    <a:cubicBezTo>
                      <a:pt x="386" y="512"/>
                      <a:pt x="314" y="0"/>
                      <a:pt x="94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72"/>
              <p:cNvSpPr/>
              <p:nvPr/>
            </p:nvSpPr>
            <p:spPr>
              <a:xfrm>
                <a:off x="2123241" y="4472715"/>
                <a:ext cx="19031" cy="2118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15" extrusionOk="0">
                    <a:moveTo>
                      <a:pt x="84" y="53"/>
                    </a:moveTo>
                    <a:cubicBezTo>
                      <a:pt x="1" y="115"/>
                      <a:pt x="32" y="303"/>
                      <a:pt x="126" y="303"/>
                    </a:cubicBezTo>
                    <a:cubicBezTo>
                      <a:pt x="272" y="314"/>
                      <a:pt x="282" y="1"/>
                      <a:pt x="84" y="53"/>
                    </a:cubicBezTo>
                    <a:close/>
                  </a:path>
                </a:pathLst>
              </a:custGeom>
              <a:solidFill>
                <a:srgbClr val="7387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72"/>
              <p:cNvSpPr/>
              <p:nvPr/>
            </p:nvSpPr>
            <p:spPr>
              <a:xfrm>
                <a:off x="2102193" y="4489594"/>
                <a:ext cx="23200" cy="30261"/>
              </a:xfrm>
              <a:custGeom>
                <a:avLst/>
                <a:gdLst/>
                <a:ahLst/>
                <a:cxnLst/>
                <a:rect l="l" t="t" r="r" b="b"/>
                <a:pathLst>
                  <a:path w="345" h="450" extrusionOk="0">
                    <a:moveTo>
                      <a:pt x="21" y="168"/>
                    </a:moveTo>
                    <a:cubicBezTo>
                      <a:pt x="0" y="282"/>
                      <a:pt x="42" y="418"/>
                      <a:pt x="126" y="428"/>
                    </a:cubicBezTo>
                    <a:cubicBezTo>
                      <a:pt x="345" y="449"/>
                      <a:pt x="188" y="1"/>
                      <a:pt x="21" y="168"/>
                    </a:cubicBezTo>
                    <a:close/>
                  </a:path>
                </a:pathLst>
              </a:custGeom>
              <a:solidFill>
                <a:srgbClr val="7387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72"/>
              <p:cNvSpPr/>
              <p:nvPr/>
            </p:nvSpPr>
            <p:spPr>
              <a:xfrm>
                <a:off x="1625148" y="4374401"/>
                <a:ext cx="150364" cy="196764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926" extrusionOk="0">
                    <a:moveTo>
                      <a:pt x="1191" y="2633"/>
                    </a:moveTo>
                    <a:cubicBezTo>
                      <a:pt x="1254" y="2643"/>
                      <a:pt x="1306" y="2727"/>
                      <a:pt x="1379" y="2779"/>
                    </a:cubicBezTo>
                    <a:cubicBezTo>
                      <a:pt x="1442" y="2831"/>
                      <a:pt x="1546" y="2915"/>
                      <a:pt x="1620" y="2894"/>
                    </a:cubicBezTo>
                    <a:cubicBezTo>
                      <a:pt x="1734" y="2863"/>
                      <a:pt x="1662" y="2601"/>
                      <a:pt x="1630" y="2487"/>
                    </a:cubicBezTo>
                    <a:cubicBezTo>
                      <a:pt x="1713" y="2487"/>
                      <a:pt x="1829" y="2528"/>
                      <a:pt x="1954" y="2538"/>
                    </a:cubicBezTo>
                    <a:cubicBezTo>
                      <a:pt x="2059" y="2559"/>
                      <a:pt x="2226" y="2570"/>
                      <a:pt x="2226" y="2445"/>
                    </a:cubicBezTo>
                    <a:cubicBezTo>
                      <a:pt x="2236" y="2350"/>
                      <a:pt x="2121" y="2288"/>
                      <a:pt x="2059" y="2236"/>
                    </a:cubicBezTo>
                    <a:cubicBezTo>
                      <a:pt x="1975" y="2162"/>
                      <a:pt x="1891" y="2100"/>
                      <a:pt x="1850" y="2037"/>
                    </a:cubicBezTo>
                    <a:cubicBezTo>
                      <a:pt x="1808" y="1953"/>
                      <a:pt x="1797" y="1849"/>
                      <a:pt x="1776" y="1744"/>
                    </a:cubicBezTo>
                    <a:cubicBezTo>
                      <a:pt x="1662" y="1306"/>
                      <a:pt x="1515" y="825"/>
                      <a:pt x="1306" y="481"/>
                    </a:cubicBezTo>
                    <a:cubicBezTo>
                      <a:pt x="1170" y="272"/>
                      <a:pt x="1003" y="63"/>
                      <a:pt x="721" y="10"/>
                    </a:cubicBezTo>
                    <a:cubicBezTo>
                      <a:pt x="659" y="0"/>
                      <a:pt x="543" y="21"/>
                      <a:pt x="481" y="52"/>
                    </a:cubicBezTo>
                    <a:cubicBezTo>
                      <a:pt x="314" y="136"/>
                      <a:pt x="209" y="355"/>
                      <a:pt x="146" y="564"/>
                    </a:cubicBezTo>
                    <a:cubicBezTo>
                      <a:pt x="0" y="1139"/>
                      <a:pt x="188" y="1995"/>
                      <a:pt x="345" y="2528"/>
                    </a:cubicBezTo>
                    <a:cubicBezTo>
                      <a:pt x="481" y="2622"/>
                      <a:pt x="731" y="2737"/>
                      <a:pt x="919" y="2831"/>
                    </a:cubicBezTo>
                    <a:cubicBezTo>
                      <a:pt x="993" y="2873"/>
                      <a:pt x="1077" y="2925"/>
                      <a:pt x="1139" y="2905"/>
                    </a:cubicBezTo>
                    <a:cubicBezTo>
                      <a:pt x="1223" y="2863"/>
                      <a:pt x="1202" y="2737"/>
                      <a:pt x="1191" y="26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72"/>
              <p:cNvSpPr/>
              <p:nvPr/>
            </p:nvSpPr>
            <p:spPr>
              <a:xfrm>
                <a:off x="1646196" y="4464982"/>
                <a:ext cx="22528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02" extrusionOk="0">
                    <a:moveTo>
                      <a:pt x="84" y="63"/>
                    </a:moveTo>
                    <a:cubicBezTo>
                      <a:pt x="1" y="168"/>
                      <a:pt x="84" y="502"/>
                      <a:pt x="220" y="481"/>
                    </a:cubicBezTo>
                    <a:cubicBezTo>
                      <a:pt x="335" y="450"/>
                      <a:pt x="272" y="0"/>
                      <a:pt x="84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72"/>
              <p:cNvSpPr/>
              <p:nvPr/>
            </p:nvSpPr>
            <p:spPr>
              <a:xfrm>
                <a:off x="1675044" y="4496655"/>
                <a:ext cx="16946" cy="182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72" extrusionOk="0">
                    <a:moveTo>
                      <a:pt x="63" y="42"/>
                    </a:moveTo>
                    <a:cubicBezTo>
                      <a:pt x="0" y="94"/>
                      <a:pt x="21" y="261"/>
                      <a:pt x="105" y="261"/>
                    </a:cubicBezTo>
                    <a:cubicBezTo>
                      <a:pt x="230" y="272"/>
                      <a:pt x="251" y="0"/>
                      <a:pt x="63" y="42"/>
                    </a:cubicBezTo>
                    <a:close/>
                  </a:path>
                </a:pathLst>
              </a:custGeom>
              <a:solidFill>
                <a:srgbClr val="7387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72"/>
              <p:cNvSpPr/>
              <p:nvPr/>
            </p:nvSpPr>
            <p:spPr>
              <a:xfrm>
                <a:off x="1656753" y="4510642"/>
                <a:ext cx="19771" cy="2676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98" extrusionOk="0">
                    <a:moveTo>
                      <a:pt x="11" y="157"/>
                    </a:moveTo>
                    <a:cubicBezTo>
                      <a:pt x="1" y="252"/>
                      <a:pt x="32" y="377"/>
                      <a:pt x="105" y="377"/>
                    </a:cubicBezTo>
                    <a:cubicBezTo>
                      <a:pt x="293" y="398"/>
                      <a:pt x="157" y="1"/>
                      <a:pt x="11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72"/>
              <p:cNvSpPr/>
              <p:nvPr/>
            </p:nvSpPr>
            <p:spPr>
              <a:xfrm>
                <a:off x="1297725" y="3947925"/>
                <a:ext cx="1207820" cy="525534"/>
              </a:xfrm>
              <a:custGeom>
                <a:avLst/>
                <a:gdLst/>
                <a:ahLst/>
                <a:cxnLst/>
                <a:rect l="l" t="t" r="r" b="b"/>
                <a:pathLst>
                  <a:path w="17961" h="7815" extrusionOk="0">
                    <a:moveTo>
                      <a:pt x="1537" y="5318"/>
                    </a:moveTo>
                    <a:cubicBezTo>
                      <a:pt x="1620" y="5486"/>
                      <a:pt x="1746" y="5611"/>
                      <a:pt x="1850" y="5757"/>
                    </a:cubicBezTo>
                    <a:cubicBezTo>
                      <a:pt x="1349" y="5913"/>
                      <a:pt x="952" y="5736"/>
                      <a:pt x="711" y="5423"/>
                    </a:cubicBezTo>
                    <a:cubicBezTo>
                      <a:pt x="627" y="5318"/>
                      <a:pt x="388" y="4859"/>
                      <a:pt x="210" y="4921"/>
                    </a:cubicBezTo>
                    <a:cubicBezTo>
                      <a:pt x="1" y="4984"/>
                      <a:pt x="179" y="5444"/>
                      <a:pt x="230" y="5569"/>
                    </a:cubicBezTo>
                    <a:cubicBezTo>
                      <a:pt x="325" y="5767"/>
                      <a:pt x="471" y="5934"/>
                      <a:pt x="607" y="6060"/>
                    </a:cubicBezTo>
                    <a:cubicBezTo>
                      <a:pt x="753" y="6185"/>
                      <a:pt x="910" y="6300"/>
                      <a:pt x="1119" y="6373"/>
                    </a:cubicBezTo>
                    <a:cubicBezTo>
                      <a:pt x="1432" y="6478"/>
                      <a:pt x="1714" y="6540"/>
                      <a:pt x="2143" y="6478"/>
                    </a:cubicBezTo>
                    <a:cubicBezTo>
                      <a:pt x="2185" y="6468"/>
                      <a:pt x="2247" y="6447"/>
                      <a:pt x="2289" y="6447"/>
                    </a:cubicBezTo>
                    <a:cubicBezTo>
                      <a:pt x="2341" y="6436"/>
                      <a:pt x="2414" y="6405"/>
                      <a:pt x="2435" y="6405"/>
                    </a:cubicBezTo>
                    <a:cubicBezTo>
                      <a:pt x="2487" y="6415"/>
                      <a:pt x="2550" y="6478"/>
                      <a:pt x="2623" y="6530"/>
                    </a:cubicBezTo>
                    <a:cubicBezTo>
                      <a:pt x="3469" y="7157"/>
                      <a:pt x="4535" y="7543"/>
                      <a:pt x="5809" y="7689"/>
                    </a:cubicBezTo>
                    <a:cubicBezTo>
                      <a:pt x="6457" y="7763"/>
                      <a:pt x="7188" y="7815"/>
                      <a:pt x="7962" y="7773"/>
                    </a:cubicBezTo>
                    <a:cubicBezTo>
                      <a:pt x="8725" y="7731"/>
                      <a:pt x="9508" y="7638"/>
                      <a:pt x="10239" y="7481"/>
                    </a:cubicBezTo>
                    <a:cubicBezTo>
                      <a:pt x="10584" y="7408"/>
                      <a:pt x="10939" y="7313"/>
                      <a:pt x="11284" y="7241"/>
                    </a:cubicBezTo>
                    <a:cubicBezTo>
                      <a:pt x="11639" y="7157"/>
                      <a:pt x="11984" y="7084"/>
                      <a:pt x="12329" y="7000"/>
                    </a:cubicBezTo>
                    <a:cubicBezTo>
                      <a:pt x="13039" y="6844"/>
                      <a:pt x="13760" y="6718"/>
                      <a:pt x="14334" y="6457"/>
                    </a:cubicBezTo>
                    <a:cubicBezTo>
                      <a:pt x="14930" y="6196"/>
                      <a:pt x="15306" y="5788"/>
                      <a:pt x="15546" y="5256"/>
                    </a:cubicBezTo>
                    <a:cubicBezTo>
                      <a:pt x="15672" y="4984"/>
                      <a:pt x="15745" y="4681"/>
                      <a:pt x="15829" y="4367"/>
                    </a:cubicBezTo>
                    <a:cubicBezTo>
                      <a:pt x="15902" y="4075"/>
                      <a:pt x="15996" y="3782"/>
                      <a:pt x="16069" y="3459"/>
                    </a:cubicBezTo>
                    <a:cubicBezTo>
                      <a:pt x="16466" y="3354"/>
                      <a:pt x="16842" y="3271"/>
                      <a:pt x="17145" y="3083"/>
                    </a:cubicBezTo>
                    <a:cubicBezTo>
                      <a:pt x="17427" y="2915"/>
                      <a:pt x="17647" y="2654"/>
                      <a:pt x="17772" y="2340"/>
                    </a:cubicBezTo>
                    <a:cubicBezTo>
                      <a:pt x="17960" y="1892"/>
                      <a:pt x="17887" y="1098"/>
                      <a:pt x="17688" y="554"/>
                    </a:cubicBezTo>
                    <a:cubicBezTo>
                      <a:pt x="17626" y="376"/>
                      <a:pt x="17521" y="178"/>
                      <a:pt x="17364" y="105"/>
                    </a:cubicBezTo>
                    <a:cubicBezTo>
                      <a:pt x="17134" y="0"/>
                      <a:pt x="16716" y="0"/>
                      <a:pt x="16361" y="32"/>
                    </a:cubicBezTo>
                    <a:cubicBezTo>
                      <a:pt x="16100" y="53"/>
                      <a:pt x="15818" y="105"/>
                      <a:pt x="15557" y="157"/>
                    </a:cubicBezTo>
                    <a:cubicBezTo>
                      <a:pt x="14805" y="293"/>
                      <a:pt x="14115" y="554"/>
                      <a:pt x="13823" y="1077"/>
                    </a:cubicBezTo>
                    <a:cubicBezTo>
                      <a:pt x="13384" y="1839"/>
                      <a:pt x="13917" y="3239"/>
                      <a:pt x="13143" y="3730"/>
                    </a:cubicBezTo>
                    <a:cubicBezTo>
                      <a:pt x="12945" y="3845"/>
                      <a:pt x="12746" y="3908"/>
                      <a:pt x="12454" y="3949"/>
                    </a:cubicBezTo>
                    <a:cubicBezTo>
                      <a:pt x="12370" y="3960"/>
                      <a:pt x="12287" y="3949"/>
                      <a:pt x="12182" y="3970"/>
                    </a:cubicBezTo>
                    <a:cubicBezTo>
                      <a:pt x="12099" y="3991"/>
                      <a:pt x="12005" y="4065"/>
                      <a:pt x="11911" y="4106"/>
                    </a:cubicBezTo>
                    <a:cubicBezTo>
                      <a:pt x="11639" y="4221"/>
                      <a:pt x="11336" y="4346"/>
                      <a:pt x="11065" y="4462"/>
                    </a:cubicBezTo>
                    <a:cubicBezTo>
                      <a:pt x="9926" y="4952"/>
                      <a:pt x="8578" y="5214"/>
                      <a:pt x="7084" y="5423"/>
                    </a:cubicBezTo>
                    <a:cubicBezTo>
                      <a:pt x="6092" y="5558"/>
                      <a:pt x="5057" y="5663"/>
                      <a:pt x="4117" y="5632"/>
                    </a:cubicBezTo>
                    <a:cubicBezTo>
                      <a:pt x="3198" y="5600"/>
                      <a:pt x="2362" y="5496"/>
                      <a:pt x="1537" y="5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72"/>
              <p:cNvSpPr/>
              <p:nvPr/>
            </p:nvSpPr>
            <p:spPr>
              <a:xfrm>
                <a:off x="2376155" y="3960567"/>
                <a:ext cx="3241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62" extrusionOk="0">
                    <a:moveTo>
                      <a:pt x="272" y="32"/>
                    </a:moveTo>
                    <a:cubicBezTo>
                      <a:pt x="231" y="32"/>
                      <a:pt x="1" y="42"/>
                      <a:pt x="32" y="157"/>
                    </a:cubicBezTo>
                    <a:cubicBezTo>
                      <a:pt x="53" y="262"/>
                      <a:pt x="481" y="241"/>
                      <a:pt x="481" y="105"/>
                    </a:cubicBezTo>
                    <a:cubicBezTo>
                      <a:pt x="470" y="0"/>
                      <a:pt x="377" y="21"/>
                      <a:pt x="27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72"/>
              <p:cNvSpPr/>
              <p:nvPr/>
            </p:nvSpPr>
            <p:spPr>
              <a:xfrm>
                <a:off x="2318592" y="3968973"/>
                <a:ext cx="40819" cy="2185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25" extrusionOk="0">
                    <a:moveTo>
                      <a:pt x="449" y="12"/>
                    </a:moveTo>
                    <a:cubicBezTo>
                      <a:pt x="365" y="1"/>
                      <a:pt x="0" y="63"/>
                      <a:pt x="21" y="189"/>
                    </a:cubicBezTo>
                    <a:cubicBezTo>
                      <a:pt x="31" y="325"/>
                      <a:pt x="606" y="230"/>
                      <a:pt x="574" y="74"/>
                    </a:cubicBezTo>
                    <a:cubicBezTo>
                      <a:pt x="564" y="12"/>
                      <a:pt x="522" y="12"/>
                      <a:pt x="449" y="12"/>
                    </a:cubicBezTo>
                    <a:close/>
                  </a:path>
                </a:pathLst>
              </a:custGeom>
              <a:solidFill>
                <a:srgbClr val="B1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72"/>
              <p:cNvSpPr/>
              <p:nvPr/>
            </p:nvSpPr>
            <p:spPr>
              <a:xfrm>
                <a:off x="2357191" y="3983027"/>
                <a:ext cx="19703" cy="1627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2" extrusionOk="0">
                    <a:moveTo>
                      <a:pt x="21" y="179"/>
                    </a:moveTo>
                    <a:cubicBezTo>
                      <a:pt x="32" y="179"/>
                      <a:pt x="32" y="200"/>
                      <a:pt x="32" y="210"/>
                    </a:cubicBezTo>
                    <a:cubicBezTo>
                      <a:pt x="105" y="241"/>
                      <a:pt x="230" y="220"/>
                      <a:pt x="272" y="168"/>
                    </a:cubicBezTo>
                    <a:cubicBezTo>
                      <a:pt x="293" y="1"/>
                      <a:pt x="0" y="74"/>
                      <a:pt x="21" y="179"/>
                    </a:cubicBezTo>
                    <a:close/>
                  </a:path>
                </a:pathLst>
              </a:custGeom>
              <a:solidFill>
                <a:srgbClr val="B1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72"/>
              <p:cNvSpPr/>
              <p:nvPr/>
            </p:nvSpPr>
            <p:spPr>
              <a:xfrm>
                <a:off x="2220883" y="4138971"/>
                <a:ext cx="29589" cy="3174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72" extrusionOk="0">
                    <a:moveTo>
                      <a:pt x="230" y="1"/>
                    </a:moveTo>
                    <a:cubicBezTo>
                      <a:pt x="209" y="1"/>
                      <a:pt x="168" y="1"/>
                      <a:pt x="147" y="22"/>
                    </a:cubicBezTo>
                    <a:cubicBezTo>
                      <a:pt x="74" y="84"/>
                      <a:pt x="0" y="451"/>
                      <a:pt x="126" y="461"/>
                    </a:cubicBezTo>
                    <a:cubicBezTo>
                      <a:pt x="241" y="471"/>
                      <a:pt x="439" y="33"/>
                      <a:pt x="230" y="1"/>
                    </a:cubicBezTo>
                    <a:close/>
                  </a:path>
                </a:pathLst>
              </a:custGeom>
              <a:solidFill>
                <a:srgbClr val="B1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72"/>
              <p:cNvSpPr/>
              <p:nvPr/>
            </p:nvSpPr>
            <p:spPr>
              <a:xfrm>
                <a:off x="2199162" y="4192365"/>
                <a:ext cx="28109" cy="2541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8" extrusionOk="0">
                    <a:moveTo>
                      <a:pt x="73" y="335"/>
                    </a:moveTo>
                    <a:cubicBezTo>
                      <a:pt x="84" y="335"/>
                      <a:pt x="94" y="346"/>
                      <a:pt x="94" y="346"/>
                    </a:cubicBezTo>
                    <a:cubicBezTo>
                      <a:pt x="219" y="377"/>
                      <a:pt x="418" y="12"/>
                      <a:pt x="230" y="1"/>
                    </a:cubicBezTo>
                    <a:cubicBezTo>
                      <a:pt x="125" y="1"/>
                      <a:pt x="0" y="231"/>
                      <a:pt x="73" y="335"/>
                    </a:cubicBezTo>
                    <a:close/>
                  </a:path>
                </a:pathLst>
              </a:custGeom>
              <a:solidFill>
                <a:srgbClr val="B1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72"/>
              <p:cNvSpPr/>
              <p:nvPr/>
            </p:nvSpPr>
            <p:spPr>
              <a:xfrm>
                <a:off x="2282682" y="4305541"/>
                <a:ext cx="43643" cy="3584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33" extrusionOk="0">
                    <a:moveTo>
                      <a:pt x="430" y="21"/>
                    </a:moveTo>
                    <a:cubicBezTo>
                      <a:pt x="346" y="0"/>
                      <a:pt x="252" y="84"/>
                      <a:pt x="179" y="178"/>
                    </a:cubicBezTo>
                    <a:cubicBezTo>
                      <a:pt x="126" y="261"/>
                      <a:pt x="1" y="491"/>
                      <a:pt x="147" y="523"/>
                    </a:cubicBezTo>
                    <a:cubicBezTo>
                      <a:pt x="200" y="533"/>
                      <a:pt x="262" y="481"/>
                      <a:pt x="325" y="428"/>
                    </a:cubicBezTo>
                    <a:cubicBezTo>
                      <a:pt x="388" y="366"/>
                      <a:pt x="649" y="73"/>
                      <a:pt x="43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72"/>
              <p:cNvSpPr/>
              <p:nvPr/>
            </p:nvSpPr>
            <p:spPr>
              <a:xfrm>
                <a:off x="2252556" y="4305541"/>
                <a:ext cx="20376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45" extrusionOk="0">
                    <a:moveTo>
                      <a:pt x="94" y="303"/>
                    </a:moveTo>
                    <a:cubicBezTo>
                      <a:pt x="167" y="345"/>
                      <a:pt x="303" y="219"/>
                      <a:pt x="293" y="157"/>
                    </a:cubicBezTo>
                    <a:cubicBezTo>
                      <a:pt x="282" y="0"/>
                      <a:pt x="0" y="136"/>
                      <a:pt x="94" y="303"/>
                    </a:cubicBezTo>
                    <a:close/>
                  </a:path>
                </a:pathLst>
              </a:custGeom>
              <a:solidFill>
                <a:srgbClr val="B1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72"/>
              <p:cNvSpPr/>
              <p:nvPr/>
            </p:nvSpPr>
            <p:spPr>
              <a:xfrm>
                <a:off x="2246907" y="4337146"/>
                <a:ext cx="26764" cy="26764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8" extrusionOk="0">
                    <a:moveTo>
                      <a:pt x="42" y="366"/>
                    </a:moveTo>
                    <a:cubicBezTo>
                      <a:pt x="63" y="366"/>
                      <a:pt x="73" y="376"/>
                      <a:pt x="73" y="397"/>
                    </a:cubicBezTo>
                    <a:cubicBezTo>
                      <a:pt x="178" y="376"/>
                      <a:pt x="397" y="293"/>
                      <a:pt x="377" y="178"/>
                    </a:cubicBezTo>
                    <a:cubicBezTo>
                      <a:pt x="356" y="0"/>
                      <a:pt x="0" y="199"/>
                      <a:pt x="42" y="3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72"/>
              <p:cNvSpPr/>
              <p:nvPr/>
            </p:nvSpPr>
            <p:spPr>
              <a:xfrm>
                <a:off x="2440779" y="4018869"/>
                <a:ext cx="36650" cy="40079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96" extrusionOk="0">
                    <a:moveTo>
                      <a:pt x="273" y="293"/>
                    </a:moveTo>
                    <a:cubicBezTo>
                      <a:pt x="335" y="324"/>
                      <a:pt x="387" y="450"/>
                      <a:pt x="471" y="419"/>
                    </a:cubicBezTo>
                    <a:cubicBezTo>
                      <a:pt x="544" y="377"/>
                      <a:pt x="481" y="282"/>
                      <a:pt x="440" y="220"/>
                    </a:cubicBezTo>
                    <a:cubicBezTo>
                      <a:pt x="398" y="136"/>
                      <a:pt x="324" y="1"/>
                      <a:pt x="210" y="11"/>
                    </a:cubicBezTo>
                    <a:cubicBezTo>
                      <a:pt x="105" y="32"/>
                      <a:pt x="1" y="293"/>
                      <a:pt x="43" y="419"/>
                    </a:cubicBezTo>
                    <a:cubicBezTo>
                      <a:pt x="95" y="596"/>
                      <a:pt x="273" y="419"/>
                      <a:pt x="273" y="2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72"/>
              <p:cNvSpPr/>
              <p:nvPr/>
            </p:nvSpPr>
            <p:spPr>
              <a:xfrm>
                <a:off x="2299561" y="4073675"/>
                <a:ext cx="215055" cy="5837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868" extrusionOk="0">
                    <a:moveTo>
                      <a:pt x="335" y="554"/>
                    </a:moveTo>
                    <a:cubicBezTo>
                      <a:pt x="293" y="481"/>
                      <a:pt x="251" y="398"/>
                      <a:pt x="158" y="398"/>
                    </a:cubicBezTo>
                    <a:cubicBezTo>
                      <a:pt x="1" y="460"/>
                      <a:pt x="74" y="867"/>
                      <a:pt x="230" y="847"/>
                    </a:cubicBezTo>
                    <a:cubicBezTo>
                      <a:pt x="304" y="837"/>
                      <a:pt x="325" y="774"/>
                      <a:pt x="325" y="669"/>
                    </a:cubicBezTo>
                    <a:cubicBezTo>
                      <a:pt x="1233" y="721"/>
                      <a:pt x="2268" y="512"/>
                      <a:pt x="2958" y="220"/>
                    </a:cubicBezTo>
                    <a:cubicBezTo>
                      <a:pt x="3051" y="178"/>
                      <a:pt x="3167" y="136"/>
                      <a:pt x="3197" y="32"/>
                    </a:cubicBezTo>
                    <a:cubicBezTo>
                      <a:pt x="3177" y="32"/>
                      <a:pt x="3187" y="1"/>
                      <a:pt x="3167" y="1"/>
                    </a:cubicBezTo>
                    <a:cubicBezTo>
                      <a:pt x="2373" y="314"/>
                      <a:pt x="1401" y="523"/>
                      <a:pt x="335" y="5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72"/>
              <p:cNvSpPr/>
              <p:nvPr/>
            </p:nvSpPr>
            <p:spPr>
              <a:xfrm>
                <a:off x="2320609" y="4030100"/>
                <a:ext cx="25419" cy="3947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587" extrusionOk="0">
                    <a:moveTo>
                      <a:pt x="12" y="314"/>
                    </a:moveTo>
                    <a:cubicBezTo>
                      <a:pt x="33" y="461"/>
                      <a:pt x="116" y="586"/>
                      <a:pt x="210" y="575"/>
                    </a:cubicBezTo>
                    <a:cubicBezTo>
                      <a:pt x="314" y="565"/>
                      <a:pt x="377" y="429"/>
                      <a:pt x="367" y="283"/>
                    </a:cubicBezTo>
                    <a:cubicBezTo>
                      <a:pt x="346" y="126"/>
                      <a:pt x="263" y="1"/>
                      <a:pt x="168" y="11"/>
                    </a:cubicBezTo>
                    <a:cubicBezTo>
                      <a:pt x="64" y="22"/>
                      <a:pt x="1" y="157"/>
                      <a:pt x="12" y="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72"/>
              <p:cNvSpPr/>
              <p:nvPr/>
            </p:nvSpPr>
            <p:spPr>
              <a:xfrm>
                <a:off x="1462143" y="4375073"/>
                <a:ext cx="143370" cy="22911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407" extrusionOk="0">
                    <a:moveTo>
                      <a:pt x="753" y="2800"/>
                    </a:moveTo>
                    <a:cubicBezTo>
                      <a:pt x="847" y="2874"/>
                      <a:pt x="941" y="2988"/>
                      <a:pt x="1056" y="3124"/>
                    </a:cubicBezTo>
                    <a:cubicBezTo>
                      <a:pt x="1139" y="3208"/>
                      <a:pt x="1286" y="3406"/>
                      <a:pt x="1400" y="3385"/>
                    </a:cubicBezTo>
                    <a:cubicBezTo>
                      <a:pt x="1578" y="3343"/>
                      <a:pt x="1463" y="2999"/>
                      <a:pt x="1484" y="2800"/>
                    </a:cubicBezTo>
                    <a:cubicBezTo>
                      <a:pt x="1588" y="2821"/>
                      <a:pt x="1683" y="2895"/>
                      <a:pt x="1797" y="2936"/>
                    </a:cubicBezTo>
                    <a:cubicBezTo>
                      <a:pt x="1892" y="2978"/>
                      <a:pt x="2027" y="3051"/>
                      <a:pt x="2132" y="2967"/>
                    </a:cubicBezTo>
                    <a:cubicBezTo>
                      <a:pt x="2132" y="2863"/>
                      <a:pt x="2048" y="2790"/>
                      <a:pt x="1985" y="2717"/>
                    </a:cubicBezTo>
                    <a:cubicBezTo>
                      <a:pt x="1902" y="2612"/>
                      <a:pt x="1797" y="2539"/>
                      <a:pt x="1766" y="2351"/>
                    </a:cubicBezTo>
                    <a:cubicBezTo>
                      <a:pt x="1725" y="2131"/>
                      <a:pt x="1725" y="1902"/>
                      <a:pt x="1693" y="1683"/>
                    </a:cubicBezTo>
                    <a:cubicBezTo>
                      <a:pt x="1662" y="1474"/>
                      <a:pt x="1630" y="1265"/>
                      <a:pt x="1567" y="1066"/>
                    </a:cubicBezTo>
                    <a:cubicBezTo>
                      <a:pt x="1463" y="648"/>
                      <a:pt x="1254" y="178"/>
                      <a:pt x="868" y="63"/>
                    </a:cubicBezTo>
                    <a:cubicBezTo>
                      <a:pt x="648" y="0"/>
                      <a:pt x="429" y="209"/>
                      <a:pt x="345" y="335"/>
                    </a:cubicBezTo>
                    <a:cubicBezTo>
                      <a:pt x="0" y="836"/>
                      <a:pt x="0" y="1871"/>
                      <a:pt x="283" y="2591"/>
                    </a:cubicBezTo>
                    <a:cubicBezTo>
                      <a:pt x="325" y="2696"/>
                      <a:pt x="345" y="2811"/>
                      <a:pt x="376" y="2895"/>
                    </a:cubicBezTo>
                    <a:cubicBezTo>
                      <a:pt x="418" y="2967"/>
                      <a:pt x="502" y="3072"/>
                      <a:pt x="554" y="3072"/>
                    </a:cubicBezTo>
                    <a:cubicBezTo>
                      <a:pt x="680" y="3062"/>
                      <a:pt x="690" y="2884"/>
                      <a:pt x="753" y="2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72"/>
              <p:cNvSpPr/>
              <p:nvPr/>
            </p:nvSpPr>
            <p:spPr>
              <a:xfrm>
                <a:off x="1477609" y="4446018"/>
                <a:ext cx="20443" cy="5346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95" extrusionOk="0">
                    <a:moveTo>
                      <a:pt x="0" y="314"/>
                    </a:moveTo>
                    <a:cubicBezTo>
                      <a:pt x="11" y="450"/>
                      <a:pt x="42" y="795"/>
                      <a:pt x="178" y="763"/>
                    </a:cubicBezTo>
                    <a:cubicBezTo>
                      <a:pt x="304" y="732"/>
                      <a:pt x="178" y="1"/>
                      <a:pt x="0" y="314"/>
                    </a:cubicBezTo>
                    <a:close/>
                  </a:path>
                </a:pathLst>
              </a:custGeom>
              <a:solidFill>
                <a:srgbClr val="7387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72"/>
              <p:cNvSpPr/>
              <p:nvPr/>
            </p:nvSpPr>
            <p:spPr>
              <a:xfrm>
                <a:off x="1482518" y="4500824"/>
                <a:ext cx="13382" cy="23267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46" extrusionOk="0">
                    <a:moveTo>
                      <a:pt x="1" y="126"/>
                    </a:moveTo>
                    <a:cubicBezTo>
                      <a:pt x="11" y="231"/>
                      <a:pt x="32" y="345"/>
                      <a:pt x="147" y="335"/>
                    </a:cubicBezTo>
                    <a:cubicBezTo>
                      <a:pt x="199" y="241"/>
                      <a:pt x="105" y="1"/>
                      <a:pt x="1" y="126"/>
                    </a:cubicBezTo>
                    <a:close/>
                  </a:path>
                </a:pathLst>
              </a:custGeom>
              <a:solidFill>
                <a:srgbClr val="7387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72"/>
              <p:cNvSpPr/>
              <p:nvPr/>
            </p:nvSpPr>
            <p:spPr>
              <a:xfrm>
                <a:off x="1841479" y="4377158"/>
                <a:ext cx="200328" cy="226353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3366" extrusionOk="0">
                    <a:moveTo>
                      <a:pt x="1840" y="2957"/>
                    </a:moveTo>
                    <a:cubicBezTo>
                      <a:pt x="1955" y="2978"/>
                      <a:pt x="2069" y="3010"/>
                      <a:pt x="2185" y="3052"/>
                    </a:cubicBezTo>
                    <a:cubicBezTo>
                      <a:pt x="2278" y="3083"/>
                      <a:pt x="2404" y="3166"/>
                      <a:pt x="2519" y="3073"/>
                    </a:cubicBezTo>
                    <a:cubicBezTo>
                      <a:pt x="2550" y="2894"/>
                      <a:pt x="2394" y="2769"/>
                      <a:pt x="2320" y="2634"/>
                    </a:cubicBezTo>
                    <a:cubicBezTo>
                      <a:pt x="2477" y="2592"/>
                      <a:pt x="2947" y="2634"/>
                      <a:pt x="2968" y="2477"/>
                    </a:cubicBezTo>
                    <a:cubicBezTo>
                      <a:pt x="2979" y="2393"/>
                      <a:pt x="2863" y="2320"/>
                      <a:pt x="2833" y="2309"/>
                    </a:cubicBezTo>
                    <a:cubicBezTo>
                      <a:pt x="2665" y="2184"/>
                      <a:pt x="2466" y="2049"/>
                      <a:pt x="2362" y="1902"/>
                    </a:cubicBezTo>
                    <a:cubicBezTo>
                      <a:pt x="2268" y="1777"/>
                      <a:pt x="2206" y="1631"/>
                      <a:pt x="2132" y="1505"/>
                    </a:cubicBezTo>
                    <a:cubicBezTo>
                      <a:pt x="1913" y="1139"/>
                      <a:pt x="1683" y="721"/>
                      <a:pt x="1401" y="429"/>
                    </a:cubicBezTo>
                    <a:cubicBezTo>
                      <a:pt x="1234" y="252"/>
                      <a:pt x="941" y="11"/>
                      <a:pt x="659" y="11"/>
                    </a:cubicBezTo>
                    <a:cubicBezTo>
                      <a:pt x="1" y="1"/>
                      <a:pt x="168" y="816"/>
                      <a:pt x="314" y="1286"/>
                    </a:cubicBezTo>
                    <a:cubicBezTo>
                      <a:pt x="451" y="1714"/>
                      <a:pt x="607" y="2205"/>
                      <a:pt x="774" y="2665"/>
                    </a:cubicBezTo>
                    <a:cubicBezTo>
                      <a:pt x="806" y="2769"/>
                      <a:pt x="837" y="2884"/>
                      <a:pt x="868" y="2926"/>
                    </a:cubicBezTo>
                    <a:cubicBezTo>
                      <a:pt x="910" y="2968"/>
                      <a:pt x="1015" y="2999"/>
                      <a:pt x="1108" y="3041"/>
                    </a:cubicBezTo>
                    <a:cubicBezTo>
                      <a:pt x="1286" y="3135"/>
                      <a:pt x="1359" y="3198"/>
                      <a:pt x="1558" y="3281"/>
                    </a:cubicBezTo>
                    <a:cubicBezTo>
                      <a:pt x="1631" y="3312"/>
                      <a:pt x="1756" y="3365"/>
                      <a:pt x="1830" y="3302"/>
                    </a:cubicBezTo>
                    <a:cubicBezTo>
                      <a:pt x="1902" y="3240"/>
                      <a:pt x="1840" y="3114"/>
                      <a:pt x="1840" y="29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72"/>
              <p:cNvSpPr/>
              <p:nvPr/>
            </p:nvSpPr>
            <p:spPr>
              <a:xfrm>
                <a:off x="1875237" y="4458661"/>
                <a:ext cx="26092" cy="38062"/>
              </a:xfrm>
              <a:custGeom>
                <a:avLst/>
                <a:gdLst/>
                <a:ahLst/>
                <a:cxnLst/>
                <a:rect l="l" t="t" r="r" b="b"/>
                <a:pathLst>
                  <a:path w="388" h="566" extrusionOk="0">
                    <a:moveTo>
                      <a:pt x="21" y="189"/>
                    </a:moveTo>
                    <a:cubicBezTo>
                      <a:pt x="0" y="273"/>
                      <a:pt x="84" y="565"/>
                      <a:pt x="188" y="554"/>
                    </a:cubicBezTo>
                    <a:cubicBezTo>
                      <a:pt x="387" y="544"/>
                      <a:pt x="188" y="1"/>
                      <a:pt x="21" y="189"/>
                    </a:cubicBezTo>
                    <a:close/>
                  </a:path>
                </a:pathLst>
              </a:custGeom>
              <a:solidFill>
                <a:srgbClr val="7387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72"/>
              <p:cNvSpPr/>
              <p:nvPr/>
            </p:nvSpPr>
            <p:spPr>
              <a:xfrm>
                <a:off x="1906170" y="4484685"/>
                <a:ext cx="15467" cy="23267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6" extrusionOk="0">
                    <a:moveTo>
                      <a:pt x="21" y="74"/>
                    </a:moveTo>
                    <a:cubicBezTo>
                      <a:pt x="0" y="199"/>
                      <a:pt x="63" y="345"/>
                      <a:pt x="178" y="293"/>
                    </a:cubicBezTo>
                    <a:cubicBezTo>
                      <a:pt x="230" y="188"/>
                      <a:pt x="157" y="0"/>
                      <a:pt x="21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72"/>
              <p:cNvSpPr/>
              <p:nvPr/>
            </p:nvSpPr>
            <p:spPr>
              <a:xfrm>
                <a:off x="1889291" y="4500824"/>
                <a:ext cx="13449" cy="2326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46" extrusionOk="0">
                    <a:moveTo>
                      <a:pt x="0" y="115"/>
                    </a:moveTo>
                    <a:cubicBezTo>
                      <a:pt x="0" y="231"/>
                      <a:pt x="53" y="293"/>
                      <a:pt x="95" y="345"/>
                    </a:cubicBezTo>
                    <a:cubicBezTo>
                      <a:pt x="126" y="345"/>
                      <a:pt x="167" y="345"/>
                      <a:pt x="178" y="335"/>
                    </a:cubicBezTo>
                    <a:cubicBezTo>
                      <a:pt x="199" y="210"/>
                      <a:pt x="116" y="1"/>
                      <a:pt x="0" y="115"/>
                    </a:cubicBezTo>
                    <a:close/>
                  </a:path>
                </a:pathLst>
              </a:custGeom>
              <a:solidFill>
                <a:srgbClr val="7387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72"/>
              <p:cNvSpPr/>
              <p:nvPr/>
            </p:nvSpPr>
            <p:spPr>
              <a:xfrm>
                <a:off x="1374319" y="3859361"/>
                <a:ext cx="824916" cy="526341"/>
              </a:xfrm>
              <a:custGeom>
                <a:avLst/>
                <a:gdLst/>
                <a:ahLst/>
                <a:cxnLst/>
                <a:rect l="l" t="t" r="r" b="b"/>
                <a:pathLst>
                  <a:path w="12267" h="7827" extrusionOk="0">
                    <a:moveTo>
                      <a:pt x="1" y="6677"/>
                    </a:moveTo>
                    <a:cubicBezTo>
                      <a:pt x="94" y="6761"/>
                      <a:pt x="210" y="6813"/>
                      <a:pt x="314" y="6865"/>
                    </a:cubicBezTo>
                    <a:cubicBezTo>
                      <a:pt x="1087" y="7241"/>
                      <a:pt x="1996" y="7492"/>
                      <a:pt x="2968" y="7638"/>
                    </a:cubicBezTo>
                    <a:cubicBezTo>
                      <a:pt x="4096" y="7805"/>
                      <a:pt x="5371" y="7826"/>
                      <a:pt x="6697" y="7617"/>
                    </a:cubicBezTo>
                    <a:cubicBezTo>
                      <a:pt x="8839" y="7272"/>
                      <a:pt x="10646" y="6499"/>
                      <a:pt x="11816" y="5298"/>
                    </a:cubicBezTo>
                    <a:cubicBezTo>
                      <a:pt x="11900" y="5204"/>
                      <a:pt x="11984" y="5120"/>
                      <a:pt x="12057" y="5026"/>
                    </a:cubicBezTo>
                    <a:cubicBezTo>
                      <a:pt x="12130" y="4932"/>
                      <a:pt x="12234" y="4859"/>
                      <a:pt x="12266" y="4744"/>
                    </a:cubicBezTo>
                    <a:cubicBezTo>
                      <a:pt x="11566" y="3522"/>
                      <a:pt x="10730" y="2466"/>
                      <a:pt x="9675" y="1589"/>
                    </a:cubicBezTo>
                    <a:cubicBezTo>
                      <a:pt x="9174" y="1161"/>
                      <a:pt x="8609" y="795"/>
                      <a:pt x="7962" y="502"/>
                    </a:cubicBezTo>
                    <a:cubicBezTo>
                      <a:pt x="7314" y="210"/>
                      <a:pt x="6562" y="1"/>
                      <a:pt x="5705" y="43"/>
                    </a:cubicBezTo>
                    <a:cubicBezTo>
                      <a:pt x="4723" y="84"/>
                      <a:pt x="3918" y="451"/>
                      <a:pt x="3312" y="889"/>
                    </a:cubicBezTo>
                    <a:cubicBezTo>
                      <a:pt x="2685" y="1328"/>
                      <a:pt x="2174" y="1860"/>
                      <a:pt x="1756" y="2446"/>
                    </a:cubicBezTo>
                    <a:cubicBezTo>
                      <a:pt x="909" y="3657"/>
                      <a:pt x="366" y="5089"/>
                      <a:pt x="1" y="66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72"/>
              <p:cNvSpPr/>
              <p:nvPr/>
            </p:nvSpPr>
            <p:spPr>
              <a:xfrm>
                <a:off x="1356095" y="3824259"/>
                <a:ext cx="812207" cy="583904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8683" extrusionOk="0">
                    <a:moveTo>
                      <a:pt x="8305" y="32"/>
                    </a:moveTo>
                    <a:cubicBezTo>
                      <a:pt x="8347" y="179"/>
                      <a:pt x="8316" y="429"/>
                      <a:pt x="8295" y="606"/>
                    </a:cubicBezTo>
                    <a:cubicBezTo>
                      <a:pt x="8191" y="1296"/>
                      <a:pt x="7877" y="1808"/>
                      <a:pt x="7532" y="2226"/>
                    </a:cubicBezTo>
                    <a:cubicBezTo>
                      <a:pt x="7982" y="2665"/>
                      <a:pt x="8368" y="3176"/>
                      <a:pt x="8734" y="3699"/>
                    </a:cubicBezTo>
                    <a:cubicBezTo>
                      <a:pt x="9099" y="4232"/>
                      <a:pt x="9424" y="4806"/>
                      <a:pt x="9747" y="5391"/>
                    </a:cubicBezTo>
                    <a:cubicBezTo>
                      <a:pt x="10197" y="5141"/>
                      <a:pt x="10615" y="4869"/>
                      <a:pt x="10991" y="4566"/>
                    </a:cubicBezTo>
                    <a:cubicBezTo>
                      <a:pt x="11325" y="4295"/>
                      <a:pt x="11659" y="4012"/>
                      <a:pt x="11941" y="3699"/>
                    </a:cubicBezTo>
                    <a:cubicBezTo>
                      <a:pt x="11973" y="3668"/>
                      <a:pt x="12004" y="3594"/>
                      <a:pt x="12066" y="3594"/>
                    </a:cubicBezTo>
                    <a:cubicBezTo>
                      <a:pt x="12077" y="3731"/>
                      <a:pt x="11994" y="3845"/>
                      <a:pt x="11931" y="3950"/>
                    </a:cubicBezTo>
                    <a:cubicBezTo>
                      <a:pt x="11858" y="4054"/>
                      <a:pt x="11764" y="4149"/>
                      <a:pt x="11680" y="4242"/>
                    </a:cubicBezTo>
                    <a:cubicBezTo>
                      <a:pt x="11335" y="4618"/>
                      <a:pt x="10959" y="4963"/>
                      <a:pt x="10541" y="5256"/>
                    </a:cubicBezTo>
                    <a:cubicBezTo>
                      <a:pt x="10322" y="5412"/>
                      <a:pt x="10092" y="5548"/>
                      <a:pt x="9883" y="5705"/>
                    </a:cubicBezTo>
                    <a:cubicBezTo>
                      <a:pt x="10081" y="6134"/>
                      <a:pt x="10301" y="6593"/>
                      <a:pt x="10458" y="7105"/>
                    </a:cubicBezTo>
                    <a:cubicBezTo>
                      <a:pt x="10499" y="7241"/>
                      <a:pt x="10615" y="7554"/>
                      <a:pt x="10468" y="7596"/>
                    </a:cubicBezTo>
                    <a:cubicBezTo>
                      <a:pt x="10332" y="7638"/>
                      <a:pt x="10186" y="7335"/>
                      <a:pt x="10144" y="7262"/>
                    </a:cubicBezTo>
                    <a:cubicBezTo>
                      <a:pt x="9946" y="6907"/>
                      <a:pt x="9737" y="6510"/>
                      <a:pt x="9559" y="6164"/>
                    </a:cubicBezTo>
                    <a:cubicBezTo>
                      <a:pt x="9517" y="6092"/>
                      <a:pt x="9496" y="6008"/>
                      <a:pt x="9434" y="5945"/>
                    </a:cubicBezTo>
                    <a:cubicBezTo>
                      <a:pt x="8682" y="6373"/>
                      <a:pt x="7804" y="6719"/>
                      <a:pt x="6812" y="6969"/>
                    </a:cubicBezTo>
                    <a:cubicBezTo>
                      <a:pt x="5840" y="7220"/>
                      <a:pt x="4607" y="7355"/>
                      <a:pt x="3625" y="7209"/>
                    </a:cubicBezTo>
                    <a:cubicBezTo>
                      <a:pt x="3604" y="7638"/>
                      <a:pt x="3552" y="8056"/>
                      <a:pt x="3448" y="8421"/>
                    </a:cubicBezTo>
                    <a:cubicBezTo>
                      <a:pt x="3406" y="8546"/>
                      <a:pt x="3353" y="8683"/>
                      <a:pt x="3207" y="8683"/>
                    </a:cubicBezTo>
                    <a:cubicBezTo>
                      <a:pt x="3093" y="8683"/>
                      <a:pt x="3030" y="8557"/>
                      <a:pt x="2998" y="8421"/>
                    </a:cubicBezTo>
                    <a:cubicBezTo>
                      <a:pt x="2884" y="7940"/>
                      <a:pt x="2956" y="7492"/>
                      <a:pt x="3009" y="7105"/>
                    </a:cubicBezTo>
                    <a:cubicBezTo>
                      <a:pt x="1974" y="6865"/>
                      <a:pt x="1170" y="6332"/>
                      <a:pt x="460" y="5695"/>
                    </a:cubicBezTo>
                    <a:cubicBezTo>
                      <a:pt x="365" y="5600"/>
                      <a:pt x="230" y="5475"/>
                      <a:pt x="126" y="5340"/>
                    </a:cubicBezTo>
                    <a:cubicBezTo>
                      <a:pt x="94" y="5308"/>
                      <a:pt x="21" y="5203"/>
                      <a:pt x="10" y="5120"/>
                    </a:cubicBezTo>
                    <a:cubicBezTo>
                      <a:pt x="0" y="5036"/>
                      <a:pt x="31" y="4901"/>
                      <a:pt x="126" y="4901"/>
                    </a:cubicBezTo>
                    <a:cubicBezTo>
                      <a:pt x="167" y="4901"/>
                      <a:pt x="198" y="4963"/>
                      <a:pt x="261" y="4994"/>
                    </a:cubicBezTo>
                    <a:cubicBezTo>
                      <a:pt x="407" y="5089"/>
                      <a:pt x="553" y="5172"/>
                      <a:pt x="669" y="5256"/>
                    </a:cubicBezTo>
                    <a:cubicBezTo>
                      <a:pt x="752" y="5319"/>
                      <a:pt x="836" y="5412"/>
                      <a:pt x="909" y="5486"/>
                    </a:cubicBezTo>
                    <a:cubicBezTo>
                      <a:pt x="1494" y="6060"/>
                      <a:pt x="2183" y="6489"/>
                      <a:pt x="3072" y="6677"/>
                    </a:cubicBezTo>
                    <a:cubicBezTo>
                      <a:pt x="3302" y="5496"/>
                      <a:pt x="3604" y="4367"/>
                      <a:pt x="4022" y="3323"/>
                    </a:cubicBezTo>
                    <a:cubicBezTo>
                      <a:pt x="3521" y="3218"/>
                      <a:pt x="3051" y="2978"/>
                      <a:pt x="2664" y="2707"/>
                    </a:cubicBezTo>
                    <a:cubicBezTo>
                      <a:pt x="2591" y="2654"/>
                      <a:pt x="2518" y="2581"/>
                      <a:pt x="2445" y="2519"/>
                    </a:cubicBezTo>
                    <a:cubicBezTo>
                      <a:pt x="2288" y="2403"/>
                      <a:pt x="2121" y="2278"/>
                      <a:pt x="2016" y="2122"/>
                    </a:cubicBezTo>
                    <a:cubicBezTo>
                      <a:pt x="1985" y="2069"/>
                      <a:pt x="1964" y="1996"/>
                      <a:pt x="1912" y="1913"/>
                    </a:cubicBezTo>
                    <a:cubicBezTo>
                      <a:pt x="1881" y="1860"/>
                      <a:pt x="1839" y="1787"/>
                      <a:pt x="1797" y="1725"/>
                    </a:cubicBezTo>
                    <a:cubicBezTo>
                      <a:pt x="1734" y="1578"/>
                      <a:pt x="1693" y="1328"/>
                      <a:pt x="1839" y="1265"/>
                    </a:cubicBezTo>
                    <a:cubicBezTo>
                      <a:pt x="2016" y="1181"/>
                      <a:pt x="2204" y="1400"/>
                      <a:pt x="2371" y="1505"/>
                    </a:cubicBezTo>
                    <a:cubicBezTo>
                      <a:pt x="2424" y="1547"/>
                      <a:pt x="2508" y="1568"/>
                      <a:pt x="2549" y="1599"/>
                    </a:cubicBezTo>
                    <a:cubicBezTo>
                      <a:pt x="2675" y="1672"/>
                      <a:pt x="2779" y="1767"/>
                      <a:pt x="2884" y="1850"/>
                    </a:cubicBezTo>
                    <a:cubicBezTo>
                      <a:pt x="2998" y="1934"/>
                      <a:pt x="3103" y="2017"/>
                      <a:pt x="3218" y="2101"/>
                    </a:cubicBezTo>
                    <a:cubicBezTo>
                      <a:pt x="3448" y="2257"/>
                      <a:pt x="3678" y="2382"/>
                      <a:pt x="3980" y="2498"/>
                    </a:cubicBezTo>
                    <a:cubicBezTo>
                      <a:pt x="4555" y="2696"/>
                      <a:pt x="5307" y="2696"/>
                      <a:pt x="5976" y="2456"/>
                    </a:cubicBezTo>
                    <a:cubicBezTo>
                      <a:pt x="7042" y="2059"/>
                      <a:pt x="7553" y="1254"/>
                      <a:pt x="7992" y="325"/>
                    </a:cubicBezTo>
                    <a:cubicBezTo>
                      <a:pt x="8055" y="189"/>
                      <a:pt x="8128" y="0"/>
                      <a:pt x="8274" y="0"/>
                    </a:cubicBezTo>
                    <a:cubicBezTo>
                      <a:pt x="8285" y="0"/>
                      <a:pt x="8295" y="11"/>
                      <a:pt x="8305" y="32"/>
                    </a:cubicBezTo>
                    <a:close/>
                    <a:moveTo>
                      <a:pt x="7083" y="2654"/>
                    </a:moveTo>
                    <a:lnTo>
                      <a:pt x="7063" y="2654"/>
                    </a:lnTo>
                    <a:cubicBezTo>
                      <a:pt x="6488" y="3135"/>
                      <a:pt x="5412" y="3543"/>
                      <a:pt x="4346" y="3396"/>
                    </a:cubicBezTo>
                    <a:cubicBezTo>
                      <a:pt x="4168" y="4556"/>
                      <a:pt x="3887" y="5642"/>
                      <a:pt x="3688" y="6791"/>
                    </a:cubicBezTo>
                    <a:cubicBezTo>
                      <a:pt x="4607" y="6928"/>
                      <a:pt x="5788" y="6812"/>
                      <a:pt x="6749" y="6593"/>
                    </a:cubicBezTo>
                    <a:cubicBezTo>
                      <a:pt x="7689" y="6363"/>
                      <a:pt x="8556" y="6018"/>
                      <a:pt x="9267" y="5642"/>
                    </a:cubicBezTo>
                    <a:cubicBezTo>
                      <a:pt x="8630" y="4535"/>
                      <a:pt x="7950" y="3490"/>
                      <a:pt x="7083" y="2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72"/>
              <p:cNvSpPr/>
              <p:nvPr/>
            </p:nvSpPr>
            <p:spPr>
              <a:xfrm>
                <a:off x="1807789" y="3902264"/>
                <a:ext cx="21115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04" extrusionOk="0">
                    <a:moveTo>
                      <a:pt x="11" y="84"/>
                    </a:moveTo>
                    <a:cubicBezTo>
                      <a:pt x="11" y="94"/>
                      <a:pt x="11" y="105"/>
                      <a:pt x="0" y="105"/>
                    </a:cubicBezTo>
                    <a:cubicBezTo>
                      <a:pt x="21" y="251"/>
                      <a:pt x="147" y="272"/>
                      <a:pt x="262" y="303"/>
                    </a:cubicBezTo>
                    <a:cubicBezTo>
                      <a:pt x="272" y="282"/>
                      <a:pt x="293" y="272"/>
                      <a:pt x="304" y="261"/>
                    </a:cubicBezTo>
                    <a:cubicBezTo>
                      <a:pt x="314" y="136"/>
                      <a:pt x="158" y="1"/>
                      <a:pt x="11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72"/>
              <p:cNvSpPr/>
              <p:nvPr/>
            </p:nvSpPr>
            <p:spPr>
              <a:xfrm>
                <a:off x="1766365" y="3909998"/>
                <a:ext cx="27437" cy="2535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77" extrusionOk="0">
                    <a:moveTo>
                      <a:pt x="387" y="324"/>
                    </a:moveTo>
                    <a:cubicBezTo>
                      <a:pt x="407" y="230"/>
                      <a:pt x="335" y="136"/>
                      <a:pt x="251" y="84"/>
                    </a:cubicBezTo>
                    <a:cubicBezTo>
                      <a:pt x="178" y="42"/>
                      <a:pt x="31" y="0"/>
                      <a:pt x="10" y="95"/>
                    </a:cubicBezTo>
                    <a:cubicBezTo>
                      <a:pt x="0" y="125"/>
                      <a:pt x="42" y="188"/>
                      <a:pt x="63" y="220"/>
                    </a:cubicBezTo>
                    <a:cubicBezTo>
                      <a:pt x="126" y="283"/>
                      <a:pt x="293" y="376"/>
                      <a:pt x="387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72"/>
              <p:cNvSpPr/>
              <p:nvPr/>
            </p:nvSpPr>
            <p:spPr>
              <a:xfrm>
                <a:off x="1602620" y="3929634"/>
                <a:ext cx="20510" cy="2185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25" extrusionOk="0">
                    <a:moveTo>
                      <a:pt x="1" y="293"/>
                    </a:moveTo>
                    <a:lnTo>
                      <a:pt x="33" y="325"/>
                    </a:lnTo>
                    <a:cubicBezTo>
                      <a:pt x="200" y="293"/>
                      <a:pt x="304" y="210"/>
                      <a:pt x="283" y="21"/>
                    </a:cubicBezTo>
                    <a:cubicBezTo>
                      <a:pt x="262" y="21"/>
                      <a:pt x="272" y="1"/>
                      <a:pt x="241" y="11"/>
                    </a:cubicBezTo>
                    <a:cubicBezTo>
                      <a:pt x="126" y="42"/>
                      <a:pt x="1" y="137"/>
                      <a:pt x="1" y="2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72"/>
              <p:cNvSpPr/>
              <p:nvPr/>
            </p:nvSpPr>
            <p:spPr>
              <a:xfrm>
                <a:off x="1606857" y="3958482"/>
                <a:ext cx="28176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87" extrusionOk="0">
                    <a:moveTo>
                      <a:pt x="0" y="136"/>
                    </a:moveTo>
                    <a:cubicBezTo>
                      <a:pt x="0" y="219"/>
                      <a:pt x="116" y="251"/>
                      <a:pt x="189" y="282"/>
                    </a:cubicBezTo>
                    <a:cubicBezTo>
                      <a:pt x="262" y="324"/>
                      <a:pt x="367" y="386"/>
                      <a:pt x="418" y="282"/>
                    </a:cubicBezTo>
                    <a:cubicBezTo>
                      <a:pt x="408" y="157"/>
                      <a:pt x="116" y="0"/>
                      <a:pt x="0" y="136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72"/>
              <p:cNvSpPr/>
              <p:nvPr/>
            </p:nvSpPr>
            <p:spPr>
              <a:xfrm>
                <a:off x="1951830" y="3932458"/>
                <a:ext cx="40079" cy="394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86" extrusionOk="0">
                    <a:moveTo>
                      <a:pt x="1" y="116"/>
                    </a:moveTo>
                    <a:cubicBezTo>
                      <a:pt x="31" y="293"/>
                      <a:pt x="189" y="397"/>
                      <a:pt x="335" y="481"/>
                    </a:cubicBezTo>
                    <a:cubicBezTo>
                      <a:pt x="398" y="513"/>
                      <a:pt x="491" y="585"/>
                      <a:pt x="565" y="523"/>
                    </a:cubicBezTo>
                    <a:cubicBezTo>
                      <a:pt x="596" y="439"/>
                      <a:pt x="512" y="366"/>
                      <a:pt x="460" y="304"/>
                    </a:cubicBezTo>
                    <a:cubicBezTo>
                      <a:pt x="398" y="251"/>
                      <a:pt x="345" y="178"/>
                      <a:pt x="303" y="137"/>
                    </a:cubicBezTo>
                    <a:cubicBezTo>
                      <a:pt x="220" y="74"/>
                      <a:pt x="73" y="0"/>
                      <a:pt x="1" y="116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72"/>
              <p:cNvSpPr/>
              <p:nvPr/>
            </p:nvSpPr>
            <p:spPr>
              <a:xfrm>
                <a:off x="2001660" y="3976706"/>
                <a:ext cx="22595" cy="24007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57" extrusionOk="0">
                    <a:moveTo>
                      <a:pt x="126" y="1"/>
                    </a:moveTo>
                    <a:cubicBezTo>
                      <a:pt x="84" y="1"/>
                      <a:pt x="33" y="1"/>
                      <a:pt x="22" y="53"/>
                    </a:cubicBezTo>
                    <a:cubicBezTo>
                      <a:pt x="1" y="105"/>
                      <a:pt x="84" y="220"/>
                      <a:pt x="74" y="210"/>
                    </a:cubicBezTo>
                    <a:cubicBezTo>
                      <a:pt x="126" y="262"/>
                      <a:pt x="293" y="356"/>
                      <a:pt x="314" y="241"/>
                    </a:cubicBezTo>
                    <a:cubicBezTo>
                      <a:pt x="335" y="157"/>
                      <a:pt x="179" y="11"/>
                      <a:pt x="126" y="1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72"/>
              <p:cNvSpPr/>
              <p:nvPr/>
            </p:nvSpPr>
            <p:spPr>
              <a:xfrm>
                <a:off x="1956067" y="3977446"/>
                <a:ext cx="24612" cy="2810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18" extrusionOk="0">
                    <a:moveTo>
                      <a:pt x="10" y="84"/>
                    </a:moveTo>
                    <a:cubicBezTo>
                      <a:pt x="0" y="157"/>
                      <a:pt x="42" y="209"/>
                      <a:pt x="94" y="262"/>
                    </a:cubicBezTo>
                    <a:cubicBezTo>
                      <a:pt x="157" y="313"/>
                      <a:pt x="335" y="418"/>
                      <a:pt x="355" y="262"/>
                    </a:cubicBezTo>
                    <a:cubicBezTo>
                      <a:pt x="365" y="157"/>
                      <a:pt x="126" y="0"/>
                      <a:pt x="10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72"/>
              <p:cNvSpPr/>
              <p:nvPr/>
            </p:nvSpPr>
            <p:spPr>
              <a:xfrm>
                <a:off x="1452325" y="4108105"/>
                <a:ext cx="23940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02" extrusionOk="0">
                    <a:moveTo>
                      <a:pt x="146" y="502"/>
                    </a:moveTo>
                    <a:cubicBezTo>
                      <a:pt x="251" y="481"/>
                      <a:pt x="313" y="355"/>
                      <a:pt x="334" y="262"/>
                    </a:cubicBezTo>
                    <a:cubicBezTo>
                      <a:pt x="355" y="199"/>
                      <a:pt x="355" y="126"/>
                      <a:pt x="334" y="63"/>
                    </a:cubicBezTo>
                    <a:cubicBezTo>
                      <a:pt x="125" y="0"/>
                      <a:pt x="0" y="366"/>
                      <a:pt x="146" y="5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72"/>
              <p:cNvSpPr/>
              <p:nvPr/>
            </p:nvSpPr>
            <p:spPr>
              <a:xfrm>
                <a:off x="1792322" y="4105281"/>
                <a:ext cx="30328" cy="36582"/>
              </a:xfrm>
              <a:custGeom>
                <a:avLst/>
                <a:gdLst/>
                <a:ahLst/>
                <a:cxnLst/>
                <a:rect l="l" t="t" r="r" b="b"/>
                <a:pathLst>
                  <a:path w="451" h="544" extrusionOk="0">
                    <a:moveTo>
                      <a:pt x="105" y="32"/>
                    </a:moveTo>
                    <a:cubicBezTo>
                      <a:pt x="1" y="126"/>
                      <a:pt x="189" y="544"/>
                      <a:pt x="335" y="502"/>
                    </a:cubicBezTo>
                    <a:cubicBezTo>
                      <a:pt x="450" y="460"/>
                      <a:pt x="335" y="168"/>
                      <a:pt x="283" y="95"/>
                    </a:cubicBezTo>
                    <a:cubicBezTo>
                      <a:pt x="251" y="42"/>
                      <a:pt x="179" y="0"/>
                      <a:pt x="10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72"/>
              <p:cNvSpPr/>
              <p:nvPr/>
            </p:nvSpPr>
            <p:spPr>
              <a:xfrm>
                <a:off x="1439615" y="4144620"/>
                <a:ext cx="13449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04" extrusionOk="0">
                    <a:moveTo>
                      <a:pt x="85" y="304"/>
                    </a:moveTo>
                    <a:cubicBezTo>
                      <a:pt x="179" y="283"/>
                      <a:pt x="200" y="199"/>
                      <a:pt x="200" y="95"/>
                    </a:cubicBezTo>
                    <a:cubicBezTo>
                      <a:pt x="95" y="0"/>
                      <a:pt x="1" y="209"/>
                      <a:pt x="85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72"/>
              <p:cNvSpPr/>
              <p:nvPr/>
            </p:nvSpPr>
            <p:spPr>
              <a:xfrm>
                <a:off x="1463555" y="4150941"/>
                <a:ext cx="1970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62" extrusionOk="0">
                    <a:moveTo>
                      <a:pt x="116" y="32"/>
                    </a:moveTo>
                    <a:cubicBezTo>
                      <a:pt x="63" y="74"/>
                      <a:pt x="0" y="178"/>
                      <a:pt x="63" y="252"/>
                    </a:cubicBezTo>
                    <a:cubicBezTo>
                      <a:pt x="74" y="252"/>
                      <a:pt x="84" y="252"/>
                      <a:pt x="84" y="262"/>
                    </a:cubicBezTo>
                    <a:cubicBezTo>
                      <a:pt x="199" y="262"/>
                      <a:pt x="293" y="1"/>
                      <a:pt x="11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72"/>
              <p:cNvSpPr/>
              <p:nvPr/>
            </p:nvSpPr>
            <p:spPr>
              <a:xfrm>
                <a:off x="1993994" y="4105281"/>
                <a:ext cx="34430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576" extrusionOk="0">
                    <a:moveTo>
                      <a:pt x="42" y="42"/>
                    </a:moveTo>
                    <a:cubicBezTo>
                      <a:pt x="0" y="126"/>
                      <a:pt x="63" y="230"/>
                      <a:pt x="115" y="304"/>
                    </a:cubicBezTo>
                    <a:cubicBezTo>
                      <a:pt x="157" y="377"/>
                      <a:pt x="230" y="460"/>
                      <a:pt x="282" y="492"/>
                    </a:cubicBezTo>
                    <a:cubicBezTo>
                      <a:pt x="345" y="534"/>
                      <a:pt x="470" y="575"/>
                      <a:pt x="491" y="450"/>
                    </a:cubicBezTo>
                    <a:cubicBezTo>
                      <a:pt x="512" y="325"/>
                      <a:pt x="282" y="95"/>
                      <a:pt x="188" y="32"/>
                    </a:cubicBezTo>
                    <a:cubicBezTo>
                      <a:pt x="157" y="11"/>
                      <a:pt x="84" y="0"/>
                      <a:pt x="42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72"/>
              <p:cNvSpPr/>
              <p:nvPr/>
            </p:nvSpPr>
            <p:spPr>
              <a:xfrm>
                <a:off x="1781092" y="4137626"/>
                <a:ext cx="15534" cy="1687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51" extrusionOk="0">
                    <a:moveTo>
                      <a:pt x="0" y="94"/>
                    </a:moveTo>
                    <a:cubicBezTo>
                      <a:pt x="11" y="188"/>
                      <a:pt x="42" y="251"/>
                      <a:pt x="137" y="241"/>
                    </a:cubicBezTo>
                    <a:cubicBezTo>
                      <a:pt x="230" y="188"/>
                      <a:pt x="95" y="0"/>
                      <a:pt x="0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72"/>
              <p:cNvSpPr/>
              <p:nvPr/>
            </p:nvSpPr>
            <p:spPr>
              <a:xfrm>
                <a:off x="2040327" y="4128481"/>
                <a:ext cx="19771" cy="2252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5" extrusionOk="0">
                    <a:moveTo>
                      <a:pt x="22" y="272"/>
                    </a:moveTo>
                    <a:cubicBezTo>
                      <a:pt x="32" y="272"/>
                      <a:pt x="32" y="282"/>
                      <a:pt x="32" y="293"/>
                    </a:cubicBezTo>
                    <a:cubicBezTo>
                      <a:pt x="115" y="335"/>
                      <a:pt x="293" y="189"/>
                      <a:pt x="273" y="115"/>
                    </a:cubicBezTo>
                    <a:cubicBezTo>
                      <a:pt x="241" y="1"/>
                      <a:pt x="1" y="147"/>
                      <a:pt x="22" y="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72"/>
              <p:cNvSpPr/>
              <p:nvPr/>
            </p:nvSpPr>
            <p:spPr>
              <a:xfrm>
                <a:off x="1816195" y="4158002"/>
                <a:ext cx="19098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429" extrusionOk="0">
                    <a:moveTo>
                      <a:pt x="33" y="52"/>
                    </a:moveTo>
                    <a:cubicBezTo>
                      <a:pt x="1" y="198"/>
                      <a:pt x="84" y="397"/>
                      <a:pt x="210" y="428"/>
                    </a:cubicBezTo>
                    <a:cubicBezTo>
                      <a:pt x="283" y="397"/>
                      <a:pt x="241" y="282"/>
                      <a:pt x="210" y="240"/>
                    </a:cubicBezTo>
                    <a:cubicBezTo>
                      <a:pt x="210" y="115"/>
                      <a:pt x="147" y="0"/>
                      <a:pt x="33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72"/>
              <p:cNvSpPr/>
              <p:nvPr/>
            </p:nvSpPr>
            <p:spPr>
              <a:xfrm>
                <a:off x="1636378" y="4178311"/>
                <a:ext cx="21855" cy="3523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24" extrusionOk="0">
                    <a:moveTo>
                      <a:pt x="230" y="75"/>
                    </a:moveTo>
                    <a:cubicBezTo>
                      <a:pt x="84" y="1"/>
                      <a:pt x="0" y="523"/>
                      <a:pt x="188" y="482"/>
                    </a:cubicBezTo>
                    <a:cubicBezTo>
                      <a:pt x="251" y="472"/>
                      <a:pt x="325" y="126"/>
                      <a:pt x="230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72"/>
              <p:cNvSpPr/>
              <p:nvPr/>
            </p:nvSpPr>
            <p:spPr>
              <a:xfrm>
                <a:off x="1653189" y="4215632"/>
                <a:ext cx="15534" cy="17551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61" extrusionOk="0">
                    <a:moveTo>
                      <a:pt x="168" y="230"/>
                    </a:moveTo>
                    <a:cubicBezTo>
                      <a:pt x="210" y="167"/>
                      <a:pt x="231" y="0"/>
                      <a:pt x="126" y="10"/>
                    </a:cubicBezTo>
                    <a:cubicBezTo>
                      <a:pt x="54" y="21"/>
                      <a:pt x="1" y="261"/>
                      <a:pt x="168" y="230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72"/>
              <p:cNvSpPr/>
              <p:nvPr/>
            </p:nvSpPr>
            <p:spPr>
              <a:xfrm>
                <a:off x="1631469" y="4216305"/>
                <a:ext cx="14794" cy="2609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8" extrusionOk="0">
                    <a:moveTo>
                      <a:pt x="94" y="387"/>
                    </a:moveTo>
                    <a:cubicBezTo>
                      <a:pt x="220" y="366"/>
                      <a:pt x="209" y="209"/>
                      <a:pt x="178" y="95"/>
                    </a:cubicBezTo>
                    <a:cubicBezTo>
                      <a:pt x="21" y="0"/>
                      <a:pt x="1" y="324"/>
                      <a:pt x="94" y="3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72"/>
              <p:cNvSpPr/>
              <p:nvPr/>
            </p:nvSpPr>
            <p:spPr>
              <a:xfrm>
                <a:off x="2095805" y="4209984"/>
                <a:ext cx="44383" cy="36582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44" extrusionOk="0">
                    <a:moveTo>
                      <a:pt x="12" y="481"/>
                    </a:moveTo>
                    <a:cubicBezTo>
                      <a:pt x="95" y="544"/>
                      <a:pt x="272" y="449"/>
                      <a:pt x="325" y="398"/>
                    </a:cubicBezTo>
                    <a:cubicBezTo>
                      <a:pt x="356" y="377"/>
                      <a:pt x="356" y="324"/>
                      <a:pt x="377" y="303"/>
                    </a:cubicBezTo>
                    <a:cubicBezTo>
                      <a:pt x="388" y="293"/>
                      <a:pt x="430" y="282"/>
                      <a:pt x="440" y="272"/>
                    </a:cubicBezTo>
                    <a:cubicBezTo>
                      <a:pt x="492" y="230"/>
                      <a:pt x="659" y="21"/>
                      <a:pt x="471" y="11"/>
                    </a:cubicBezTo>
                    <a:cubicBezTo>
                      <a:pt x="377" y="1"/>
                      <a:pt x="252" y="126"/>
                      <a:pt x="179" y="199"/>
                    </a:cubicBezTo>
                    <a:cubicBezTo>
                      <a:pt x="84" y="282"/>
                      <a:pt x="1" y="356"/>
                      <a:pt x="12" y="481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72"/>
              <p:cNvSpPr/>
              <p:nvPr/>
            </p:nvSpPr>
            <p:spPr>
              <a:xfrm>
                <a:off x="1417155" y="4301977"/>
                <a:ext cx="36582" cy="218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325" extrusionOk="0">
                    <a:moveTo>
                      <a:pt x="1" y="84"/>
                    </a:moveTo>
                    <a:cubicBezTo>
                      <a:pt x="1" y="179"/>
                      <a:pt x="137" y="221"/>
                      <a:pt x="231" y="251"/>
                    </a:cubicBezTo>
                    <a:cubicBezTo>
                      <a:pt x="314" y="272"/>
                      <a:pt x="460" y="325"/>
                      <a:pt x="523" y="231"/>
                    </a:cubicBezTo>
                    <a:cubicBezTo>
                      <a:pt x="544" y="147"/>
                      <a:pt x="429" y="116"/>
                      <a:pt x="356" y="95"/>
                    </a:cubicBezTo>
                    <a:cubicBezTo>
                      <a:pt x="241" y="63"/>
                      <a:pt x="105" y="1"/>
                      <a:pt x="1" y="84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72"/>
              <p:cNvSpPr/>
              <p:nvPr/>
            </p:nvSpPr>
            <p:spPr>
              <a:xfrm>
                <a:off x="2063527" y="4247910"/>
                <a:ext cx="21855" cy="1620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41" extrusionOk="0">
                    <a:moveTo>
                      <a:pt x="21" y="199"/>
                    </a:moveTo>
                    <a:cubicBezTo>
                      <a:pt x="126" y="241"/>
                      <a:pt x="325" y="157"/>
                      <a:pt x="262" y="42"/>
                    </a:cubicBezTo>
                    <a:cubicBezTo>
                      <a:pt x="272" y="32"/>
                      <a:pt x="262" y="22"/>
                      <a:pt x="251" y="22"/>
                    </a:cubicBezTo>
                    <a:cubicBezTo>
                      <a:pt x="126" y="1"/>
                      <a:pt x="0" y="63"/>
                      <a:pt x="21" y="199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72"/>
              <p:cNvSpPr/>
              <p:nvPr/>
            </p:nvSpPr>
            <p:spPr>
              <a:xfrm>
                <a:off x="1631469" y="4345552"/>
                <a:ext cx="25352" cy="134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00" extrusionOk="0">
                    <a:moveTo>
                      <a:pt x="220" y="11"/>
                    </a:moveTo>
                    <a:cubicBezTo>
                      <a:pt x="147" y="11"/>
                      <a:pt x="21" y="0"/>
                      <a:pt x="11" y="84"/>
                    </a:cubicBezTo>
                    <a:cubicBezTo>
                      <a:pt x="1" y="137"/>
                      <a:pt x="31" y="178"/>
                      <a:pt x="73" y="188"/>
                    </a:cubicBezTo>
                    <a:cubicBezTo>
                      <a:pt x="115" y="199"/>
                      <a:pt x="147" y="158"/>
                      <a:pt x="199" y="158"/>
                    </a:cubicBezTo>
                    <a:cubicBezTo>
                      <a:pt x="282" y="137"/>
                      <a:pt x="366" y="168"/>
                      <a:pt x="377" y="84"/>
                    </a:cubicBezTo>
                    <a:cubicBezTo>
                      <a:pt x="377" y="0"/>
                      <a:pt x="324" y="11"/>
                      <a:pt x="220" y="11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72"/>
              <p:cNvSpPr/>
              <p:nvPr/>
            </p:nvSpPr>
            <p:spPr>
              <a:xfrm>
                <a:off x="1672220" y="4345552"/>
                <a:ext cx="40819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14" extrusionOk="0">
                    <a:moveTo>
                      <a:pt x="428" y="0"/>
                    </a:moveTo>
                    <a:cubicBezTo>
                      <a:pt x="335" y="0"/>
                      <a:pt x="0" y="11"/>
                      <a:pt x="21" y="147"/>
                    </a:cubicBezTo>
                    <a:cubicBezTo>
                      <a:pt x="31" y="283"/>
                      <a:pt x="606" y="314"/>
                      <a:pt x="606" y="116"/>
                    </a:cubicBezTo>
                    <a:cubicBezTo>
                      <a:pt x="606" y="11"/>
                      <a:pt x="533" y="11"/>
                      <a:pt x="428" y="0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72"/>
              <p:cNvSpPr/>
              <p:nvPr/>
            </p:nvSpPr>
            <p:spPr>
              <a:xfrm>
                <a:off x="1843631" y="4330086"/>
                <a:ext cx="42231" cy="2676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398" extrusionOk="0">
                    <a:moveTo>
                      <a:pt x="523" y="32"/>
                    </a:moveTo>
                    <a:cubicBezTo>
                      <a:pt x="377" y="1"/>
                      <a:pt x="1" y="95"/>
                      <a:pt x="22" y="220"/>
                    </a:cubicBezTo>
                    <a:cubicBezTo>
                      <a:pt x="32" y="398"/>
                      <a:pt x="627" y="230"/>
                      <a:pt x="627" y="116"/>
                    </a:cubicBezTo>
                    <a:cubicBezTo>
                      <a:pt x="627" y="42"/>
                      <a:pt x="575" y="42"/>
                      <a:pt x="52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61" name="Google Shape;4361;p72"/>
          <p:cNvGrpSpPr/>
          <p:nvPr/>
        </p:nvGrpSpPr>
        <p:grpSpPr>
          <a:xfrm>
            <a:off x="6962100" y="2269709"/>
            <a:ext cx="1359425" cy="1439061"/>
            <a:chOff x="6962100" y="2269709"/>
            <a:chExt cx="1359425" cy="1439061"/>
          </a:xfrm>
        </p:grpSpPr>
        <p:sp>
          <p:nvSpPr>
            <p:cNvPr id="4362" name="Google Shape;4362;p72"/>
            <p:cNvSpPr/>
            <p:nvPr/>
          </p:nvSpPr>
          <p:spPr>
            <a:xfrm>
              <a:off x="6962100" y="2274210"/>
              <a:ext cx="1359423" cy="1430074"/>
            </a:xfrm>
            <a:custGeom>
              <a:avLst/>
              <a:gdLst/>
              <a:ahLst/>
              <a:cxnLst/>
              <a:rect l="l" t="t" r="r" b="b"/>
              <a:pathLst>
                <a:path w="25360" h="26678" extrusionOk="0">
                  <a:moveTo>
                    <a:pt x="16520" y="15604"/>
                  </a:moveTo>
                  <a:cubicBezTo>
                    <a:pt x="16544" y="15617"/>
                    <a:pt x="16568" y="15617"/>
                    <a:pt x="16591" y="15617"/>
                  </a:cubicBezTo>
                  <a:cubicBezTo>
                    <a:pt x="16568" y="15628"/>
                    <a:pt x="16544" y="15640"/>
                    <a:pt x="16520" y="15640"/>
                  </a:cubicBezTo>
                  <a:lnTo>
                    <a:pt x="16520" y="15604"/>
                  </a:lnTo>
                  <a:close/>
                  <a:moveTo>
                    <a:pt x="13718" y="1"/>
                  </a:moveTo>
                  <a:cubicBezTo>
                    <a:pt x="13617" y="1"/>
                    <a:pt x="13512" y="45"/>
                    <a:pt x="13412" y="148"/>
                  </a:cubicBezTo>
                  <a:cubicBezTo>
                    <a:pt x="12952" y="621"/>
                    <a:pt x="12892" y="2133"/>
                    <a:pt x="12692" y="2795"/>
                  </a:cubicBezTo>
                  <a:cubicBezTo>
                    <a:pt x="12503" y="2346"/>
                    <a:pt x="12337" y="1921"/>
                    <a:pt x="12101" y="1401"/>
                  </a:cubicBezTo>
                  <a:cubicBezTo>
                    <a:pt x="11959" y="1073"/>
                    <a:pt x="11716" y="382"/>
                    <a:pt x="11279" y="382"/>
                  </a:cubicBezTo>
                  <a:cubicBezTo>
                    <a:pt x="11243" y="382"/>
                    <a:pt x="11206" y="387"/>
                    <a:pt x="11167" y="397"/>
                  </a:cubicBezTo>
                  <a:cubicBezTo>
                    <a:pt x="10896" y="468"/>
                    <a:pt x="10860" y="940"/>
                    <a:pt x="10860" y="1200"/>
                  </a:cubicBezTo>
                  <a:cubicBezTo>
                    <a:pt x="10872" y="1980"/>
                    <a:pt x="11072" y="2831"/>
                    <a:pt x="11226" y="3398"/>
                  </a:cubicBezTo>
                  <a:cubicBezTo>
                    <a:pt x="10931" y="3209"/>
                    <a:pt x="10636" y="3008"/>
                    <a:pt x="10328" y="2807"/>
                  </a:cubicBezTo>
                  <a:cubicBezTo>
                    <a:pt x="10097" y="2653"/>
                    <a:pt x="9835" y="2397"/>
                    <a:pt x="9496" y="2397"/>
                  </a:cubicBezTo>
                  <a:cubicBezTo>
                    <a:pt x="9419" y="2397"/>
                    <a:pt x="9338" y="2410"/>
                    <a:pt x="9253" y="2441"/>
                  </a:cubicBezTo>
                  <a:cubicBezTo>
                    <a:pt x="9040" y="2855"/>
                    <a:pt x="9300" y="3256"/>
                    <a:pt x="9489" y="3540"/>
                  </a:cubicBezTo>
                  <a:cubicBezTo>
                    <a:pt x="10068" y="4367"/>
                    <a:pt x="11156" y="4851"/>
                    <a:pt x="12361" y="4922"/>
                  </a:cubicBezTo>
                  <a:cubicBezTo>
                    <a:pt x="12325" y="4993"/>
                    <a:pt x="12290" y="5053"/>
                    <a:pt x="12254" y="5123"/>
                  </a:cubicBezTo>
                  <a:lnTo>
                    <a:pt x="12112" y="5229"/>
                  </a:lnTo>
                  <a:cubicBezTo>
                    <a:pt x="9064" y="7629"/>
                    <a:pt x="9478" y="15628"/>
                    <a:pt x="9796" y="20355"/>
                  </a:cubicBezTo>
                  <a:cubicBezTo>
                    <a:pt x="9241" y="20496"/>
                    <a:pt x="8721" y="20662"/>
                    <a:pt x="8284" y="20934"/>
                  </a:cubicBezTo>
                  <a:cubicBezTo>
                    <a:pt x="7456" y="21442"/>
                    <a:pt x="6854" y="22364"/>
                    <a:pt x="6346" y="23309"/>
                  </a:cubicBezTo>
                  <a:cubicBezTo>
                    <a:pt x="6251" y="22659"/>
                    <a:pt x="6015" y="21891"/>
                    <a:pt x="5862" y="21336"/>
                  </a:cubicBezTo>
                  <a:cubicBezTo>
                    <a:pt x="5673" y="20674"/>
                    <a:pt x="5389" y="20118"/>
                    <a:pt x="5200" y="19563"/>
                  </a:cubicBezTo>
                  <a:cubicBezTo>
                    <a:pt x="5684" y="17471"/>
                    <a:pt x="6440" y="15155"/>
                    <a:pt x="6298" y="12592"/>
                  </a:cubicBezTo>
                  <a:cubicBezTo>
                    <a:pt x="6265" y="11870"/>
                    <a:pt x="6027" y="10502"/>
                    <a:pt x="5265" y="10502"/>
                  </a:cubicBezTo>
                  <a:cubicBezTo>
                    <a:pt x="5229" y="10502"/>
                    <a:pt x="5192" y="10505"/>
                    <a:pt x="5153" y="10512"/>
                  </a:cubicBezTo>
                  <a:cubicBezTo>
                    <a:pt x="4833" y="10559"/>
                    <a:pt x="4526" y="11019"/>
                    <a:pt x="4408" y="11268"/>
                  </a:cubicBezTo>
                  <a:cubicBezTo>
                    <a:pt x="3617" y="12887"/>
                    <a:pt x="4042" y="16066"/>
                    <a:pt x="4124" y="18122"/>
                  </a:cubicBezTo>
                  <a:cubicBezTo>
                    <a:pt x="3184" y="17565"/>
                    <a:pt x="2295" y="16525"/>
                    <a:pt x="1074" y="16525"/>
                  </a:cubicBezTo>
                  <a:cubicBezTo>
                    <a:pt x="868" y="16525"/>
                    <a:pt x="653" y="16554"/>
                    <a:pt x="426" y="16621"/>
                  </a:cubicBezTo>
                  <a:cubicBezTo>
                    <a:pt x="1" y="17850"/>
                    <a:pt x="1123" y="18405"/>
                    <a:pt x="1844" y="18819"/>
                  </a:cubicBezTo>
                  <a:cubicBezTo>
                    <a:pt x="2659" y="19268"/>
                    <a:pt x="3640" y="19611"/>
                    <a:pt x="4361" y="19918"/>
                  </a:cubicBezTo>
                  <a:cubicBezTo>
                    <a:pt x="4479" y="20367"/>
                    <a:pt x="4550" y="20827"/>
                    <a:pt x="4668" y="21276"/>
                  </a:cubicBezTo>
                  <a:cubicBezTo>
                    <a:pt x="4880" y="22045"/>
                    <a:pt x="5271" y="23959"/>
                    <a:pt x="5767" y="24408"/>
                  </a:cubicBezTo>
                  <a:cubicBezTo>
                    <a:pt x="5684" y="24538"/>
                    <a:pt x="5613" y="24680"/>
                    <a:pt x="5542" y="24810"/>
                  </a:cubicBezTo>
                  <a:cubicBezTo>
                    <a:pt x="5353" y="25141"/>
                    <a:pt x="5164" y="25519"/>
                    <a:pt x="4951" y="25850"/>
                  </a:cubicBezTo>
                  <a:lnTo>
                    <a:pt x="19439" y="25850"/>
                  </a:lnTo>
                  <a:cubicBezTo>
                    <a:pt x="19285" y="26086"/>
                    <a:pt x="19179" y="26358"/>
                    <a:pt x="19144" y="26677"/>
                  </a:cubicBezTo>
                  <a:lnTo>
                    <a:pt x="25158" y="26677"/>
                  </a:lnTo>
                  <a:cubicBezTo>
                    <a:pt x="25359" y="25661"/>
                    <a:pt x="25063" y="24632"/>
                    <a:pt x="24343" y="24325"/>
                  </a:cubicBezTo>
                  <a:cubicBezTo>
                    <a:pt x="24163" y="24250"/>
                    <a:pt x="23889" y="24232"/>
                    <a:pt x="23658" y="24232"/>
                  </a:cubicBezTo>
                  <a:cubicBezTo>
                    <a:pt x="23524" y="24232"/>
                    <a:pt x="23405" y="24238"/>
                    <a:pt x="23327" y="24243"/>
                  </a:cubicBezTo>
                  <a:cubicBezTo>
                    <a:pt x="23220" y="24254"/>
                    <a:pt x="23114" y="24254"/>
                    <a:pt x="22996" y="24266"/>
                  </a:cubicBezTo>
                  <a:cubicBezTo>
                    <a:pt x="22500" y="24314"/>
                    <a:pt x="21991" y="24396"/>
                    <a:pt x="21518" y="24526"/>
                  </a:cubicBezTo>
                  <a:cubicBezTo>
                    <a:pt x="21578" y="23805"/>
                    <a:pt x="21636" y="23132"/>
                    <a:pt x="21743" y="22482"/>
                  </a:cubicBezTo>
                  <a:cubicBezTo>
                    <a:pt x="22795" y="22127"/>
                    <a:pt x="23480" y="21312"/>
                    <a:pt x="24012" y="20449"/>
                  </a:cubicBezTo>
                  <a:cubicBezTo>
                    <a:pt x="24272" y="20012"/>
                    <a:pt x="24627" y="19445"/>
                    <a:pt x="24543" y="18866"/>
                  </a:cubicBezTo>
                  <a:cubicBezTo>
                    <a:pt x="24490" y="18506"/>
                    <a:pt x="24230" y="18372"/>
                    <a:pt x="23940" y="18372"/>
                  </a:cubicBezTo>
                  <a:cubicBezTo>
                    <a:pt x="23715" y="18372"/>
                    <a:pt x="23471" y="18452"/>
                    <a:pt x="23291" y="18571"/>
                  </a:cubicBezTo>
                  <a:cubicBezTo>
                    <a:pt x="22547" y="19067"/>
                    <a:pt x="22038" y="20367"/>
                    <a:pt x="21743" y="21158"/>
                  </a:cubicBezTo>
                  <a:cubicBezTo>
                    <a:pt x="21707" y="20721"/>
                    <a:pt x="21649" y="20260"/>
                    <a:pt x="21436" y="19906"/>
                  </a:cubicBezTo>
                  <a:cubicBezTo>
                    <a:pt x="21287" y="19644"/>
                    <a:pt x="20964" y="19337"/>
                    <a:pt x="20612" y="19337"/>
                  </a:cubicBezTo>
                  <a:cubicBezTo>
                    <a:pt x="20599" y="19337"/>
                    <a:pt x="20586" y="19338"/>
                    <a:pt x="20573" y="19338"/>
                  </a:cubicBezTo>
                  <a:cubicBezTo>
                    <a:pt x="20207" y="19374"/>
                    <a:pt x="20065" y="19823"/>
                    <a:pt x="20065" y="20178"/>
                  </a:cubicBezTo>
                  <a:cubicBezTo>
                    <a:pt x="20077" y="20911"/>
                    <a:pt x="20526" y="21702"/>
                    <a:pt x="20845" y="22210"/>
                  </a:cubicBezTo>
                  <a:cubicBezTo>
                    <a:pt x="20975" y="22423"/>
                    <a:pt x="21152" y="22565"/>
                    <a:pt x="21176" y="22718"/>
                  </a:cubicBezTo>
                  <a:cubicBezTo>
                    <a:pt x="21200" y="22919"/>
                    <a:pt x="21069" y="23274"/>
                    <a:pt x="21022" y="23557"/>
                  </a:cubicBezTo>
                  <a:cubicBezTo>
                    <a:pt x="20963" y="23936"/>
                    <a:pt x="20916" y="24325"/>
                    <a:pt x="20904" y="24727"/>
                  </a:cubicBezTo>
                  <a:cubicBezTo>
                    <a:pt x="20609" y="24845"/>
                    <a:pt x="20349" y="24987"/>
                    <a:pt x="20113" y="25152"/>
                  </a:cubicBezTo>
                  <a:cubicBezTo>
                    <a:pt x="20089" y="24963"/>
                    <a:pt x="20065" y="24774"/>
                    <a:pt x="20042" y="24609"/>
                  </a:cubicBezTo>
                  <a:cubicBezTo>
                    <a:pt x="19687" y="22021"/>
                    <a:pt x="19202" y="19149"/>
                    <a:pt x="16863" y="18642"/>
                  </a:cubicBezTo>
                  <a:cubicBezTo>
                    <a:pt x="16768" y="18618"/>
                    <a:pt x="16686" y="18606"/>
                    <a:pt x="16579" y="18594"/>
                  </a:cubicBezTo>
                  <a:lnTo>
                    <a:pt x="16568" y="18594"/>
                  </a:lnTo>
                  <a:cubicBezTo>
                    <a:pt x="16484" y="18582"/>
                    <a:pt x="16402" y="18571"/>
                    <a:pt x="16308" y="18571"/>
                  </a:cubicBezTo>
                  <a:cubicBezTo>
                    <a:pt x="16390" y="17791"/>
                    <a:pt x="16449" y="16999"/>
                    <a:pt x="16497" y="16184"/>
                  </a:cubicBezTo>
                  <a:cubicBezTo>
                    <a:pt x="17004" y="16030"/>
                    <a:pt x="17489" y="15853"/>
                    <a:pt x="17950" y="15652"/>
                  </a:cubicBezTo>
                  <a:cubicBezTo>
                    <a:pt x="19320" y="15604"/>
                    <a:pt x="20502" y="15321"/>
                    <a:pt x="21602" y="14837"/>
                  </a:cubicBezTo>
                  <a:cubicBezTo>
                    <a:pt x="23138" y="14151"/>
                    <a:pt x="24307" y="13206"/>
                    <a:pt x="24496" y="11339"/>
                  </a:cubicBezTo>
                  <a:cubicBezTo>
                    <a:pt x="24603" y="10299"/>
                    <a:pt x="24543" y="9436"/>
                    <a:pt x="24485" y="8338"/>
                  </a:cubicBezTo>
                  <a:cubicBezTo>
                    <a:pt x="24438" y="7392"/>
                    <a:pt x="24414" y="6376"/>
                    <a:pt x="24094" y="5655"/>
                  </a:cubicBezTo>
                  <a:cubicBezTo>
                    <a:pt x="24000" y="5466"/>
                    <a:pt x="23847" y="5242"/>
                    <a:pt x="23669" y="5064"/>
                  </a:cubicBezTo>
                  <a:cubicBezTo>
                    <a:pt x="23669" y="4793"/>
                    <a:pt x="23658" y="4533"/>
                    <a:pt x="23634" y="4379"/>
                  </a:cubicBezTo>
                  <a:cubicBezTo>
                    <a:pt x="23592" y="4147"/>
                    <a:pt x="23596" y="3981"/>
                    <a:pt x="23423" y="3981"/>
                  </a:cubicBezTo>
                  <a:cubicBezTo>
                    <a:pt x="23401" y="3981"/>
                    <a:pt x="23377" y="3984"/>
                    <a:pt x="23350" y="3989"/>
                  </a:cubicBezTo>
                  <a:cubicBezTo>
                    <a:pt x="23303" y="4000"/>
                    <a:pt x="23303" y="4048"/>
                    <a:pt x="23303" y="4107"/>
                  </a:cubicBezTo>
                  <a:cubicBezTo>
                    <a:pt x="23314" y="4331"/>
                    <a:pt x="23314" y="4556"/>
                    <a:pt x="23314" y="4793"/>
                  </a:cubicBezTo>
                  <a:cubicBezTo>
                    <a:pt x="23291" y="4780"/>
                    <a:pt x="23267" y="4769"/>
                    <a:pt x="23244" y="4769"/>
                  </a:cubicBezTo>
                  <a:cubicBezTo>
                    <a:pt x="23122" y="4725"/>
                    <a:pt x="23000" y="4708"/>
                    <a:pt x="22883" y="4708"/>
                  </a:cubicBezTo>
                  <a:cubicBezTo>
                    <a:pt x="22681" y="4708"/>
                    <a:pt x="22491" y="4761"/>
                    <a:pt x="22334" y="4828"/>
                  </a:cubicBezTo>
                  <a:cubicBezTo>
                    <a:pt x="22345" y="4591"/>
                    <a:pt x="22369" y="4344"/>
                    <a:pt x="22381" y="4095"/>
                  </a:cubicBezTo>
                  <a:cubicBezTo>
                    <a:pt x="22381" y="4076"/>
                    <a:pt x="22381" y="4057"/>
                    <a:pt x="22362" y="4057"/>
                  </a:cubicBezTo>
                  <a:cubicBezTo>
                    <a:pt x="22358" y="4057"/>
                    <a:pt x="22352" y="4058"/>
                    <a:pt x="22345" y="4060"/>
                  </a:cubicBezTo>
                  <a:cubicBezTo>
                    <a:pt x="22345" y="4040"/>
                    <a:pt x="22345" y="4021"/>
                    <a:pt x="22326" y="4021"/>
                  </a:cubicBezTo>
                  <a:cubicBezTo>
                    <a:pt x="22322" y="4021"/>
                    <a:pt x="22317" y="4022"/>
                    <a:pt x="22311" y="4024"/>
                  </a:cubicBezTo>
                  <a:cubicBezTo>
                    <a:pt x="22311" y="4047"/>
                    <a:pt x="22287" y="4055"/>
                    <a:pt x="22257" y="4055"/>
                  </a:cubicBezTo>
                  <a:cubicBezTo>
                    <a:pt x="22240" y="4055"/>
                    <a:pt x="22221" y="4052"/>
                    <a:pt x="22204" y="4048"/>
                  </a:cubicBezTo>
                  <a:cubicBezTo>
                    <a:pt x="22145" y="4355"/>
                    <a:pt x="22109" y="4662"/>
                    <a:pt x="22074" y="4969"/>
                  </a:cubicBezTo>
                  <a:lnTo>
                    <a:pt x="21967" y="5040"/>
                  </a:lnTo>
                  <a:cubicBezTo>
                    <a:pt x="21956" y="5053"/>
                    <a:pt x="21507" y="5502"/>
                    <a:pt x="21342" y="5749"/>
                  </a:cubicBezTo>
                  <a:cubicBezTo>
                    <a:pt x="20526" y="7025"/>
                    <a:pt x="20443" y="8881"/>
                    <a:pt x="19722" y="10677"/>
                  </a:cubicBezTo>
                  <a:cubicBezTo>
                    <a:pt x="19131" y="12143"/>
                    <a:pt x="18139" y="12875"/>
                    <a:pt x="16933" y="13477"/>
                  </a:cubicBezTo>
                  <a:cubicBezTo>
                    <a:pt x="16815" y="13525"/>
                    <a:pt x="16686" y="13561"/>
                    <a:pt x="16579" y="13631"/>
                  </a:cubicBezTo>
                  <a:cubicBezTo>
                    <a:pt x="16579" y="12981"/>
                    <a:pt x="16579" y="12332"/>
                    <a:pt x="16568" y="11681"/>
                  </a:cubicBezTo>
                  <a:cubicBezTo>
                    <a:pt x="16532" y="10287"/>
                    <a:pt x="16426" y="8963"/>
                    <a:pt x="16119" y="7699"/>
                  </a:cubicBezTo>
                  <a:cubicBezTo>
                    <a:pt x="15835" y="6553"/>
                    <a:pt x="15397" y="5229"/>
                    <a:pt x="14488" y="4780"/>
                  </a:cubicBezTo>
                  <a:cubicBezTo>
                    <a:pt x="14441" y="4733"/>
                    <a:pt x="14405" y="4686"/>
                    <a:pt x="14357" y="4638"/>
                  </a:cubicBezTo>
                  <a:cubicBezTo>
                    <a:pt x="15421" y="4202"/>
                    <a:pt x="16083" y="3351"/>
                    <a:pt x="16568" y="2417"/>
                  </a:cubicBezTo>
                  <a:cubicBezTo>
                    <a:pt x="16768" y="2015"/>
                    <a:pt x="17088" y="1460"/>
                    <a:pt x="16780" y="988"/>
                  </a:cubicBezTo>
                  <a:cubicBezTo>
                    <a:pt x="16720" y="957"/>
                    <a:pt x="16656" y="944"/>
                    <a:pt x="16591" y="944"/>
                  </a:cubicBezTo>
                  <a:cubicBezTo>
                    <a:pt x="16324" y="944"/>
                    <a:pt x="16029" y="1166"/>
                    <a:pt x="15811" y="1366"/>
                  </a:cubicBezTo>
                  <a:cubicBezTo>
                    <a:pt x="15173" y="1968"/>
                    <a:pt x="14688" y="2926"/>
                    <a:pt x="14228" y="3386"/>
                  </a:cubicBezTo>
                  <a:cubicBezTo>
                    <a:pt x="14216" y="2582"/>
                    <a:pt x="14405" y="1330"/>
                    <a:pt x="14228" y="526"/>
                  </a:cubicBezTo>
                  <a:cubicBezTo>
                    <a:pt x="14162" y="238"/>
                    <a:pt x="13951" y="1"/>
                    <a:pt x="13718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3" name="Google Shape;4363;p72"/>
            <p:cNvGrpSpPr/>
            <p:nvPr/>
          </p:nvGrpSpPr>
          <p:grpSpPr>
            <a:xfrm>
              <a:off x="6962108" y="2269709"/>
              <a:ext cx="1359418" cy="1439061"/>
              <a:chOff x="6921558" y="2241747"/>
              <a:chExt cx="1359418" cy="1439061"/>
            </a:xfrm>
          </p:grpSpPr>
          <p:sp>
            <p:nvSpPr>
              <p:cNvPr id="4364" name="Google Shape;4364;p72"/>
              <p:cNvSpPr/>
              <p:nvPr/>
            </p:nvSpPr>
            <p:spPr>
              <a:xfrm>
                <a:off x="6921558" y="2808026"/>
                <a:ext cx="363575" cy="760072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5287" extrusionOk="0">
                    <a:moveTo>
                      <a:pt x="1944" y="3427"/>
                    </a:moveTo>
                    <a:cubicBezTo>
                      <a:pt x="2007" y="3625"/>
                      <a:pt x="2111" y="3834"/>
                      <a:pt x="2185" y="4085"/>
                    </a:cubicBezTo>
                    <a:cubicBezTo>
                      <a:pt x="2299" y="4503"/>
                      <a:pt x="2529" y="5234"/>
                      <a:pt x="2236" y="5266"/>
                    </a:cubicBezTo>
                    <a:cubicBezTo>
                      <a:pt x="2017" y="5287"/>
                      <a:pt x="1829" y="4389"/>
                      <a:pt x="1746" y="4064"/>
                    </a:cubicBezTo>
                    <a:cubicBezTo>
                      <a:pt x="1693" y="3897"/>
                      <a:pt x="1672" y="3720"/>
                      <a:pt x="1630" y="3553"/>
                    </a:cubicBezTo>
                    <a:cubicBezTo>
                      <a:pt x="1359" y="3437"/>
                      <a:pt x="994" y="3312"/>
                      <a:pt x="690" y="3145"/>
                    </a:cubicBezTo>
                    <a:cubicBezTo>
                      <a:pt x="419" y="2989"/>
                      <a:pt x="1" y="2780"/>
                      <a:pt x="158" y="2330"/>
                    </a:cubicBezTo>
                    <a:cubicBezTo>
                      <a:pt x="743" y="2153"/>
                      <a:pt x="1129" y="2643"/>
                      <a:pt x="1537" y="2884"/>
                    </a:cubicBezTo>
                    <a:cubicBezTo>
                      <a:pt x="1505" y="2121"/>
                      <a:pt x="1349" y="941"/>
                      <a:pt x="1641" y="335"/>
                    </a:cubicBezTo>
                    <a:cubicBezTo>
                      <a:pt x="1683" y="240"/>
                      <a:pt x="1808" y="73"/>
                      <a:pt x="1923" y="52"/>
                    </a:cubicBezTo>
                    <a:cubicBezTo>
                      <a:pt x="2236" y="1"/>
                      <a:pt x="2331" y="544"/>
                      <a:pt x="2352" y="826"/>
                    </a:cubicBezTo>
                    <a:cubicBezTo>
                      <a:pt x="2404" y="1777"/>
                      <a:pt x="2122" y="2643"/>
                      <a:pt x="1944" y="34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72"/>
              <p:cNvSpPr/>
              <p:nvPr/>
            </p:nvSpPr>
            <p:spPr>
              <a:xfrm>
                <a:off x="7789739" y="2497069"/>
                <a:ext cx="450695" cy="600927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4180" extrusionOk="0">
                    <a:moveTo>
                      <a:pt x="42" y="4107"/>
                    </a:moveTo>
                    <a:cubicBezTo>
                      <a:pt x="95" y="3898"/>
                      <a:pt x="0" y="3615"/>
                      <a:pt x="84" y="3438"/>
                    </a:cubicBezTo>
                    <a:cubicBezTo>
                      <a:pt x="126" y="3365"/>
                      <a:pt x="209" y="3355"/>
                      <a:pt x="272" y="3313"/>
                    </a:cubicBezTo>
                    <a:cubicBezTo>
                      <a:pt x="721" y="3093"/>
                      <a:pt x="1098" y="2821"/>
                      <a:pt x="1307" y="2278"/>
                    </a:cubicBezTo>
                    <a:cubicBezTo>
                      <a:pt x="1578" y="1609"/>
                      <a:pt x="1609" y="910"/>
                      <a:pt x="1923" y="439"/>
                    </a:cubicBezTo>
                    <a:cubicBezTo>
                      <a:pt x="1975" y="346"/>
                      <a:pt x="2142" y="179"/>
                      <a:pt x="2152" y="179"/>
                    </a:cubicBezTo>
                    <a:cubicBezTo>
                      <a:pt x="2226" y="116"/>
                      <a:pt x="2424" y="1"/>
                      <a:pt x="2623" y="74"/>
                    </a:cubicBezTo>
                    <a:cubicBezTo>
                      <a:pt x="2748" y="116"/>
                      <a:pt x="2884" y="283"/>
                      <a:pt x="2936" y="398"/>
                    </a:cubicBezTo>
                    <a:cubicBezTo>
                      <a:pt x="3062" y="669"/>
                      <a:pt x="3072" y="1056"/>
                      <a:pt x="3093" y="1401"/>
                    </a:cubicBezTo>
                    <a:cubicBezTo>
                      <a:pt x="3114" y="1808"/>
                      <a:pt x="3134" y="2132"/>
                      <a:pt x="3093" y="2519"/>
                    </a:cubicBezTo>
                    <a:cubicBezTo>
                      <a:pt x="3020" y="3218"/>
                      <a:pt x="2581" y="3564"/>
                      <a:pt x="2017" y="3824"/>
                    </a:cubicBezTo>
                    <a:cubicBezTo>
                      <a:pt x="1453" y="4075"/>
                      <a:pt x="836" y="4180"/>
                      <a:pt x="42" y="4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72"/>
              <p:cNvSpPr/>
              <p:nvPr/>
            </p:nvSpPr>
            <p:spPr>
              <a:xfrm>
                <a:off x="7782263" y="2462566"/>
                <a:ext cx="408717" cy="662458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4608" extrusionOk="0">
                    <a:moveTo>
                      <a:pt x="2717" y="22"/>
                    </a:moveTo>
                    <a:cubicBezTo>
                      <a:pt x="2810" y="1"/>
                      <a:pt x="2800" y="73"/>
                      <a:pt x="2821" y="168"/>
                    </a:cubicBezTo>
                    <a:cubicBezTo>
                      <a:pt x="2842" y="303"/>
                      <a:pt x="2842" y="679"/>
                      <a:pt x="2831" y="805"/>
                    </a:cubicBezTo>
                    <a:cubicBezTo>
                      <a:pt x="2789" y="1870"/>
                      <a:pt x="2622" y="2884"/>
                      <a:pt x="2100" y="3427"/>
                    </a:cubicBezTo>
                    <a:cubicBezTo>
                      <a:pt x="1818" y="3720"/>
                      <a:pt x="1494" y="3939"/>
                      <a:pt x="1170" y="4138"/>
                    </a:cubicBezTo>
                    <a:cubicBezTo>
                      <a:pt x="825" y="4336"/>
                      <a:pt x="460" y="4482"/>
                      <a:pt x="42" y="4608"/>
                    </a:cubicBezTo>
                    <a:cubicBezTo>
                      <a:pt x="63" y="4535"/>
                      <a:pt x="0" y="4440"/>
                      <a:pt x="63" y="4410"/>
                    </a:cubicBezTo>
                    <a:cubicBezTo>
                      <a:pt x="460" y="4242"/>
                      <a:pt x="857" y="4064"/>
                      <a:pt x="1212" y="3845"/>
                    </a:cubicBezTo>
                    <a:cubicBezTo>
                      <a:pt x="1557" y="3626"/>
                      <a:pt x="1902" y="3407"/>
                      <a:pt x="2142" y="3040"/>
                    </a:cubicBezTo>
                    <a:cubicBezTo>
                      <a:pt x="2382" y="2685"/>
                      <a:pt x="2476" y="2205"/>
                      <a:pt x="2560" y="1682"/>
                    </a:cubicBezTo>
                    <a:cubicBezTo>
                      <a:pt x="2633" y="1181"/>
                      <a:pt x="2717" y="628"/>
                      <a:pt x="2706" y="63"/>
                    </a:cubicBezTo>
                    <a:cubicBezTo>
                      <a:pt x="2696" y="43"/>
                      <a:pt x="2696" y="22"/>
                      <a:pt x="2717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72"/>
              <p:cNvSpPr/>
              <p:nvPr/>
            </p:nvSpPr>
            <p:spPr>
              <a:xfrm>
                <a:off x="7782263" y="2467022"/>
                <a:ext cx="339567" cy="572462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3982" extrusionOk="0">
                    <a:moveTo>
                      <a:pt x="2330" y="1"/>
                    </a:moveTo>
                    <a:cubicBezTo>
                      <a:pt x="2341" y="1"/>
                      <a:pt x="2341" y="12"/>
                      <a:pt x="2341" y="22"/>
                    </a:cubicBezTo>
                    <a:cubicBezTo>
                      <a:pt x="2351" y="12"/>
                      <a:pt x="2351" y="22"/>
                      <a:pt x="2361" y="32"/>
                    </a:cubicBezTo>
                    <a:cubicBezTo>
                      <a:pt x="2299" y="711"/>
                      <a:pt x="2309" y="1391"/>
                      <a:pt x="2215" y="1965"/>
                    </a:cubicBezTo>
                    <a:cubicBezTo>
                      <a:pt x="2121" y="2550"/>
                      <a:pt x="1891" y="3009"/>
                      <a:pt x="1505" y="3313"/>
                    </a:cubicBezTo>
                    <a:cubicBezTo>
                      <a:pt x="1097" y="3647"/>
                      <a:pt x="595" y="3814"/>
                      <a:pt x="10" y="3982"/>
                    </a:cubicBezTo>
                    <a:cubicBezTo>
                      <a:pt x="31" y="3898"/>
                      <a:pt x="0" y="3856"/>
                      <a:pt x="21" y="3814"/>
                    </a:cubicBezTo>
                    <a:cubicBezTo>
                      <a:pt x="52" y="3752"/>
                      <a:pt x="303" y="3710"/>
                      <a:pt x="376" y="3678"/>
                    </a:cubicBezTo>
                    <a:cubicBezTo>
                      <a:pt x="690" y="3553"/>
                      <a:pt x="962" y="3438"/>
                      <a:pt x="1243" y="3260"/>
                    </a:cubicBezTo>
                    <a:cubicBezTo>
                      <a:pt x="1379" y="3188"/>
                      <a:pt x="1515" y="3093"/>
                      <a:pt x="1619" y="2989"/>
                    </a:cubicBezTo>
                    <a:cubicBezTo>
                      <a:pt x="1902" y="2696"/>
                      <a:pt x="2069" y="2195"/>
                      <a:pt x="2132" y="1693"/>
                    </a:cubicBezTo>
                    <a:cubicBezTo>
                      <a:pt x="2204" y="1161"/>
                      <a:pt x="2194" y="576"/>
                      <a:pt x="2288" y="12"/>
                    </a:cubicBezTo>
                    <a:cubicBezTo>
                      <a:pt x="2309" y="22"/>
                      <a:pt x="2330" y="22"/>
                      <a:pt x="2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72"/>
              <p:cNvSpPr/>
              <p:nvPr/>
            </p:nvSpPr>
            <p:spPr>
              <a:xfrm>
                <a:off x="7405174" y="2485136"/>
                <a:ext cx="408717" cy="8637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6008" extrusionOk="0">
                    <a:moveTo>
                      <a:pt x="2623" y="5997"/>
                    </a:moveTo>
                    <a:cubicBezTo>
                      <a:pt x="1839" y="5987"/>
                      <a:pt x="1066" y="6008"/>
                      <a:pt x="293" y="6008"/>
                    </a:cubicBezTo>
                    <a:cubicBezTo>
                      <a:pt x="168" y="4253"/>
                      <a:pt x="1" y="1233"/>
                      <a:pt x="1150" y="324"/>
                    </a:cubicBezTo>
                    <a:cubicBezTo>
                      <a:pt x="1328" y="188"/>
                      <a:pt x="1693" y="0"/>
                      <a:pt x="2027" y="157"/>
                    </a:cubicBezTo>
                    <a:cubicBezTo>
                      <a:pt x="2373" y="324"/>
                      <a:pt x="2540" y="815"/>
                      <a:pt x="2644" y="1254"/>
                    </a:cubicBezTo>
                    <a:cubicBezTo>
                      <a:pt x="2759" y="1724"/>
                      <a:pt x="2801" y="2215"/>
                      <a:pt x="2811" y="2737"/>
                    </a:cubicBezTo>
                    <a:cubicBezTo>
                      <a:pt x="2842" y="3866"/>
                      <a:pt x="2780" y="5005"/>
                      <a:pt x="2623" y="59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72"/>
              <p:cNvSpPr/>
              <p:nvPr/>
            </p:nvSpPr>
            <p:spPr>
              <a:xfrm>
                <a:off x="7641088" y="2464003"/>
                <a:ext cx="127661" cy="90584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6301" extrusionOk="0">
                    <a:moveTo>
                      <a:pt x="575" y="6269"/>
                    </a:moveTo>
                    <a:cubicBezTo>
                      <a:pt x="502" y="6301"/>
                      <a:pt x="544" y="6165"/>
                      <a:pt x="544" y="6102"/>
                    </a:cubicBezTo>
                    <a:cubicBezTo>
                      <a:pt x="554" y="5611"/>
                      <a:pt x="606" y="5089"/>
                      <a:pt x="627" y="4577"/>
                    </a:cubicBezTo>
                    <a:cubicBezTo>
                      <a:pt x="648" y="3992"/>
                      <a:pt x="648" y="3386"/>
                      <a:pt x="679" y="2832"/>
                    </a:cubicBezTo>
                    <a:cubicBezTo>
                      <a:pt x="721" y="1892"/>
                      <a:pt x="700" y="1108"/>
                      <a:pt x="376" y="555"/>
                    </a:cubicBezTo>
                    <a:cubicBezTo>
                      <a:pt x="324" y="460"/>
                      <a:pt x="261" y="388"/>
                      <a:pt x="198" y="293"/>
                    </a:cubicBezTo>
                    <a:cubicBezTo>
                      <a:pt x="136" y="221"/>
                      <a:pt x="63" y="137"/>
                      <a:pt x="0" y="43"/>
                    </a:cubicBezTo>
                    <a:lnTo>
                      <a:pt x="0" y="12"/>
                    </a:lnTo>
                    <a:cubicBezTo>
                      <a:pt x="10" y="12"/>
                      <a:pt x="21" y="1"/>
                      <a:pt x="31" y="1"/>
                    </a:cubicBezTo>
                    <a:lnTo>
                      <a:pt x="63" y="1"/>
                    </a:lnTo>
                    <a:cubicBezTo>
                      <a:pt x="616" y="367"/>
                      <a:pt x="825" y="1045"/>
                      <a:pt x="867" y="1923"/>
                    </a:cubicBezTo>
                    <a:cubicBezTo>
                      <a:pt x="888" y="2352"/>
                      <a:pt x="846" y="2822"/>
                      <a:pt x="836" y="3292"/>
                    </a:cubicBezTo>
                    <a:cubicBezTo>
                      <a:pt x="804" y="4191"/>
                      <a:pt x="804" y="5057"/>
                      <a:pt x="700" y="5946"/>
                    </a:cubicBezTo>
                    <a:cubicBezTo>
                      <a:pt x="700" y="5998"/>
                      <a:pt x="700" y="6092"/>
                      <a:pt x="679" y="6155"/>
                    </a:cubicBezTo>
                    <a:cubicBezTo>
                      <a:pt x="669" y="6196"/>
                      <a:pt x="669" y="6290"/>
                      <a:pt x="575" y="62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72"/>
              <p:cNvSpPr/>
              <p:nvPr/>
            </p:nvSpPr>
            <p:spPr>
              <a:xfrm>
                <a:off x="7605004" y="2488011"/>
                <a:ext cx="55636" cy="89535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228" extrusionOk="0">
                    <a:moveTo>
                      <a:pt x="220" y="1"/>
                    </a:moveTo>
                    <a:lnTo>
                      <a:pt x="251" y="1"/>
                    </a:lnTo>
                    <a:cubicBezTo>
                      <a:pt x="387" y="1359"/>
                      <a:pt x="189" y="3146"/>
                      <a:pt x="220" y="4702"/>
                    </a:cubicBezTo>
                    <a:cubicBezTo>
                      <a:pt x="220" y="5099"/>
                      <a:pt x="251" y="5591"/>
                      <a:pt x="220" y="6060"/>
                    </a:cubicBezTo>
                    <a:cubicBezTo>
                      <a:pt x="220" y="6155"/>
                      <a:pt x="251" y="6176"/>
                      <a:pt x="189" y="6197"/>
                    </a:cubicBezTo>
                    <a:cubicBezTo>
                      <a:pt x="189" y="6197"/>
                      <a:pt x="105" y="6228"/>
                      <a:pt x="73" y="6207"/>
                    </a:cubicBezTo>
                    <a:cubicBezTo>
                      <a:pt x="21" y="6186"/>
                      <a:pt x="42" y="6197"/>
                      <a:pt x="42" y="6144"/>
                    </a:cubicBezTo>
                    <a:cubicBezTo>
                      <a:pt x="21" y="5988"/>
                      <a:pt x="32" y="5653"/>
                      <a:pt x="32" y="5486"/>
                    </a:cubicBezTo>
                    <a:cubicBezTo>
                      <a:pt x="21" y="5215"/>
                      <a:pt x="1" y="4974"/>
                      <a:pt x="1" y="4755"/>
                    </a:cubicBezTo>
                    <a:cubicBezTo>
                      <a:pt x="11" y="3480"/>
                      <a:pt x="115" y="2132"/>
                      <a:pt x="157" y="858"/>
                    </a:cubicBezTo>
                    <a:cubicBezTo>
                      <a:pt x="157" y="576"/>
                      <a:pt x="147" y="273"/>
                      <a:pt x="189" y="33"/>
                    </a:cubicBezTo>
                    <a:cubicBezTo>
                      <a:pt x="199" y="22"/>
                      <a:pt x="199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72"/>
              <p:cNvSpPr/>
              <p:nvPr/>
            </p:nvSpPr>
            <p:spPr>
              <a:xfrm>
                <a:off x="7484819" y="2491031"/>
                <a:ext cx="123348" cy="91188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343" extrusionOk="0">
                    <a:moveTo>
                      <a:pt x="795" y="1"/>
                    </a:moveTo>
                    <a:cubicBezTo>
                      <a:pt x="857" y="43"/>
                      <a:pt x="805" y="126"/>
                      <a:pt x="795" y="168"/>
                    </a:cubicBezTo>
                    <a:cubicBezTo>
                      <a:pt x="753" y="325"/>
                      <a:pt x="669" y="502"/>
                      <a:pt x="607" y="669"/>
                    </a:cubicBezTo>
                    <a:cubicBezTo>
                      <a:pt x="523" y="889"/>
                      <a:pt x="450" y="1119"/>
                      <a:pt x="387" y="1370"/>
                    </a:cubicBezTo>
                    <a:cubicBezTo>
                      <a:pt x="252" y="1860"/>
                      <a:pt x="231" y="2415"/>
                      <a:pt x="210" y="3041"/>
                    </a:cubicBezTo>
                    <a:cubicBezTo>
                      <a:pt x="189" y="4065"/>
                      <a:pt x="231" y="5036"/>
                      <a:pt x="282" y="6008"/>
                    </a:cubicBezTo>
                    <a:cubicBezTo>
                      <a:pt x="293" y="6113"/>
                      <a:pt x="356" y="6343"/>
                      <a:pt x="210" y="6322"/>
                    </a:cubicBezTo>
                    <a:cubicBezTo>
                      <a:pt x="157" y="6322"/>
                      <a:pt x="168" y="6332"/>
                      <a:pt x="147" y="6280"/>
                    </a:cubicBezTo>
                    <a:cubicBezTo>
                      <a:pt x="136" y="6217"/>
                      <a:pt x="136" y="6081"/>
                      <a:pt x="126" y="5988"/>
                    </a:cubicBezTo>
                    <a:cubicBezTo>
                      <a:pt x="84" y="5611"/>
                      <a:pt x="43" y="5141"/>
                      <a:pt x="22" y="4786"/>
                    </a:cubicBezTo>
                    <a:cubicBezTo>
                      <a:pt x="1" y="4222"/>
                      <a:pt x="32" y="3595"/>
                      <a:pt x="32" y="3051"/>
                    </a:cubicBezTo>
                    <a:cubicBezTo>
                      <a:pt x="32" y="2425"/>
                      <a:pt x="84" y="1819"/>
                      <a:pt x="220" y="1359"/>
                    </a:cubicBezTo>
                    <a:cubicBezTo>
                      <a:pt x="366" y="857"/>
                      <a:pt x="565" y="409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72"/>
              <p:cNvSpPr/>
              <p:nvPr/>
            </p:nvSpPr>
            <p:spPr>
              <a:xfrm>
                <a:off x="7406756" y="2241747"/>
                <a:ext cx="431144" cy="28105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955" extrusionOk="0">
                    <a:moveTo>
                      <a:pt x="1933" y="1338"/>
                    </a:moveTo>
                    <a:cubicBezTo>
                      <a:pt x="2100" y="1161"/>
                      <a:pt x="2278" y="805"/>
                      <a:pt x="2518" y="586"/>
                    </a:cubicBezTo>
                    <a:cubicBezTo>
                      <a:pt x="2622" y="492"/>
                      <a:pt x="2769" y="377"/>
                      <a:pt x="2884" y="439"/>
                    </a:cubicBezTo>
                    <a:cubicBezTo>
                      <a:pt x="2999" y="617"/>
                      <a:pt x="2873" y="826"/>
                      <a:pt x="2800" y="973"/>
                    </a:cubicBezTo>
                    <a:cubicBezTo>
                      <a:pt x="2560" y="1432"/>
                      <a:pt x="2205" y="1850"/>
                      <a:pt x="1515" y="1902"/>
                    </a:cubicBezTo>
                    <a:cubicBezTo>
                      <a:pt x="962" y="1955"/>
                      <a:pt x="428" y="1767"/>
                      <a:pt x="168" y="1390"/>
                    </a:cubicBezTo>
                    <a:cubicBezTo>
                      <a:pt x="94" y="1286"/>
                      <a:pt x="1" y="1140"/>
                      <a:pt x="73" y="983"/>
                    </a:cubicBezTo>
                    <a:cubicBezTo>
                      <a:pt x="251" y="920"/>
                      <a:pt x="366" y="1045"/>
                      <a:pt x="470" y="1119"/>
                    </a:cubicBezTo>
                    <a:cubicBezTo>
                      <a:pt x="596" y="1192"/>
                      <a:pt x="700" y="1265"/>
                      <a:pt x="805" y="1338"/>
                    </a:cubicBezTo>
                    <a:cubicBezTo>
                      <a:pt x="753" y="1129"/>
                      <a:pt x="679" y="815"/>
                      <a:pt x="679" y="523"/>
                    </a:cubicBezTo>
                    <a:cubicBezTo>
                      <a:pt x="679" y="418"/>
                      <a:pt x="690" y="251"/>
                      <a:pt x="795" y="220"/>
                    </a:cubicBezTo>
                    <a:cubicBezTo>
                      <a:pt x="972" y="168"/>
                      <a:pt x="1076" y="460"/>
                      <a:pt x="1139" y="596"/>
                    </a:cubicBezTo>
                    <a:cubicBezTo>
                      <a:pt x="1222" y="795"/>
                      <a:pt x="1285" y="952"/>
                      <a:pt x="1359" y="1119"/>
                    </a:cubicBezTo>
                    <a:cubicBezTo>
                      <a:pt x="1431" y="868"/>
                      <a:pt x="1452" y="304"/>
                      <a:pt x="1630" y="126"/>
                    </a:cubicBezTo>
                    <a:cubicBezTo>
                      <a:pt x="1756" y="1"/>
                      <a:pt x="1891" y="116"/>
                      <a:pt x="1923" y="272"/>
                    </a:cubicBezTo>
                    <a:cubicBezTo>
                      <a:pt x="1996" y="565"/>
                      <a:pt x="1923" y="1035"/>
                      <a:pt x="1933" y="1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72"/>
              <p:cNvSpPr/>
              <p:nvPr/>
            </p:nvSpPr>
            <p:spPr>
              <a:xfrm>
                <a:off x="7367652" y="3251102"/>
                <a:ext cx="635430" cy="386146"/>
              </a:xfrm>
              <a:custGeom>
                <a:avLst/>
                <a:gdLst/>
                <a:ahLst/>
                <a:cxnLst/>
                <a:rect l="l" t="t" r="r" b="b"/>
                <a:pathLst>
                  <a:path w="4420" h="2686" extrusionOk="0">
                    <a:moveTo>
                      <a:pt x="3187" y="0"/>
                    </a:moveTo>
                    <a:cubicBezTo>
                      <a:pt x="2613" y="95"/>
                      <a:pt x="2237" y="251"/>
                      <a:pt x="1850" y="554"/>
                    </a:cubicBezTo>
                    <a:cubicBezTo>
                      <a:pt x="1672" y="690"/>
                      <a:pt x="1515" y="847"/>
                      <a:pt x="1369" y="930"/>
                    </a:cubicBezTo>
                    <a:cubicBezTo>
                      <a:pt x="1181" y="1035"/>
                      <a:pt x="899" y="1108"/>
                      <a:pt x="721" y="1254"/>
                    </a:cubicBezTo>
                    <a:cubicBezTo>
                      <a:pt x="450" y="1495"/>
                      <a:pt x="293" y="1912"/>
                      <a:pt x="136" y="2299"/>
                    </a:cubicBezTo>
                    <a:cubicBezTo>
                      <a:pt x="84" y="2424"/>
                      <a:pt x="43" y="2549"/>
                      <a:pt x="1" y="2686"/>
                    </a:cubicBezTo>
                    <a:lnTo>
                      <a:pt x="4420" y="2686"/>
                    </a:lnTo>
                    <a:cubicBezTo>
                      <a:pt x="4410" y="2528"/>
                      <a:pt x="4389" y="2361"/>
                      <a:pt x="4368" y="2226"/>
                    </a:cubicBezTo>
                    <a:cubicBezTo>
                      <a:pt x="4232" y="1254"/>
                      <a:pt x="4054" y="188"/>
                      <a:pt x="3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72"/>
              <p:cNvSpPr/>
              <p:nvPr/>
            </p:nvSpPr>
            <p:spPr>
              <a:xfrm>
                <a:off x="7187518" y="3246645"/>
                <a:ext cx="638305" cy="390603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2717" extrusionOk="0">
                    <a:moveTo>
                      <a:pt x="4085" y="0"/>
                    </a:moveTo>
                    <a:cubicBezTo>
                      <a:pt x="4054" y="0"/>
                      <a:pt x="4012" y="0"/>
                      <a:pt x="3959" y="10"/>
                    </a:cubicBezTo>
                    <a:cubicBezTo>
                      <a:pt x="3364" y="73"/>
                      <a:pt x="3040" y="335"/>
                      <a:pt x="2445" y="502"/>
                    </a:cubicBezTo>
                    <a:cubicBezTo>
                      <a:pt x="1995" y="637"/>
                      <a:pt x="1567" y="690"/>
                      <a:pt x="1243" y="878"/>
                    </a:cubicBezTo>
                    <a:cubicBezTo>
                      <a:pt x="762" y="1180"/>
                      <a:pt x="491" y="1828"/>
                      <a:pt x="219" y="2330"/>
                    </a:cubicBezTo>
                    <a:cubicBezTo>
                      <a:pt x="146" y="2455"/>
                      <a:pt x="73" y="2591"/>
                      <a:pt x="0" y="2717"/>
                    </a:cubicBezTo>
                    <a:lnTo>
                      <a:pt x="1254" y="2717"/>
                    </a:lnTo>
                    <a:cubicBezTo>
                      <a:pt x="1296" y="2580"/>
                      <a:pt x="1337" y="2455"/>
                      <a:pt x="1389" y="2330"/>
                    </a:cubicBezTo>
                    <a:cubicBezTo>
                      <a:pt x="1546" y="1943"/>
                      <a:pt x="1703" y="1526"/>
                      <a:pt x="1974" y="1285"/>
                    </a:cubicBezTo>
                    <a:cubicBezTo>
                      <a:pt x="2152" y="1139"/>
                      <a:pt x="2434" y="1066"/>
                      <a:pt x="2622" y="961"/>
                    </a:cubicBezTo>
                    <a:cubicBezTo>
                      <a:pt x="2768" y="878"/>
                      <a:pt x="2925" y="721"/>
                      <a:pt x="3103" y="585"/>
                    </a:cubicBezTo>
                    <a:cubicBezTo>
                      <a:pt x="3490" y="282"/>
                      <a:pt x="3866" y="126"/>
                      <a:pt x="4440" y="31"/>
                    </a:cubicBezTo>
                    <a:cubicBezTo>
                      <a:pt x="4398" y="21"/>
                      <a:pt x="4367" y="21"/>
                      <a:pt x="4335" y="10"/>
                    </a:cubicBezTo>
                    <a:lnTo>
                      <a:pt x="4325" y="10"/>
                    </a:lnTo>
                    <a:cubicBezTo>
                      <a:pt x="4294" y="10"/>
                      <a:pt x="4263" y="0"/>
                      <a:pt x="4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72"/>
              <p:cNvSpPr/>
              <p:nvPr/>
            </p:nvSpPr>
            <p:spPr>
              <a:xfrm>
                <a:off x="7996900" y="3228531"/>
                <a:ext cx="245115" cy="42381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948" extrusionOk="0">
                    <a:moveTo>
                      <a:pt x="628" y="1589"/>
                    </a:moveTo>
                    <a:cubicBezTo>
                      <a:pt x="576" y="1923"/>
                      <a:pt x="555" y="2268"/>
                      <a:pt x="513" y="2655"/>
                    </a:cubicBezTo>
                    <a:cubicBezTo>
                      <a:pt x="502" y="2748"/>
                      <a:pt x="502" y="2936"/>
                      <a:pt x="409" y="2947"/>
                    </a:cubicBezTo>
                    <a:cubicBezTo>
                      <a:pt x="325" y="2947"/>
                      <a:pt x="314" y="2769"/>
                      <a:pt x="314" y="2675"/>
                    </a:cubicBezTo>
                    <a:cubicBezTo>
                      <a:pt x="304" y="2425"/>
                      <a:pt x="325" y="2205"/>
                      <a:pt x="356" y="1986"/>
                    </a:cubicBezTo>
                    <a:cubicBezTo>
                      <a:pt x="367" y="1881"/>
                      <a:pt x="419" y="1756"/>
                      <a:pt x="409" y="1672"/>
                    </a:cubicBezTo>
                    <a:cubicBezTo>
                      <a:pt x="409" y="1620"/>
                      <a:pt x="335" y="1568"/>
                      <a:pt x="293" y="1484"/>
                    </a:cubicBezTo>
                    <a:cubicBezTo>
                      <a:pt x="168" y="1296"/>
                      <a:pt x="1" y="1004"/>
                      <a:pt x="1" y="732"/>
                    </a:cubicBezTo>
                    <a:cubicBezTo>
                      <a:pt x="1" y="596"/>
                      <a:pt x="54" y="429"/>
                      <a:pt x="189" y="419"/>
                    </a:cubicBezTo>
                    <a:cubicBezTo>
                      <a:pt x="325" y="408"/>
                      <a:pt x="451" y="523"/>
                      <a:pt x="513" y="628"/>
                    </a:cubicBezTo>
                    <a:cubicBezTo>
                      <a:pt x="586" y="763"/>
                      <a:pt x="607" y="930"/>
                      <a:pt x="628" y="1097"/>
                    </a:cubicBezTo>
                    <a:cubicBezTo>
                      <a:pt x="732" y="795"/>
                      <a:pt x="931" y="314"/>
                      <a:pt x="1203" y="126"/>
                    </a:cubicBezTo>
                    <a:cubicBezTo>
                      <a:pt x="1349" y="22"/>
                      <a:pt x="1631" y="1"/>
                      <a:pt x="1673" y="241"/>
                    </a:cubicBezTo>
                    <a:cubicBezTo>
                      <a:pt x="1704" y="461"/>
                      <a:pt x="1568" y="670"/>
                      <a:pt x="1464" y="826"/>
                    </a:cubicBezTo>
                    <a:cubicBezTo>
                      <a:pt x="1276" y="1150"/>
                      <a:pt x="1015" y="1453"/>
                      <a:pt x="628" y="15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72"/>
              <p:cNvSpPr/>
              <p:nvPr/>
            </p:nvSpPr>
            <p:spPr>
              <a:xfrm>
                <a:off x="8013577" y="3550272"/>
                <a:ext cx="267398" cy="13053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908" extrusionOk="0">
                    <a:moveTo>
                      <a:pt x="1242" y="0"/>
                    </a:moveTo>
                    <a:cubicBezTo>
                      <a:pt x="1184" y="0"/>
                      <a:pt x="1131" y="5"/>
                      <a:pt x="1097" y="9"/>
                    </a:cubicBezTo>
                    <a:cubicBezTo>
                      <a:pt x="1055" y="9"/>
                      <a:pt x="1013" y="9"/>
                      <a:pt x="971" y="20"/>
                    </a:cubicBezTo>
                    <a:cubicBezTo>
                      <a:pt x="794" y="291"/>
                      <a:pt x="355" y="364"/>
                      <a:pt x="157" y="594"/>
                    </a:cubicBezTo>
                    <a:cubicBezTo>
                      <a:pt x="73" y="688"/>
                      <a:pt x="42" y="793"/>
                      <a:pt x="0" y="907"/>
                    </a:cubicBezTo>
                    <a:lnTo>
                      <a:pt x="1776" y="907"/>
                    </a:lnTo>
                    <a:cubicBezTo>
                      <a:pt x="1860" y="531"/>
                      <a:pt x="1745" y="155"/>
                      <a:pt x="1473" y="40"/>
                    </a:cubicBezTo>
                    <a:cubicBezTo>
                      <a:pt x="1418" y="9"/>
                      <a:pt x="1325" y="0"/>
                      <a:pt x="1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72"/>
              <p:cNvSpPr/>
              <p:nvPr/>
            </p:nvSpPr>
            <p:spPr>
              <a:xfrm>
                <a:off x="7947446" y="3553003"/>
                <a:ext cx="205868" cy="12780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889" extrusionOk="0">
                    <a:moveTo>
                      <a:pt x="1431" y="1"/>
                    </a:moveTo>
                    <a:lnTo>
                      <a:pt x="1431" y="1"/>
                    </a:lnTo>
                    <a:cubicBezTo>
                      <a:pt x="784" y="52"/>
                      <a:pt x="73" y="282"/>
                      <a:pt x="1" y="888"/>
                    </a:cubicBezTo>
                    <a:lnTo>
                      <a:pt x="460" y="888"/>
                    </a:lnTo>
                    <a:cubicBezTo>
                      <a:pt x="502" y="774"/>
                      <a:pt x="533" y="669"/>
                      <a:pt x="617" y="575"/>
                    </a:cubicBezTo>
                    <a:cubicBezTo>
                      <a:pt x="815" y="345"/>
                      <a:pt x="1254" y="272"/>
                      <a:pt x="1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8" name="Google Shape;4378;p72"/>
          <p:cNvGrpSpPr/>
          <p:nvPr/>
        </p:nvGrpSpPr>
        <p:grpSpPr>
          <a:xfrm>
            <a:off x="-887050" y="1234742"/>
            <a:ext cx="2232972" cy="1633777"/>
            <a:chOff x="1873750" y="854225"/>
            <a:chExt cx="838675" cy="613625"/>
          </a:xfrm>
        </p:grpSpPr>
        <p:sp>
          <p:nvSpPr>
            <p:cNvPr id="4379" name="Google Shape;4379;p72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2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2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2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2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2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2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2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2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2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2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2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2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2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2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2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2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2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2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72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72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2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2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2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2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2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72"/>
          <p:cNvGrpSpPr/>
          <p:nvPr/>
        </p:nvGrpSpPr>
        <p:grpSpPr>
          <a:xfrm>
            <a:off x="3129725" y="4013292"/>
            <a:ext cx="2232972" cy="1633777"/>
            <a:chOff x="1873750" y="854225"/>
            <a:chExt cx="838675" cy="613625"/>
          </a:xfrm>
        </p:grpSpPr>
        <p:sp>
          <p:nvSpPr>
            <p:cNvPr id="4406" name="Google Shape;4406;p72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2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2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2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2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2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72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2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2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2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2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2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72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72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72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72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72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72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72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72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72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72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72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72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72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72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2" name="Google Shape;4432;p72"/>
          <p:cNvGrpSpPr/>
          <p:nvPr/>
        </p:nvGrpSpPr>
        <p:grpSpPr>
          <a:xfrm rot="900113" flipH="1">
            <a:off x="2270346" y="411202"/>
            <a:ext cx="475902" cy="463526"/>
            <a:chOff x="617548" y="3195989"/>
            <a:chExt cx="488452" cy="475809"/>
          </a:xfrm>
        </p:grpSpPr>
        <p:sp>
          <p:nvSpPr>
            <p:cNvPr id="4433" name="Google Shape;4433;p72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34" name="Google Shape;4434;p72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4435" name="Google Shape;4435;p72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72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37" name="Google Shape;4437;p72"/>
          <p:cNvGrpSpPr/>
          <p:nvPr/>
        </p:nvGrpSpPr>
        <p:grpSpPr>
          <a:xfrm>
            <a:off x="3727247" y="3732146"/>
            <a:ext cx="503789" cy="490750"/>
            <a:chOff x="617548" y="3195989"/>
            <a:chExt cx="488452" cy="475809"/>
          </a:xfrm>
        </p:grpSpPr>
        <p:sp>
          <p:nvSpPr>
            <p:cNvPr id="4438" name="Google Shape;4438;p72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39" name="Google Shape;4439;p72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4440" name="Google Shape;4440;p72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72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" name="Google Shape;5055;p78">
            <a:extLst>
              <a:ext uri="{FF2B5EF4-FFF2-40B4-BE49-F238E27FC236}">
                <a16:creationId xmlns:a16="http://schemas.microsoft.com/office/drawing/2014/main" id="{C6340BD5-8CC1-4645-90CF-0BA8830DD5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3358" y="2138989"/>
            <a:ext cx="487816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44"/>
          <p:cNvGrpSpPr/>
          <p:nvPr/>
        </p:nvGrpSpPr>
        <p:grpSpPr>
          <a:xfrm rot="-9019023" flipH="1">
            <a:off x="7381549" y="-28821"/>
            <a:ext cx="1819104" cy="1330966"/>
            <a:chOff x="1873750" y="854225"/>
            <a:chExt cx="838675" cy="613625"/>
          </a:xfrm>
        </p:grpSpPr>
        <p:sp>
          <p:nvSpPr>
            <p:cNvPr id="504" name="Google Shape;504;p44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44"/>
          <p:cNvGrpSpPr/>
          <p:nvPr/>
        </p:nvGrpSpPr>
        <p:grpSpPr>
          <a:xfrm rot="-9019023" flipH="1">
            <a:off x="-829226" y="2976179"/>
            <a:ext cx="1819104" cy="1330966"/>
            <a:chOff x="1873750" y="854225"/>
            <a:chExt cx="838675" cy="613625"/>
          </a:xfrm>
        </p:grpSpPr>
        <p:sp>
          <p:nvSpPr>
            <p:cNvPr id="531" name="Google Shape;531;p44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4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4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4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4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4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4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4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4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4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E4E20E-BA08-4FA8-B9EE-FB85101E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50" y="148297"/>
            <a:ext cx="4629313" cy="46073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45"/>
          <p:cNvGrpSpPr/>
          <p:nvPr/>
        </p:nvGrpSpPr>
        <p:grpSpPr>
          <a:xfrm rot="10800000">
            <a:off x="-12" y="3080692"/>
            <a:ext cx="2232972" cy="1633777"/>
            <a:chOff x="1873750" y="854225"/>
            <a:chExt cx="838675" cy="613625"/>
          </a:xfrm>
        </p:grpSpPr>
        <p:sp>
          <p:nvSpPr>
            <p:cNvPr id="562" name="Google Shape;562;p45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45"/>
          <p:cNvSpPr txBox="1">
            <a:spLocks noGrp="1"/>
          </p:cNvSpPr>
          <p:nvPr>
            <p:ph type="title"/>
          </p:nvPr>
        </p:nvSpPr>
        <p:spPr>
          <a:xfrm>
            <a:off x="2120836" y="1919257"/>
            <a:ext cx="4965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0" name="Google Shape;590;p45"/>
          <p:cNvGrpSpPr/>
          <p:nvPr/>
        </p:nvGrpSpPr>
        <p:grpSpPr>
          <a:xfrm>
            <a:off x="902775" y="2208518"/>
            <a:ext cx="1071793" cy="1580689"/>
            <a:chOff x="902775" y="2208518"/>
            <a:chExt cx="1071793" cy="1580689"/>
          </a:xfrm>
        </p:grpSpPr>
        <p:sp>
          <p:nvSpPr>
            <p:cNvPr id="591" name="Google Shape;591;p45"/>
            <p:cNvSpPr/>
            <p:nvPr/>
          </p:nvSpPr>
          <p:spPr>
            <a:xfrm>
              <a:off x="902775" y="2208531"/>
              <a:ext cx="1071793" cy="1568694"/>
            </a:xfrm>
            <a:custGeom>
              <a:avLst/>
              <a:gdLst/>
              <a:ahLst/>
              <a:cxnLst/>
              <a:rect l="l" t="t" r="r" b="b"/>
              <a:pathLst>
                <a:path w="27319" h="39982" extrusionOk="0">
                  <a:moveTo>
                    <a:pt x="15163" y="0"/>
                  </a:moveTo>
                  <a:cubicBezTo>
                    <a:pt x="15109" y="0"/>
                    <a:pt x="15054" y="6"/>
                    <a:pt x="14997" y="18"/>
                  </a:cubicBezTo>
                  <a:cubicBezTo>
                    <a:pt x="14772" y="65"/>
                    <a:pt x="14724" y="183"/>
                    <a:pt x="14559" y="301"/>
                  </a:cubicBezTo>
                  <a:cubicBezTo>
                    <a:pt x="14382" y="419"/>
                    <a:pt x="14299" y="443"/>
                    <a:pt x="14217" y="561"/>
                  </a:cubicBezTo>
                  <a:cubicBezTo>
                    <a:pt x="14193" y="596"/>
                    <a:pt x="14169" y="620"/>
                    <a:pt x="14157" y="656"/>
                  </a:cubicBezTo>
                  <a:cubicBezTo>
                    <a:pt x="13968" y="643"/>
                    <a:pt x="13768" y="643"/>
                    <a:pt x="13579" y="643"/>
                  </a:cubicBezTo>
                  <a:cubicBezTo>
                    <a:pt x="13059" y="643"/>
                    <a:pt x="12539" y="714"/>
                    <a:pt x="12066" y="833"/>
                  </a:cubicBezTo>
                  <a:cubicBezTo>
                    <a:pt x="12042" y="833"/>
                    <a:pt x="12019" y="845"/>
                    <a:pt x="11995" y="856"/>
                  </a:cubicBezTo>
                  <a:lnTo>
                    <a:pt x="11817" y="892"/>
                  </a:lnTo>
                  <a:lnTo>
                    <a:pt x="11712" y="927"/>
                  </a:lnTo>
                  <a:cubicBezTo>
                    <a:pt x="11699" y="927"/>
                    <a:pt x="11688" y="939"/>
                    <a:pt x="11676" y="939"/>
                  </a:cubicBezTo>
                  <a:cubicBezTo>
                    <a:pt x="11487" y="998"/>
                    <a:pt x="11310" y="1057"/>
                    <a:pt x="11144" y="1116"/>
                  </a:cubicBezTo>
                  <a:cubicBezTo>
                    <a:pt x="10494" y="1352"/>
                    <a:pt x="9915" y="1696"/>
                    <a:pt x="9348" y="2050"/>
                  </a:cubicBezTo>
                  <a:cubicBezTo>
                    <a:pt x="9194" y="1854"/>
                    <a:pt x="8950" y="1721"/>
                    <a:pt x="8663" y="1721"/>
                  </a:cubicBezTo>
                  <a:cubicBezTo>
                    <a:pt x="8621" y="1721"/>
                    <a:pt x="8577" y="1724"/>
                    <a:pt x="8532" y="1731"/>
                  </a:cubicBezTo>
                  <a:cubicBezTo>
                    <a:pt x="8001" y="1790"/>
                    <a:pt x="7552" y="2263"/>
                    <a:pt x="7493" y="2818"/>
                  </a:cubicBezTo>
                  <a:cubicBezTo>
                    <a:pt x="7469" y="3019"/>
                    <a:pt x="7493" y="3196"/>
                    <a:pt x="7552" y="3361"/>
                  </a:cubicBezTo>
                  <a:cubicBezTo>
                    <a:pt x="7079" y="3752"/>
                    <a:pt x="6654" y="4165"/>
                    <a:pt x="6240" y="4603"/>
                  </a:cubicBezTo>
                  <a:cubicBezTo>
                    <a:pt x="5744" y="5146"/>
                    <a:pt x="5283" y="5737"/>
                    <a:pt x="4881" y="6375"/>
                  </a:cubicBezTo>
                  <a:cubicBezTo>
                    <a:pt x="4798" y="6352"/>
                    <a:pt x="4709" y="6339"/>
                    <a:pt x="4612" y="6339"/>
                  </a:cubicBezTo>
                  <a:cubicBezTo>
                    <a:pt x="4559" y="6339"/>
                    <a:pt x="4503" y="6343"/>
                    <a:pt x="4444" y="6351"/>
                  </a:cubicBezTo>
                  <a:cubicBezTo>
                    <a:pt x="4207" y="6386"/>
                    <a:pt x="3829" y="6611"/>
                    <a:pt x="3711" y="6741"/>
                  </a:cubicBezTo>
                  <a:cubicBezTo>
                    <a:pt x="3629" y="6835"/>
                    <a:pt x="3463" y="7226"/>
                    <a:pt x="3463" y="7473"/>
                  </a:cubicBezTo>
                  <a:cubicBezTo>
                    <a:pt x="3475" y="7852"/>
                    <a:pt x="3653" y="8135"/>
                    <a:pt x="3924" y="8253"/>
                  </a:cubicBezTo>
                  <a:cubicBezTo>
                    <a:pt x="3428" y="9506"/>
                    <a:pt x="3085" y="10818"/>
                    <a:pt x="2778" y="12271"/>
                  </a:cubicBezTo>
                  <a:cubicBezTo>
                    <a:pt x="2778" y="12531"/>
                    <a:pt x="3049" y="12626"/>
                    <a:pt x="3227" y="12720"/>
                  </a:cubicBezTo>
                  <a:cubicBezTo>
                    <a:pt x="3818" y="13063"/>
                    <a:pt x="4491" y="13287"/>
                    <a:pt x="5141" y="13547"/>
                  </a:cubicBezTo>
                  <a:cubicBezTo>
                    <a:pt x="5980" y="13902"/>
                    <a:pt x="6867" y="14280"/>
                    <a:pt x="7752" y="14587"/>
                  </a:cubicBezTo>
                  <a:cubicBezTo>
                    <a:pt x="8214" y="14741"/>
                    <a:pt x="8663" y="14907"/>
                    <a:pt x="9135" y="15013"/>
                  </a:cubicBezTo>
                  <a:cubicBezTo>
                    <a:pt x="10447" y="15308"/>
                    <a:pt x="11817" y="15238"/>
                    <a:pt x="13354" y="15261"/>
                  </a:cubicBezTo>
                  <a:cubicBezTo>
                    <a:pt x="13354" y="16100"/>
                    <a:pt x="13342" y="16939"/>
                    <a:pt x="13377" y="17778"/>
                  </a:cubicBezTo>
                  <a:lnTo>
                    <a:pt x="13377" y="17849"/>
                  </a:lnTo>
                  <a:cubicBezTo>
                    <a:pt x="13070" y="18203"/>
                    <a:pt x="12857" y="18628"/>
                    <a:pt x="12597" y="19125"/>
                  </a:cubicBezTo>
                  <a:cubicBezTo>
                    <a:pt x="12479" y="19373"/>
                    <a:pt x="11924" y="20354"/>
                    <a:pt x="12290" y="20697"/>
                  </a:cubicBezTo>
                  <a:cubicBezTo>
                    <a:pt x="12359" y="20760"/>
                    <a:pt x="12440" y="20785"/>
                    <a:pt x="12525" y="20785"/>
                  </a:cubicBezTo>
                  <a:cubicBezTo>
                    <a:pt x="12761" y="20785"/>
                    <a:pt x="13029" y="20593"/>
                    <a:pt x="13177" y="20472"/>
                  </a:cubicBezTo>
                  <a:cubicBezTo>
                    <a:pt x="13283" y="20377"/>
                    <a:pt x="13389" y="20283"/>
                    <a:pt x="13484" y="20188"/>
                  </a:cubicBezTo>
                  <a:lnTo>
                    <a:pt x="13484" y="20188"/>
                  </a:lnTo>
                  <a:cubicBezTo>
                    <a:pt x="13555" y="22564"/>
                    <a:pt x="13508" y="24880"/>
                    <a:pt x="13200" y="27066"/>
                  </a:cubicBezTo>
                  <a:cubicBezTo>
                    <a:pt x="12940" y="28921"/>
                    <a:pt x="12610" y="30871"/>
                    <a:pt x="12421" y="32750"/>
                  </a:cubicBezTo>
                  <a:cubicBezTo>
                    <a:pt x="12373" y="33258"/>
                    <a:pt x="12350" y="33777"/>
                    <a:pt x="12337" y="34310"/>
                  </a:cubicBezTo>
                  <a:cubicBezTo>
                    <a:pt x="12148" y="34310"/>
                    <a:pt x="11948" y="34321"/>
                    <a:pt x="11747" y="34333"/>
                  </a:cubicBezTo>
                  <a:cubicBezTo>
                    <a:pt x="10565" y="34428"/>
                    <a:pt x="9667" y="34971"/>
                    <a:pt x="8863" y="35491"/>
                  </a:cubicBezTo>
                  <a:cubicBezTo>
                    <a:pt x="8131" y="35975"/>
                    <a:pt x="7410" y="36579"/>
                    <a:pt x="6476" y="37004"/>
                  </a:cubicBezTo>
                  <a:cubicBezTo>
                    <a:pt x="6453" y="37015"/>
                    <a:pt x="6418" y="37028"/>
                    <a:pt x="6382" y="37051"/>
                  </a:cubicBezTo>
                  <a:cubicBezTo>
                    <a:pt x="6330" y="36982"/>
                    <a:pt x="6254" y="36954"/>
                    <a:pt x="6166" y="36954"/>
                  </a:cubicBezTo>
                  <a:cubicBezTo>
                    <a:pt x="5955" y="36954"/>
                    <a:pt x="5678" y="37115"/>
                    <a:pt x="5520" y="37240"/>
                  </a:cubicBezTo>
                  <a:cubicBezTo>
                    <a:pt x="5874" y="36543"/>
                    <a:pt x="6323" y="35881"/>
                    <a:pt x="6559" y="35113"/>
                  </a:cubicBezTo>
                  <a:cubicBezTo>
                    <a:pt x="6630" y="34865"/>
                    <a:pt x="6784" y="34510"/>
                    <a:pt x="6583" y="34239"/>
                  </a:cubicBezTo>
                  <a:cubicBezTo>
                    <a:pt x="6547" y="34186"/>
                    <a:pt x="6487" y="34165"/>
                    <a:pt x="6418" y="34165"/>
                  </a:cubicBezTo>
                  <a:cubicBezTo>
                    <a:pt x="6286" y="34165"/>
                    <a:pt x="6121" y="34243"/>
                    <a:pt x="6027" y="34321"/>
                  </a:cubicBezTo>
                  <a:cubicBezTo>
                    <a:pt x="5838" y="34452"/>
                    <a:pt x="5649" y="34711"/>
                    <a:pt x="5496" y="34948"/>
                  </a:cubicBezTo>
                  <a:cubicBezTo>
                    <a:pt x="5283" y="35266"/>
                    <a:pt x="5129" y="35668"/>
                    <a:pt x="5011" y="35999"/>
                  </a:cubicBezTo>
                  <a:cubicBezTo>
                    <a:pt x="4964" y="36129"/>
                    <a:pt x="4916" y="36248"/>
                    <a:pt x="4858" y="36342"/>
                  </a:cubicBezTo>
                  <a:cubicBezTo>
                    <a:pt x="4798" y="35562"/>
                    <a:pt x="4622" y="34617"/>
                    <a:pt x="4231" y="34108"/>
                  </a:cubicBezTo>
                  <a:cubicBezTo>
                    <a:pt x="4113" y="33967"/>
                    <a:pt x="3889" y="33777"/>
                    <a:pt x="3735" y="33766"/>
                  </a:cubicBezTo>
                  <a:cubicBezTo>
                    <a:pt x="3719" y="33765"/>
                    <a:pt x="3703" y="33764"/>
                    <a:pt x="3687" y="33764"/>
                  </a:cubicBezTo>
                  <a:cubicBezTo>
                    <a:pt x="3466" y="33764"/>
                    <a:pt x="3317" y="33913"/>
                    <a:pt x="3251" y="33990"/>
                  </a:cubicBezTo>
                  <a:cubicBezTo>
                    <a:pt x="2931" y="34392"/>
                    <a:pt x="3026" y="35196"/>
                    <a:pt x="3168" y="35822"/>
                  </a:cubicBezTo>
                  <a:cubicBezTo>
                    <a:pt x="3274" y="36283"/>
                    <a:pt x="3440" y="36838"/>
                    <a:pt x="3640" y="37264"/>
                  </a:cubicBezTo>
                  <a:cubicBezTo>
                    <a:pt x="3700" y="37393"/>
                    <a:pt x="3758" y="37535"/>
                    <a:pt x="3829" y="37677"/>
                  </a:cubicBezTo>
                  <a:cubicBezTo>
                    <a:pt x="2542" y="37902"/>
                    <a:pt x="1289" y="38126"/>
                    <a:pt x="557" y="38895"/>
                  </a:cubicBezTo>
                  <a:cubicBezTo>
                    <a:pt x="320" y="39142"/>
                    <a:pt x="72" y="39544"/>
                    <a:pt x="1" y="39982"/>
                  </a:cubicBezTo>
                  <a:lnTo>
                    <a:pt x="21519" y="39982"/>
                  </a:lnTo>
                  <a:cubicBezTo>
                    <a:pt x="21483" y="39438"/>
                    <a:pt x="20810" y="38895"/>
                    <a:pt x="20338" y="38646"/>
                  </a:cubicBezTo>
                  <a:cubicBezTo>
                    <a:pt x="20018" y="38493"/>
                    <a:pt x="19676" y="38375"/>
                    <a:pt x="19345" y="38268"/>
                  </a:cubicBezTo>
                  <a:cubicBezTo>
                    <a:pt x="19463" y="36330"/>
                    <a:pt x="19120" y="34546"/>
                    <a:pt x="18860" y="32797"/>
                  </a:cubicBezTo>
                  <a:cubicBezTo>
                    <a:pt x="18435" y="29985"/>
                    <a:pt x="18104" y="27102"/>
                    <a:pt x="17880" y="24100"/>
                  </a:cubicBezTo>
                  <a:cubicBezTo>
                    <a:pt x="17797" y="23107"/>
                    <a:pt x="17714" y="22091"/>
                    <a:pt x="17678" y="21063"/>
                  </a:cubicBezTo>
                  <a:cubicBezTo>
                    <a:pt x="17655" y="20508"/>
                    <a:pt x="17643" y="19952"/>
                    <a:pt x="17643" y="19385"/>
                  </a:cubicBezTo>
                  <a:cubicBezTo>
                    <a:pt x="17726" y="19385"/>
                    <a:pt x="17797" y="19373"/>
                    <a:pt x="17880" y="19350"/>
                  </a:cubicBezTo>
                  <a:cubicBezTo>
                    <a:pt x="18482" y="19125"/>
                    <a:pt x="17986" y="18026"/>
                    <a:pt x="17667" y="17801"/>
                  </a:cubicBezTo>
                  <a:cubicBezTo>
                    <a:pt x="17678" y="16963"/>
                    <a:pt x="17702" y="16123"/>
                    <a:pt x="17714" y="15285"/>
                  </a:cubicBezTo>
                  <a:cubicBezTo>
                    <a:pt x="18931" y="15225"/>
                    <a:pt x="20113" y="15107"/>
                    <a:pt x="21247" y="14954"/>
                  </a:cubicBezTo>
                  <a:cubicBezTo>
                    <a:pt x="22263" y="14823"/>
                    <a:pt x="23303" y="14576"/>
                    <a:pt x="24201" y="14280"/>
                  </a:cubicBezTo>
                  <a:cubicBezTo>
                    <a:pt x="24663" y="14127"/>
                    <a:pt x="25123" y="13961"/>
                    <a:pt x="25513" y="13749"/>
                  </a:cubicBezTo>
                  <a:cubicBezTo>
                    <a:pt x="25702" y="13654"/>
                    <a:pt x="25927" y="13560"/>
                    <a:pt x="26092" y="13429"/>
                  </a:cubicBezTo>
                  <a:cubicBezTo>
                    <a:pt x="26222" y="13323"/>
                    <a:pt x="26305" y="13169"/>
                    <a:pt x="26388" y="13051"/>
                  </a:cubicBezTo>
                  <a:cubicBezTo>
                    <a:pt x="26388" y="13051"/>
                    <a:pt x="26459" y="13027"/>
                    <a:pt x="26470" y="12992"/>
                  </a:cubicBezTo>
                  <a:cubicBezTo>
                    <a:pt x="26565" y="12921"/>
                    <a:pt x="26624" y="12827"/>
                    <a:pt x="26659" y="12696"/>
                  </a:cubicBezTo>
                  <a:cubicBezTo>
                    <a:pt x="26671" y="12673"/>
                    <a:pt x="26683" y="12638"/>
                    <a:pt x="26683" y="12614"/>
                  </a:cubicBezTo>
                  <a:cubicBezTo>
                    <a:pt x="26695" y="12531"/>
                    <a:pt x="26695" y="12437"/>
                    <a:pt x="26695" y="12342"/>
                  </a:cubicBezTo>
                  <a:cubicBezTo>
                    <a:pt x="26695" y="12295"/>
                    <a:pt x="26683" y="12236"/>
                    <a:pt x="26683" y="12189"/>
                  </a:cubicBezTo>
                  <a:cubicBezTo>
                    <a:pt x="26671" y="11940"/>
                    <a:pt x="26671" y="11704"/>
                    <a:pt x="26671" y="11562"/>
                  </a:cubicBezTo>
                  <a:cubicBezTo>
                    <a:pt x="26648" y="11113"/>
                    <a:pt x="26601" y="10759"/>
                    <a:pt x="26541" y="10416"/>
                  </a:cubicBezTo>
                  <a:cubicBezTo>
                    <a:pt x="26837" y="10393"/>
                    <a:pt x="27120" y="10227"/>
                    <a:pt x="27191" y="9944"/>
                  </a:cubicBezTo>
                  <a:cubicBezTo>
                    <a:pt x="27319" y="9491"/>
                    <a:pt x="27070" y="9163"/>
                    <a:pt x="26546" y="9163"/>
                  </a:cubicBezTo>
                  <a:cubicBezTo>
                    <a:pt x="26537" y="9163"/>
                    <a:pt x="26527" y="9164"/>
                    <a:pt x="26517" y="9164"/>
                  </a:cubicBezTo>
                  <a:cubicBezTo>
                    <a:pt x="26435" y="9164"/>
                    <a:pt x="26352" y="9175"/>
                    <a:pt x="26281" y="9187"/>
                  </a:cubicBezTo>
                  <a:cubicBezTo>
                    <a:pt x="25868" y="7675"/>
                    <a:pt x="25147" y="6446"/>
                    <a:pt x="24284" y="5430"/>
                  </a:cubicBezTo>
                  <a:cubicBezTo>
                    <a:pt x="24367" y="5312"/>
                    <a:pt x="24426" y="5181"/>
                    <a:pt x="24450" y="5028"/>
                  </a:cubicBezTo>
                  <a:cubicBezTo>
                    <a:pt x="24493" y="4617"/>
                    <a:pt x="24229" y="4274"/>
                    <a:pt x="23839" y="4274"/>
                  </a:cubicBezTo>
                  <a:cubicBezTo>
                    <a:pt x="23803" y="4274"/>
                    <a:pt x="23766" y="4277"/>
                    <a:pt x="23729" y="4283"/>
                  </a:cubicBezTo>
                  <a:cubicBezTo>
                    <a:pt x="23634" y="4307"/>
                    <a:pt x="23575" y="4366"/>
                    <a:pt x="23457" y="4390"/>
                  </a:cubicBezTo>
                  <a:cubicBezTo>
                    <a:pt x="23410" y="4401"/>
                    <a:pt x="23363" y="4413"/>
                    <a:pt x="23315" y="4413"/>
                  </a:cubicBezTo>
                  <a:cubicBezTo>
                    <a:pt x="23197" y="4295"/>
                    <a:pt x="23079" y="4188"/>
                    <a:pt x="22949" y="4083"/>
                  </a:cubicBezTo>
                  <a:cubicBezTo>
                    <a:pt x="22914" y="4047"/>
                    <a:pt x="22878" y="4023"/>
                    <a:pt x="22843" y="3988"/>
                  </a:cubicBezTo>
                  <a:cubicBezTo>
                    <a:pt x="22796" y="3941"/>
                    <a:pt x="22736" y="3894"/>
                    <a:pt x="22677" y="3846"/>
                  </a:cubicBezTo>
                  <a:cubicBezTo>
                    <a:pt x="22488" y="3692"/>
                    <a:pt x="22299" y="3539"/>
                    <a:pt x="22098" y="3385"/>
                  </a:cubicBezTo>
                  <a:cubicBezTo>
                    <a:pt x="21932" y="3255"/>
                    <a:pt x="21756" y="3125"/>
                    <a:pt x="21578" y="3007"/>
                  </a:cubicBezTo>
                  <a:cubicBezTo>
                    <a:pt x="21519" y="2960"/>
                    <a:pt x="21460" y="2925"/>
                    <a:pt x="21413" y="2889"/>
                  </a:cubicBezTo>
                  <a:lnTo>
                    <a:pt x="21307" y="2818"/>
                  </a:lnTo>
                  <a:lnTo>
                    <a:pt x="21200" y="2747"/>
                  </a:lnTo>
                  <a:cubicBezTo>
                    <a:pt x="21153" y="2723"/>
                    <a:pt x="21118" y="2700"/>
                    <a:pt x="21082" y="2676"/>
                  </a:cubicBezTo>
                  <a:cubicBezTo>
                    <a:pt x="20964" y="2605"/>
                    <a:pt x="20834" y="2534"/>
                    <a:pt x="20716" y="2452"/>
                  </a:cubicBezTo>
                  <a:cubicBezTo>
                    <a:pt x="20621" y="2405"/>
                    <a:pt x="20527" y="2345"/>
                    <a:pt x="20432" y="2298"/>
                  </a:cubicBezTo>
                  <a:lnTo>
                    <a:pt x="20290" y="2227"/>
                  </a:lnTo>
                  <a:cubicBezTo>
                    <a:pt x="19960" y="2050"/>
                    <a:pt x="19616" y="1896"/>
                    <a:pt x="19262" y="1754"/>
                  </a:cubicBezTo>
                  <a:lnTo>
                    <a:pt x="18978" y="1648"/>
                  </a:lnTo>
                  <a:cubicBezTo>
                    <a:pt x="18837" y="1589"/>
                    <a:pt x="18695" y="1542"/>
                    <a:pt x="18542" y="1494"/>
                  </a:cubicBezTo>
                  <a:cubicBezTo>
                    <a:pt x="18482" y="1471"/>
                    <a:pt x="18411" y="1447"/>
                    <a:pt x="18352" y="1436"/>
                  </a:cubicBezTo>
                  <a:cubicBezTo>
                    <a:pt x="18211" y="1388"/>
                    <a:pt x="18069" y="1352"/>
                    <a:pt x="17927" y="1305"/>
                  </a:cubicBezTo>
                  <a:cubicBezTo>
                    <a:pt x="17868" y="1294"/>
                    <a:pt x="17809" y="1270"/>
                    <a:pt x="17738" y="1258"/>
                  </a:cubicBezTo>
                  <a:lnTo>
                    <a:pt x="17454" y="1187"/>
                  </a:lnTo>
                  <a:cubicBezTo>
                    <a:pt x="17348" y="1152"/>
                    <a:pt x="17242" y="1128"/>
                    <a:pt x="17135" y="1105"/>
                  </a:cubicBezTo>
                  <a:cubicBezTo>
                    <a:pt x="16911" y="1057"/>
                    <a:pt x="16686" y="1010"/>
                    <a:pt x="16473" y="963"/>
                  </a:cubicBezTo>
                  <a:cubicBezTo>
                    <a:pt x="16273" y="927"/>
                    <a:pt x="16084" y="892"/>
                    <a:pt x="15882" y="856"/>
                  </a:cubicBezTo>
                  <a:cubicBezTo>
                    <a:pt x="15895" y="774"/>
                    <a:pt x="15895" y="691"/>
                    <a:pt x="15871" y="608"/>
                  </a:cubicBezTo>
                  <a:cubicBezTo>
                    <a:pt x="15819" y="277"/>
                    <a:pt x="15540" y="0"/>
                    <a:pt x="15163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45"/>
            <p:cNvGrpSpPr/>
            <p:nvPr/>
          </p:nvGrpSpPr>
          <p:grpSpPr>
            <a:xfrm>
              <a:off x="916409" y="2208518"/>
              <a:ext cx="1047051" cy="1580689"/>
              <a:chOff x="1025963" y="2286272"/>
              <a:chExt cx="1047051" cy="1580689"/>
            </a:xfrm>
          </p:grpSpPr>
          <p:sp>
            <p:nvSpPr>
              <p:cNvPr id="593" name="Google Shape;593;p45"/>
              <p:cNvSpPr/>
              <p:nvPr/>
            </p:nvSpPr>
            <p:spPr>
              <a:xfrm flipH="1">
                <a:off x="1143215" y="2751011"/>
                <a:ext cx="927276" cy="140217"/>
              </a:xfrm>
              <a:custGeom>
                <a:avLst/>
                <a:gdLst/>
                <a:ahLst/>
                <a:cxnLst/>
                <a:rect l="l" t="t" r="r" b="b"/>
                <a:pathLst>
                  <a:path w="21010" h="3177" extrusionOk="0">
                    <a:moveTo>
                      <a:pt x="20926" y="1014"/>
                    </a:moveTo>
                    <a:cubicBezTo>
                      <a:pt x="21009" y="1046"/>
                      <a:pt x="20884" y="1098"/>
                      <a:pt x="20884" y="1098"/>
                    </a:cubicBezTo>
                    <a:cubicBezTo>
                      <a:pt x="20800" y="1202"/>
                      <a:pt x="20728" y="1338"/>
                      <a:pt x="20612" y="1432"/>
                    </a:cubicBezTo>
                    <a:cubicBezTo>
                      <a:pt x="20477" y="1547"/>
                      <a:pt x="20278" y="1631"/>
                      <a:pt x="20111" y="1724"/>
                    </a:cubicBezTo>
                    <a:cubicBezTo>
                      <a:pt x="19756" y="1902"/>
                      <a:pt x="19359" y="2059"/>
                      <a:pt x="18952" y="2184"/>
                    </a:cubicBezTo>
                    <a:cubicBezTo>
                      <a:pt x="18147" y="2446"/>
                      <a:pt x="17227" y="2665"/>
                      <a:pt x="16329" y="2790"/>
                    </a:cubicBezTo>
                    <a:cubicBezTo>
                      <a:pt x="14418" y="3041"/>
                      <a:pt x="12296" y="3177"/>
                      <a:pt x="10218" y="3072"/>
                    </a:cubicBezTo>
                    <a:cubicBezTo>
                      <a:pt x="8514" y="2989"/>
                      <a:pt x="7021" y="3156"/>
                      <a:pt x="5621" y="2832"/>
                    </a:cubicBezTo>
                    <a:cubicBezTo>
                      <a:pt x="5213" y="2738"/>
                      <a:pt x="4816" y="2592"/>
                      <a:pt x="4398" y="2456"/>
                    </a:cubicBezTo>
                    <a:cubicBezTo>
                      <a:pt x="3625" y="2184"/>
                      <a:pt x="2842" y="1850"/>
                      <a:pt x="2090" y="1547"/>
                    </a:cubicBezTo>
                    <a:cubicBezTo>
                      <a:pt x="1525" y="1306"/>
                      <a:pt x="930" y="1108"/>
                      <a:pt x="407" y="805"/>
                    </a:cubicBezTo>
                    <a:cubicBezTo>
                      <a:pt x="251" y="721"/>
                      <a:pt x="10" y="638"/>
                      <a:pt x="0" y="408"/>
                    </a:cubicBezTo>
                    <a:cubicBezTo>
                      <a:pt x="52" y="304"/>
                      <a:pt x="198" y="314"/>
                      <a:pt x="293" y="293"/>
                    </a:cubicBezTo>
                    <a:cubicBezTo>
                      <a:pt x="1066" y="157"/>
                      <a:pt x="2027" y="189"/>
                      <a:pt x="2935" y="147"/>
                    </a:cubicBezTo>
                    <a:cubicBezTo>
                      <a:pt x="6039" y="1"/>
                      <a:pt x="9152" y="324"/>
                      <a:pt x="12108" y="429"/>
                    </a:cubicBezTo>
                    <a:cubicBezTo>
                      <a:pt x="15170" y="533"/>
                      <a:pt x="18126" y="753"/>
                      <a:pt x="20926" y="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5"/>
              <p:cNvSpPr/>
              <p:nvPr/>
            </p:nvSpPr>
            <p:spPr>
              <a:xfrm flipH="1">
                <a:off x="1458083" y="2882436"/>
                <a:ext cx="280831" cy="94621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1439" extrusionOk="0">
                    <a:moveTo>
                      <a:pt x="962" y="1"/>
                    </a:moveTo>
                    <a:cubicBezTo>
                      <a:pt x="2226" y="53"/>
                      <a:pt x="3542" y="64"/>
                      <a:pt x="4775" y="136"/>
                    </a:cubicBezTo>
                    <a:cubicBezTo>
                      <a:pt x="4765" y="2069"/>
                      <a:pt x="4670" y="3950"/>
                      <a:pt x="4733" y="5778"/>
                    </a:cubicBezTo>
                    <a:cubicBezTo>
                      <a:pt x="4765" y="6687"/>
                      <a:pt x="4848" y="7586"/>
                      <a:pt x="4911" y="8473"/>
                    </a:cubicBezTo>
                    <a:cubicBezTo>
                      <a:pt x="5120" y="11127"/>
                      <a:pt x="5402" y="13666"/>
                      <a:pt x="5778" y="16152"/>
                    </a:cubicBezTo>
                    <a:cubicBezTo>
                      <a:pt x="6028" y="17813"/>
                      <a:pt x="6363" y="19517"/>
                      <a:pt x="6175" y="21376"/>
                    </a:cubicBezTo>
                    <a:cubicBezTo>
                      <a:pt x="4200" y="21397"/>
                      <a:pt x="2383" y="21313"/>
                      <a:pt x="356" y="21439"/>
                    </a:cubicBezTo>
                    <a:cubicBezTo>
                      <a:pt x="63" y="20666"/>
                      <a:pt x="84" y="19767"/>
                      <a:pt x="52" y="18890"/>
                    </a:cubicBezTo>
                    <a:cubicBezTo>
                      <a:pt x="11" y="17970"/>
                      <a:pt x="1" y="17009"/>
                      <a:pt x="94" y="16111"/>
                    </a:cubicBezTo>
                    <a:cubicBezTo>
                      <a:pt x="261" y="14449"/>
                      <a:pt x="544" y="12726"/>
                      <a:pt x="784" y="11085"/>
                    </a:cubicBezTo>
                    <a:cubicBezTo>
                      <a:pt x="1087" y="8912"/>
                      <a:pt x="1097" y="6604"/>
                      <a:pt x="1004" y="4222"/>
                    </a:cubicBezTo>
                    <a:lnTo>
                      <a:pt x="941" y="2873"/>
                    </a:lnTo>
                    <a:cubicBezTo>
                      <a:pt x="899" y="1933"/>
                      <a:pt x="920" y="1014"/>
                      <a:pt x="920" y="74"/>
                    </a:cubicBezTo>
                    <a:cubicBezTo>
                      <a:pt x="930" y="53"/>
                      <a:pt x="930" y="11"/>
                      <a:pt x="9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5"/>
              <p:cNvSpPr/>
              <p:nvPr/>
            </p:nvSpPr>
            <p:spPr>
              <a:xfrm>
                <a:off x="1475767" y="2991236"/>
                <a:ext cx="256910" cy="124063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2811" extrusionOk="0">
                    <a:moveTo>
                      <a:pt x="5047" y="10"/>
                    </a:moveTo>
                    <a:cubicBezTo>
                      <a:pt x="5319" y="157"/>
                      <a:pt x="5820" y="1201"/>
                      <a:pt x="5256" y="1400"/>
                    </a:cubicBezTo>
                    <a:cubicBezTo>
                      <a:pt x="4775" y="1578"/>
                      <a:pt x="4169" y="951"/>
                      <a:pt x="3887" y="732"/>
                    </a:cubicBezTo>
                    <a:cubicBezTo>
                      <a:pt x="3866" y="1160"/>
                      <a:pt x="3772" y="1547"/>
                      <a:pt x="3480" y="1640"/>
                    </a:cubicBezTo>
                    <a:cubicBezTo>
                      <a:pt x="2947" y="1828"/>
                      <a:pt x="2602" y="1317"/>
                      <a:pt x="2414" y="962"/>
                    </a:cubicBezTo>
                    <a:cubicBezTo>
                      <a:pt x="2048" y="1400"/>
                      <a:pt x="1620" y="1954"/>
                      <a:pt x="1108" y="2392"/>
                    </a:cubicBezTo>
                    <a:cubicBezTo>
                      <a:pt x="920" y="2539"/>
                      <a:pt x="555" y="2810"/>
                      <a:pt x="325" y="2591"/>
                    </a:cubicBezTo>
                    <a:cubicBezTo>
                      <a:pt x="0" y="2288"/>
                      <a:pt x="481" y="1421"/>
                      <a:pt x="596" y="1201"/>
                    </a:cubicBezTo>
                    <a:cubicBezTo>
                      <a:pt x="826" y="753"/>
                      <a:pt x="1014" y="377"/>
                      <a:pt x="1307" y="52"/>
                    </a:cubicBezTo>
                    <a:cubicBezTo>
                      <a:pt x="2602" y="63"/>
                      <a:pt x="3731" y="0"/>
                      <a:pt x="504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5"/>
              <p:cNvSpPr/>
              <p:nvPr/>
            </p:nvSpPr>
            <p:spPr>
              <a:xfrm flipH="1">
                <a:off x="1136285" y="2315257"/>
                <a:ext cx="934206" cy="488354"/>
              </a:xfrm>
              <a:custGeom>
                <a:avLst/>
                <a:gdLst/>
                <a:ahLst/>
                <a:cxnLst/>
                <a:rect l="l" t="t" r="r" b="b"/>
                <a:pathLst>
                  <a:path w="21167" h="11065" extrusionOk="0">
                    <a:moveTo>
                      <a:pt x="0" y="10281"/>
                    </a:moveTo>
                    <a:cubicBezTo>
                      <a:pt x="293" y="8913"/>
                      <a:pt x="627" y="7669"/>
                      <a:pt x="1118" y="6510"/>
                    </a:cubicBezTo>
                    <a:cubicBezTo>
                      <a:pt x="1588" y="5382"/>
                      <a:pt x="2267" y="4368"/>
                      <a:pt x="3072" y="3511"/>
                    </a:cubicBezTo>
                    <a:cubicBezTo>
                      <a:pt x="3855" y="2665"/>
                      <a:pt x="4743" y="1913"/>
                      <a:pt x="5777" y="1265"/>
                    </a:cubicBezTo>
                    <a:cubicBezTo>
                      <a:pt x="6300" y="941"/>
                      <a:pt x="6822" y="638"/>
                      <a:pt x="7397" y="419"/>
                    </a:cubicBezTo>
                    <a:cubicBezTo>
                      <a:pt x="8024" y="189"/>
                      <a:pt x="8786" y="1"/>
                      <a:pt x="9559" y="1"/>
                    </a:cubicBezTo>
                    <a:cubicBezTo>
                      <a:pt x="10448" y="1"/>
                      <a:pt x="11304" y="126"/>
                      <a:pt x="12108" y="283"/>
                    </a:cubicBezTo>
                    <a:cubicBezTo>
                      <a:pt x="12902" y="440"/>
                      <a:pt x="13665" y="638"/>
                      <a:pt x="14334" y="889"/>
                    </a:cubicBezTo>
                    <a:cubicBezTo>
                      <a:pt x="15692" y="1380"/>
                      <a:pt x="16851" y="2185"/>
                      <a:pt x="17844" y="3041"/>
                    </a:cubicBezTo>
                    <a:cubicBezTo>
                      <a:pt x="19275" y="4295"/>
                      <a:pt x="20550" y="5977"/>
                      <a:pt x="20978" y="8390"/>
                    </a:cubicBezTo>
                    <a:cubicBezTo>
                      <a:pt x="21041" y="8756"/>
                      <a:pt x="21114" y="9143"/>
                      <a:pt x="21125" y="9665"/>
                    </a:cubicBezTo>
                    <a:cubicBezTo>
                      <a:pt x="21135" y="9811"/>
                      <a:pt x="21135" y="10093"/>
                      <a:pt x="21156" y="10344"/>
                    </a:cubicBezTo>
                    <a:cubicBezTo>
                      <a:pt x="21167" y="10615"/>
                      <a:pt x="21104" y="10814"/>
                      <a:pt x="20958" y="10919"/>
                    </a:cubicBezTo>
                    <a:cubicBezTo>
                      <a:pt x="20905" y="10960"/>
                      <a:pt x="20069" y="10960"/>
                      <a:pt x="19756" y="10971"/>
                    </a:cubicBezTo>
                    <a:cubicBezTo>
                      <a:pt x="18418" y="11002"/>
                      <a:pt x="16956" y="11065"/>
                      <a:pt x="15713" y="11065"/>
                    </a:cubicBezTo>
                    <a:cubicBezTo>
                      <a:pt x="10155" y="11065"/>
                      <a:pt x="5140" y="10678"/>
                      <a:pt x="0" y="102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5"/>
              <p:cNvSpPr/>
              <p:nvPr/>
            </p:nvSpPr>
            <p:spPr>
              <a:xfrm flipH="1">
                <a:off x="1226782" y="2807233"/>
                <a:ext cx="37824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2" extrusionOk="0">
                    <a:moveTo>
                      <a:pt x="857" y="1"/>
                    </a:moveTo>
                    <a:cubicBezTo>
                      <a:pt x="575" y="11"/>
                      <a:pt x="293" y="11"/>
                      <a:pt x="0" y="21"/>
                    </a:cubicBezTo>
                    <a:lnTo>
                      <a:pt x="0" y="21"/>
                    </a:lnTo>
                    <a:cubicBezTo>
                      <a:pt x="293" y="11"/>
                      <a:pt x="575" y="11"/>
                      <a:pt x="857" y="1"/>
                    </a:cubicBezTo>
                    <a:close/>
                  </a:path>
                </a:pathLst>
              </a:custGeom>
              <a:solidFill>
                <a:srgbClr val="2E19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5"/>
              <p:cNvSpPr/>
              <p:nvPr/>
            </p:nvSpPr>
            <p:spPr>
              <a:xfrm flipH="1">
                <a:off x="1164080" y="2323062"/>
                <a:ext cx="609107" cy="485132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10992" extrusionOk="0">
                    <a:moveTo>
                      <a:pt x="2204" y="1"/>
                    </a:moveTo>
                    <a:cubicBezTo>
                      <a:pt x="1431" y="1"/>
                      <a:pt x="669" y="189"/>
                      <a:pt x="42" y="419"/>
                    </a:cubicBezTo>
                    <a:cubicBezTo>
                      <a:pt x="31" y="430"/>
                      <a:pt x="21" y="430"/>
                      <a:pt x="0" y="440"/>
                    </a:cubicBezTo>
                    <a:cubicBezTo>
                      <a:pt x="867" y="440"/>
                      <a:pt x="1703" y="565"/>
                      <a:pt x="2487" y="722"/>
                    </a:cubicBezTo>
                    <a:cubicBezTo>
                      <a:pt x="3281" y="878"/>
                      <a:pt x="4043" y="1077"/>
                      <a:pt x="4711" y="1328"/>
                    </a:cubicBezTo>
                    <a:cubicBezTo>
                      <a:pt x="6070" y="1819"/>
                      <a:pt x="7240" y="2613"/>
                      <a:pt x="8222" y="3480"/>
                    </a:cubicBezTo>
                    <a:cubicBezTo>
                      <a:pt x="9653" y="4734"/>
                      <a:pt x="10938" y="6415"/>
                      <a:pt x="11356" y="8829"/>
                    </a:cubicBezTo>
                    <a:cubicBezTo>
                      <a:pt x="11419" y="9194"/>
                      <a:pt x="11492" y="9581"/>
                      <a:pt x="11513" y="10104"/>
                    </a:cubicBezTo>
                    <a:cubicBezTo>
                      <a:pt x="11513" y="10250"/>
                      <a:pt x="11513" y="10532"/>
                      <a:pt x="11534" y="10782"/>
                    </a:cubicBezTo>
                    <a:cubicBezTo>
                      <a:pt x="11534" y="10866"/>
                      <a:pt x="11534" y="10929"/>
                      <a:pt x="11523" y="10991"/>
                    </a:cubicBezTo>
                    <a:cubicBezTo>
                      <a:pt x="11816" y="10981"/>
                      <a:pt x="12098" y="10981"/>
                      <a:pt x="12380" y="10971"/>
                    </a:cubicBezTo>
                    <a:lnTo>
                      <a:pt x="12401" y="10971"/>
                    </a:lnTo>
                    <a:cubicBezTo>
                      <a:pt x="12714" y="10960"/>
                      <a:pt x="13550" y="10960"/>
                      <a:pt x="13603" y="10919"/>
                    </a:cubicBezTo>
                    <a:cubicBezTo>
                      <a:pt x="13728" y="10824"/>
                      <a:pt x="13801" y="10657"/>
                      <a:pt x="13801" y="10427"/>
                    </a:cubicBezTo>
                    <a:lnTo>
                      <a:pt x="13801" y="10344"/>
                    </a:lnTo>
                    <a:cubicBezTo>
                      <a:pt x="13780" y="10093"/>
                      <a:pt x="13780" y="9811"/>
                      <a:pt x="13770" y="9665"/>
                    </a:cubicBezTo>
                    <a:cubicBezTo>
                      <a:pt x="13759" y="9143"/>
                      <a:pt x="13686" y="8756"/>
                      <a:pt x="13623" y="8390"/>
                    </a:cubicBezTo>
                    <a:cubicBezTo>
                      <a:pt x="13195" y="5977"/>
                      <a:pt x="11920" y="4295"/>
                      <a:pt x="10489" y="3041"/>
                    </a:cubicBezTo>
                    <a:cubicBezTo>
                      <a:pt x="9496" y="2185"/>
                      <a:pt x="8337" y="1380"/>
                      <a:pt x="6979" y="889"/>
                    </a:cubicBezTo>
                    <a:cubicBezTo>
                      <a:pt x="6310" y="638"/>
                      <a:pt x="5547" y="440"/>
                      <a:pt x="4753" y="283"/>
                    </a:cubicBezTo>
                    <a:cubicBezTo>
                      <a:pt x="3949" y="126"/>
                      <a:pt x="3093" y="1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5"/>
              <p:cNvSpPr/>
              <p:nvPr/>
            </p:nvSpPr>
            <p:spPr>
              <a:xfrm>
                <a:off x="1561190" y="2286272"/>
                <a:ext cx="84386" cy="77545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57" extrusionOk="0">
                    <a:moveTo>
                      <a:pt x="1055" y="94"/>
                    </a:moveTo>
                    <a:cubicBezTo>
                      <a:pt x="1452" y="1"/>
                      <a:pt x="1776" y="273"/>
                      <a:pt x="1828" y="607"/>
                    </a:cubicBezTo>
                    <a:cubicBezTo>
                      <a:pt x="1911" y="1129"/>
                      <a:pt x="1431" y="1756"/>
                      <a:pt x="888" y="1756"/>
                    </a:cubicBezTo>
                    <a:cubicBezTo>
                      <a:pt x="344" y="1756"/>
                      <a:pt x="0" y="1067"/>
                      <a:pt x="355" y="565"/>
                    </a:cubicBezTo>
                    <a:cubicBezTo>
                      <a:pt x="428" y="471"/>
                      <a:pt x="512" y="440"/>
                      <a:pt x="658" y="335"/>
                    </a:cubicBezTo>
                    <a:cubicBezTo>
                      <a:pt x="815" y="231"/>
                      <a:pt x="857" y="126"/>
                      <a:pt x="1055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5"/>
              <p:cNvSpPr/>
              <p:nvPr/>
            </p:nvSpPr>
            <p:spPr>
              <a:xfrm>
                <a:off x="1296969" y="2353567"/>
                <a:ext cx="96391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059" extrusionOk="0">
                    <a:moveTo>
                      <a:pt x="972" y="94"/>
                    </a:moveTo>
                    <a:cubicBezTo>
                      <a:pt x="1776" y="0"/>
                      <a:pt x="2184" y="951"/>
                      <a:pt x="1651" y="1547"/>
                    </a:cubicBezTo>
                    <a:cubicBezTo>
                      <a:pt x="1568" y="1640"/>
                      <a:pt x="1421" y="1693"/>
                      <a:pt x="1275" y="1797"/>
                    </a:cubicBezTo>
                    <a:cubicBezTo>
                      <a:pt x="1076" y="1933"/>
                      <a:pt x="1034" y="2058"/>
                      <a:pt x="721" y="2027"/>
                    </a:cubicBezTo>
                    <a:cubicBezTo>
                      <a:pt x="282" y="1985"/>
                      <a:pt x="0" y="1577"/>
                      <a:pt x="63" y="1055"/>
                    </a:cubicBezTo>
                    <a:cubicBezTo>
                      <a:pt x="115" y="564"/>
                      <a:pt x="512" y="147"/>
                      <a:pt x="972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5"/>
              <p:cNvSpPr/>
              <p:nvPr/>
            </p:nvSpPr>
            <p:spPr>
              <a:xfrm>
                <a:off x="1323469" y="2465140"/>
                <a:ext cx="87652" cy="99613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2257" extrusionOk="0">
                    <a:moveTo>
                      <a:pt x="910" y="63"/>
                    </a:moveTo>
                    <a:cubicBezTo>
                      <a:pt x="1505" y="0"/>
                      <a:pt x="1965" y="428"/>
                      <a:pt x="1976" y="1003"/>
                    </a:cubicBezTo>
                    <a:cubicBezTo>
                      <a:pt x="1986" y="1640"/>
                      <a:pt x="1453" y="2257"/>
                      <a:pt x="795" y="2194"/>
                    </a:cubicBezTo>
                    <a:cubicBezTo>
                      <a:pt x="481" y="2173"/>
                      <a:pt x="147" y="1932"/>
                      <a:pt x="64" y="1598"/>
                    </a:cubicBezTo>
                    <a:cubicBezTo>
                      <a:pt x="1" y="1358"/>
                      <a:pt x="1" y="794"/>
                      <a:pt x="84" y="595"/>
                    </a:cubicBezTo>
                    <a:cubicBezTo>
                      <a:pt x="179" y="397"/>
                      <a:pt x="471" y="115"/>
                      <a:pt x="910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5"/>
              <p:cNvSpPr/>
              <p:nvPr/>
            </p:nvSpPr>
            <p:spPr>
              <a:xfrm flipH="1">
                <a:off x="1669295" y="2392274"/>
                <a:ext cx="70131" cy="55389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255" extrusionOk="0">
                    <a:moveTo>
                      <a:pt x="700" y="64"/>
                    </a:moveTo>
                    <a:cubicBezTo>
                      <a:pt x="1160" y="1"/>
                      <a:pt x="1588" y="377"/>
                      <a:pt x="1275" y="816"/>
                    </a:cubicBezTo>
                    <a:cubicBezTo>
                      <a:pt x="972" y="1255"/>
                      <a:pt x="0" y="1046"/>
                      <a:pt x="230" y="366"/>
                    </a:cubicBezTo>
                    <a:cubicBezTo>
                      <a:pt x="282" y="231"/>
                      <a:pt x="439" y="94"/>
                      <a:pt x="700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5"/>
              <p:cNvSpPr/>
              <p:nvPr/>
            </p:nvSpPr>
            <p:spPr>
              <a:xfrm>
                <a:off x="1866721" y="2415481"/>
                <a:ext cx="69204" cy="61833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401" extrusionOk="0">
                    <a:moveTo>
                      <a:pt x="899" y="64"/>
                    </a:moveTo>
                    <a:cubicBezTo>
                      <a:pt x="1285" y="1"/>
                      <a:pt x="1567" y="325"/>
                      <a:pt x="1526" y="722"/>
                    </a:cubicBezTo>
                    <a:cubicBezTo>
                      <a:pt x="1484" y="1119"/>
                      <a:pt x="1108" y="1401"/>
                      <a:pt x="690" y="1401"/>
                    </a:cubicBezTo>
                    <a:cubicBezTo>
                      <a:pt x="282" y="1401"/>
                      <a:pt x="0" y="1140"/>
                      <a:pt x="31" y="753"/>
                    </a:cubicBezTo>
                    <a:cubicBezTo>
                      <a:pt x="42" y="597"/>
                      <a:pt x="167" y="377"/>
                      <a:pt x="240" y="304"/>
                    </a:cubicBezTo>
                    <a:cubicBezTo>
                      <a:pt x="261" y="293"/>
                      <a:pt x="345" y="231"/>
                      <a:pt x="418" y="200"/>
                    </a:cubicBezTo>
                    <a:cubicBezTo>
                      <a:pt x="481" y="179"/>
                      <a:pt x="575" y="189"/>
                      <a:pt x="658" y="158"/>
                    </a:cubicBezTo>
                    <a:cubicBezTo>
                      <a:pt x="753" y="137"/>
                      <a:pt x="804" y="84"/>
                      <a:pt x="899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5"/>
              <p:cNvSpPr/>
              <p:nvPr/>
            </p:nvSpPr>
            <p:spPr>
              <a:xfrm flipH="1">
                <a:off x="1523601" y="2448989"/>
                <a:ext cx="64570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171" extrusionOk="0">
                    <a:moveTo>
                      <a:pt x="721" y="63"/>
                    </a:moveTo>
                    <a:cubicBezTo>
                      <a:pt x="1076" y="0"/>
                      <a:pt x="1463" y="272"/>
                      <a:pt x="1296" y="753"/>
                    </a:cubicBezTo>
                    <a:cubicBezTo>
                      <a:pt x="1212" y="983"/>
                      <a:pt x="846" y="1171"/>
                      <a:pt x="585" y="1150"/>
                    </a:cubicBezTo>
                    <a:cubicBezTo>
                      <a:pt x="324" y="1129"/>
                      <a:pt x="0" y="899"/>
                      <a:pt x="115" y="481"/>
                    </a:cubicBezTo>
                    <a:cubicBezTo>
                      <a:pt x="177" y="251"/>
                      <a:pt x="397" y="116"/>
                      <a:pt x="721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5"/>
              <p:cNvSpPr/>
              <p:nvPr/>
            </p:nvSpPr>
            <p:spPr>
              <a:xfrm flipH="1">
                <a:off x="1814989" y="2493257"/>
                <a:ext cx="100584" cy="104732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2373" extrusionOk="0">
                    <a:moveTo>
                      <a:pt x="1139" y="63"/>
                    </a:moveTo>
                    <a:cubicBezTo>
                      <a:pt x="1724" y="0"/>
                      <a:pt x="2225" y="367"/>
                      <a:pt x="2246" y="952"/>
                    </a:cubicBezTo>
                    <a:cubicBezTo>
                      <a:pt x="2278" y="1735"/>
                      <a:pt x="1285" y="2372"/>
                      <a:pt x="586" y="2038"/>
                    </a:cubicBezTo>
                    <a:cubicBezTo>
                      <a:pt x="219" y="1860"/>
                      <a:pt x="0" y="1359"/>
                      <a:pt x="199" y="815"/>
                    </a:cubicBezTo>
                    <a:cubicBezTo>
                      <a:pt x="293" y="575"/>
                      <a:pt x="502" y="304"/>
                      <a:pt x="711" y="168"/>
                    </a:cubicBezTo>
                    <a:cubicBezTo>
                      <a:pt x="836" y="95"/>
                      <a:pt x="909" y="84"/>
                      <a:pt x="1139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5"/>
              <p:cNvSpPr/>
              <p:nvPr/>
            </p:nvSpPr>
            <p:spPr>
              <a:xfrm flipH="1">
                <a:off x="1633325" y="2496479"/>
                <a:ext cx="87211" cy="91359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070" extrusionOk="0">
                    <a:moveTo>
                      <a:pt x="826" y="115"/>
                    </a:moveTo>
                    <a:cubicBezTo>
                      <a:pt x="1453" y="1"/>
                      <a:pt x="1944" y="408"/>
                      <a:pt x="1964" y="962"/>
                    </a:cubicBezTo>
                    <a:cubicBezTo>
                      <a:pt x="1975" y="1589"/>
                      <a:pt x="1379" y="2070"/>
                      <a:pt x="784" y="2028"/>
                    </a:cubicBezTo>
                    <a:cubicBezTo>
                      <a:pt x="356" y="2007"/>
                      <a:pt x="11" y="1683"/>
                      <a:pt x="0" y="1255"/>
                    </a:cubicBezTo>
                    <a:cubicBezTo>
                      <a:pt x="0" y="1160"/>
                      <a:pt x="105" y="701"/>
                      <a:pt x="157" y="586"/>
                    </a:cubicBezTo>
                    <a:cubicBezTo>
                      <a:pt x="220" y="450"/>
                      <a:pt x="471" y="189"/>
                      <a:pt x="826" y="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5"/>
              <p:cNvSpPr/>
              <p:nvPr/>
            </p:nvSpPr>
            <p:spPr>
              <a:xfrm>
                <a:off x="1142051" y="2534745"/>
                <a:ext cx="82091" cy="8076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30" extrusionOk="0">
                    <a:moveTo>
                      <a:pt x="878" y="74"/>
                    </a:moveTo>
                    <a:cubicBezTo>
                      <a:pt x="1358" y="1"/>
                      <a:pt x="1724" y="293"/>
                      <a:pt x="1776" y="669"/>
                    </a:cubicBezTo>
                    <a:cubicBezTo>
                      <a:pt x="1860" y="1223"/>
                      <a:pt x="1358" y="1829"/>
                      <a:pt x="752" y="1829"/>
                    </a:cubicBezTo>
                    <a:cubicBezTo>
                      <a:pt x="334" y="1829"/>
                      <a:pt x="21" y="1547"/>
                      <a:pt x="10" y="1066"/>
                    </a:cubicBezTo>
                    <a:cubicBezTo>
                      <a:pt x="0" y="847"/>
                      <a:pt x="146" y="502"/>
                      <a:pt x="230" y="419"/>
                    </a:cubicBezTo>
                    <a:cubicBezTo>
                      <a:pt x="334" y="304"/>
                      <a:pt x="669" y="105"/>
                      <a:pt x="878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5"/>
              <p:cNvSpPr/>
              <p:nvPr/>
            </p:nvSpPr>
            <p:spPr>
              <a:xfrm flipH="1">
                <a:off x="1470594" y="2542116"/>
                <a:ext cx="53536" cy="5124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161" extrusionOk="0">
                    <a:moveTo>
                      <a:pt x="513" y="43"/>
                    </a:moveTo>
                    <a:cubicBezTo>
                      <a:pt x="701" y="1"/>
                      <a:pt x="889" y="22"/>
                      <a:pt x="973" y="84"/>
                    </a:cubicBezTo>
                    <a:cubicBezTo>
                      <a:pt x="1213" y="272"/>
                      <a:pt x="1077" y="711"/>
                      <a:pt x="952" y="837"/>
                    </a:cubicBezTo>
                    <a:cubicBezTo>
                      <a:pt x="659" y="1161"/>
                      <a:pt x="1" y="1015"/>
                      <a:pt x="64" y="461"/>
                    </a:cubicBezTo>
                    <a:cubicBezTo>
                      <a:pt x="95" y="200"/>
                      <a:pt x="242" y="95"/>
                      <a:pt x="513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5"/>
              <p:cNvSpPr/>
              <p:nvPr/>
            </p:nvSpPr>
            <p:spPr>
              <a:xfrm flipH="1">
                <a:off x="1206661" y="2648211"/>
                <a:ext cx="107954" cy="118547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686" extrusionOk="0">
                    <a:moveTo>
                      <a:pt x="1056" y="105"/>
                    </a:moveTo>
                    <a:cubicBezTo>
                      <a:pt x="1809" y="0"/>
                      <a:pt x="2425" y="471"/>
                      <a:pt x="2436" y="1181"/>
                    </a:cubicBezTo>
                    <a:cubicBezTo>
                      <a:pt x="2446" y="2477"/>
                      <a:pt x="711" y="2686"/>
                      <a:pt x="252" y="1818"/>
                    </a:cubicBezTo>
                    <a:cubicBezTo>
                      <a:pt x="179" y="1683"/>
                      <a:pt x="168" y="1546"/>
                      <a:pt x="147" y="1421"/>
                    </a:cubicBezTo>
                    <a:cubicBezTo>
                      <a:pt x="1" y="711"/>
                      <a:pt x="335" y="209"/>
                      <a:pt x="1056" y="1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5"/>
              <p:cNvSpPr/>
              <p:nvPr/>
            </p:nvSpPr>
            <p:spPr>
              <a:xfrm flipH="1">
                <a:off x="1716832" y="2616838"/>
                <a:ext cx="149882" cy="1217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759" extrusionOk="0">
                    <a:moveTo>
                      <a:pt x="1453" y="32"/>
                    </a:moveTo>
                    <a:cubicBezTo>
                      <a:pt x="1610" y="21"/>
                      <a:pt x="1861" y="0"/>
                      <a:pt x="2007" y="32"/>
                    </a:cubicBezTo>
                    <a:cubicBezTo>
                      <a:pt x="2978" y="272"/>
                      <a:pt x="3396" y="1683"/>
                      <a:pt x="2362" y="2320"/>
                    </a:cubicBezTo>
                    <a:cubicBezTo>
                      <a:pt x="1672" y="2758"/>
                      <a:pt x="721" y="2560"/>
                      <a:pt x="366" y="1944"/>
                    </a:cubicBezTo>
                    <a:cubicBezTo>
                      <a:pt x="1" y="1317"/>
                      <a:pt x="293" y="418"/>
                      <a:pt x="847" y="147"/>
                    </a:cubicBezTo>
                    <a:cubicBezTo>
                      <a:pt x="1025" y="63"/>
                      <a:pt x="1213" y="53"/>
                      <a:pt x="145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5"/>
              <p:cNvSpPr/>
              <p:nvPr/>
            </p:nvSpPr>
            <p:spPr>
              <a:xfrm flipH="1">
                <a:off x="1554497" y="2622355"/>
                <a:ext cx="76133" cy="7198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631" extrusionOk="0">
                    <a:moveTo>
                      <a:pt x="680" y="137"/>
                    </a:moveTo>
                    <a:cubicBezTo>
                      <a:pt x="1317" y="1"/>
                      <a:pt x="1724" y="576"/>
                      <a:pt x="1474" y="1108"/>
                    </a:cubicBezTo>
                    <a:cubicBezTo>
                      <a:pt x="1244" y="1631"/>
                      <a:pt x="408" y="1610"/>
                      <a:pt x="210" y="1161"/>
                    </a:cubicBezTo>
                    <a:cubicBezTo>
                      <a:pt x="1" y="669"/>
                      <a:pt x="252" y="221"/>
                      <a:pt x="680" y="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5"/>
              <p:cNvSpPr/>
              <p:nvPr/>
            </p:nvSpPr>
            <p:spPr>
              <a:xfrm flipH="1">
                <a:off x="1366390" y="2630652"/>
                <a:ext cx="117134" cy="104732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73" extrusionOk="0">
                    <a:moveTo>
                      <a:pt x="1233" y="33"/>
                    </a:moveTo>
                    <a:cubicBezTo>
                      <a:pt x="1964" y="1"/>
                      <a:pt x="2654" y="743"/>
                      <a:pt x="2257" y="1568"/>
                    </a:cubicBezTo>
                    <a:cubicBezTo>
                      <a:pt x="2132" y="1829"/>
                      <a:pt x="1620" y="2257"/>
                      <a:pt x="1254" y="2299"/>
                    </a:cubicBezTo>
                    <a:cubicBezTo>
                      <a:pt x="638" y="2373"/>
                      <a:pt x="136" y="1881"/>
                      <a:pt x="74" y="1370"/>
                    </a:cubicBezTo>
                    <a:cubicBezTo>
                      <a:pt x="0" y="638"/>
                      <a:pt x="564" y="74"/>
                      <a:pt x="123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5"/>
              <p:cNvSpPr/>
              <p:nvPr/>
            </p:nvSpPr>
            <p:spPr>
              <a:xfrm flipH="1">
                <a:off x="1880046" y="2629726"/>
                <a:ext cx="101466" cy="86284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955" extrusionOk="0">
                    <a:moveTo>
                      <a:pt x="1097" y="147"/>
                    </a:moveTo>
                    <a:cubicBezTo>
                      <a:pt x="1902" y="1"/>
                      <a:pt x="2299" y="920"/>
                      <a:pt x="1808" y="1474"/>
                    </a:cubicBezTo>
                    <a:cubicBezTo>
                      <a:pt x="1463" y="1871"/>
                      <a:pt x="648" y="1955"/>
                      <a:pt x="272" y="1589"/>
                    </a:cubicBezTo>
                    <a:cubicBezTo>
                      <a:pt x="53" y="1370"/>
                      <a:pt x="0" y="837"/>
                      <a:pt x="272" y="565"/>
                    </a:cubicBezTo>
                    <a:cubicBezTo>
                      <a:pt x="345" y="502"/>
                      <a:pt x="522" y="430"/>
                      <a:pt x="659" y="346"/>
                    </a:cubicBezTo>
                    <a:cubicBezTo>
                      <a:pt x="847" y="231"/>
                      <a:pt x="919" y="179"/>
                      <a:pt x="1097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5"/>
              <p:cNvSpPr/>
              <p:nvPr/>
            </p:nvSpPr>
            <p:spPr>
              <a:xfrm>
                <a:off x="2008002" y="2647248"/>
                <a:ext cx="65011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8" extrusionOk="0">
                    <a:moveTo>
                      <a:pt x="773" y="12"/>
                    </a:moveTo>
                    <a:cubicBezTo>
                      <a:pt x="1254" y="1"/>
                      <a:pt x="1473" y="304"/>
                      <a:pt x="1368" y="701"/>
                    </a:cubicBezTo>
                    <a:cubicBezTo>
                      <a:pt x="1222" y="1265"/>
                      <a:pt x="147" y="1307"/>
                      <a:pt x="63" y="659"/>
                    </a:cubicBezTo>
                    <a:cubicBezTo>
                      <a:pt x="0" y="189"/>
                      <a:pt x="345" y="22"/>
                      <a:pt x="7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5"/>
              <p:cNvSpPr/>
              <p:nvPr/>
            </p:nvSpPr>
            <p:spPr>
              <a:xfrm flipH="1">
                <a:off x="1139486" y="3576848"/>
                <a:ext cx="150368" cy="187662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4252" extrusionOk="0">
                    <a:moveTo>
                      <a:pt x="1703" y="2299"/>
                    </a:moveTo>
                    <a:cubicBezTo>
                      <a:pt x="1756" y="2225"/>
                      <a:pt x="1797" y="2121"/>
                      <a:pt x="1839" y="2006"/>
                    </a:cubicBezTo>
                    <a:cubicBezTo>
                      <a:pt x="1944" y="1703"/>
                      <a:pt x="2079" y="1358"/>
                      <a:pt x="2267" y="1066"/>
                    </a:cubicBezTo>
                    <a:cubicBezTo>
                      <a:pt x="2403" y="867"/>
                      <a:pt x="2571" y="637"/>
                      <a:pt x="2738" y="512"/>
                    </a:cubicBezTo>
                    <a:cubicBezTo>
                      <a:pt x="2863" y="418"/>
                      <a:pt x="3135" y="303"/>
                      <a:pt x="3228" y="439"/>
                    </a:cubicBezTo>
                    <a:cubicBezTo>
                      <a:pt x="3406" y="690"/>
                      <a:pt x="3270" y="992"/>
                      <a:pt x="3207" y="1222"/>
                    </a:cubicBezTo>
                    <a:cubicBezTo>
                      <a:pt x="2999" y="1891"/>
                      <a:pt x="2602" y="2476"/>
                      <a:pt x="2288" y="3103"/>
                    </a:cubicBezTo>
                    <a:cubicBezTo>
                      <a:pt x="2497" y="2935"/>
                      <a:pt x="2957" y="2685"/>
                      <a:pt x="3082" y="2977"/>
                    </a:cubicBezTo>
                    <a:cubicBezTo>
                      <a:pt x="3124" y="3093"/>
                      <a:pt x="3040" y="3301"/>
                      <a:pt x="2957" y="3416"/>
                    </a:cubicBezTo>
                    <a:cubicBezTo>
                      <a:pt x="2748" y="3678"/>
                      <a:pt x="2058" y="4147"/>
                      <a:pt x="1672" y="4221"/>
                    </a:cubicBezTo>
                    <a:cubicBezTo>
                      <a:pt x="1484" y="4252"/>
                      <a:pt x="1317" y="4221"/>
                      <a:pt x="1202" y="4126"/>
                    </a:cubicBezTo>
                    <a:cubicBezTo>
                      <a:pt x="1003" y="3959"/>
                      <a:pt x="784" y="3469"/>
                      <a:pt x="627" y="3113"/>
                    </a:cubicBezTo>
                    <a:cubicBezTo>
                      <a:pt x="449" y="2737"/>
                      <a:pt x="303" y="2246"/>
                      <a:pt x="209" y="1849"/>
                    </a:cubicBezTo>
                    <a:cubicBezTo>
                      <a:pt x="84" y="1296"/>
                      <a:pt x="1" y="585"/>
                      <a:pt x="282" y="219"/>
                    </a:cubicBezTo>
                    <a:cubicBezTo>
                      <a:pt x="345" y="146"/>
                      <a:pt x="491" y="0"/>
                      <a:pt x="711" y="21"/>
                    </a:cubicBezTo>
                    <a:cubicBezTo>
                      <a:pt x="846" y="31"/>
                      <a:pt x="1045" y="209"/>
                      <a:pt x="1150" y="334"/>
                    </a:cubicBezTo>
                    <a:cubicBezTo>
                      <a:pt x="1494" y="773"/>
                      <a:pt x="1640" y="1619"/>
                      <a:pt x="1703" y="22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5"/>
              <p:cNvSpPr/>
              <p:nvPr/>
            </p:nvSpPr>
            <p:spPr>
              <a:xfrm flipH="1">
                <a:off x="1025963" y="3668751"/>
                <a:ext cx="737319" cy="198210"/>
              </a:xfrm>
              <a:custGeom>
                <a:avLst/>
                <a:gdLst/>
                <a:ahLst/>
                <a:cxnLst/>
                <a:rect l="l" t="t" r="r" b="b"/>
                <a:pathLst>
                  <a:path w="16706" h="4491" extrusionOk="0">
                    <a:moveTo>
                      <a:pt x="10336" y="1"/>
                    </a:moveTo>
                    <a:cubicBezTo>
                      <a:pt x="9409" y="1"/>
                      <a:pt x="8465" y="198"/>
                      <a:pt x="7857" y="479"/>
                    </a:cubicBezTo>
                    <a:cubicBezTo>
                      <a:pt x="7104" y="834"/>
                      <a:pt x="6738" y="1409"/>
                      <a:pt x="6112" y="1753"/>
                    </a:cubicBezTo>
                    <a:cubicBezTo>
                      <a:pt x="5412" y="2140"/>
                      <a:pt x="4325" y="2297"/>
                      <a:pt x="3448" y="2526"/>
                    </a:cubicBezTo>
                    <a:cubicBezTo>
                      <a:pt x="2539" y="2777"/>
                      <a:pt x="1630" y="3007"/>
                      <a:pt x="941" y="3457"/>
                    </a:cubicBezTo>
                    <a:cubicBezTo>
                      <a:pt x="533" y="3728"/>
                      <a:pt x="219" y="4063"/>
                      <a:pt x="0" y="4491"/>
                    </a:cubicBezTo>
                    <a:lnTo>
                      <a:pt x="16705" y="4491"/>
                    </a:lnTo>
                    <a:cubicBezTo>
                      <a:pt x="16684" y="4000"/>
                      <a:pt x="16078" y="3519"/>
                      <a:pt x="15671" y="3300"/>
                    </a:cubicBezTo>
                    <a:cubicBezTo>
                      <a:pt x="15075" y="2997"/>
                      <a:pt x="14365" y="2872"/>
                      <a:pt x="13864" y="2652"/>
                    </a:cubicBezTo>
                    <a:cubicBezTo>
                      <a:pt x="13122" y="2317"/>
                      <a:pt x="12505" y="1732"/>
                      <a:pt x="12004" y="1200"/>
                    </a:cubicBezTo>
                    <a:cubicBezTo>
                      <a:pt x="11586" y="740"/>
                      <a:pt x="11168" y="322"/>
                      <a:pt x="10657" y="9"/>
                    </a:cubicBezTo>
                    <a:cubicBezTo>
                      <a:pt x="10550" y="4"/>
                      <a:pt x="10443" y="1"/>
                      <a:pt x="10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5"/>
              <p:cNvSpPr/>
              <p:nvPr/>
            </p:nvSpPr>
            <p:spPr>
              <a:xfrm flipH="1">
                <a:off x="1292938" y="3645094"/>
                <a:ext cx="572740" cy="221867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5027" extrusionOk="0">
                    <a:moveTo>
                      <a:pt x="10901" y="1"/>
                    </a:moveTo>
                    <a:cubicBezTo>
                      <a:pt x="10737" y="1"/>
                      <a:pt x="10566" y="8"/>
                      <a:pt x="10386" y="23"/>
                    </a:cubicBezTo>
                    <a:cubicBezTo>
                      <a:pt x="9351" y="106"/>
                      <a:pt x="8547" y="587"/>
                      <a:pt x="7847" y="1046"/>
                    </a:cubicBezTo>
                    <a:cubicBezTo>
                      <a:pt x="7199" y="1474"/>
                      <a:pt x="6562" y="2008"/>
                      <a:pt x="5736" y="2384"/>
                    </a:cubicBezTo>
                    <a:cubicBezTo>
                      <a:pt x="4085" y="3146"/>
                      <a:pt x="1610" y="2895"/>
                      <a:pt x="492" y="4055"/>
                    </a:cubicBezTo>
                    <a:cubicBezTo>
                      <a:pt x="293" y="4274"/>
                      <a:pt x="74" y="4630"/>
                      <a:pt x="1" y="5027"/>
                    </a:cubicBezTo>
                    <a:lnTo>
                      <a:pt x="2320" y="5027"/>
                    </a:lnTo>
                    <a:cubicBezTo>
                      <a:pt x="2539" y="4599"/>
                      <a:pt x="2853" y="4264"/>
                      <a:pt x="3261" y="3993"/>
                    </a:cubicBezTo>
                    <a:cubicBezTo>
                      <a:pt x="3950" y="3543"/>
                      <a:pt x="4859" y="3313"/>
                      <a:pt x="5768" y="3062"/>
                    </a:cubicBezTo>
                    <a:cubicBezTo>
                      <a:pt x="6645" y="2833"/>
                      <a:pt x="7732" y="2676"/>
                      <a:pt x="8432" y="2289"/>
                    </a:cubicBezTo>
                    <a:cubicBezTo>
                      <a:pt x="9058" y="1945"/>
                      <a:pt x="9424" y="1370"/>
                      <a:pt x="10177" y="1015"/>
                    </a:cubicBezTo>
                    <a:cubicBezTo>
                      <a:pt x="10785" y="734"/>
                      <a:pt x="11729" y="537"/>
                      <a:pt x="12656" y="537"/>
                    </a:cubicBezTo>
                    <a:cubicBezTo>
                      <a:pt x="12763" y="537"/>
                      <a:pt x="12870" y="540"/>
                      <a:pt x="12977" y="545"/>
                    </a:cubicBezTo>
                    <a:cubicBezTo>
                      <a:pt x="12438" y="210"/>
                      <a:pt x="11788" y="1"/>
                      <a:pt x="109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5"/>
              <p:cNvSpPr/>
              <p:nvPr/>
            </p:nvSpPr>
            <p:spPr>
              <a:xfrm flipH="1">
                <a:off x="1547698" y="3276620"/>
                <a:ext cx="89947" cy="6924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569" extrusionOk="0">
                    <a:moveTo>
                      <a:pt x="1150" y="33"/>
                    </a:moveTo>
                    <a:cubicBezTo>
                      <a:pt x="1547" y="1"/>
                      <a:pt x="2037" y="221"/>
                      <a:pt x="1923" y="806"/>
                    </a:cubicBezTo>
                    <a:cubicBezTo>
                      <a:pt x="1860" y="1119"/>
                      <a:pt x="1505" y="1338"/>
                      <a:pt x="1171" y="1454"/>
                    </a:cubicBezTo>
                    <a:cubicBezTo>
                      <a:pt x="962" y="1516"/>
                      <a:pt x="753" y="1568"/>
                      <a:pt x="586" y="1537"/>
                    </a:cubicBezTo>
                    <a:cubicBezTo>
                      <a:pt x="157" y="1454"/>
                      <a:pt x="1" y="1004"/>
                      <a:pt x="147" y="628"/>
                    </a:cubicBezTo>
                    <a:cubicBezTo>
                      <a:pt x="282" y="283"/>
                      <a:pt x="700" y="54"/>
                      <a:pt x="1150" y="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9" name="Google Shape;619;p45"/>
          <p:cNvGrpSpPr/>
          <p:nvPr/>
        </p:nvGrpSpPr>
        <p:grpSpPr>
          <a:xfrm>
            <a:off x="6333063" y="463192"/>
            <a:ext cx="2232972" cy="1633777"/>
            <a:chOff x="1873750" y="854225"/>
            <a:chExt cx="838675" cy="613625"/>
          </a:xfrm>
        </p:grpSpPr>
        <p:sp>
          <p:nvSpPr>
            <p:cNvPr id="620" name="Google Shape;620;p45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45"/>
          <p:cNvGrpSpPr/>
          <p:nvPr/>
        </p:nvGrpSpPr>
        <p:grpSpPr>
          <a:xfrm>
            <a:off x="7107588" y="2388533"/>
            <a:ext cx="1266080" cy="1516826"/>
            <a:chOff x="7107588" y="2388533"/>
            <a:chExt cx="1266080" cy="1516826"/>
          </a:xfrm>
        </p:grpSpPr>
        <p:grpSp>
          <p:nvGrpSpPr>
            <p:cNvPr id="647" name="Google Shape;647;p45"/>
            <p:cNvGrpSpPr/>
            <p:nvPr/>
          </p:nvGrpSpPr>
          <p:grpSpPr>
            <a:xfrm>
              <a:off x="7107588" y="2389942"/>
              <a:ext cx="1265820" cy="1513721"/>
              <a:chOff x="7107588" y="2389942"/>
              <a:chExt cx="1265820" cy="1513721"/>
            </a:xfrm>
          </p:grpSpPr>
          <p:grpSp>
            <p:nvGrpSpPr>
              <p:cNvPr id="648" name="Google Shape;648;p45"/>
              <p:cNvGrpSpPr/>
              <p:nvPr/>
            </p:nvGrpSpPr>
            <p:grpSpPr>
              <a:xfrm>
                <a:off x="7107588" y="2389942"/>
                <a:ext cx="1265820" cy="1513721"/>
                <a:chOff x="8398193" y="2488975"/>
                <a:chExt cx="1070461" cy="1280102"/>
              </a:xfrm>
            </p:grpSpPr>
            <p:sp>
              <p:nvSpPr>
                <p:cNvPr id="649" name="Google Shape;649;p45"/>
                <p:cNvSpPr/>
                <p:nvPr/>
              </p:nvSpPr>
              <p:spPr>
                <a:xfrm>
                  <a:off x="8398193" y="2488975"/>
                  <a:ext cx="1070461" cy="128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5" h="42279" extrusionOk="0">
                      <a:moveTo>
                        <a:pt x="26128" y="18669"/>
                      </a:moveTo>
                      <a:cubicBezTo>
                        <a:pt x="26144" y="18684"/>
                        <a:pt x="26159" y="18684"/>
                        <a:pt x="26174" y="18699"/>
                      </a:cubicBezTo>
                      <a:cubicBezTo>
                        <a:pt x="26558" y="18868"/>
                        <a:pt x="26911" y="19052"/>
                        <a:pt x="27295" y="19206"/>
                      </a:cubicBezTo>
                      <a:cubicBezTo>
                        <a:pt x="27341" y="19083"/>
                        <a:pt x="27387" y="18960"/>
                        <a:pt x="27418" y="18853"/>
                      </a:cubicBezTo>
                      <a:cubicBezTo>
                        <a:pt x="27449" y="18853"/>
                        <a:pt x="27464" y="18868"/>
                        <a:pt x="27479" y="18868"/>
                      </a:cubicBezTo>
                      <a:cubicBezTo>
                        <a:pt x="27341" y="19175"/>
                        <a:pt x="27218" y="19497"/>
                        <a:pt x="27049" y="19758"/>
                      </a:cubicBezTo>
                      <a:cubicBezTo>
                        <a:pt x="26859" y="19691"/>
                        <a:pt x="26474" y="19518"/>
                        <a:pt x="26243" y="19518"/>
                      </a:cubicBezTo>
                      <a:cubicBezTo>
                        <a:pt x="26157" y="19518"/>
                        <a:pt x="26092" y="19542"/>
                        <a:pt x="26067" y="19605"/>
                      </a:cubicBezTo>
                      <a:cubicBezTo>
                        <a:pt x="26052" y="19636"/>
                        <a:pt x="26052" y="19651"/>
                        <a:pt x="26052" y="19666"/>
                      </a:cubicBezTo>
                      <a:cubicBezTo>
                        <a:pt x="25929" y="19636"/>
                        <a:pt x="25821" y="19605"/>
                        <a:pt x="25699" y="19574"/>
                      </a:cubicBezTo>
                      <a:cubicBezTo>
                        <a:pt x="25821" y="19482"/>
                        <a:pt x="25898" y="19267"/>
                        <a:pt x="25975" y="19037"/>
                      </a:cubicBezTo>
                      <a:cubicBezTo>
                        <a:pt x="26036" y="18914"/>
                        <a:pt x="26082" y="18791"/>
                        <a:pt x="26128" y="18669"/>
                      </a:cubicBezTo>
                      <a:close/>
                      <a:moveTo>
                        <a:pt x="27694" y="18976"/>
                      </a:moveTo>
                      <a:cubicBezTo>
                        <a:pt x="28093" y="19160"/>
                        <a:pt x="28492" y="19344"/>
                        <a:pt x="28907" y="19528"/>
                      </a:cubicBezTo>
                      <a:cubicBezTo>
                        <a:pt x="28753" y="19820"/>
                        <a:pt x="28631" y="20142"/>
                        <a:pt x="28477" y="20403"/>
                      </a:cubicBezTo>
                      <a:cubicBezTo>
                        <a:pt x="28274" y="20343"/>
                        <a:pt x="27893" y="20171"/>
                        <a:pt x="27662" y="20171"/>
                      </a:cubicBezTo>
                      <a:cubicBezTo>
                        <a:pt x="27597" y="20171"/>
                        <a:pt x="27544" y="20185"/>
                        <a:pt x="27510" y="20219"/>
                      </a:cubicBezTo>
                      <a:cubicBezTo>
                        <a:pt x="27418" y="20173"/>
                        <a:pt x="27326" y="20127"/>
                        <a:pt x="27218" y="20081"/>
                      </a:cubicBezTo>
                      <a:cubicBezTo>
                        <a:pt x="27280" y="19973"/>
                        <a:pt x="27341" y="19835"/>
                        <a:pt x="27387" y="19682"/>
                      </a:cubicBezTo>
                      <a:cubicBezTo>
                        <a:pt x="27495" y="19436"/>
                        <a:pt x="27587" y="19221"/>
                        <a:pt x="27694" y="18976"/>
                      </a:cubicBezTo>
                      <a:close/>
                      <a:moveTo>
                        <a:pt x="29107" y="19620"/>
                      </a:moveTo>
                      <a:cubicBezTo>
                        <a:pt x="29506" y="19805"/>
                        <a:pt x="29905" y="19989"/>
                        <a:pt x="30304" y="20173"/>
                      </a:cubicBezTo>
                      <a:cubicBezTo>
                        <a:pt x="30166" y="20465"/>
                        <a:pt x="30043" y="20787"/>
                        <a:pt x="29874" y="21048"/>
                      </a:cubicBezTo>
                      <a:cubicBezTo>
                        <a:pt x="29684" y="20981"/>
                        <a:pt x="29298" y="20808"/>
                        <a:pt x="29067" y="20808"/>
                      </a:cubicBezTo>
                      <a:cubicBezTo>
                        <a:pt x="28981" y="20808"/>
                        <a:pt x="28917" y="20832"/>
                        <a:pt x="28892" y="20894"/>
                      </a:cubicBezTo>
                      <a:cubicBezTo>
                        <a:pt x="28876" y="20941"/>
                        <a:pt x="28876" y="20987"/>
                        <a:pt x="28907" y="21033"/>
                      </a:cubicBezTo>
                      <a:cubicBezTo>
                        <a:pt x="28799" y="20956"/>
                        <a:pt x="28692" y="20879"/>
                        <a:pt x="28585" y="20802"/>
                      </a:cubicBezTo>
                      <a:cubicBezTo>
                        <a:pt x="28677" y="20695"/>
                        <a:pt x="28738" y="20511"/>
                        <a:pt x="28815" y="20326"/>
                      </a:cubicBezTo>
                      <a:cubicBezTo>
                        <a:pt x="28907" y="20081"/>
                        <a:pt x="28999" y="19866"/>
                        <a:pt x="29107" y="19620"/>
                      </a:cubicBezTo>
                      <a:close/>
                      <a:moveTo>
                        <a:pt x="15720" y="30474"/>
                      </a:moveTo>
                      <a:lnTo>
                        <a:pt x="15720" y="30474"/>
                      </a:lnTo>
                      <a:cubicBezTo>
                        <a:pt x="16810" y="30581"/>
                        <a:pt x="17977" y="30689"/>
                        <a:pt x="19128" y="30765"/>
                      </a:cubicBezTo>
                      <a:cubicBezTo>
                        <a:pt x="19036" y="31594"/>
                        <a:pt x="18929" y="32393"/>
                        <a:pt x="18821" y="33191"/>
                      </a:cubicBezTo>
                      <a:lnTo>
                        <a:pt x="18775" y="33191"/>
                      </a:lnTo>
                      <a:cubicBezTo>
                        <a:pt x="18591" y="33252"/>
                        <a:pt x="18407" y="33621"/>
                        <a:pt x="18253" y="33928"/>
                      </a:cubicBezTo>
                      <a:cubicBezTo>
                        <a:pt x="18100" y="34235"/>
                        <a:pt x="17885" y="34818"/>
                        <a:pt x="18222" y="34895"/>
                      </a:cubicBezTo>
                      <a:cubicBezTo>
                        <a:pt x="18247" y="34903"/>
                        <a:pt x="18272" y="34907"/>
                        <a:pt x="18297" y="34907"/>
                      </a:cubicBezTo>
                      <a:cubicBezTo>
                        <a:pt x="18410" y="34907"/>
                        <a:pt x="18518" y="34829"/>
                        <a:pt x="18606" y="34741"/>
                      </a:cubicBezTo>
                      <a:lnTo>
                        <a:pt x="18606" y="34741"/>
                      </a:lnTo>
                      <a:cubicBezTo>
                        <a:pt x="18545" y="35186"/>
                        <a:pt x="18483" y="35632"/>
                        <a:pt x="18407" y="36077"/>
                      </a:cubicBezTo>
                      <a:cubicBezTo>
                        <a:pt x="18330" y="36537"/>
                        <a:pt x="18253" y="36998"/>
                        <a:pt x="18192" y="37458"/>
                      </a:cubicBezTo>
                      <a:cubicBezTo>
                        <a:pt x="17624" y="37566"/>
                        <a:pt x="17056" y="37658"/>
                        <a:pt x="16534" y="37765"/>
                      </a:cubicBezTo>
                      <a:cubicBezTo>
                        <a:pt x="16595" y="35985"/>
                        <a:pt x="16273" y="34311"/>
                        <a:pt x="16027" y="32669"/>
                      </a:cubicBezTo>
                      <a:cubicBezTo>
                        <a:pt x="15920" y="31947"/>
                        <a:pt x="15812" y="31210"/>
                        <a:pt x="15720" y="30474"/>
                      </a:cubicBezTo>
                      <a:close/>
                      <a:moveTo>
                        <a:pt x="12348" y="0"/>
                      </a:moveTo>
                      <a:cubicBezTo>
                        <a:pt x="12297" y="0"/>
                        <a:pt x="12243" y="6"/>
                        <a:pt x="12189" y="17"/>
                      </a:cubicBezTo>
                      <a:cubicBezTo>
                        <a:pt x="11959" y="63"/>
                        <a:pt x="11913" y="170"/>
                        <a:pt x="11744" y="293"/>
                      </a:cubicBezTo>
                      <a:cubicBezTo>
                        <a:pt x="11575" y="416"/>
                        <a:pt x="11483" y="447"/>
                        <a:pt x="11406" y="554"/>
                      </a:cubicBezTo>
                      <a:cubicBezTo>
                        <a:pt x="11391" y="585"/>
                        <a:pt x="11360" y="615"/>
                        <a:pt x="11345" y="646"/>
                      </a:cubicBezTo>
                      <a:cubicBezTo>
                        <a:pt x="11161" y="631"/>
                        <a:pt x="10961" y="631"/>
                        <a:pt x="10777" y="631"/>
                      </a:cubicBezTo>
                      <a:cubicBezTo>
                        <a:pt x="9902" y="631"/>
                        <a:pt x="9042" y="846"/>
                        <a:pt x="8351" y="1107"/>
                      </a:cubicBezTo>
                      <a:cubicBezTo>
                        <a:pt x="7707" y="1337"/>
                        <a:pt x="7123" y="1675"/>
                        <a:pt x="6555" y="2028"/>
                      </a:cubicBezTo>
                      <a:cubicBezTo>
                        <a:pt x="6395" y="1841"/>
                        <a:pt x="6165" y="1712"/>
                        <a:pt x="5875" y="1712"/>
                      </a:cubicBezTo>
                      <a:cubicBezTo>
                        <a:pt x="5832" y="1712"/>
                        <a:pt x="5788" y="1715"/>
                        <a:pt x="5742" y="1721"/>
                      </a:cubicBezTo>
                      <a:cubicBezTo>
                        <a:pt x="5220" y="1782"/>
                        <a:pt x="4775" y="2243"/>
                        <a:pt x="4713" y="2811"/>
                      </a:cubicBezTo>
                      <a:cubicBezTo>
                        <a:pt x="4683" y="2995"/>
                        <a:pt x="4713" y="3179"/>
                        <a:pt x="4775" y="3333"/>
                      </a:cubicBezTo>
                      <a:cubicBezTo>
                        <a:pt x="4299" y="3732"/>
                        <a:pt x="3869" y="4146"/>
                        <a:pt x="3470" y="4591"/>
                      </a:cubicBezTo>
                      <a:cubicBezTo>
                        <a:pt x="2963" y="5129"/>
                        <a:pt x="2503" y="5712"/>
                        <a:pt x="2103" y="6341"/>
                      </a:cubicBezTo>
                      <a:cubicBezTo>
                        <a:pt x="2028" y="6322"/>
                        <a:pt x="1940" y="6309"/>
                        <a:pt x="1848" y="6309"/>
                      </a:cubicBezTo>
                      <a:cubicBezTo>
                        <a:pt x="1791" y="6309"/>
                        <a:pt x="1732" y="6314"/>
                        <a:pt x="1674" y="6326"/>
                      </a:cubicBezTo>
                      <a:cubicBezTo>
                        <a:pt x="1443" y="6357"/>
                        <a:pt x="1060" y="6572"/>
                        <a:pt x="937" y="6710"/>
                      </a:cubicBezTo>
                      <a:cubicBezTo>
                        <a:pt x="860" y="6802"/>
                        <a:pt x="691" y="7201"/>
                        <a:pt x="691" y="7447"/>
                      </a:cubicBezTo>
                      <a:cubicBezTo>
                        <a:pt x="707" y="7831"/>
                        <a:pt x="891" y="8091"/>
                        <a:pt x="1152" y="8214"/>
                      </a:cubicBezTo>
                      <a:cubicBezTo>
                        <a:pt x="660" y="9458"/>
                        <a:pt x="307" y="10778"/>
                        <a:pt x="0" y="12221"/>
                      </a:cubicBezTo>
                      <a:cubicBezTo>
                        <a:pt x="16" y="12482"/>
                        <a:pt x="292" y="12574"/>
                        <a:pt x="461" y="12666"/>
                      </a:cubicBezTo>
                      <a:cubicBezTo>
                        <a:pt x="1044" y="13019"/>
                        <a:pt x="1720" y="13234"/>
                        <a:pt x="2364" y="13495"/>
                      </a:cubicBezTo>
                      <a:cubicBezTo>
                        <a:pt x="3209" y="13848"/>
                        <a:pt x="4084" y="14217"/>
                        <a:pt x="4959" y="14524"/>
                      </a:cubicBezTo>
                      <a:cubicBezTo>
                        <a:pt x="5419" y="14693"/>
                        <a:pt x="5880" y="14846"/>
                        <a:pt x="6340" y="14954"/>
                      </a:cubicBezTo>
                      <a:cubicBezTo>
                        <a:pt x="7299" y="15179"/>
                        <a:pt x="8290" y="15197"/>
                        <a:pt x="9357" y="15197"/>
                      </a:cubicBezTo>
                      <a:cubicBezTo>
                        <a:pt x="9567" y="15197"/>
                        <a:pt x="9779" y="15197"/>
                        <a:pt x="9995" y="15197"/>
                      </a:cubicBezTo>
                      <a:cubicBezTo>
                        <a:pt x="10176" y="15197"/>
                        <a:pt x="10360" y="15197"/>
                        <a:pt x="10547" y="15199"/>
                      </a:cubicBezTo>
                      <a:cubicBezTo>
                        <a:pt x="10547" y="16028"/>
                        <a:pt x="10531" y="16872"/>
                        <a:pt x="10562" y="17701"/>
                      </a:cubicBezTo>
                      <a:cubicBezTo>
                        <a:pt x="10577" y="17732"/>
                        <a:pt x="10577" y="17747"/>
                        <a:pt x="10577" y="17778"/>
                      </a:cubicBezTo>
                      <a:cubicBezTo>
                        <a:pt x="10255" y="18131"/>
                        <a:pt x="10055" y="18561"/>
                        <a:pt x="9795" y="19052"/>
                      </a:cubicBezTo>
                      <a:cubicBezTo>
                        <a:pt x="9672" y="19298"/>
                        <a:pt x="9119" y="20280"/>
                        <a:pt x="9487" y="20618"/>
                      </a:cubicBezTo>
                      <a:cubicBezTo>
                        <a:pt x="9557" y="20684"/>
                        <a:pt x="9638" y="20710"/>
                        <a:pt x="9722" y="20710"/>
                      </a:cubicBezTo>
                      <a:cubicBezTo>
                        <a:pt x="9954" y="20710"/>
                        <a:pt x="10216" y="20512"/>
                        <a:pt x="10363" y="20388"/>
                      </a:cubicBezTo>
                      <a:cubicBezTo>
                        <a:pt x="10470" y="20296"/>
                        <a:pt x="10577" y="20204"/>
                        <a:pt x="10670" y="20112"/>
                      </a:cubicBezTo>
                      <a:cubicBezTo>
                        <a:pt x="10700" y="21309"/>
                        <a:pt x="10716" y="22491"/>
                        <a:pt x="10670" y="23642"/>
                      </a:cubicBezTo>
                      <a:cubicBezTo>
                        <a:pt x="10347" y="23980"/>
                        <a:pt x="10055" y="24348"/>
                        <a:pt x="9795" y="24732"/>
                      </a:cubicBezTo>
                      <a:cubicBezTo>
                        <a:pt x="9457" y="25239"/>
                        <a:pt x="9180" y="25807"/>
                        <a:pt x="8919" y="26375"/>
                      </a:cubicBezTo>
                      <a:cubicBezTo>
                        <a:pt x="8912" y="26375"/>
                        <a:pt x="8904" y="26374"/>
                        <a:pt x="8896" y="26374"/>
                      </a:cubicBezTo>
                      <a:cubicBezTo>
                        <a:pt x="8530" y="26374"/>
                        <a:pt x="8400" y="26734"/>
                        <a:pt x="8536" y="27020"/>
                      </a:cubicBezTo>
                      <a:cubicBezTo>
                        <a:pt x="8551" y="27035"/>
                        <a:pt x="8566" y="27066"/>
                        <a:pt x="8582" y="27081"/>
                      </a:cubicBezTo>
                      <a:cubicBezTo>
                        <a:pt x="8336" y="27572"/>
                        <a:pt x="8075" y="28079"/>
                        <a:pt x="7922" y="28555"/>
                      </a:cubicBezTo>
                      <a:cubicBezTo>
                        <a:pt x="8091" y="28770"/>
                        <a:pt x="8336" y="28939"/>
                        <a:pt x="8582" y="29138"/>
                      </a:cubicBezTo>
                      <a:cubicBezTo>
                        <a:pt x="8827" y="29322"/>
                        <a:pt x="9073" y="29522"/>
                        <a:pt x="9349" y="29660"/>
                      </a:cubicBezTo>
                      <a:cubicBezTo>
                        <a:pt x="9518" y="29737"/>
                        <a:pt x="9733" y="29814"/>
                        <a:pt x="9963" y="29860"/>
                      </a:cubicBezTo>
                      <a:cubicBezTo>
                        <a:pt x="9841" y="30781"/>
                        <a:pt x="9718" y="31717"/>
                        <a:pt x="9626" y="32623"/>
                      </a:cubicBezTo>
                      <a:cubicBezTo>
                        <a:pt x="9564" y="33145"/>
                        <a:pt x="9549" y="33682"/>
                        <a:pt x="9549" y="34204"/>
                      </a:cubicBezTo>
                      <a:cubicBezTo>
                        <a:pt x="9487" y="34127"/>
                        <a:pt x="9441" y="34035"/>
                        <a:pt x="9395" y="33958"/>
                      </a:cubicBezTo>
                      <a:cubicBezTo>
                        <a:pt x="8981" y="33206"/>
                        <a:pt x="8597" y="32423"/>
                        <a:pt x="8183" y="31686"/>
                      </a:cubicBezTo>
                      <a:cubicBezTo>
                        <a:pt x="7783" y="30950"/>
                        <a:pt x="7262" y="30243"/>
                        <a:pt x="6970" y="29507"/>
                      </a:cubicBezTo>
                      <a:cubicBezTo>
                        <a:pt x="6571" y="28555"/>
                        <a:pt x="6632" y="28017"/>
                        <a:pt x="6740" y="27235"/>
                      </a:cubicBezTo>
                      <a:cubicBezTo>
                        <a:pt x="6862" y="26375"/>
                        <a:pt x="7047" y="25623"/>
                        <a:pt x="7077" y="24702"/>
                      </a:cubicBezTo>
                      <a:cubicBezTo>
                        <a:pt x="7093" y="24333"/>
                        <a:pt x="7154" y="23750"/>
                        <a:pt x="6678" y="23489"/>
                      </a:cubicBezTo>
                      <a:cubicBezTo>
                        <a:pt x="6187" y="23734"/>
                        <a:pt x="6187" y="24318"/>
                        <a:pt x="6064" y="24763"/>
                      </a:cubicBezTo>
                      <a:cubicBezTo>
                        <a:pt x="5926" y="25224"/>
                        <a:pt x="5803" y="25684"/>
                        <a:pt x="5711" y="26145"/>
                      </a:cubicBezTo>
                      <a:cubicBezTo>
                        <a:pt x="5082" y="24195"/>
                        <a:pt x="4805" y="21508"/>
                        <a:pt x="4176" y="19574"/>
                      </a:cubicBezTo>
                      <a:cubicBezTo>
                        <a:pt x="4036" y="19114"/>
                        <a:pt x="3555" y="17766"/>
                        <a:pt x="3111" y="17766"/>
                      </a:cubicBezTo>
                      <a:cubicBezTo>
                        <a:pt x="3066" y="17766"/>
                        <a:pt x="3022" y="17779"/>
                        <a:pt x="2979" y="17809"/>
                      </a:cubicBezTo>
                      <a:cubicBezTo>
                        <a:pt x="2472" y="18162"/>
                        <a:pt x="2902" y="19835"/>
                        <a:pt x="3071" y="20557"/>
                      </a:cubicBezTo>
                      <a:cubicBezTo>
                        <a:pt x="4314" y="25899"/>
                        <a:pt x="6694" y="30642"/>
                        <a:pt x="8858" y="34972"/>
                      </a:cubicBezTo>
                      <a:cubicBezTo>
                        <a:pt x="9073" y="35417"/>
                        <a:pt x="9334" y="35908"/>
                        <a:pt x="9595" y="36430"/>
                      </a:cubicBezTo>
                      <a:cubicBezTo>
                        <a:pt x="9626" y="37197"/>
                        <a:pt x="9656" y="37950"/>
                        <a:pt x="9917" y="38625"/>
                      </a:cubicBezTo>
                      <a:cubicBezTo>
                        <a:pt x="10132" y="38610"/>
                        <a:pt x="10347" y="38610"/>
                        <a:pt x="10547" y="38594"/>
                      </a:cubicBezTo>
                      <a:cubicBezTo>
                        <a:pt x="10608" y="38779"/>
                        <a:pt x="10670" y="38978"/>
                        <a:pt x="10731" y="39162"/>
                      </a:cubicBezTo>
                      <a:cubicBezTo>
                        <a:pt x="10822" y="39452"/>
                        <a:pt x="10929" y="40406"/>
                        <a:pt x="11290" y="40406"/>
                      </a:cubicBezTo>
                      <a:cubicBezTo>
                        <a:pt x="11293" y="40406"/>
                        <a:pt x="11296" y="40406"/>
                        <a:pt x="11299" y="40406"/>
                      </a:cubicBezTo>
                      <a:cubicBezTo>
                        <a:pt x="11867" y="40391"/>
                        <a:pt x="11729" y="39255"/>
                        <a:pt x="11637" y="38871"/>
                      </a:cubicBezTo>
                      <a:cubicBezTo>
                        <a:pt x="11606" y="38763"/>
                        <a:pt x="11575" y="38671"/>
                        <a:pt x="11545" y="38564"/>
                      </a:cubicBezTo>
                      <a:cubicBezTo>
                        <a:pt x="12074" y="38556"/>
                        <a:pt x="12600" y="38552"/>
                        <a:pt x="13124" y="38552"/>
                      </a:cubicBezTo>
                      <a:cubicBezTo>
                        <a:pt x="13648" y="38552"/>
                        <a:pt x="14170" y="38556"/>
                        <a:pt x="14692" y="38564"/>
                      </a:cubicBezTo>
                      <a:cubicBezTo>
                        <a:pt x="14615" y="38625"/>
                        <a:pt x="14538" y="38687"/>
                        <a:pt x="14477" y="38748"/>
                      </a:cubicBezTo>
                      <a:cubicBezTo>
                        <a:pt x="14246" y="38994"/>
                        <a:pt x="14001" y="39393"/>
                        <a:pt x="13924" y="39838"/>
                      </a:cubicBezTo>
                      <a:lnTo>
                        <a:pt x="17854" y="39838"/>
                      </a:lnTo>
                      <a:cubicBezTo>
                        <a:pt x="17777" y="40621"/>
                        <a:pt x="17731" y="41434"/>
                        <a:pt x="17762" y="42279"/>
                      </a:cubicBezTo>
                      <a:cubicBezTo>
                        <a:pt x="19097" y="42217"/>
                        <a:pt x="20556" y="42263"/>
                        <a:pt x="21861" y="42156"/>
                      </a:cubicBezTo>
                      <a:cubicBezTo>
                        <a:pt x="21861" y="41358"/>
                        <a:pt x="21876" y="40590"/>
                        <a:pt x="21876" y="39838"/>
                      </a:cubicBezTo>
                      <a:lnTo>
                        <a:pt x="35355" y="39838"/>
                      </a:lnTo>
                      <a:cubicBezTo>
                        <a:pt x="35339" y="39285"/>
                        <a:pt x="34664" y="38748"/>
                        <a:pt x="34188" y="38502"/>
                      </a:cubicBezTo>
                      <a:cubicBezTo>
                        <a:pt x="33927" y="38364"/>
                        <a:pt x="33651" y="38272"/>
                        <a:pt x="33374" y="38180"/>
                      </a:cubicBezTo>
                      <a:cubicBezTo>
                        <a:pt x="33604" y="38011"/>
                        <a:pt x="33804" y="37842"/>
                        <a:pt x="33896" y="37719"/>
                      </a:cubicBezTo>
                      <a:cubicBezTo>
                        <a:pt x="34004" y="37597"/>
                        <a:pt x="34080" y="37351"/>
                        <a:pt x="34034" y="37228"/>
                      </a:cubicBezTo>
                      <a:cubicBezTo>
                        <a:pt x="33993" y="37113"/>
                        <a:pt x="33905" y="37070"/>
                        <a:pt x="33797" y="37070"/>
                      </a:cubicBezTo>
                      <a:cubicBezTo>
                        <a:pt x="33588" y="37070"/>
                        <a:pt x="33306" y="37235"/>
                        <a:pt x="33144" y="37366"/>
                      </a:cubicBezTo>
                      <a:cubicBezTo>
                        <a:pt x="33497" y="36660"/>
                        <a:pt x="33942" y="36000"/>
                        <a:pt x="34172" y="35248"/>
                      </a:cubicBezTo>
                      <a:cubicBezTo>
                        <a:pt x="34265" y="34987"/>
                        <a:pt x="34403" y="34634"/>
                        <a:pt x="34203" y="34373"/>
                      </a:cubicBezTo>
                      <a:cubicBezTo>
                        <a:pt x="34167" y="34321"/>
                        <a:pt x="34108" y="34301"/>
                        <a:pt x="34040" y="34301"/>
                      </a:cubicBezTo>
                      <a:cubicBezTo>
                        <a:pt x="33907" y="34301"/>
                        <a:pt x="33742" y="34378"/>
                        <a:pt x="33651" y="34450"/>
                      </a:cubicBezTo>
                      <a:cubicBezTo>
                        <a:pt x="33466" y="34588"/>
                        <a:pt x="33282" y="34849"/>
                        <a:pt x="33129" y="35079"/>
                      </a:cubicBezTo>
                      <a:cubicBezTo>
                        <a:pt x="32914" y="35386"/>
                        <a:pt x="32760" y="35785"/>
                        <a:pt x="32637" y="36123"/>
                      </a:cubicBezTo>
                      <a:cubicBezTo>
                        <a:pt x="32591" y="36246"/>
                        <a:pt x="32545" y="36369"/>
                        <a:pt x="32484" y="36461"/>
                      </a:cubicBezTo>
                      <a:cubicBezTo>
                        <a:pt x="32422" y="35693"/>
                        <a:pt x="32254" y="34741"/>
                        <a:pt x="31854" y="34235"/>
                      </a:cubicBezTo>
                      <a:cubicBezTo>
                        <a:pt x="31747" y="34097"/>
                        <a:pt x="31532" y="33912"/>
                        <a:pt x="31363" y="33897"/>
                      </a:cubicBezTo>
                      <a:cubicBezTo>
                        <a:pt x="31344" y="33894"/>
                        <a:pt x="31326" y="33893"/>
                        <a:pt x="31308" y="33893"/>
                      </a:cubicBezTo>
                      <a:cubicBezTo>
                        <a:pt x="31104" y="33893"/>
                        <a:pt x="30944" y="34041"/>
                        <a:pt x="30887" y="34112"/>
                      </a:cubicBezTo>
                      <a:cubicBezTo>
                        <a:pt x="30565" y="34526"/>
                        <a:pt x="30657" y="35325"/>
                        <a:pt x="30811" y="35954"/>
                      </a:cubicBezTo>
                      <a:cubicBezTo>
                        <a:pt x="30887" y="36322"/>
                        <a:pt x="31025" y="36783"/>
                        <a:pt x="31179" y="37167"/>
                      </a:cubicBezTo>
                      <a:cubicBezTo>
                        <a:pt x="30764" y="36844"/>
                        <a:pt x="30396" y="36476"/>
                        <a:pt x="30058" y="36123"/>
                      </a:cubicBezTo>
                      <a:cubicBezTo>
                        <a:pt x="29582" y="35616"/>
                        <a:pt x="29122" y="35140"/>
                        <a:pt x="28539" y="34787"/>
                      </a:cubicBezTo>
                      <a:cubicBezTo>
                        <a:pt x="27931" y="34412"/>
                        <a:pt x="27203" y="34179"/>
                        <a:pt x="26209" y="34179"/>
                      </a:cubicBezTo>
                      <a:cubicBezTo>
                        <a:pt x="26023" y="34179"/>
                        <a:pt x="25827" y="34187"/>
                        <a:pt x="25622" y="34204"/>
                      </a:cubicBezTo>
                      <a:cubicBezTo>
                        <a:pt x="24455" y="34296"/>
                        <a:pt x="23549" y="34833"/>
                        <a:pt x="22766" y="35355"/>
                      </a:cubicBezTo>
                      <a:cubicBezTo>
                        <a:pt x="22367" y="35616"/>
                        <a:pt x="21983" y="35908"/>
                        <a:pt x="21554" y="36184"/>
                      </a:cubicBezTo>
                      <a:cubicBezTo>
                        <a:pt x="21538" y="36108"/>
                        <a:pt x="21523" y="36031"/>
                        <a:pt x="21508" y="35954"/>
                      </a:cubicBezTo>
                      <a:cubicBezTo>
                        <a:pt x="21431" y="35555"/>
                        <a:pt x="21354" y="35140"/>
                        <a:pt x="21293" y="34726"/>
                      </a:cubicBezTo>
                      <a:lnTo>
                        <a:pt x="21293" y="34726"/>
                      </a:lnTo>
                      <a:cubicBezTo>
                        <a:pt x="21381" y="34804"/>
                        <a:pt x="21673" y="35019"/>
                        <a:pt x="21886" y="35019"/>
                      </a:cubicBezTo>
                      <a:cubicBezTo>
                        <a:pt x="22009" y="35019"/>
                        <a:pt x="22105" y="34948"/>
                        <a:pt x="22122" y="34741"/>
                      </a:cubicBezTo>
                      <a:cubicBezTo>
                        <a:pt x="22152" y="34388"/>
                        <a:pt x="21830" y="34081"/>
                        <a:pt x="21676" y="33928"/>
                      </a:cubicBezTo>
                      <a:cubicBezTo>
                        <a:pt x="21538" y="33759"/>
                        <a:pt x="21293" y="33452"/>
                        <a:pt x="21093" y="33344"/>
                      </a:cubicBezTo>
                      <a:cubicBezTo>
                        <a:pt x="21016" y="32546"/>
                        <a:pt x="20986" y="31717"/>
                        <a:pt x="21032" y="30873"/>
                      </a:cubicBezTo>
                      <a:lnTo>
                        <a:pt x="21293" y="30873"/>
                      </a:lnTo>
                      <a:cubicBezTo>
                        <a:pt x="22310" y="30922"/>
                        <a:pt x="23314" y="30970"/>
                        <a:pt x="24277" y="30970"/>
                      </a:cubicBezTo>
                      <a:cubicBezTo>
                        <a:pt x="25436" y="30970"/>
                        <a:pt x="26536" y="30900"/>
                        <a:pt x="27525" y="30673"/>
                      </a:cubicBezTo>
                      <a:cubicBezTo>
                        <a:pt x="28416" y="30474"/>
                        <a:pt x="29245" y="30167"/>
                        <a:pt x="30043" y="29906"/>
                      </a:cubicBezTo>
                      <a:cubicBezTo>
                        <a:pt x="30887" y="29629"/>
                        <a:pt x="31686" y="29368"/>
                        <a:pt x="32438" y="29000"/>
                      </a:cubicBezTo>
                      <a:cubicBezTo>
                        <a:pt x="32468" y="28939"/>
                        <a:pt x="32499" y="28862"/>
                        <a:pt x="32530" y="28785"/>
                      </a:cubicBezTo>
                      <a:cubicBezTo>
                        <a:pt x="32561" y="28678"/>
                        <a:pt x="32576" y="28555"/>
                        <a:pt x="32576" y="28447"/>
                      </a:cubicBezTo>
                      <a:cubicBezTo>
                        <a:pt x="32576" y="28324"/>
                        <a:pt x="32561" y="28202"/>
                        <a:pt x="32561" y="28094"/>
                      </a:cubicBezTo>
                      <a:cubicBezTo>
                        <a:pt x="32468" y="27419"/>
                        <a:pt x="32146" y="26743"/>
                        <a:pt x="31900" y="26145"/>
                      </a:cubicBezTo>
                      <a:cubicBezTo>
                        <a:pt x="31409" y="24947"/>
                        <a:pt x="31010" y="23750"/>
                        <a:pt x="30411" y="22721"/>
                      </a:cubicBezTo>
                      <a:cubicBezTo>
                        <a:pt x="30227" y="22430"/>
                        <a:pt x="30028" y="22138"/>
                        <a:pt x="29797" y="21862"/>
                      </a:cubicBezTo>
                      <a:cubicBezTo>
                        <a:pt x="29619" y="21653"/>
                        <a:pt x="29426" y="21459"/>
                        <a:pt x="29218" y="21266"/>
                      </a:cubicBezTo>
                      <a:lnTo>
                        <a:pt x="29218" y="21266"/>
                      </a:lnTo>
                      <a:cubicBezTo>
                        <a:pt x="29314" y="21330"/>
                        <a:pt x="29585" y="21524"/>
                        <a:pt x="29751" y="21539"/>
                      </a:cubicBezTo>
                      <a:cubicBezTo>
                        <a:pt x="29765" y="21541"/>
                        <a:pt x="29778" y="21541"/>
                        <a:pt x="29790" y="21541"/>
                      </a:cubicBezTo>
                      <a:cubicBezTo>
                        <a:pt x="30035" y="21541"/>
                        <a:pt x="30110" y="21263"/>
                        <a:pt x="30227" y="20971"/>
                      </a:cubicBezTo>
                      <a:cubicBezTo>
                        <a:pt x="30319" y="20726"/>
                        <a:pt x="30411" y="20495"/>
                        <a:pt x="30519" y="20265"/>
                      </a:cubicBezTo>
                      <a:cubicBezTo>
                        <a:pt x="30764" y="20373"/>
                        <a:pt x="30995" y="20465"/>
                        <a:pt x="31225" y="20572"/>
                      </a:cubicBezTo>
                      <a:cubicBezTo>
                        <a:pt x="31332" y="20741"/>
                        <a:pt x="31471" y="20879"/>
                        <a:pt x="31655" y="20971"/>
                      </a:cubicBezTo>
                      <a:cubicBezTo>
                        <a:pt x="31547" y="21232"/>
                        <a:pt x="31425" y="21478"/>
                        <a:pt x="31302" y="21693"/>
                      </a:cubicBezTo>
                      <a:cubicBezTo>
                        <a:pt x="31100" y="21626"/>
                        <a:pt x="30720" y="21453"/>
                        <a:pt x="30487" y="21453"/>
                      </a:cubicBezTo>
                      <a:cubicBezTo>
                        <a:pt x="30400" y="21453"/>
                        <a:pt x="30333" y="21477"/>
                        <a:pt x="30304" y="21539"/>
                      </a:cubicBezTo>
                      <a:cubicBezTo>
                        <a:pt x="30243" y="21693"/>
                        <a:pt x="30473" y="21800"/>
                        <a:pt x="30626" y="21908"/>
                      </a:cubicBezTo>
                      <a:cubicBezTo>
                        <a:pt x="30718" y="21969"/>
                        <a:pt x="30995" y="22169"/>
                        <a:pt x="31164" y="22184"/>
                      </a:cubicBezTo>
                      <a:cubicBezTo>
                        <a:pt x="31177" y="22185"/>
                        <a:pt x="31190" y="22186"/>
                        <a:pt x="31203" y="22186"/>
                      </a:cubicBezTo>
                      <a:cubicBezTo>
                        <a:pt x="31448" y="22186"/>
                        <a:pt x="31523" y="21908"/>
                        <a:pt x="31639" y="21616"/>
                      </a:cubicBezTo>
                      <a:cubicBezTo>
                        <a:pt x="31716" y="21416"/>
                        <a:pt x="31793" y="21248"/>
                        <a:pt x="31870" y="21063"/>
                      </a:cubicBezTo>
                      <a:cubicBezTo>
                        <a:pt x="31996" y="21098"/>
                        <a:pt x="32123" y="21115"/>
                        <a:pt x="32250" y="21115"/>
                      </a:cubicBezTo>
                      <a:cubicBezTo>
                        <a:pt x="32292" y="21115"/>
                        <a:pt x="32334" y="21113"/>
                        <a:pt x="32376" y="21109"/>
                      </a:cubicBezTo>
                      <a:cubicBezTo>
                        <a:pt x="32837" y="21309"/>
                        <a:pt x="33282" y="21508"/>
                        <a:pt x="33727" y="21723"/>
                      </a:cubicBezTo>
                      <a:cubicBezTo>
                        <a:pt x="34111" y="19927"/>
                        <a:pt x="34096" y="18300"/>
                        <a:pt x="33697" y="16765"/>
                      </a:cubicBezTo>
                      <a:cubicBezTo>
                        <a:pt x="33651" y="16550"/>
                        <a:pt x="33574" y="16335"/>
                        <a:pt x="33512" y="16120"/>
                      </a:cubicBezTo>
                      <a:cubicBezTo>
                        <a:pt x="33589" y="15629"/>
                        <a:pt x="33359" y="15122"/>
                        <a:pt x="32898" y="14861"/>
                      </a:cubicBezTo>
                      <a:cubicBezTo>
                        <a:pt x="32852" y="14785"/>
                        <a:pt x="32806" y="14723"/>
                        <a:pt x="32760" y="14646"/>
                      </a:cubicBezTo>
                      <a:cubicBezTo>
                        <a:pt x="32300" y="13986"/>
                        <a:pt x="31578" y="13280"/>
                        <a:pt x="30611" y="12942"/>
                      </a:cubicBezTo>
                      <a:cubicBezTo>
                        <a:pt x="30243" y="12804"/>
                        <a:pt x="29874" y="12743"/>
                        <a:pt x="29536" y="12712"/>
                      </a:cubicBezTo>
                      <a:cubicBezTo>
                        <a:pt x="29490" y="12682"/>
                        <a:pt x="29444" y="12651"/>
                        <a:pt x="29383" y="12620"/>
                      </a:cubicBezTo>
                      <a:cubicBezTo>
                        <a:pt x="29227" y="12547"/>
                        <a:pt x="29062" y="12513"/>
                        <a:pt x="28898" y="12513"/>
                      </a:cubicBezTo>
                      <a:cubicBezTo>
                        <a:pt x="28579" y="12513"/>
                        <a:pt x="28265" y="12643"/>
                        <a:pt x="28032" y="12866"/>
                      </a:cubicBezTo>
                      <a:cubicBezTo>
                        <a:pt x="27495" y="13035"/>
                        <a:pt x="26988" y="13280"/>
                        <a:pt x="26512" y="13572"/>
                      </a:cubicBezTo>
                      <a:cubicBezTo>
                        <a:pt x="26481" y="13603"/>
                        <a:pt x="26435" y="13633"/>
                        <a:pt x="26389" y="13664"/>
                      </a:cubicBezTo>
                      <a:cubicBezTo>
                        <a:pt x="26527" y="13464"/>
                        <a:pt x="26650" y="13265"/>
                        <a:pt x="26788" y="13050"/>
                      </a:cubicBezTo>
                      <a:cubicBezTo>
                        <a:pt x="27049" y="12605"/>
                        <a:pt x="27341" y="12083"/>
                        <a:pt x="27449" y="11561"/>
                      </a:cubicBezTo>
                      <a:cubicBezTo>
                        <a:pt x="27587" y="10947"/>
                        <a:pt x="27495" y="10333"/>
                        <a:pt x="27003" y="10195"/>
                      </a:cubicBezTo>
                      <a:cubicBezTo>
                        <a:pt x="26967" y="10186"/>
                        <a:pt x="26929" y="10182"/>
                        <a:pt x="26891" y="10182"/>
                      </a:cubicBezTo>
                      <a:cubicBezTo>
                        <a:pt x="26722" y="10182"/>
                        <a:pt x="26558" y="10268"/>
                        <a:pt x="26558" y="10456"/>
                      </a:cubicBezTo>
                      <a:cubicBezTo>
                        <a:pt x="26574" y="10578"/>
                        <a:pt x="26712" y="10671"/>
                        <a:pt x="26865" y="10671"/>
                      </a:cubicBezTo>
                      <a:cubicBezTo>
                        <a:pt x="26973" y="10671"/>
                        <a:pt x="27049" y="10563"/>
                        <a:pt x="27126" y="10502"/>
                      </a:cubicBezTo>
                      <a:cubicBezTo>
                        <a:pt x="27310" y="10747"/>
                        <a:pt x="27326" y="11100"/>
                        <a:pt x="27234" y="11499"/>
                      </a:cubicBezTo>
                      <a:cubicBezTo>
                        <a:pt x="27126" y="12021"/>
                        <a:pt x="26865" y="12513"/>
                        <a:pt x="26635" y="12958"/>
                      </a:cubicBezTo>
                      <a:cubicBezTo>
                        <a:pt x="26512" y="13173"/>
                        <a:pt x="26374" y="13388"/>
                        <a:pt x="26251" y="13572"/>
                      </a:cubicBezTo>
                      <a:cubicBezTo>
                        <a:pt x="26220" y="13618"/>
                        <a:pt x="26190" y="13664"/>
                        <a:pt x="26174" y="13710"/>
                      </a:cubicBezTo>
                      <a:cubicBezTo>
                        <a:pt x="25975" y="13848"/>
                        <a:pt x="25791" y="14002"/>
                        <a:pt x="25591" y="14155"/>
                      </a:cubicBezTo>
                      <a:cubicBezTo>
                        <a:pt x="25929" y="13035"/>
                        <a:pt x="26220" y="11453"/>
                        <a:pt x="25545" y="10931"/>
                      </a:cubicBezTo>
                      <a:cubicBezTo>
                        <a:pt x="25447" y="10849"/>
                        <a:pt x="25305" y="10799"/>
                        <a:pt x="25176" y="10799"/>
                      </a:cubicBezTo>
                      <a:cubicBezTo>
                        <a:pt x="25043" y="10799"/>
                        <a:pt x="24924" y="10852"/>
                        <a:pt x="24885" y="10978"/>
                      </a:cubicBezTo>
                      <a:cubicBezTo>
                        <a:pt x="24823" y="11208"/>
                        <a:pt x="24992" y="11361"/>
                        <a:pt x="25207" y="11361"/>
                      </a:cubicBezTo>
                      <a:cubicBezTo>
                        <a:pt x="25330" y="11346"/>
                        <a:pt x="25422" y="11239"/>
                        <a:pt x="25499" y="11146"/>
                      </a:cubicBezTo>
                      <a:lnTo>
                        <a:pt x="25499" y="11146"/>
                      </a:lnTo>
                      <a:cubicBezTo>
                        <a:pt x="26021" y="11837"/>
                        <a:pt x="25622" y="13173"/>
                        <a:pt x="25391" y="14339"/>
                      </a:cubicBezTo>
                      <a:cubicBezTo>
                        <a:pt x="24532" y="15092"/>
                        <a:pt x="23734" y="15982"/>
                        <a:pt x="23027" y="17164"/>
                      </a:cubicBezTo>
                      <a:cubicBezTo>
                        <a:pt x="23657" y="17548"/>
                        <a:pt x="24332" y="17947"/>
                        <a:pt x="25084" y="18254"/>
                      </a:cubicBezTo>
                      <a:cubicBezTo>
                        <a:pt x="25361" y="18361"/>
                        <a:pt x="25637" y="18469"/>
                        <a:pt x="25913" y="18576"/>
                      </a:cubicBezTo>
                      <a:cubicBezTo>
                        <a:pt x="25821" y="18776"/>
                        <a:pt x="25745" y="18960"/>
                        <a:pt x="25637" y="19114"/>
                      </a:cubicBezTo>
                      <a:cubicBezTo>
                        <a:pt x="25447" y="19047"/>
                        <a:pt x="25061" y="18874"/>
                        <a:pt x="24830" y="18874"/>
                      </a:cubicBezTo>
                      <a:cubicBezTo>
                        <a:pt x="24744" y="18874"/>
                        <a:pt x="24680" y="18898"/>
                        <a:pt x="24655" y="18960"/>
                      </a:cubicBezTo>
                      <a:cubicBezTo>
                        <a:pt x="24593" y="19114"/>
                        <a:pt x="24808" y="19237"/>
                        <a:pt x="24977" y="19329"/>
                      </a:cubicBezTo>
                      <a:cubicBezTo>
                        <a:pt x="25008" y="19359"/>
                        <a:pt x="25054" y="19390"/>
                        <a:pt x="25115" y="19421"/>
                      </a:cubicBezTo>
                      <a:cubicBezTo>
                        <a:pt x="25008" y="19405"/>
                        <a:pt x="24885" y="19375"/>
                        <a:pt x="24777" y="19359"/>
                      </a:cubicBezTo>
                      <a:cubicBezTo>
                        <a:pt x="24701" y="19129"/>
                        <a:pt x="24486" y="19022"/>
                        <a:pt x="24255" y="18929"/>
                      </a:cubicBezTo>
                      <a:cubicBezTo>
                        <a:pt x="24077" y="18861"/>
                        <a:pt x="23923" y="18804"/>
                        <a:pt x="23782" y="18804"/>
                      </a:cubicBezTo>
                      <a:cubicBezTo>
                        <a:pt x="23766" y="18804"/>
                        <a:pt x="23750" y="18805"/>
                        <a:pt x="23734" y="18807"/>
                      </a:cubicBezTo>
                      <a:cubicBezTo>
                        <a:pt x="23473" y="18822"/>
                        <a:pt x="23273" y="18929"/>
                        <a:pt x="23150" y="19083"/>
                      </a:cubicBezTo>
                      <a:cubicBezTo>
                        <a:pt x="22583" y="19027"/>
                        <a:pt x="21999" y="18988"/>
                        <a:pt x="21388" y="18988"/>
                      </a:cubicBezTo>
                      <a:cubicBezTo>
                        <a:pt x="21156" y="18988"/>
                        <a:pt x="20919" y="18994"/>
                        <a:pt x="20679" y="19006"/>
                      </a:cubicBezTo>
                      <a:cubicBezTo>
                        <a:pt x="20494" y="19022"/>
                        <a:pt x="20310" y="19037"/>
                        <a:pt x="20111" y="19052"/>
                      </a:cubicBezTo>
                      <a:cubicBezTo>
                        <a:pt x="20019" y="19052"/>
                        <a:pt x="19911" y="19068"/>
                        <a:pt x="19804" y="19083"/>
                      </a:cubicBezTo>
                      <a:cubicBezTo>
                        <a:pt x="19727" y="19098"/>
                        <a:pt x="19650" y="19098"/>
                        <a:pt x="19573" y="19114"/>
                      </a:cubicBezTo>
                      <a:cubicBezTo>
                        <a:pt x="19435" y="19129"/>
                        <a:pt x="19297" y="19160"/>
                        <a:pt x="19159" y="19190"/>
                      </a:cubicBezTo>
                      <a:cubicBezTo>
                        <a:pt x="19128" y="19190"/>
                        <a:pt x="19097" y="19190"/>
                        <a:pt x="19067" y="19206"/>
                      </a:cubicBezTo>
                      <a:cubicBezTo>
                        <a:pt x="19021" y="19206"/>
                        <a:pt x="18975" y="19221"/>
                        <a:pt x="18929" y="19221"/>
                      </a:cubicBezTo>
                      <a:cubicBezTo>
                        <a:pt x="18767" y="19085"/>
                        <a:pt x="18516" y="19008"/>
                        <a:pt x="18247" y="19008"/>
                      </a:cubicBezTo>
                      <a:cubicBezTo>
                        <a:pt x="18183" y="19008"/>
                        <a:pt x="18118" y="19013"/>
                        <a:pt x="18054" y="19022"/>
                      </a:cubicBezTo>
                      <a:cubicBezTo>
                        <a:pt x="17854" y="19068"/>
                        <a:pt x="17747" y="19098"/>
                        <a:pt x="17624" y="19206"/>
                      </a:cubicBezTo>
                      <a:cubicBezTo>
                        <a:pt x="17439" y="19344"/>
                        <a:pt x="17240" y="19497"/>
                        <a:pt x="17148" y="19697"/>
                      </a:cubicBezTo>
                      <a:cubicBezTo>
                        <a:pt x="16795" y="19805"/>
                        <a:pt x="16457" y="19927"/>
                        <a:pt x="16135" y="20050"/>
                      </a:cubicBezTo>
                      <a:cubicBezTo>
                        <a:pt x="15674" y="20219"/>
                        <a:pt x="15260" y="20419"/>
                        <a:pt x="14845" y="20618"/>
                      </a:cubicBezTo>
                      <a:cubicBezTo>
                        <a:pt x="14830" y="20188"/>
                        <a:pt x="14830" y="19743"/>
                        <a:pt x="14830" y="19298"/>
                      </a:cubicBezTo>
                      <a:lnTo>
                        <a:pt x="14830" y="19298"/>
                      </a:lnTo>
                      <a:cubicBezTo>
                        <a:pt x="14850" y="19302"/>
                        <a:pt x="14871" y="19304"/>
                        <a:pt x="14891" y="19304"/>
                      </a:cubicBezTo>
                      <a:cubicBezTo>
                        <a:pt x="14948" y="19304"/>
                        <a:pt x="15004" y="19290"/>
                        <a:pt x="15060" y="19267"/>
                      </a:cubicBezTo>
                      <a:cubicBezTo>
                        <a:pt x="15659" y="19052"/>
                        <a:pt x="15152" y="17947"/>
                        <a:pt x="14845" y="17732"/>
                      </a:cubicBezTo>
                      <a:cubicBezTo>
                        <a:pt x="14860" y="16903"/>
                        <a:pt x="14876" y="16059"/>
                        <a:pt x="14891" y="15214"/>
                      </a:cubicBezTo>
                      <a:cubicBezTo>
                        <a:pt x="16104" y="15153"/>
                        <a:pt x="17286" y="15046"/>
                        <a:pt x="18407" y="14892"/>
                      </a:cubicBezTo>
                      <a:cubicBezTo>
                        <a:pt x="19420" y="14754"/>
                        <a:pt x="20464" y="14524"/>
                        <a:pt x="21354" y="14217"/>
                      </a:cubicBezTo>
                      <a:cubicBezTo>
                        <a:pt x="21815" y="14078"/>
                        <a:pt x="22275" y="13910"/>
                        <a:pt x="22659" y="13695"/>
                      </a:cubicBezTo>
                      <a:cubicBezTo>
                        <a:pt x="22859" y="13587"/>
                        <a:pt x="23073" y="13495"/>
                        <a:pt x="23242" y="13372"/>
                      </a:cubicBezTo>
                      <a:cubicBezTo>
                        <a:pt x="23365" y="13265"/>
                        <a:pt x="23442" y="13111"/>
                        <a:pt x="23534" y="12989"/>
                      </a:cubicBezTo>
                      <a:cubicBezTo>
                        <a:pt x="23534" y="12989"/>
                        <a:pt x="23595" y="12973"/>
                        <a:pt x="23611" y="12942"/>
                      </a:cubicBezTo>
                      <a:cubicBezTo>
                        <a:pt x="23780" y="12820"/>
                        <a:pt x="23856" y="12605"/>
                        <a:pt x="23841" y="12298"/>
                      </a:cubicBezTo>
                      <a:cubicBezTo>
                        <a:pt x="23826" y="12037"/>
                        <a:pt x="23810" y="11760"/>
                        <a:pt x="23810" y="11592"/>
                      </a:cubicBezTo>
                      <a:cubicBezTo>
                        <a:pt x="23810" y="11561"/>
                        <a:pt x="23810" y="11546"/>
                        <a:pt x="23810" y="11515"/>
                      </a:cubicBezTo>
                      <a:cubicBezTo>
                        <a:pt x="23810" y="11300"/>
                        <a:pt x="23795" y="11100"/>
                        <a:pt x="23764" y="10916"/>
                      </a:cubicBezTo>
                      <a:cubicBezTo>
                        <a:pt x="23749" y="10732"/>
                        <a:pt x="23718" y="10548"/>
                        <a:pt x="23687" y="10379"/>
                      </a:cubicBezTo>
                      <a:cubicBezTo>
                        <a:pt x="23979" y="10348"/>
                        <a:pt x="24271" y="10179"/>
                        <a:pt x="24332" y="9903"/>
                      </a:cubicBezTo>
                      <a:cubicBezTo>
                        <a:pt x="24452" y="9452"/>
                        <a:pt x="24205" y="9120"/>
                        <a:pt x="23692" y="9120"/>
                      </a:cubicBezTo>
                      <a:cubicBezTo>
                        <a:pt x="23680" y="9120"/>
                        <a:pt x="23669" y="9120"/>
                        <a:pt x="23657" y="9120"/>
                      </a:cubicBezTo>
                      <a:cubicBezTo>
                        <a:pt x="23580" y="9120"/>
                        <a:pt x="23503" y="9135"/>
                        <a:pt x="23427" y="9151"/>
                      </a:cubicBezTo>
                      <a:cubicBezTo>
                        <a:pt x="23288" y="8659"/>
                        <a:pt x="23119" y="8199"/>
                        <a:pt x="22935" y="7769"/>
                      </a:cubicBezTo>
                      <a:cubicBezTo>
                        <a:pt x="22812" y="7493"/>
                        <a:pt x="22674" y="7216"/>
                        <a:pt x="22521" y="6956"/>
                      </a:cubicBezTo>
                      <a:cubicBezTo>
                        <a:pt x="22383" y="6695"/>
                        <a:pt x="22214" y="6449"/>
                        <a:pt x="22060" y="6219"/>
                      </a:cubicBezTo>
                      <a:cubicBezTo>
                        <a:pt x="21861" y="5927"/>
                        <a:pt x="21646" y="5666"/>
                        <a:pt x="21431" y="5405"/>
                      </a:cubicBezTo>
                      <a:cubicBezTo>
                        <a:pt x="21523" y="5282"/>
                        <a:pt x="21584" y="5144"/>
                        <a:pt x="21600" y="5006"/>
                      </a:cubicBezTo>
                      <a:cubicBezTo>
                        <a:pt x="21642" y="4601"/>
                        <a:pt x="21378" y="4259"/>
                        <a:pt x="21006" y="4259"/>
                      </a:cubicBezTo>
                      <a:cubicBezTo>
                        <a:pt x="20970" y="4259"/>
                        <a:pt x="20932" y="4262"/>
                        <a:pt x="20894" y="4269"/>
                      </a:cubicBezTo>
                      <a:cubicBezTo>
                        <a:pt x="20786" y="4284"/>
                        <a:pt x="20725" y="4346"/>
                        <a:pt x="20617" y="4376"/>
                      </a:cubicBezTo>
                      <a:cubicBezTo>
                        <a:pt x="20571" y="4376"/>
                        <a:pt x="20525" y="4392"/>
                        <a:pt x="20479" y="4392"/>
                      </a:cubicBezTo>
                      <a:cubicBezTo>
                        <a:pt x="20356" y="4284"/>
                        <a:pt x="20233" y="4162"/>
                        <a:pt x="20111" y="4054"/>
                      </a:cubicBezTo>
                      <a:cubicBezTo>
                        <a:pt x="19005" y="3087"/>
                        <a:pt x="17685" y="2181"/>
                        <a:pt x="16150" y="1629"/>
                      </a:cubicBezTo>
                      <a:cubicBezTo>
                        <a:pt x="15398" y="1352"/>
                        <a:pt x="14538" y="1137"/>
                        <a:pt x="13648" y="953"/>
                      </a:cubicBezTo>
                      <a:cubicBezTo>
                        <a:pt x="13463" y="922"/>
                        <a:pt x="13264" y="876"/>
                        <a:pt x="13064" y="846"/>
                      </a:cubicBezTo>
                      <a:cubicBezTo>
                        <a:pt x="13080" y="769"/>
                        <a:pt x="13080" y="677"/>
                        <a:pt x="13064" y="600"/>
                      </a:cubicBezTo>
                      <a:cubicBezTo>
                        <a:pt x="13010" y="276"/>
                        <a:pt x="12720" y="0"/>
                        <a:pt x="123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52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45"/>
                <p:cNvSpPr/>
                <p:nvPr/>
              </p:nvSpPr>
              <p:spPr>
                <a:xfrm>
                  <a:off x="8548000" y="2929600"/>
                  <a:ext cx="193200" cy="279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1" name="Google Shape;651;p45"/>
              <p:cNvSpPr/>
              <p:nvPr/>
            </p:nvSpPr>
            <p:spPr>
              <a:xfrm>
                <a:off x="7750000" y="2858650"/>
                <a:ext cx="234300" cy="265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>
                <a:off x="7980250" y="3424500"/>
                <a:ext cx="234300" cy="265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45"/>
            <p:cNvGrpSpPr/>
            <p:nvPr/>
          </p:nvGrpSpPr>
          <p:grpSpPr>
            <a:xfrm>
              <a:off x="7108045" y="2388533"/>
              <a:ext cx="1265624" cy="1516826"/>
              <a:chOff x="7029136" y="2294947"/>
              <a:chExt cx="1384708" cy="1659547"/>
            </a:xfrm>
          </p:grpSpPr>
          <p:sp>
            <p:nvSpPr>
              <p:cNvPr id="654" name="Google Shape;654;p45"/>
              <p:cNvSpPr/>
              <p:nvPr/>
            </p:nvSpPr>
            <p:spPr>
              <a:xfrm>
                <a:off x="7029136" y="2758816"/>
                <a:ext cx="927276" cy="140217"/>
              </a:xfrm>
              <a:custGeom>
                <a:avLst/>
                <a:gdLst/>
                <a:ahLst/>
                <a:cxnLst/>
                <a:rect l="l" t="t" r="r" b="b"/>
                <a:pathLst>
                  <a:path w="21010" h="3177" extrusionOk="0">
                    <a:moveTo>
                      <a:pt x="20926" y="1014"/>
                    </a:moveTo>
                    <a:cubicBezTo>
                      <a:pt x="21009" y="1046"/>
                      <a:pt x="20884" y="1098"/>
                      <a:pt x="20884" y="1098"/>
                    </a:cubicBezTo>
                    <a:cubicBezTo>
                      <a:pt x="20800" y="1202"/>
                      <a:pt x="20728" y="1338"/>
                      <a:pt x="20612" y="1432"/>
                    </a:cubicBezTo>
                    <a:cubicBezTo>
                      <a:pt x="20477" y="1547"/>
                      <a:pt x="20278" y="1631"/>
                      <a:pt x="20111" y="1724"/>
                    </a:cubicBezTo>
                    <a:cubicBezTo>
                      <a:pt x="19756" y="1902"/>
                      <a:pt x="19359" y="2059"/>
                      <a:pt x="18952" y="2184"/>
                    </a:cubicBezTo>
                    <a:cubicBezTo>
                      <a:pt x="18147" y="2446"/>
                      <a:pt x="17227" y="2665"/>
                      <a:pt x="16329" y="2790"/>
                    </a:cubicBezTo>
                    <a:cubicBezTo>
                      <a:pt x="14418" y="3041"/>
                      <a:pt x="12296" y="3177"/>
                      <a:pt x="10218" y="3072"/>
                    </a:cubicBezTo>
                    <a:cubicBezTo>
                      <a:pt x="8514" y="2989"/>
                      <a:pt x="7021" y="3156"/>
                      <a:pt x="5621" y="2832"/>
                    </a:cubicBezTo>
                    <a:cubicBezTo>
                      <a:pt x="5213" y="2738"/>
                      <a:pt x="4816" y="2592"/>
                      <a:pt x="4398" y="2456"/>
                    </a:cubicBezTo>
                    <a:cubicBezTo>
                      <a:pt x="3625" y="2184"/>
                      <a:pt x="2842" y="1850"/>
                      <a:pt x="2090" y="1547"/>
                    </a:cubicBezTo>
                    <a:cubicBezTo>
                      <a:pt x="1525" y="1306"/>
                      <a:pt x="930" y="1108"/>
                      <a:pt x="407" y="805"/>
                    </a:cubicBezTo>
                    <a:cubicBezTo>
                      <a:pt x="251" y="721"/>
                      <a:pt x="10" y="638"/>
                      <a:pt x="0" y="408"/>
                    </a:cubicBezTo>
                    <a:cubicBezTo>
                      <a:pt x="52" y="304"/>
                      <a:pt x="198" y="314"/>
                      <a:pt x="293" y="293"/>
                    </a:cubicBezTo>
                    <a:cubicBezTo>
                      <a:pt x="1066" y="157"/>
                      <a:pt x="2027" y="189"/>
                      <a:pt x="2935" y="147"/>
                    </a:cubicBezTo>
                    <a:cubicBezTo>
                      <a:pt x="6039" y="1"/>
                      <a:pt x="9152" y="324"/>
                      <a:pt x="12108" y="429"/>
                    </a:cubicBezTo>
                    <a:cubicBezTo>
                      <a:pt x="15170" y="533"/>
                      <a:pt x="18126" y="753"/>
                      <a:pt x="20926" y="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>
                <a:off x="7401689" y="2864875"/>
                <a:ext cx="280831" cy="94621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1439" extrusionOk="0">
                    <a:moveTo>
                      <a:pt x="962" y="1"/>
                    </a:moveTo>
                    <a:cubicBezTo>
                      <a:pt x="2226" y="53"/>
                      <a:pt x="3542" y="64"/>
                      <a:pt x="4775" y="136"/>
                    </a:cubicBezTo>
                    <a:cubicBezTo>
                      <a:pt x="4765" y="2069"/>
                      <a:pt x="4670" y="3950"/>
                      <a:pt x="4733" y="5778"/>
                    </a:cubicBezTo>
                    <a:cubicBezTo>
                      <a:pt x="4765" y="6687"/>
                      <a:pt x="4848" y="7586"/>
                      <a:pt x="4911" y="8473"/>
                    </a:cubicBezTo>
                    <a:cubicBezTo>
                      <a:pt x="5120" y="11127"/>
                      <a:pt x="5402" y="13666"/>
                      <a:pt x="5778" y="16152"/>
                    </a:cubicBezTo>
                    <a:cubicBezTo>
                      <a:pt x="6028" y="17813"/>
                      <a:pt x="6363" y="19517"/>
                      <a:pt x="6175" y="21376"/>
                    </a:cubicBezTo>
                    <a:cubicBezTo>
                      <a:pt x="4200" y="21397"/>
                      <a:pt x="2383" y="21313"/>
                      <a:pt x="356" y="21439"/>
                    </a:cubicBezTo>
                    <a:cubicBezTo>
                      <a:pt x="63" y="20666"/>
                      <a:pt x="84" y="19767"/>
                      <a:pt x="52" y="18890"/>
                    </a:cubicBezTo>
                    <a:cubicBezTo>
                      <a:pt x="11" y="17970"/>
                      <a:pt x="1" y="17009"/>
                      <a:pt x="94" y="16111"/>
                    </a:cubicBezTo>
                    <a:cubicBezTo>
                      <a:pt x="261" y="14449"/>
                      <a:pt x="544" y="12726"/>
                      <a:pt x="784" y="11085"/>
                    </a:cubicBezTo>
                    <a:cubicBezTo>
                      <a:pt x="1087" y="8912"/>
                      <a:pt x="1097" y="6604"/>
                      <a:pt x="1004" y="4222"/>
                    </a:cubicBezTo>
                    <a:lnTo>
                      <a:pt x="941" y="2873"/>
                    </a:lnTo>
                    <a:cubicBezTo>
                      <a:pt x="899" y="1933"/>
                      <a:pt x="920" y="1014"/>
                      <a:pt x="920" y="74"/>
                    </a:cubicBezTo>
                    <a:cubicBezTo>
                      <a:pt x="930" y="53"/>
                      <a:pt x="930" y="11"/>
                      <a:pt x="9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7386462" y="2991236"/>
                <a:ext cx="256910" cy="124063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2811" extrusionOk="0">
                    <a:moveTo>
                      <a:pt x="5047" y="10"/>
                    </a:moveTo>
                    <a:cubicBezTo>
                      <a:pt x="5319" y="157"/>
                      <a:pt x="5820" y="1201"/>
                      <a:pt x="5256" y="1400"/>
                    </a:cubicBezTo>
                    <a:cubicBezTo>
                      <a:pt x="4775" y="1578"/>
                      <a:pt x="4169" y="951"/>
                      <a:pt x="3887" y="732"/>
                    </a:cubicBezTo>
                    <a:cubicBezTo>
                      <a:pt x="3866" y="1160"/>
                      <a:pt x="3772" y="1547"/>
                      <a:pt x="3480" y="1640"/>
                    </a:cubicBezTo>
                    <a:cubicBezTo>
                      <a:pt x="2947" y="1828"/>
                      <a:pt x="2602" y="1317"/>
                      <a:pt x="2414" y="962"/>
                    </a:cubicBezTo>
                    <a:cubicBezTo>
                      <a:pt x="2048" y="1400"/>
                      <a:pt x="1620" y="1954"/>
                      <a:pt x="1108" y="2392"/>
                    </a:cubicBezTo>
                    <a:cubicBezTo>
                      <a:pt x="920" y="2539"/>
                      <a:pt x="555" y="2810"/>
                      <a:pt x="325" y="2591"/>
                    </a:cubicBezTo>
                    <a:cubicBezTo>
                      <a:pt x="0" y="2288"/>
                      <a:pt x="481" y="1421"/>
                      <a:pt x="596" y="1201"/>
                    </a:cubicBezTo>
                    <a:cubicBezTo>
                      <a:pt x="826" y="753"/>
                      <a:pt x="1014" y="377"/>
                      <a:pt x="1307" y="52"/>
                    </a:cubicBezTo>
                    <a:cubicBezTo>
                      <a:pt x="2602" y="63"/>
                      <a:pt x="3731" y="0"/>
                      <a:pt x="5047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>
                <a:off x="7029136" y="2323062"/>
                <a:ext cx="934206" cy="488354"/>
              </a:xfrm>
              <a:custGeom>
                <a:avLst/>
                <a:gdLst/>
                <a:ahLst/>
                <a:cxnLst/>
                <a:rect l="l" t="t" r="r" b="b"/>
                <a:pathLst>
                  <a:path w="21167" h="11065" extrusionOk="0">
                    <a:moveTo>
                      <a:pt x="0" y="10281"/>
                    </a:moveTo>
                    <a:cubicBezTo>
                      <a:pt x="293" y="8913"/>
                      <a:pt x="627" y="7669"/>
                      <a:pt x="1118" y="6510"/>
                    </a:cubicBezTo>
                    <a:cubicBezTo>
                      <a:pt x="1588" y="5382"/>
                      <a:pt x="2267" y="4368"/>
                      <a:pt x="3072" y="3511"/>
                    </a:cubicBezTo>
                    <a:cubicBezTo>
                      <a:pt x="3855" y="2665"/>
                      <a:pt x="4743" y="1913"/>
                      <a:pt x="5777" y="1265"/>
                    </a:cubicBezTo>
                    <a:cubicBezTo>
                      <a:pt x="6300" y="941"/>
                      <a:pt x="6822" y="638"/>
                      <a:pt x="7397" y="419"/>
                    </a:cubicBezTo>
                    <a:cubicBezTo>
                      <a:pt x="8024" y="189"/>
                      <a:pt x="8786" y="1"/>
                      <a:pt x="9559" y="1"/>
                    </a:cubicBezTo>
                    <a:cubicBezTo>
                      <a:pt x="10448" y="1"/>
                      <a:pt x="11304" y="126"/>
                      <a:pt x="12108" y="283"/>
                    </a:cubicBezTo>
                    <a:cubicBezTo>
                      <a:pt x="12902" y="440"/>
                      <a:pt x="13665" y="638"/>
                      <a:pt x="14334" y="889"/>
                    </a:cubicBezTo>
                    <a:cubicBezTo>
                      <a:pt x="15692" y="1380"/>
                      <a:pt x="16851" y="2185"/>
                      <a:pt x="17844" y="3041"/>
                    </a:cubicBezTo>
                    <a:cubicBezTo>
                      <a:pt x="19275" y="4295"/>
                      <a:pt x="20550" y="5977"/>
                      <a:pt x="20978" y="8390"/>
                    </a:cubicBezTo>
                    <a:cubicBezTo>
                      <a:pt x="21041" y="8756"/>
                      <a:pt x="21114" y="9143"/>
                      <a:pt x="21125" y="9665"/>
                    </a:cubicBezTo>
                    <a:cubicBezTo>
                      <a:pt x="21135" y="9811"/>
                      <a:pt x="21135" y="10093"/>
                      <a:pt x="21156" y="10344"/>
                    </a:cubicBezTo>
                    <a:cubicBezTo>
                      <a:pt x="21167" y="10615"/>
                      <a:pt x="21104" y="10814"/>
                      <a:pt x="20958" y="10919"/>
                    </a:cubicBezTo>
                    <a:cubicBezTo>
                      <a:pt x="20905" y="10960"/>
                      <a:pt x="20069" y="10960"/>
                      <a:pt x="19756" y="10971"/>
                    </a:cubicBezTo>
                    <a:cubicBezTo>
                      <a:pt x="18418" y="11002"/>
                      <a:pt x="16956" y="11065"/>
                      <a:pt x="15713" y="11065"/>
                    </a:cubicBezTo>
                    <a:cubicBezTo>
                      <a:pt x="10155" y="11065"/>
                      <a:pt x="5140" y="10678"/>
                      <a:pt x="0" y="102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>
                <a:off x="7862338" y="2807233"/>
                <a:ext cx="37824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2" extrusionOk="0">
                    <a:moveTo>
                      <a:pt x="857" y="1"/>
                    </a:moveTo>
                    <a:cubicBezTo>
                      <a:pt x="575" y="11"/>
                      <a:pt x="293" y="11"/>
                      <a:pt x="0" y="21"/>
                    </a:cubicBezTo>
                    <a:lnTo>
                      <a:pt x="0" y="21"/>
                    </a:lnTo>
                    <a:cubicBezTo>
                      <a:pt x="293" y="11"/>
                      <a:pt x="575" y="11"/>
                      <a:pt x="857" y="1"/>
                    </a:cubicBezTo>
                    <a:close/>
                  </a:path>
                </a:pathLst>
              </a:custGeom>
              <a:solidFill>
                <a:srgbClr val="2E19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>
                <a:off x="7353757" y="2323062"/>
                <a:ext cx="609107" cy="485132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10992" extrusionOk="0">
                    <a:moveTo>
                      <a:pt x="2204" y="1"/>
                    </a:moveTo>
                    <a:cubicBezTo>
                      <a:pt x="1431" y="1"/>
                      <a:pt x="669" y="189"/>
                      <a:pt x="42" y="419"/>
                    </a:cubicBezTo>
                    <a:cubicBezTo>
                      <a:pt x="31" y="430"/>
                      <a:pt x="21" y="430"/>
                      <a:pt x="0" y="440"/>
                    </a:cubicBezTo>
                    <a:cubicBezTo>
                      <a:pt x="867" y="440"/>
                      <a:pt x="1703" y="565"/>
                      <a:pt x="2487" y="722"/>
                    </a:cubicBezTo>
                    <a:cubicBezTo>
                      <a:pt x="3281" y="878"/>
                      <a:pt x="4043" y="1077"/>
                      <a:pt x="4711" y="1328"/>
                    </a:cubicBezTo>
                    <a:cubicBezTo>
                      <a:pt x="6070" y="1819"/>
                      <a:pt x="7240" y="2613"/>
                      <a:pt x="8222" y="3480"/>
                    </a:cubicBezTo>
                    <a:cubicBezTo>
                      <a:pt x="9653" y="4734"/>
                      <a:pt x="10938" y="6415"/>
                      <a:pt x="11356" y="8829"/>
                    </a:cubicBezTo>
                    <a:cubicBezTo>
                      <a:pt x="11419" y="9194"/>
                      <a:pt x="11492" y="9581"/>
                      <a:pt x="11513" y="10104"/>
                    </a:cubicBezTo>
                    <a:cubicBezTo>
                      <a:pt x="11513" y="10250"/>
                      <a:pt x="11513" y="10532"/>
                      <a:pt x="11534" y="10782"/>
                    </a:cubicBezTo>
                    <a:cubicBezTo>
                      <a:pt x="11534" y="10866"/>
                      <a:pt x="11534" y="10929"/>
                      <a:pt x="11523" y="10991"/>
                    </a:cubicBezTo>
                    <a:cubicBezTo>
                      <a:pt x="11816" y="10981"/>
                      <a:pt x="12098" y="10981"/>
                      <a:pt x="12380" y="10971"/>
                    </a:cubicBezTo>
                    <a:lnTo>
                      <a:pt x="12401" y="10971"/>
                    </a:lnTo>
                    <a:cubicBezTo>
                      <a:pt x="12714" y="10960"/>
                      <a:pt x="13550" y="10960"/>
                      <a:pt x="13603" y="10919"/>
                    </a:cubicBezTo>
                    <a:cubicBezTo>
                      <a:pt x="13728" y="10824"/>
                      <a:pt x="13801" y="10657"/>
                      <a:pt x="13801" y="10427"/>
                    </a:cubicBezTo>
                    <a:lnTo>
                      <a:pt x="13801" y="10344"/>
                    </a:lnTo>
                    <a:cubicBezTo>
                      <a:pt x="13780" y="10093"/>
                      <a:pt x="13780" y="9811"/>
                      <a:pt x="13770" y="9665"/>
                    </a:cubicBezTo>
                    <a:cubicBezTo>
                      <a:pt x="13759" y="9143"/>
                      <a:pt x="13686" y="8756"/>
                      <a:pt x="13623" y="8390"/>
                    </a:cubicBezTo>
                    <a:cubicBezTo>
                      <a:pt x="13195" y="5977"/>
                      <a:pt x="11920" y="4295"/>
                      <a:pt x="10489" y="3041"/>
                    </a:cubicBezTo>
                    <a:cubicBezTo>
                      <a:pt x="9496" y="2185"/>
                      <a:pt x="8337" y="1380"/>
                      <a:pt x="6979" y="889"/>
                    </a:cubicBezTo>
                    <a:cubicBezTo>
                      <a:pt x="6310" y="638"/>
                      <a:pt x="5547" y="440"/>
                      <a:pt x="4753" y="283"/>
                    </a:cubicBezTo>
                    <a:cubicBezTo>
                      <a:pt x="3949" y="126"/>
                      <a:pt x="3093" y="1"/>
                      <a:pt x="22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>
                <a:off x="7459816" y="2294947"/>
                <a:ext cx="84386" cy="77545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57" extrusionOk="0">
                    <a:moveTo>
                      <a:pt x="1055" y="94"/>
                    </a:moveTo>
                    <a:cubicBezTo>
                      <a:pt x="1452" y="1"/>
                      <a:pt x="1776" y="273"/>
                      <a:pt x="1828" y="607"/>
                    </a:cubicBezTo>
                    <a:cubicBezTo>
                      <a:pt x="1911" y="1129"/>
                      <a:pt x="1431" y="1756"/>
                      <a:pt x="888" y="1756"/>
                    </a:cubicBezTo>
                    <a:cubicBezTo>
                      <a:pt x="344" y="1756"/>
                      <a:pt x="0" y="1067"/>
                      <a:pt x="355" y="565"/>
                    </a:cubicBezTo>
                    <a:cubicBezTo>
                      <a:pt x="428" y="471"/>
                      <a:pt x="512" y="440"/>
                      <a:pt x="658" y="335"/>
                    </a:cubicBezTo>
                    <a:cubicBezTo>
                      <a:pt x="815" y="231"/>
                      <a:pt x="857" y="126"/>
                      <a:pt x="1055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>
                <a:off x="7210800" y="2361372"/>
                <a:ext cx="96391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059" extrusionOk="0">
                    <a:moveTo>
                      <a:pt x="972" y="94"/>
                    </a:moveTo>
                    <a:cubicBezTo>
                      <a:pt x="1776" y="0"/>
                      <a:pt x="2184" y="951"/>
                      <a:pt x="1651" y="1547"/>
                    </a:cubicBezTo>
                    <a:cubicBezTo>
                      <a:pt x="1568" y="1640"/>
                      <a:pt x="1421" y="1693"/>
                      <a:pt x="1275" y="1797"/>
                    </a:cubicBezTo>
                    <a:cubicBezTo>
                      <a:pt x="1076" y="1933"/>
                      <a:pt x="1034" y="2058"/>
                      <a:pt x="721" y="2027"/>
                    </a:cubicBezTo>
                    <a:cubicBezTo>
                      <a:pt x="282" y="1985"/>
                      <a:pt x="0" y="1577"/>
                      <a:pt x="63" y="1055"/>
                    </a:cubicBezTo>
                    <a:cubicBezTo>
                      <a:pt x="115" y="564"/>
                      <a:pt x="512" y="147"/>
                      <a:pt x="972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>
                <a:off x="7637288" y="2389045"/>
                <a:ext cx="87652" cy="99613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2257" extrusionOk="0">
                    <a:moveTo>
                      <a:pt x="910" y="63"/>
                    </a:moveTo>
                    <a:cubicBezTo>
                      <a:pt x="1505" y="0"/>
                      <a:pt x="1965" y="428"/>
                      <a:pt x="1976" y="1003"/>
                    </a:cubicBezTo>
                    <a:cubicBezTo>
                      <a:pt x="1986" y="1640"/>
                      <a:pt x="1453" y="2257"/>
                      <a:pt x="795" y="2194"/>
                    </a:cubicBezTo>
                    <a:cubicBezTo>
                      <a:pt x="481" y="2173"/>
                      <a:pt x="147" y="1932"/>
                      <a:pt x="64" y="1598"/>
                    </a:cubicBezTo>
                    <a:cubicBezTo>
                      <a:pt x="1" y="1358"/>
                      <a:pt x="1" y="794"/>
                      <a:pt x="84" y="595"/>
                    </a:cubicBezTo>
                    <a:cubicBezTo>
                      <a:pt x="179" y="397"/>
                      <a:pt x="471" y="115"/>
                      <a:pt x="910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>
                <a:off x="7360201" y="2400079"/>
                <a:ext cx="70131" cy="55389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255" extrusionOk="0">
                    <a:moveTo>
                      <a:pt x="700" y="64"/>
                    </a:moveTo>
                    <a:cubicBezTo>
                      <a:pt x="1160" y="1"/>
                      <a:pt x="1588" y="377"/>
                      <a:pt x="1275" y="816"/>
                    </a:cubicBezTo>
                    <a:cubicBezTo>
                      <a:pt x="972" y="1255"/>
                      <a:pt x="0" y="1046"/>
                      <a:pt x="230" y="366"/>
                    </a:cubicBezTo>
                    <a:cubicBezTo>
                      <a:pt x="282" y="231"/>
                      <a:pt x="439" y="94"/>
                      <a:pt x="700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>
                <a:off x="7807477" y="2462311"/>
                <a:ext cx="69204" cy="61833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401" extrusionOk="0">
                    <a:moveTo>
                      <a:pt x="899" y="64"/>
                    </a:moveTo>
                    <a:cubicBezTo>
                      <a:pt x="1285" y="1"/>
                      <a:pt x="1567" y="325"/>
                      <a:pt x="1526" y="722"/>
                    </a:cubicBezTo>
                    <a:cubicBezTo>
                      <a:pt x="1484" y="1119"/>
                      <a:pt x="1108" y="1401"/>
                      <a:pt x="690" y="1401"/>
                    </a:cubicBezTo>
                    <a:cubicBezTo>
                      <a:pt x="282" y="1401"/>
                      <a:pt x="0" y="1140"/>
                      <a:pt x="31" y="753"/>
                    </a:cubicBezTo>
                    <a:cubicBezTo>
                      <a:pt x="42" y="597"/>
                      <a:pt x="167" y="377"/>
                      <a:pt x="240" y="304"/>
                    </a:cubicBezTo>
                    <a:cubicBezTo>
                      <a:pt x="261" y="293"/>
                      <a:pt x="345" y="231"/>
                      <a:pt x="418" y="200"/>
                    </a:cubicBezTo>
                    <a:cubicBezTo>
                      <a:pt x="481" y="179"/>
                      <a:pt x="575" y="189"/>
                      <a:pt x="658" y="158"/>
                    </a:cubicBezTo>
                    <a:cubicBezTo>
                      <a:pt x="753" y="137"/>
                      <a:pt x="804" y="84"/>
                      <a:pt x="899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5"/>
              <p:cNvSpPr/>
              <p:nvPr/>
            </p:nvSpPr>
            <p:spPr>
              <a:xfrm>
                <a:off x="7511455" y="2456794"/>
                <a:ext cx="64570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171" extrusionOk="0">
                    <a:moveTo>
                      <a:pt x="721" y="63"/>
                    </a:moveTo>
                    <a:cubicBezTo>
                      <a:pt x="1076" y="0"/>
                      <a:pt x="1463" y="272"/>
                      <a:pt x="1296" y="753"/>
                    </a:cubicBezTo>
                    <a:cubicBezTo>
                      <a:pt x="1212" y="983"/>
                      <a:pt x="846" y="1171"/>
                      <a:pt x="585" y="1150"/>
                    </a:cubicBezTo>
                    <a:cubicBezTo>
                      <a:pt x="324" y="1129"/>
                      <a:pt x="0" y="899"/>
                      <a:pt x="115" y="481"/>
                    </a:cubicBezTo>
                    <a:cubicBezTo>
                      <a:pt x="177" y="251"/>
                      <a:pt x="397" y="116"/>
                      <a:pt x="721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5"/>
              <p:cNvSpPr/>
              <p:nvPr/>
            </p:nvSpPr>
            <p:spPr>
              <a:xfrm>
                <a:off x="7184053" y="2501062"/>
                <a:ext cx="100584" cy="104732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2373" extrusionOk="0">
                    <a:moveTo>
                      <a:pt x="1139" y="63"/>
                    </a:moveTo>
                    <a:cubicBezTo>
                      <a:pt x="1724" y="0"/>
                      <a:pt x="2225" y="367"/>
                      <a:pt x="2246" y="952"/>
                    </a:cubicBezTo>
                    <a:cubicBezTo>
                      <a:pt x="2278" y="1735"/>
                      <a:pt x="1285" y="2372"/>
                      <a:pt x="586" y="2038"/>
                    </a:cubicBezTo>
                    <a:cubicBezTo>
                      <a:pt x="219" y="1860"/>
                      <a:pt x="0" y="1359"/>
                      <a:pt x="199" y="815"/>
                    </a:cubicBezTo>
                    <a:cubicBezTo>
                      <a:pt x="293" y="575"/>
                      <a:pt x="502" y="304"/>
                      <a:pt x="711" y="168"/>
                    </a:cubicBezTo>
                    <a:cubicBezTo>
                      <a:pt x="836" y="95"/>
                      <a:pt x="909" y="84"/>
                      <a:pt x="1139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5"/>
              <p:cNvSpPr/>
              <p:nvPr/>
            </p:nvSpPr>
            <p:spPr>
              <a:xfrm>
                <a:off x="7379091" y="2504284"/>
                <a:ext cx="87211" cy="91359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070" extrusionOk="0">
                    <a:moveTo>
                      <a:pt x="826" y="115"/>
                    </a:moveTo>
                    <a:cubicBezTo>
                      <a:pt x="1453" y="1"/>
                      <a:pt x="1944" y="408"/>
                      <a:pt x="1964" y="962"/>
                    </a:cubicBezTo>
                    <a:cubicBezTo>
                      <a:pt x="1975" y="1589"/>
                      <a:pt x="1379" y="2070"/>
                      <a:pt x="784" y="2028"/>
                    </a:cubicBezTo>
                    <a:cubicBezTo>
                      <a:pt x="356" y="2007"/>
                      <a:pt x="11" y="1683"/>
                      <a:pt x="0" y="1255"/>
                    </a:cubicBezTo>
                    <a:cubicBezTo>
                      <a:pt x="0" y="1160"/>
                      <a:pt x="105" y="701"/>
                      <a:pt x="157" y="586"/>
                    </a:cubicBezTo>
                    <a:cubicBezTo>
                      <a:pt x="220" y="450"/>
                      <a:pt x="471" y="189"/>
                      <a:pt x="826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5"/>
              <p:cNvSpPr/>
              <p:nvPr/>
            </p:nvSpPr>
            <p:spPr>
              <a:xfrm>
                <a:off x="7055882" y="2542550"/>
                <a:ext cx="82091" cy="8076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30" extrusionOk="0">
                    <a:moveTo>
                      <a:pt x="878" y="74"/>
                    </a:moveTo>
                    <a:cubicBezTo>
                      <a:pt x="1358" y="1"/>
                      <a:pt x="1724" y="293"/>
                      <a:pt x="1776" y="669"/>
                    </a:cubicBezTo>
                    <a:cubicBezTo>
                      <a:pt x="1860" y="1223"/>
                      <a:pt x="1358" y="1829"/>
                      <a:pt x="752" y="1829"/>
                    </a:cubicBezTo>
                    <a:cubicBezTo>
                      <a:pt x="334" y="1829"/>
                      <a:pt x="21" y="1547"/>
                      <a:pt x="10" y="1066"/>
                    </a:cubicBezTo>
                    <a:cubicBezTo>
                      <a:pt x="0" y="847"/>
                      <a:pt x="146" y="502"/>
                      <a:pt x="230" y="419"/>
                    </a:cubicBezTo>
                    <a:cubicBezTo>
                      <a:pt x="334" y="304"/>
                      <a:pt x="669" y="105"/>
                      <a:pt x="878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5"/>
              <p:cNvSpPr/>
              <p:nvPr/>
            </p:nvSpPr>
            <p:spPr>
              <a:xfrm>
                <a:off x="7575497" y="2549921"/>
                <a:ext cx="53536" cy="5124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161" extrusionOk="0">
                    <a:moveTo>
                      <a:pt x="513" y="43"/>
                    </a:moveTo>
                    <a:cubicBezTo>
                      <a:pt x="701" y="1"/>
                      <a:pt x="889" y="22"/>
                      <a:pt x="973" y="84"/>
                    </a:cubicBezTo>
                    <a:cubicBezTo>
                      <a:pt x="1213" y="272"/>
                      <a:pt x="1077" y="711"/>
                      <a:pt x="952" y="837"/>
                    </a:cubicBezTo>
                    <a:cubicBezTo>
                      <a:pt x="659" y="1161"/>
                      <a:pt x="1" y="1015"/>
                      <a:pt x="64" y="461"/>
                    </a:cubicBezTo>
                    <a:cubicBezTo>
                      <a:pt x="95" y="200"/>
                      <a:pt x="242" y="95"/>
                      <a:pt x="513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5"/>
              <p:cNvSpPr/>
              <p:nvPr/>
            </p:nvSpPr>
            <p:spPr>
              <a:xfrm>
                <a:off x="7785762" y="2582228"/>
                <a:ext cx="107954" cy="118547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686" extrusionOk="0">
                    <a:moveTo>
                      <a:pt x="1056" y="105"/>
                    </a:moveTo>
                    <a:cubicBezTo>
                      <a:pt x="1809" y="0"/>
                      <a:pt x="2425" y="471"/>
                      <a:pt x="2436" y="1181"/>
                    </a:cubicBezTo>
                    <a:cubicBezTo>
                      <a:pt x="2446" y="2477"/>
                      <a:pt x="711" y="2686"/>
                      <a:pt x="252" y="1818"/>
                    </a:cubicBezTo>
                    <a:cubicBezTo>
                      <a:pt x="179" y="1683"/>
                      <a:pt x="168" y="1546"/>
                      <a:pt x="147" y="1421"/>
                    </a:cubicBezTo>
                    <a:cubicBezTo>
                      <a:pt x="1" y="711"/>
                      <a:pt x="335" y="209"/>
                      <a:pt x="1056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5"/>
              <p:cNvSpPr/>
              <p:nvPr/>
            </p:nvSpPr>
            <p:spPr>
              <a:xfrm>
                <a:off x="7232912" y="2624643"/>
                <a:ext cx="149882" cy="1217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759" extrusionOk="0">
                    <a:moveTo>
                      <a:pt x="1453" y="32"/>
                    </a:moveTo>
                    <a:cubicBezTo>
                      <a:pt x="1610" y="21"/>
                      <a:pt x="1861" y="0"/>
                      <a:pt x="2007" y="32"/>
                    </a:cubicBezTo>
                    <a:cubicBezTo>
                      <a:pt x="2978" y="272"/>
                      <a:pt x="3396" y="1683"/>
                      <a:pt x="2362" y="2320"/>
                    </a:cubicBezTo>
                    <a:cubicBezTo>
                      <a:pt x="1672" y="2758"/>
                      <a:pt x="721" y="2560"/>
                      <a:pt x="366" y="1944"/>
                    </a:cubicBezTo>
                    <a:cubicBezTo>
                      <a:pt x="1" y="1317"/>
                      <a:pt x="293" y="418"/>
                      <a:pt x="847" y="147"/>
                    </a:cubicBezTo>
                    <a:cubicBezTo>
                      <a:pt x="1025" y="63"/>
                      <a:pt x="1213" y="53"/>
                      <a:pt x="1453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>
                <a:off x="7468996" y="2630160"/>
                <a:ext cx="76133" cy="7198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631" extrusionOk="0">
                    <a:moveTo>
                      <a:pt x="680" y="137"/>
                    </a:moveTo>
                    <a:cubicBezTo>
                      <a:pt x="1317" y="1"/>
                      <a:pt x="1724" y="576"/>
                      <a:pt x="1474" y="1108"/>
                    </a:cubicBezTo>
                    <a:cubicBezTo>
                      <a:pt x="1244" y="1631"/>
                      <a:pt x="408" y="1610"/>
                      <a:pt x="210" y="1161"/>
                    </a:cubicBezTo>
                    <a:cubicBezTo>
                      <a:pt x="1" y="669"/>
                      <a:pt x="252" y="221"/>
                      <a:pt x="680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>
                <a:off x="7616102" y="2638457"/>
                <a:ext cx="117134" cy="104732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73" extrusionOk="0">
                    <a:moveTo>
                      <a:pt x="1233" y="33"/>
                    </a:moveTo>
                    <a:cubicBezTo>
                      <a:pt x="1964" y="1"/>
                      <a:pt x="2654" y="743"/>
                      <a:pt x="2257" y="1568"/>
                    </a:cubicBezTo>
                    <a:cubicBezTo>
                      <a:pt x="2132" y="1829"/>
                      <a:pt x="1620" y="2257"/>
                      <a:pt x="1254" y="2299"/>
                    </a:cubicBezTo>
                    <a:cubicBezTo>
                      <a:pt x="638" y="2373"/>
                      <a:pt x="136" y="1881"/>
                      <a:pt x="74" y="1370"/>
                    </a:cubicBezTo>
                    <a:cubicBezTo>
                      <a:pt x="0" y="638"/>
                      <a:pt x="564" y="74"/>
                      <a:pt x="1233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>
                <a:off x="7118114" y="2637531"/>
                <a:ext cx="101466" cy="86284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955" extrusionOk="0">
                    <a:moveTo>
                      <a:pt x="1097" y="147"/>
                    </a:moveTo>
                    <a:cubicBezTo>
                      <a:pt x="1902" y="1"/>
                      <a:pt x="2299" y="920"/>
                      <a:pt x="1808" y="1474"/>
                    </a:cubicBezTo>
                    <a:cubicBezTo>
                      <a:pt x="1463" y="1871"/>
                      <a:pt x="648" y="1955"/>
                      <a:pt x="272" y="1589"/>
                    </a:cubicBezTo>
                    <a:cubicBezTo>
                      <a:pt x="53" y="1370"/>
                      <a:pt x="0" y="837"/>
                      <a:pt x="272" y="565"/>
                    </a:cubicBezTo>
                    <a:cubicBezTo>
                      <a:pt x="345" y="502"/>
                      <a:pt x="522" y="430"/>
                      <a:pt x="659" y="346"/>
                    </a:cubicBezTo>
                    <a:cubicBezTo>
                      <a:pt x="847" y="231"/>
                      <a:pt x="919" y="179"/>
                      <a:pt x="1097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>
                <a:off x="7921833" y="2655053"/>
                <a:ext cx="65011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8" extrusionOk="0">
                    <a:moveTo>
                      <a:pt x="773" y="12"/>
                    </a:moveTo>
                    <a:cubicBezTo>
                      <a:pt x="1254" y="1"/>
                      <a:pt x="1473" y="304"/>
                      <a:pt x="1368" y="701"/>
                    </a:cubicBezTo>
                    <a:cubicBezTo>
                      <a:pt x="1222" y="1265"/>
                      <a:pt x="147" y="1307"/>
                      <a:pt x="63" y="659"/>
                    </a:cubicBezTo>
                    <a:cubicBezTo>
                      <a:pt x="0" y="189"/>
                      <a:pt x="345" y="22"/>
                      <a:pt x="77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5"/>
              <p:cNvSpPr/>
              <p:nvPr/>
            </p:nvSpPr>
            <p:spPr>
              <a:xfrm>
                <a:off x="8226152" y="3624809"/>
                <a:ext cx="150368" cy="187662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4252" extrusionOk="0">
                    <a:moveTo>
                      <a:pt x="1703" y="2299"/>
                    </a:moveTo>
                    <a:cubicBezTo>
                      <a:pt x="1756" y="2225"/>
                      <a:pt x="1797" y="2121"/>
                      <a:pt x="1839" y="2006"/>
                    </a:cubicBezTo>
                    <a:cubicBezTo>
                      <a:pt x="1944" y="1703"/>
                      <a:pt x="2079" y="1358"/>
                      <a:pt x="2267" y="1066"/>
                    </a:cubicBezTo>
                    <a:cubicBezTo>
                      <a:pt x="2403" y="867"/>
                      <a:pt x="2571" y="637"/>
                      <a:pt x="2738" y="512"/>
                    </a:cubicBezTo>
                    <a:cubicBezTo>
                      <a:pt x="2863" y="418"/>
                      <a:pt x="3135" y="303"/>
                      <a:pt x="3228" y="439"/>
                    </a:cubicBezTo>
                    <a:cubicBezTo>
                      <a:pt x="3406" y="690"/>
                      <a:pt x="3270" y="992"/>
                      <a:pt x="3207" y="1222"/>
                    </a:cubicBezTo>
                    <a:cubicBezTo>
                      <a:pt x="2999" y="1891"/>
                      <a:pt x="2602" y="2476"/>
                      <a:pt x="2288" y="3103"/>
                    </a:cubicBezTo>
                    <a:cubicBezTo>
                      <a:pt x="2497" y="2935"/>
                      <a:pt x="2957" y="2685"/>
                      <a:pt x="3082" y="2977"/>
                    </a:cubicBezTo>
                    <a:cubicBezTo>
                      <a:pt x="3124" y="3093"/>
                      <a:pt x="3040" y="3301"/>
                      <a:pt x="2957" y="3416"/>
                    </a:cubicBezTo>
                    <a:cubicBezTo>
                      <a:pt x="2748" y="3678"/>
                      <a:pt x="2058" y="4147"/>
                      <a:pt x="1672" y="4221"/>
                    </a:cubicBezTo>
                    <a:cubicBezTo>
                      <a:pt x="1484" y="4252"/>
                      <a:pt x="1317" y="4221"/>
                      <a:pt x="1202" y="4126"/>
                    </a:cubicBezTo>
                    <a:cubicBezTo>
                      <a:pt x="1003" y="3959"/>
                      <a:pt x="784" y="3469"/>
                      <a:pt x="627" y="3113"/>
                    </a:cubicBezTo>
                    <a:cubicBezTo>
                      <a:pt x="449" y="2737"/>
                      <a:pt x="303" y="2246"/>
                      <a:pt x="209" y="1849"/>
                    </a:cubicBezTo>
                    <a:cubicBezTo>
                      <a:pt x="84" y="1296"/>
                      <a:pt x="1" y="585"/>
                      <a:pt x="282" y="219"/>
                    </a:cubicBezTo>
                    <a:cubicBezTo>
                      <a:pt x="345" y="146"/>
                      <a:pt x="491" y="0"/>
                      <a:pt x="711" y="21"/>
                    </a:cubicBezTo>
                    <a:cubicBezTo>
                      <a:pt x="846" y="31"/>
                      <a:pt x="1045" y="209"/>
                      <a:pt x="1150" y="334"/>
                    </a:cubicBezTo>
                    <a:cubicBezTo>
                      <a:pt x="1494" y="773"/>
                      <a:pt x="1640" y="1619"/>
                      <a:pt x="1703" y="22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5"/>
              <p:cNvSpPr/>
              <p:nvPr/>
            </p:nvSpPr>
            <p:spPr>
              <a:xfrm>
                <a:off x="7757206" y="3641404"/>
                <a:ext cx="92728" cy="20152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66" extrusionOk="0">
                    <a:moveTo>
                      <a:pt x="899" y="1473"/>
                    </a:moveTo>
                    <a:cubicBezTo>
                      <a:pt x="1149" y="1254"/>
                      <a:pt x="1348" y="502"/>
                      <a:pt x="1912" y="679"/>
                    </a:cubicBezTo>
                    <a:cubicBezTo>
                      <a:pt x="2100" y="1410"/>
                      <a:pt x="1400" y="1714"/>
                      <a:pt x="1035" y="2079"/>
                    </a:cubicBezTo>
                    <a:cubicBezTo>
                      <a:pt x="930" y="2737"/>
                      <a:pt x="784" y="3458"/>
                      <a:pt x="596" y="4106"/>
                    </a:cubicBezTo>
                    <a:cubicBezTo>
                      <a:pt x="533" y="4284"/>
                      <a:pt x="502" y="4544"/>
                      <a:pt x="262" y="4565"/>
                    </a:cubicBezTo>
                    <a:cubicBezTo>
                      <a:pt x="0" y="4346"/>
                      <a:pt x="157" y="3771"/>
                      <a:pt x="241" y="3364"/>
                    </a:cubicBezTo>
                    <a:cubicBezTo>
                      <a:pt x="272" y="3176"/>
                      <a:pt x="314" y="2988"/>
                      <a:pt x="376" y="2789"/>
                    </a:cubicBezTo>
                    <a:cubicBezTo>
                      <a:pt x="429" y="2601"/>
                      <a:pt x="523" y="2403"/>
                      <a:pt x="533" y="2236"/>
                    </a:cubicBezTo>
                    <a:cubicBezTo>
                      <a:pt x="564" y="1912"/>
                      <a:pt x="408" y="1389"/>
                      <a:pt x="397" y="920"/>
                    </a:cubicBezTo>
                    <a:cubicBezTo>
                      <a:pt x="397" y="606"/>
                      <a:pt x="397" y="31"/>
                      <a:pt x="648" y="21"/>
                    </a:cubicBezTo>
                    <a:cubicBezTo>
                      <a:pt x="899" y="0"/>
                      <a:pt x="909" y="418"/>
                      <a:pt x="920" y="543"/>
                    </a:cubicBezTo>
                    <a:cubicBezTo>
                      <a:pt x="951" y="888"/>
                      <a:pt x="909" y="1212"/>
                      <a:pt x="899" y="1473"/>
                    </a:cubicBezTo>
                    <a:close/>
                  </a:path>
                </a:pathLst>
              </a:custGeom>
              <a:solidFill>
                <a:srgbClr val="D9D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5"/>
              <p:cNvSpPr/>
              <p:nvPr/>
            </p:nvSpPr>
            <p:spPr>
              <a:xfrm>
                <a:off x="7125485" y="2982939"/>
                <a:ext cx="368483" cy="898236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20352" extrusionOk="0">
                    <a:moveTo>
                      <a:pt x="3740" y="5329"/>
                    </a:moveTo>
                    <a:cubicBezTo>
                      <a:pt x="3302" y="5558"/>
                      <a:pt x="3292" y="6070"/>
                      <a:pt x="3187" y="6457"/>
                    </a:cubicBezTo>
                    <a:cubicBezTo>
                      <a:pt x="3072" y="6875"/>
                      <a:pt x="2967" y="7282"/>
                      <a:pt x="2884" y="7679"/>
                    </a:cubicBezTo>
                    <a:cubicBezTo>
                      <a:pt x="2320" y="5965"/>
                      <a:pt x="2069" y="3583"/>
                      <a:pt x="1526" y="1849"/>
                    </a:cubicBezTo>
                    <a:cubicBezTo>
                      <a:pt x="1379" y="1410"/>
                      <a:pt x="878" y="0"/>
                      <a:pt x="450" y="303"/>
                    </a:cubicBezTo>
                    <a:cubicBezTo>
                      <a:pt x="0" y="606"/>
                      <a:pt x="387" y="2090"/>
                      <a:pt x="544" y="2738"/>
                    </a:cubicBezTo>
                    <a:cubicBezTo>
                      <a:pt x="1641" y="7470"/>
                      <a:pt x="3751" y="11670"/>
                      <a:pt x="5674" y="15514"/>
                    </a:cubicBezTo>
                    <a:cubicBezTo>
                      <a:pt x="6196" y="16559"/>
                      <a:pt x="6916" y="17844"/>
                      <a:pt x="7334" y="19234"/>
                    </a:cubicBezTo>
                    <a:cubicBezTo>
                      <a:pt x="7418" y="19505"/>
                      <a:pt x="7512" y="20352"/>
                      <a:pt x="7836" y="20341"/>
                    </a:cubicBezTo>
                    <a:cubicBezTo>
                      <a:pt x="8348" y="20331"/>
                      <a:pt x="8212" y="19317"/>
                      <a:pt x="8128" y="18983"/>
                    </a:cubicBezTo>
                    <a:cubicBezTo>
                      <a:pt x="7731" y="17332"/>
                      <a:pt x="6885" y="15932"/>
                      <a:pt x="6154" y="14616"/>
                    </a:cubicBezTo>
                    <a:cubicBezTo>
                      <a:pt x="5788" y="13958"/>
                      <a:pt x="5444" y="13269"/>
                      <a:pt x="5078" y="12610"/>
                    </a:cubicBezTo>
                    <a:cubicBezTo>
                      <a:pt x="4712" y="11941"/>
                      <a:pt x="4263" y="11325"/>
                      <a:pt x="3991" y="10667"/>
                    </a:cubicBezTo>
                    <a:cubicBezTo>
                      <a:pt x="3647" y="9821"/>
                      <a:pt x="3699" y="9350"/>
                      <a:pt x="3793" y="8651"/>
                    </a:cubicBezTo>
                    <a:cubicBezTo>
                      <a:pt x="3908" y="7888"/>
                      <a:pt x="4065" y="7219"/>
                      <a:pt x="4096" y="6415"/>
                    </a:cubicBezTo>
                    <a:cubicBezTo>
                      <a:pt x="4096" y="6081"/>
                      <a:pt x="4158" y="5568"/>
                      <a:pt x="3740" y="53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5"/>
              <p:cNvSpPr/>
              <p:nvPr/>
            </p:nvSpPr>
            <p:spPr>
              <a:xfrm>
                <a:off x="7676525" y="3660382"/>
                <a:ext cx="737319" cy="198210"/>
              </a:xfrm>
              <a:custGeom>
                <a:avLst/>
                <a:gdLst/>
                <a:ahLst/>
                <a:cxnLst/>
                <a:rect l="l" t="t" r="r" b="b"/>
                <a:pathLst>
                  <a:path w="16706" h="4491" extrusionOk="0">
                    <a:moveTo>
                      <a:pt x="10336" y="1"/>
                    </a:moveTo>
                    <a:cubicBezTo>
                      <a:pt x="9409" y="1"/>
                      <a:pt x="8465" y="198"/>
                      <a:pt x="7857" y="479"/>
                    </a:cubicBezTo>
                    <a:cubicBezTo>
                      <a:pt x="7104" y="834"/>
                      <a:pt x="6738" y="1409"/>
                      <a:pt x="6112" y="1753"/>
                    </a:cubicBezTo>
                    <a:cubicBezTo>
                      <a:pt x="5412" y="2140"/>
                      <a:pt x="4325" y="2297"/>
                      <a:pt x="3448" y="2526"/>
                    </a:cubicBezTo>
                    <a:cubicBezTo>
                      <a:pt x="2539" y="2777"/>
                      <a:pt x="1630" y="3007"/>
                      <a:pt x="941" y="3457"/>
                    </a:cubicBezTo>
                    <a:cubicBezTo>
                      <a:pt x="533" y="3728"/>
                      <a:pt x="219" y="4063"/>
                      <a:pt x="0" y="4491"/>
                    </a:cubicBezTo>
                    <a:lnTo>
                      <a:pt x="16705" y="4491"/>
                    </a:lnTo>
                    <a:cubicBezTo>
                      <a:pt x="16684" y="4000"/>
                      <a:pt x="16078" y="3519"/>
                      <a:pt x="15671" y="3300"/>
                    </a:cubicBezTo>
                    <a:cubicBezTo>
                      <a:pt x="15075" y="2997"/>
                      <a:pt x="14365" y="2872"/>
                      <a:pt x="13864" y="2652"/>
                    </a:cubicBezTo>
                    <a:cubicBezTo>
                      <a:pt x="13122" y="2317"/>
                      <a:pt x="12505" y="1732"/>
                      <a:pt x="12004" y="1200"/>
                    </a:cubicBezTo>
                    <a:cubicBezTo>
                      <a:pt x="11586" y="740"/>
                      <a:pt x="11168" y="322"/>
                      <a:pt x="10657" y="9"/>
                    </a:cubicBezTo>
                    <a:cubicBezTo>
                      <a:pt x="10550" y="4"/>
                      <a:pt x="10443" y="1"/>
                      <a:pt x="10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5"/>
              <p:cNvSpPr/>
              <p:nvPr/>
            </p:nvSpPr>
            <p:spPr>
              <a:xfrm>
                <a:off x="7574129" y="3636725"/>
                <a:ext cx="572740" cy="221867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5027" extrusionOk="0">
                    <a:moveTo>
                      <a:pt x="10901" y="1"/>
                    </a:moveTo>
                    <a:cubicBezTo>
                      <a:pt x="10737" y="1"/>
                      <a:pt x="10566" y="8"/>
                      <a:pt x="10386" y="23"/>
                    </a:cubicBezTo>
                    <a:cubicBezTo>
                      <a:pt x="9351" y="106"/>
                      <a:pt x="8547" y="587"/>
                      <a:pt x="7847" y="1046"/>
                    </a:cubicBezTo>
                    <a:cubicBezTo>
                      <a:pt x="7199" y="1474"/>
                      <a:pt x="6562" y="2008"/>
                      <a:pt x="5736" y="2384"/>
                    </a:cubicBezTo>
                    <a:cubicBezTo>
                      <a:pt x="4085" y="3146"/>
                      <a:pt x="1610" y="2895"/>
                      <a:pt x="492" y="4055"/>
                    </a:cubicBezTo>
                    <a:cubicBezTo>
                      <a:pt x="293" y="4274"/>
                      <a:pt x="74" y="4630"/>
                      <a:pt x="1" y="5027"/>
                    </a:cubicBezTo>
                    <a:lnTo>
                      <a:pt x="2320" y="5027"/>
                    </a:lnTo>
                    <a:cubicBezTo>
                      <a:pt x="2539" y="4599"/>
                      <a:pt x="2853" y="4264"/>
                      <a:pt x="3261" y="3993"/>
                    </a:cubicBezTo>
                    <a:cubicBezTo>
                      <a:pt x="3950" y="3543"/>
                      <a:pt x="4859" y="3313"/>
                      <a:pt x="5768" y="3062"/>
                    </a:cubicBezTo>
                    <a:cubicBezTo>
                      <a:pt x="6645" y="2833"/>
                      <a:pt x="7732" y="2676"/>
                      <a:pt x="8432" y="2289"/>
                    </a:cubicBezTo>
                    <a:cubicBezTo>
                      <a:pt x="9058" y="1945"/>
                      <a:pt x="9424" y="1370"/>
                      <a:pt x="10177" y="1015"/>
                    </a:cubicBezTo>
                    <a:cubicBezTo>
                      <a:pt x="10785" y="734"/>
                      <a:pt x="11729" y="537"/>
                      <a:pt x="12656" y="537"/>
                    </a:cubicBezTo>
                    <a:cubicBezTo>
                      <a:pt x="12763" y="537"/>
                      <a:pt x="12870" y="540"/>
                      <a:pt x="12977" y="545"/>
                    </a:cubicBezTo>
                    <a:cubicBezTo>
                      <a:pt x="12438" y="210"/>
                      <a:pt x="11788" y="1"/>
                      <a:pt x="109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5"/>
              <p:cNvSpPr/>
              <p:nvPr/>
            </p:nvSpPr>
            <p:spPr>
              <a:xfrm>
                <a:off x="7338971" y="3039168"/>
                <a:ext cx="966512" cy="395185"/>
              </a:xfrm>
              <a:custGeom>
                <a:avLst/>
                <a:gdLst/>
                <a:ahLst/>
                <a:cxnLst/>
                <a:rect l="l" t="t" r="r" b="b"/>
                <a:pathLst>
                  <a:path w="21899" h="8954" extrusionOk="0">
                    <a:moveTo>
                      <a:pt x="21752" y="8954"/>
                    </a:moveTo>
                    <a:cubicBezTo>
                      <a:pt x="19955" y="8912"/>
                      <a:pt x="18158" y="8839"/>
                      <a:pt x="16351" y="8693"/>
                    </a:cubicBezTo>
                    <a:cubicBezTo>
                      <a:pt x="12830" y="8411"/>
                      <a:pt x="9246" y="8160"/>
                      <a:pt x="5443" y="8160"/>
                    </a:cubicBezTo>
                    <a:cubicBezTo>
                      <a:pt x="3616" y="8160"/>
                      <a:pt x="1724" y="8484"/>
                      <a:pt x="1" y="8547"/>
                    </a:cubicBezTo>
                    <a:cubicBezTo>
                      <a:pt x="199" y="7962"/>
                      <a:pt x="565" y="7314"/>
                      <a:pt x="826" y="6760"/>
                    </a:cubicBezTo>
                    <a:cubicBezTo>
                      <a:pt x="1076" y="6217"/>
                      <a:pt x="1338" y="5653"/>
                      <a:pt x="1672" y="5162"/>
                    </a:cubicBezTo>
                    <a:cubicBezTo>
                      <a:pt x="2320" y="4201"/>
                      <a:pt x="3156" y="3438"/>
                      <a:pt x="4138" y="2738"/>
                    </a:cubicBezTo>
                    <a:cubicBezTo>
                      <a:pt x="5088" y="2070"/>
                      <a:pt x="6102" y="1464"/>
                      <a:pt x="7293" y="1014"/>
                    </a:cubicBezTo>
                    <a:cubicBezTo>
                      <a:pt x="8494" y="554"/>
                      <a:pt x="9863" y="147"/>
                      <a:pt x="11336" y="74"/>
                    </a:cubicBezTo>
                    <a:cubicBezTo>
                      <a:pt x="12882" y="1"/>
                      <a:pt x="14282" y="210"/>
                      <a:pt x="15557" y="523"/>
                    </a:cubicBezTo>
                    <a:cubicBezTo>
                      <a:pt x="16789" y="826"/>
                      <a:pt x="17866" y="1276"/>
                      <a:pt x="18753" y="1965"/>
                    </a:cubicBezTo>
                    <a:cubicBezTo>
                      <a:pt x="20091" y="3010"/>
                      <a:pt x="20592" y="4712"/>
                      <a:pt x="21282" y="6405"/>
                    </a:cubicBezTo>
                    <a:cubicBezTo>
                      <a:pt x="21501" y="6938"/>
                      <a:pt x="21783" y="7544"/>
                      <a:pt x="21857" y="8139"/>
                    </a:cubicBezTo>
                    <a:cubicBezTo>
                      <a:pt x="21898" y="8422"/>
                      <a:pt x="21898" y="8693"/>
                      <a:pt x="21752" y="8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5"/>
              <p:cNvSpPr/>
              <p:nvPr/>
            </p:nvSpPr>
            <p:spPr>
              <a:xfrm>
                <a:off x="7837886" y="3041949"/>
                <a:ext cx="466683" cy="368924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8359" extrusionOk="0">
                    <a:moveTo>
                      <a:pt x="4159" y="439"/>
                    </a:moveTo>
                    <a:cubicBezTo>
                      <a:pt x="4190" y="439"/>
                      <a:pt x="4222" y="449"/>
                      <a:pt x="4253" y="460"/>
                    </a:cubicBezTo>
                    <a:cubicBezTo>
                      <a:pt x="5485" y="763"/>
                      <a:pt x="6562" y="1213"/>
                      <a:pt x="7449" y="1902"/>
                    </a:cubicBezTo>
                    <a:cubicBezTo>
                      <a:pt x="8787" y="2947"/>
                      <a:pt x="9288" y="4649"/>
                      <a:pt x="9978" y="6342"/>
                    </a:cubicBezTo>
                    <a:cubicBezTo>
                      <a:pt x="10197" y="6875"/>
                      <a:pt x="10479" y="7481"/>
                      <a:pt x="10553" y="8076"/>
                    </a:cubicBezTo>
                    <a:cubicBezTo>
                      <a:pt x="10574" y="8170"/>
                      <a:pt x="10574" y="8264"/>
                      <a:pt x="10574" y="8359"/>
                    </a:cubicBezTo>
                    <a:cubicBezTo>
                      <a:pt x="10574" y="8264"/>
                      <a:pt x="10574" y="8170"/>
                      <a:pt x="10553" y="8076"/>
                    </a:cubicBezTo>
                    <a:cubicBezTo>
                      <a:pt x="10479" y="7481"/>
                      <a:pt x="10197" y="6875"/>
                      <a:pt x="9978" y="6342"/>
                    </a:cubicBezTo>
                    <a:cubicBezTo>
                      <a:pt x="9288" y="4649"/>
                      <a:pt x="8787" y="2947"/>
                      <a:pt x="7449" y="1902"/>
                    </a:cubicBezTo>
                    <a:cubicBezTo>
                      <a:pt x="6562" y="1213"/>
                      <a:pt x="5485" y="763"/>
                      <a:pt x="4253" y="460"/>
                    </a:cubicBezTo>
                    <a:cubicBezTo>
                      <a:pt x="4222" y="449"/>
                      <a:pt x="4190" y="439"/>
                      <a:pt x="4159" y="439"/>
                    </a:cubicBezTo>
                    <a:close/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close/>
                    <a:moveTo>
                      <a:pt x="11" y="11"/>
                    </a:moveTo>
                    <a:lnTo>
                      <a:pt x="11" y="11"/>
                    </a:lnTo>
                    <a:lnTo>
                      <a:pt x="11" y="11"/>
                    </a:lnTo>
                    <a:close/>
                    <a:moveTo>
                      <a:pt x="659" y="1"/>
                    </a:moveTo>
                    <a:cubicBezTo>
                      <a:pt x="450" y="1"/>
                      <a:pt x="241" y="1"/>
                      <a:pt x="32" y="11"/>
                    </a:cubicBezTo>
                    <a:lnTo>
                      <a:pt x="32" y="11"/>
                    </a:lnTo>
                    <a:lnTo>
                      <a:pt x="32" y="11"/>
                    </a:lnTo>
                    <a:cubicBezTo>
                      <a:pt x="241" y="1"/>
                      <a:pt x="450" y="1"/>
                      <a:pt x="659" y="1"/>
                    </a:cubicBezTo>
                    <a:close/>
                    <a:moveTo>
                      <a:pt x="659" y="1"/>
                    </a:moveTo>
                    <a:lnTo>
                      <a:pt x="659" y="1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5"/>
              <p:cNvSpPr/>
              <p:nvPr/>
            </p:nvSpPr>
            <p:spPr>
              <a:xfrm>
                <a:off x="7757206" y="3041949"/>
                <a:ext cx="547362" cy="392404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8891" extrusionOk="0">
                    <a:moveTo>
                      <a:pt x="2487" y="1"/>
                    </a:moveTo>
                    <a:cubicBezTo>
                      <a:pt x="2278" y="1"/>
                      <a:pt x="2069" y="1"/>
                      <a:pt x="1860" y="11"/>
                    </a:cubicBezTo>
                    <a:lnTo>
                      <a:pt x="1829" y="11"/>
                    </a:lnTo>
                    <a:cubicBezTo>
                      <a:pt x="1202" y="42"/>
                      <a:pt x="585" y="147"/>
                      <a:pt x="0" y="272"/>
                    </a:cubicBezTo>
                    <a:cubicBezTo>
                      <a:pt x="199" y="272"/>
                      <a:pt x="408" y="261"/>
                      <a:pt x="606" y="261"/>
                    </a:cubicBezTo>
                    <a:cubicBezTo>
                      <a:pt x="1902" y="261"/>
                      <a:pt x="3103" y="449"/>
                      <a:pt x="4190" y="721"/>
                    </a:cubicBezTo>
                    <a:cubicBezTo>
                      <a:pt x="5433" y="1035"/>
                      <a:pt x="6509" y="1473"/>
                      <a:pt x="7387" y="2163"/>
                    </a:cubicBezTo>
                    <a:cubicBezTo>
                      <a:pt x="8724" y="3208"/>
                      <a:pt x="9226" y="4911"/>
                      <a:pt x="9915" y="6603"/>
                    </a:cubicBezTo>
                    <a:cubicBezTo>
                      <a:pt x="10134" y="7147"/>
                      <a:pt x="10427" y="7742"/>
                      <a:pt x="10500" y="8338"/>
                    </a:cubicBezTo>
                    <a:cubicBezTo>
                      <a:pt x="10521" y="8505"/>
                      <a:pt x="10531" y="8672"/>
                      <a:pt x="10500" y="8839"/>
                    </a:cubicBezTo>
                    <a:cubicBezTo>
                      <a:pt x="11095" y="8860"/>
                      <a:pt x="11691" y="8870"/>
                      <a:pt x="12276" y="8891"/>
                    </a:cubicBezTo>
                    <a:cubicBezTo>
                      <a:pt x="12370" y="8724"/>
                      <a:pt x="12402" y="8547"/>
                      <a:pt x="12402" y="8359"/>
                    </a:cubicBezTo>
                    <a:cubicBezTo>
                      <a:pt x="12402" y="8264"/>
                      <a:pt x="12402" y="8170"/>
                      <a:pt x="12381" y="8076"/>
                    </a:cubicBezTo>
                    <a:cubicBezTo>
                      <a:pt x="12307" y="7481"/>
                      <a:pt x="12025" y="6875"/>
                      <a:pt x="11806" y="6342"/>
                    </a:cubicBezTo>
                    <a:cubicBezTo>
                      <a:pt x="11116" y="4649"/>
                      <a:pt x="10615" y="2947"/>
                      <a:pt x="9277" y="1902"/>
                    </a:cubicBezTo>
                    <a:cubicBezTo>
                      <a:pt x="8390" y="1213"/>
                      <a:pt x="7313" y="763"/>
                      <a:pt x="6081" y="460"/>
                    </a:cubicBezTo>
                    <a:cubicBezTo>
                      <a:pt x="6050" y="449"/>
                      <a:pt x="6018" y="439"/>
                      <a:pt x="5987" y="439"/>
                    </a:cubicBezTo>
                    <a:cubicBezTo>
                      <a:pt x="4921" y="178"/>
                      <a:pt x="3761" y="1"/>
                      <a:pt x="2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5"/>
              <p:cNvSpPr/>
              <p:nvPr/>
            </p:nvSpPr>
            <p:spPr>
              <a:xfrm>
                <a:off x="7929646" y="3034093"/>
                <a:ext cx="73397" cy="6598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95" extrusionOk="0">
                    <a:moveTo>
                      <a:pt x="648" y="11"/>
                    </a:moveTo>
                    <a:cubicBezTo>
                      <a:pt x="794" y="1"/>
                      <a:pt x="941" y="63"/>
                      <a:pt x="1119" y="126"/>
                    </a:cubicBezTo>
                    <a:cubicBezTo>
                      <a:pt x="1400" y="230"/>
                      <a:pt x="1662" y="377"/>
                      <a:pt x="1588" y="795"/>
                    </a:cubicBezTo>
                    <a:cubicBezTo>
                      <a:pt x="1463" y="1474"/>
                      <a:pt x="21" y="1495"/>
                      <a:pt x="11" y="659"/>
                    </a:cubicBezTo>
                    <a:cubicBezTo>
                      <a:pt x="0" y="293"/>
                      <a:pt x="251" y="42"/>
                      <a:pt x="648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5"/>
              <p:cNvSpPr/>
              <p:nvPr/>
            </p:nvSpPr>
            <p:spPr>
              <a:xfrm>
                <a:off x="7693120" y="3039168"/>
                <a:ext cx="93610" cy="76133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725" extrusionOk="0">
                    <a:moveTo>
                      <a:pt x="972" y="95"/>
                    </a:moveTo>
                    <a:cubicBezTo>
                      <a:pt x="1578" y="1"/>
                      <a:pt x="2121" y="356"/>
                      <a:pt x="1881" y="962"/>
                    </a:cubicBezTo>
                    <a:cubicBezTo>
                      <a:pt x="1640" y="1568"/>
                      <a:pt x="428" y="1724"/>
                      <a:pt x="168" y="1098"/>
                    </a:cubicBezTo>
                    <a:cubicBezTo>
                      <a:pt x="0" y="701"/>
                      <a:pt x="324" y="461"/>
                      <a:pt x="595" y="252"/>
                    </a:cubicBezTo>
                    <a:cubicBezTo>
                      <a:pt x="711" y="168"/>
                      <a:pt x="794" y="126"/>
                      <a:pt x="972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5"/>
              <p:cNvSpPr/>
              <p:nvPr/>
            </p:nvSpPr>
            <p:spPr>
              <a:xfrm>
                <a:off x="7838813" y="3081627"/>
                <a:ext cx="50755" cy="47048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66" extrusionOk="0">
                    <a:moveTo>
                      <a:pt x="450" y="21"/>
                    </a:moveTo>
                    <a:cubicBezTo>
                      <a:pt x="669" y="0"/>
                      <a:pt x="847" y="125"/>
                      <a:pt x="888" y="251"/>
                    </a:cubicBezTo>
                    <a:cubicBezTo>
                      <a:pt x="1150" y="919"/>
                      <a:pt x="1" y="1066"/>
                      <a:pt x="63" y="376"/>
                    </a:cubicBezTo>
                    <a:cubicBezTo>
                      <a:pt x="84" y="177"/>
                      <a:pt x="220" y="52"/>
                      <a:pt x="450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5"/>
              <p:cNvSpPr/>
              <p:nvPr/>
            </p:nvSpPr>
            <p:spPr>
              <a:xfrm>
                <a:off x="7984551" y="3143417"/>
                <a:ext cx="75647" cy="7145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619" extrusionOk="0">
                    <a:moveTo>
                      <a:pt x="700" y="94"/>
                    </a:moveTo>
                    <a:cubicBezTo>
                      <a:pt x="1254" y="0"/>
                      <a:pt x="1713" y="313"/>
                      <a:pt x="1588" y="867"/>
                    </a:cubicBezTo>
                    <a:cubicBezTo>
                      <a:pt x="1484" y="1296"/>
                      <a:pt x="1076" y="1619"/>
                      <a:pt x="679" y="1598"/>
                    </a:cubicBezTo>
                    <a:cubicBezTo>
                      <a:pt x="418" y="1598"/>
                      <a:pt x="209" y="1473"/>
                      <a:pt x="115" y="1264"/>
                    </a:cubicBezTo>
                    <a:cubicBezTo>
                      <a:pt x="42" y="1087"/>
                      <a:pt x="0" y="710"/>
                      <a:pt x="94" y="491"/>
                    </a:cubicBezTo>
                    <a:cubicBezTo>
                      <a:pt x="167" y="324"/>
                      <a:pt x="365" y="146"/>
                      <a:pt x="700" y="94"/>
                    </a:cubicBezTo>
                    <a:close/>
                  </a:path>
                </a:pathLst>
              </a:custGeom>
              <a:solidFill>
                <a:srgbClr val="F2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5"/>
              <p:cNvSpPr/>
              <p:nvPr/>
            </p:nvSpPr>
            <p:spPr>
              <a:xfrm>
                <a:off x="7488372" y="3153083"/>
                <a:ext cx="75692" cy="7149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20" extrusionOk="0">
                    <a:moveTo>
                      <a:pt x="690" y="94"/>
                    </a:moveTo>
                    <a:cubicBezTo>
                      <a:pt x="1254" y="0"/>
                      <a:pt x="1714" y="324"/>
                      <a:pt x="1578" y="878"/>
                    </a:cubicBezTo>
                    <a:cubicBezTo>
                      <a:pt x="1484" y="1306"/>
                      <a:pt x="1076" y="1620"/>
                      <a:pt x="669" y="1609"/>
                    </a:cubicBezTo>
                    <a:cubicBezTo>
                      <a:pt x="419" y="1599"/>
                      <a:pt x="199" y="1484"/>
                      <a:pt x="115" y="1275"/>
                    </a:cubicBezTo>
                    <a:cubicBezTo>
                      <a:pt x="43" y="1087"/>
                      <a:pt x="1" y="721"/>
                      <a:pt x="94" y="502"/>
                    </a:cubicBezTo>
                    <a:cubicBezTo>
                      <a:pt x="168" y="334"/>
                      <a:pt x="366" y="157"/>
                      <a:pt x="690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5"/>
              <p:cNvSpPr/>
              <p:nvPr/>
            </p:nvSpPr>
            <p:spPr>
              <a:xfrm>
                <a:off x="7783952" y="3147081"/>
                <a:ext cx="79355" cy="70131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589" extrusionOk="0">
                    <a:moveTo>
                      <a:pt x="909" y="52"/>
                    </a:moveTo>
                    <a:cubicBezTo>
                      <a:pt x="1244" y="1"/>
                      <a:pt x="1651" y="126"/>
                      <a:pt x="1713" y="502"/>
                    </a:cubicBezTo>
                    <a:cubicBezTo>
                      <a:pt x="1797" y="1045"/>
                      <a:pt x="1191" y="1484"/>
                      <a:pt x="805" y="1536"/>
                    </a:cubicBezTo>
                    <a:cubicBezTo>
                      <a:pt x="429" y="1589"/>
                      <a:pt x="105" y="1411"/>
                      <a:pt x="42" y="1139"/>
                    </a:cubicBezTo>
                    <a:cubicBezTo>
                      <a:pt x="0" y="909"/>
                      <a:pt x="74" y="648"/>
                      <a:pt x="157" y="502"/>
                    </a:cubicBezTo>
                    <a:cubicBezTo>
                      <a:pt x="283" y="261"/>
                      <a:pt x="554" y="105"/>
                      <a:pt x="909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5"/>
              <p:cNvSpPr/>
              <p:nvPr/>
            </p:nvSpPr>
            <p:spPr>
              <a:xfrm>
                <a:off x="7600434" y="3130927"/>
                <a:ext cx="87652" cy="72911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652" extrusionOk="0">
                    <a:moveTo>
                      <a:pt x="1077" y="74"/>
                    </a:moveTo>
                    <a:cubicBezTo>
                      <a:pt x="1755" y="1"/>
                      <a:pt x="1985" y="669"/>
                      <a:pt x="1588" y="1119"/>
                    </a:cubicBezTo>
                    <a:cubicBezTo>
                      <a:pt x="1369" y="1370"/>
                      <a:pt x="857" y="1651"/>
                      <a:pt x="512" y="1589"/>
                    </a:cubicBezTo>
                    <a:cubicBezTo>
                      <a:pt x="157" y="1526"/>
                      <a:pt x="0" y="1108"/>
                      <a:pt x="136" y="722"/>
                    </a:cubicBezTo>
                    <a:cubicBezTo>
                      <a:pt x="283" y="346"/>
                      <a:pt x="700" y="126"/>
                      <a:pt x="1077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5"/>
              <p:cNvSpPr/>
              <p:nvPr/>
            </p:nvSpPr>
            <p:spPr>
              <a:xfrm>
                <a:off x="8126096" y="3192276"/>
                <a:ext cx="79796" cy="71984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31" extrusionOk="0">
                    <a:moveTo>
                      <a:pt x="868" y="52"/>
                    </a:moveTo>
                    <a:cubicBezTo>
                      <a:pt x="1348" y="0"/>
                      <a:pt x="1808" y="356"/>
                      <a:pt x="1599" y="899"/>
                    </a:cubicBezTo>
                    <a:cubicBezTo>
                      <a:pt x="1358" y="1515"/>
                      <a:pt x="188" y="1630"/>
                      <a:pt x="63" y="983"/>
                    </a:cubicBezTo>
                    <a:cubicBezTo>
                      <a:pt x="0" y="637"/>
                      <a:pt x="251" y="303"/>
                      <a:pt x="418" y="189"/>
                    </a:cubicBezTo>
                    <a:cubicBezTo>
                      <a:pt x="543" y="94"/>
                      <a:pt x="690" y="73"/>
                      <a:pt x="868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5"/>
              <p:cNvSpPr/>
              <p:nvPr/>
            </p:nvSpPr>
            <p:spPr>
              <a:xfrm>
                <a:off x="7889084" y="3200088"/>
                <a:ext cx="47975" cy="5353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213" extrusionOk="0">
                    <a:moveTo>
                      <a:pt x="460" y="95"/>
                    </a:moveTo>
                    <a:cubicBezTo>
                      <a:pt x="889" y="1"/>
                      <a:pt x="1087" y="272"/>
                      <a:pt x="1035" y="607"/>
                    </a:cubicBezTo>
                    <a:cubicBezTo>
                      <a:pt x="972" y="1087"/>
                      <a:pt x="42" y="1213"/>
                      <a:pt x="21" y="648"/>
                    </a:cubicBezTo>
                    <a:cubicBezTo>
                      <a:pt x="0" y="388"/>
                      <a:pt x="272" y="137"/>
                      <a:pt x="460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5"/>
              <p:cNvSpPr/>
              <p:nvPr/>
            </p:nvSpPr>
            <p:spPr>
              <a:xfrm>
                <a:off x="7627622" y="3248549"/>
                <a:ext cx="58170" cy="5486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243" extrusionOk="0">
                    <a:moveTo>
                      <a:pt x="659" y="63"/>
                    </a:moveTo>
                    <a:cubicBezTo>
                      <a:pt x="962" y="0"/>
                      <a:pt x="1234" y="84"/>
                      <a:pt x="1275" y="397"/>
                    </a:cubicBezTo>
                    <a:cubicBezTo>
                      <a:pt x="1317" y="679"/>
                      <a:pt x="1108" y="878"/>
                      <a:pt x="962" y="971"/>
                    </a:cubicBezTo>
                    <a:cubicBezTo>
                      <a:pt x="638" y="1191"/>
                      <a:pt x="1" y="1243"/>
                      <a:pt x="53" y="637"/>
                    </a:cubicBezTo>
                    <a:cubicBezTo>
                      <a:pt x="84" y="355"/>
                      <a:pt x="387" y="125"/>
                      <a:pt x="659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5"/>
              <p:cNvSpPr/>
              <p:nvPr/>
            </p:nvSpPr>
            <p:spPr>
              <a:xfrm>
                <a:off x="7489299" y="3276620"/>
                <a:ext cx="89947" cy="6924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569" extrusionOk="0">
                    <a:moveTo>
                      <a:pt x="1150" y="33"/>
                    </a:moveTo>
                    <a:cubicBezTo>
                      <a:pt x="1547" y="1"/>
                      <a:pt x="2037" y="221"/>
                      <a:pt x="1923" y="806"/>
                    </a:cubicBezTo>
                    <a:cubicBezTo>
                      <a:pt x="1860" y="1119"/>
                      <a:pt x="1505" y="1338"/>
                      <a:pt x="1171" y="1454"/>
                    </a:cubicBezTo>
                    <a:cubicBezTo>
                      <a:pt x="962" y="1516"/>
                      <a:pt x="753" y="1568"/>
                      <a:pt x="586" y="1537"/>
                    </a:cubicBezTo>
                    <a:cubicBezTo>
                      <a:pt x="157" y="1454"/>
                      <a:pt x="1" y="1004"/>
                      <a:pt x="147" y="628"/>
                    </a:cubicBezTo>
                    <a:cubicBezTo>
                      <a:pt x="282" y="283"/>
                      <a:pt x="700" y="54"/>
                      <a:pt x="1150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5"/>
              <p:cNvSpPr/>
              <p:nvPr/>
            </p:nvSpPr>
            <p:spPr>
              <a:xfrm>
                <a:off x="7912123" y="3324154"/>
                <a:ext cx="53536" cy="56272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275" extrusionOk="0">
                    <a:moveTo>
                      <a:pt x="805" y="63"/>
                    </a:moveTo>
                    <a:cubicBezTo>
                      <a:pt x="1087" y="188"/>
                      <a:pt x="1212" y="439"/>
                      <a:pt x="1119" y="732"/>
                    </a:cubicBezTo>
                    <a:cubicBezTo>
                      <a:pt x="952" y="1201"/>
                      <a:pt x="0" y="1275"/>
                      <a:pt x="32" y="637"/>
                    </a:cubicBezTo>
                    <a:cubicBezTo>
                      <a:pt x="42" y="366"/>
                      <a:pt x="408" y="0"/>
                      <a:pt x="805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5"/>
              <p:cNvSpPr/>
              <p:nvPr/>
            </p:nvSpPr>
            <p:spPr>
              <a:xfrm>
                <a:off x="8021405" y="3298335"/>
                <a:ext cx="86284" cy="75162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703" extrusionOk="0">
                    <a:moveTo>
                      <a:pt x="837" y="115"/>
                    </a:moveTo>
                    <a:cubicBezTo>
                      <a:pt x="1464" y="0"/>
                      <a:pt x="1954" y="523"/>
                      <a:pt x="1683" y="1118"/>
                    </a:cubicBezTo>
                    <a:cubicBezTo>
                      <a:pt x="1557" y="1400"/>
                      <a:pt x="1160" y="1640"/>
                      <a:pt x="837" y="1672"/>
                    </a:cubicBezTo>
                    <a:cubicBezTo>
                      <a:pt x="440" y="1703"/>
                      <a:pt x="1" y="1494"/>
                      <a:pt x="43" y="1024"/>
                    </a:cubicBezTo>
                    <a:cubicBezTo>
                      <a:pt x="53" y="878"/>
                      <a:pt x="136" y="784"/>
                      <a:pt x="220" y="648"/>
                    </a:cubicBezTo>
                    <a:cubicBezTo>
                      <a:pt x="387" y="387"/>
                      <a:pt x="481" y="178"/>
                      <a:pt x="837" y="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5"/>
              <p:cNvSpPr/>
              <p:nvPr/>
            </p:nvSpPr>
            <p:spPr>
              <a:xfrm>
                <a:off x="7357862" y="3308927"/>
                <a:ext cx="72470" cy="60906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380" extrusionOk="0">
                    <a:moveTo>
                      <a:pt x="502" y="492"/>
                    </a:moveTo>
                    <a:cubicBezTo>
                      <a:pt x="701" y="199"/>
                      <a:pt x="1015" y="0"/>
                      <a:pt x="1349" y="188"/>
                    </a:cubicBezTo>
                    <a:cubicBezTo>
                      <a:pt x="1558" y="304"/>
                      <a:pt x="1641" y="585"/>
                      <a:pt x="1547" y="826"/>
                    </a:cubicBezTo>
                    <a:cubicBezTo>
                      <a:pt x="1463" y="1056"/>
                      <a:pt x="1098" y="1296"/>
                      <a:pt x="837" y="1338"/>
                    </a:cubicBezTo>
                    <a:cubicBezTo>
                      <a:pt x="565" y="1379"/>
                      <a:pt x="221" y="1286"/>
                      <a:pt x="126" y="1077"/>
                    </a:cubicBezTo>
                    <a:cubicBezTo>
                      <a:pt x="1" y="805"/>
                      <a:pt x="137" y="460"/>
                      <a:pt x="502" y="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5"/>
              <p:cNvSpPr/>
              <p:nvPr/>
            </p:nvSpPr>
            <p:spPr>
              <a:xfrm>
                <a:off x="8219708" y="3315371"/>
                <a:ext cx="53050" cy="5446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34" extrusionOk="0">
                    <a:moveTo>
                      <a:pt x="564" y="84"/>
                    </a:moveTo>
                    <a:cubicBezTo>
                      <a:pt x="867" y="1"/>
                      <a:pt x="1180" y="209"/>
                      <a:pt x="1191" y="523"/>
                    </a:cubicBezTo>
                    <a:cubicBezTo>
                      <a:pt x="1201" y="962"/>
                      <a:pt x="700" y="1233"/>
                      <a:pt x="345" y="1108"/>
                    </a:cubicBezTo>
                    <a:cubicBezTo>
                      <a:pt x="177" y="1045"/>
                      <a:pt x="0" y="826"/>
                      <a:pt x="73" y="555"/>
                    </a:cubicBezTo>
                    <a:cubicBezTo>
                      <a:pt x="105" y="460"/>
                      <a:pt x="167" y="418"/>
                      <a:pt x="282" y="304"/>
                    </a:cubicBezTo>
                    <a:cubicBezTo>
                      <a:pt x="397" y="189"/>
                      <a:pt x="428" y="126"/>
                      <a:pt x="564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5"/>
              <p:cNvSpPr/>
              <p:nvPr/>
            </p:nvSpPr>
            <p:spPr>
              <a:xfrm>
                <a:off x="7666815" y="3348561"/>
                <a:ext cx="69204" cy="58611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328" extrusionOk="0">
                    <a:moveTo>
                      <a:pt x="878" y="43"/>
                    </a:moveTo>
                    <a:cubicBezTo>
                      <a:pt x="993" y="32"/>
                      <a:pt x="1087" y="1"/>
                      <a:pt x="1191" y="43"/>
                    </a:cubicBezTo>
                    <a:cubicBezTo>
                      <a:pt x="1442" y="126"/>
                      <a:pt x="1568" y="440"/>
                      <a:pt x="1474" y="753"/>
                    </a:cubicBezTo>
                    <a:cubicBezTo>
                      <a:pt x="1380" y="1087"/>
                      <a:pt x="972" y="1328"/>
                      <a:pt x="627" y="1307"/>
                    </a:cubicBezTo>
                    <a:cubicBezTo>
                      <a:pt x="283" y="1296"/>
                      <a:pt x="0" y="1025"/>
                      <a:pt x="53" y="618"/>
                    </a:cubicBezTo>
                    <a:cubicBezTo>
                      <a:pt x="95" y="293"/>
                      <a:pt x="387" y="12"/>
                      <a:pt x="836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5"/>
              <p:cNvSpPr/>
              <p:nvPr/>
            </p:nvSpPr>
            <p:spPr>
              <a:xfrm>
                <a:off x="7773359" y="3279400"/>
                <a:ext cx="81164" cy="77501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756" extrusionOk="0">
                    <a:moveTo>
                      <a:pt x="721" y="53"/>
                    </a:moveTo>
                    <a:cubicBezTo>
                      <a:pt x="1013" y="1"/>
                      <a:pt x="1149" y="105"/>
                      <a:pt x="1317" y="230"/>
                    </a:cubicBezTo>
                    <a:cubicBezTo>
                      <a:pt x="1379" y="283"/>
                      <a:pt x="1515" y="346"/>
                      <a:pt x="1567" y="502"/>
                    </a:cubicBezTo>
                    <a:cubicBezTo>
                      <a:pt x="1839" y="1359"/>
                      <a:pt x="439" y="1756"/>
                      <a:pt x="167" y="1035"/>
                    </a:cubicBezTo>
                    <a:cubicBezTo>
                      <a:pt x="0" y="597"/>
                      <a:pt x="314" y="137"/>
                      <a:pt x="721" y="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5"/>
              <p:cNvSpPr/>
              <p:nvPr/>
            </p:nvSpPr>
            <p:spPr>
              <a:xfrm>
                <a:off x="8101644" y="3378574"/>
                <a:ext cx="78428" cy="69204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568" extrusionOk="0">
                    <a:moveTo>
                      <a:pt x="1066" y="52"/>
                    </a:moveTo>
                    <a:cubicBezTo>
                      <a:pt x="1442" y="0"/>
                      <a:pt x="1777" y="230"/>
                      <a:pt x="1714" y="762"/>
                    </a:cubicBezTo>
                    <a:cubicBezTo>
                      <a:pt x="1651" y="1191"/>
                      <a:pt x="1192" y="1567"/>
                      <a:pt x="732" y="1556"/>
                    </a:cubicBezTo>
                    <a:cubicBezTo>
                      <a:pt x="377" y="1556"/>
                      <a:pt x="1" y="1254"/>
                      <a:pt x="105" y="804"/>
                    </a:cubicBezTo>
                    <a:cubicBezTo>
                      <a:pt x="210" y="365"/>
                      <a:pt x="607" y="105"/>
                      <a:pt x="1066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5"/>
              <p:cNvSpPr/>
              <p:nvPr/>
            </p:nvSpPr>
            <p:spPr>
              <a:xfrm>
                <a:off x="7338971" y="3371645"/>
                <a:ext cx="960069" cy="144366"/>
              </a:xfrm>
              <a:custGeom>
                <a:avLst/>
                <a:gdLst/>
                <a:ahLst/>
                <a:cxnLst/>
                <a:rect l="l" t="t" r="r" b="b"/>
                <a:pathLst>
                  <a:path w="21753" h="3271" extrusionOk="0">
                    <a:moveTo>
                      <a:pt x="21752" y="1421"/>
                    </a:moveTo>
                    <a:cubicBezTo>
                      <a:pt x="21094" y="1734"/>
                      <a:pt x="20383" y="1975"/>
                      <a:pt x="19631" y="2215"/>
                    </a:cubicBezTo>
                    <a:cubicBezTo>
                      <a:pt x="18931" y="2445"/>
                      <a:pt x="18200" y="2727"/>
                      <a:pt x="17406" y="2904"/>
                    </a:cubicBezTo>
                    <a:cubicBezTo>
                      <a:pt x="15797" y="3271"/>
                      <a:pt x="13864" y="3176"/>
                      <a:pt x="11869" y="3082"/>
                    </a:cubicBezTo>
                    <a:cubicBezTo>
                      <a:pt x="10124" y="2999"/>
                      <a:pt x="8150" y="2863"/>
                      <a:pt x="6436" y="2665"/>
                    </a:cubicBezTo>
                    <a:cubicBezTo>
                      <a:pt x="5601" y="2560"/>
                      <a:pt x="4723" y="2466"/>
                      <a:pt x="3793" y="2372"/>
                    </a:cubicBezTo>
                    <a:cubicBezTo>
                      <a:pt x="2915" y="2278"/>
                      <a:pt x="1881" y="2288"/>
                      <a:pt x="1265" y="1996"/>
                    </a:cubicBezTo>
                    <a:cubicBezTo>
                      <a:pt x="1035" y="1881"/>
                      <a:pt x="805" y="1693"/>
                      <a:pt x="596" y="1525"/>
                    </a:cubicBezTo>
                    <a:cubicBezTo>
                      <a:pt x="377" y="1358"/>
                      <a:pt x="157" y="1202"/>
                      <a:pt x="1" y="1014"/>
                    </a:cubicBezTo>
                    <a:cubicBezTo>
                      <a:pt x="1025" y="784"/>
                      <a:pt x="2111" y="659"/>
                      <a:pt x="3208" y="481"/>
                    </a:cubicBezTo>
                    <a:cubicBezTo>
                      <a:pt x="4305" y="314"/>
                      <a:pt x="5496" y="115"/>
                      <a:pt x="6614" y="63"/>
                    </a:cubicBezTo>
                    <a:cubicBezTo>
                      <a:pt x="7920" y="0"/>
                      <a:pt x="9174" y="209"/>
                      <a:pt x="10479" y="324"/>
                    </a:cubicBezTo>
                    <a:cubicBezTo>
                      <a:pt x="11744" y="450"/>
                      <a:pt x="13028" y="564"/>
                      <a:pt x="14335" y="596"/>
                    </a:cubicBezTo>
                    <a:cubicBezTo>
                      <a:pt x="16967" y="648"/>
                      <a:pt x="19485" y="982"/>
                      <a:pt x="21752" y="1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5"/>
              <p:cNvSpPr/>
              <p:nvPr/>
            </p:nvSpPr>
            <p:spPr>
              <a:xfrm>
                <a:off x="7722647" y="3469847"/>
                <a:ext cx="163697" cy="484646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0981" extrusionOk="0">
                    <a:moveTo>
                      <a:pt x="1368" y="53"/>
                    </a:moveTo>
                    <a:cubicBezTo>
                      <a:pt x="1953" y="63"/>
                      <a:pt x="2455" y="53"/>
                      <a:pt x="3019" y="22"/>
                    </a:cubicBezTo>
                    <a:cubicBezTo>
                      <a:pt x="2768" y="1944"/>
                      <a:pt x="3051" y="3730"/>
                      <a:pt x="3374" y="5360"/>
                    </a:cubicBezTo>
                    <a:cubicBezTo>
                      <a:pt x="3541" y="6186"/>
                      <a:pt x="3708" y="7021"/>
                      <a:pt x="3708" y="7951"/>
                    </a:cubicBezTo>
                    <a:cubicBezTo>
                      <a:pt x="3708" y="8881"/>
                      <a:pt x="3677" y="9842"/>
                      <a:pt x="3688" y="10866"/>
                    </a:cubicBezTo>
                    <a:cubicBezTo>
                      <a:pt x="2517" y="10960"/>
                      <a:pt x="1233" y="10918"/>
                      <a:pt x="42" y="10981"/>
                    </a:cubicBezTo>
                    <a:cubicBezTo>
                      <a:pt x="0" y="8965"/>
                      <a:pt x="344" y="7220"/>
                      <a:pt x="616" y="5464"/>
                    </a:cubicBezTo>
                    <a:cubicBezTo>
                      <a:pt x="898" y="3709"/>
                      <a:pt x="1117" y="1975"/>
                      <a:pt x="1326" y="94"/>
                    </a:cubicBezTo>
                    <a:cubicBezTo>
                      <a:pt x="1316" y="53"/>
                      <a:pt x="1368" y="1"/>
                      <a:pt x="1368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>
                <a:off x="7729532" y="3597135"/>
                <a:ext cx="167448" cy="98686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2236" extrusionOk="0">
                    <a:moveTo>
                      <a:pt x="2361" y="763"/>
                    </a:moveTo>
                    <a:cubicBezTo>
                      <a:pt x="2278" y="1317"/>
                      <a:pt x="2310" y="2183"/>
                      <a:pt x="1881" y="2204"/>
                    </a:cubicBezTo>
                    <a:cubicBezTo>
                      <a:pt x="1421" y="2236"/>
                      <a:pt x="1453" y="1275"/>
                      <a:pt x="1369" y="700"/>
                    </a:cubicBezTo>
                    <a:cubicBezTo>
                      <a:pt x="1233" y="825"/>
                      <a:pt x="1066" y="982"/>
                      <a:pt x="868" y="1160"/>
                    </a:cubicBezTo>
                    <a:cubicBezTo>
                      <a:pt x="753" y="1275"/>
                      <a:pt x="523" y="1598"/>
                      <a:pt x="293" y="1536"/>
                    </a:cubicBezTo>
                    <a:cubicBezTo>
                      <a:pt x="0" y="1473"/>
                      <a:pt x="188" y="961"/>
                      <a:pt x="325" y="669"/>
                    </a:cubicBezTo>
                    <a:cubicBezTo>
                      <a:pt x="450" y="407"/>
                      <a:pt x="617" y="73"/>
                      <a:pt x="784" y="31"/>
                    </a:cubicBezTo>
                    <a:cubicBezTo>
                      <a:pt x="910" y="0"/>
                      <a:pt x="1254" y="63"/>
                      <a:pt x="1432" y="73"/>
                    </a:cubicBezTo>
                    <a:cubicBezTo>
                      <a:pt x="1755" y="94"/>
                      <a:pt x="2059" y="94"/>
                      <a:pt x="2393" y="115"/>
                    </a:cubicBezTo>
                    <a:cubicBezTo>
                      <a:pt x="2539" y="126"/>
                      <a:pt x="2696" y="105"/>
                      <a:pt x="2800" y="136"/>
                    </a:cubicBezTo>
                    <a:cubicBezTo>
                      <a:pt x="2988" y="209"/>
                      <a:pt x="3229" y="523"/>
                      <a:pt x="3364" y="669"/>
                    </a:cubicBezTo>
                    <a:cubicBezTo>
                      <a:pt x="3501" y="815"/>
                      <a:pt x="3793" y="1087"/>
                      <a:pt x="3761" y="1410"/>
                    </a:cubicBezTo>
                    <a:cubicBezTo>
                      <a:pt x="3710" y="1923"/>
                      <a:pt x="3124" y="1473"/>
                      <a:pt x="3009" y="1389"/>
                    </a:cubicBezTo>
                    <a:cubicBezTo>
                      <a:pt x="2748" y="1180"/>
                      <a:pt x="2560" y="971"/>
                      <a:pt x="2361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>
                <a:off x="8213264" y="3089439"/>
                <a:ext cx="80679" cy="78913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788" extrusionOk="0">
                    <a:moveTo>
                      <a:pt x="940" y="1328"/>
                    </a:moveTo>
                    <a:cubicBezTo>
                      <a:pt x="1170" y="931"/>
                      <a:pt x="1347" y="376"/>
                      <a:pt x="1598" y="21"/>
                    </a:cubicBezTo>
                    <a:cubicBezTo>
                      <a:pt x="1828" y="0"/>
                      <a:pt x="1692" y="230"/>
                      <a:pt x="1619" y="397"/>
                    </a:cubicBezTo>
                    <a:cubicBezTo>
                      <a:pt x="1473" y="711"/>
                      <a:pt x="1347" y="972"/>
                      <a:pt x="1243" y="1254"/>
                    </a:cubicBezTo>
                    <a:cubicBezTo>
                      <a:pt x="1128" y="1526"/>
                      <a:pt x="1066" y="1787"/>
                      <a:pt x="825" y="1766"/>
                    </a:cubicBezTo>
                    <a:cubicBezTo>
                      <a:pt x="669" y="1745"/>
                      <a:pt x="428" y="1578"/>
                      <a:pt x="344" y="1516"/>
                    </a:cubicBezTo>
                    <a:cubicBezTo>
                      <a:pt x="198" y="1421"/>
                      <a:pt x="0" y="1328"/>
                      <a:pt x="63" y="1191"/>
                    </a:cubicBezTo>
                    <a:cubicBezTo>
                      <a:pt x="146" y="982"/>
                      <a:pt x="700" y="1244"/>
                      <a:pt x="940" y="1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5"/>
              <p:cNvSpPr/>
              <p:nvPr/>
            </p:nvSpPr>
            <p:spPr>
              <a:xfrm>
                <a:off x="8157918" y="3064105"/>
                <a:ext cx="80723" cy="7935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98" extrusionOk="0">
                    <a:moveTo>
                      <a:pt x="941" y="1327"/>
                    </a:moveTo>
                    <a:cubicBezTo>
                      <a:pt x="1170" y="940"/>
                      <a:pt x="1348" y="376"/>
                      <a:pt x="1598" y="31"/>
                    </a:cubicBezTo>
                    <a:cubicBezTo>
                      <a:pt x="1828" y="0"/>
                      <a:pt x="1693" y="230"/>
                      <a:pt x="1609" y="397"/>
                    </a:cubicBezTo>
                    <a:cubicBezTo>
                      <a:pt x="1473" y="711"/>
                      <a:pt x="1348" y="971"/>
                      <a:pt x="1233" y="1254"/>
                    </a:cubicBezTo>
                    <a:cubicBezTo>
                      <a:pt x="1129" y="1525"/>
                      <a:pt x="1066" y="1797"/>
                      <a:pt x="815" y="1765"/>
                    </a:cubicBezTo>
                    <a:cubicBezTo>
                      <a:pt x="669" y="1744"/>
                      <a:pt x="428" y="1577"/>
                      <a:pt x="345" y="1515"/>
                    </a:cubicBezTo>
                    <a:cubicBezTo>
                      <a:pt x="198" y="1421"/>
                      <a:pt x="0" y="1327"/>
                      <a:pt x="52" y="1191"/>
                    </a:cubicBezTo>
                    <a:cubicBezTo>
                      <a:pt x="147" y="982"/>
                      <a:pt x="690" y="1243"/>
                      <a:pt x="941" y="13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5"/>
              <p:cNvSpPr/>
              <p:nvPr/>
            </p:nvSpPr>
            <p:spPr>
              <a:xfrm>
                <a:off x="8102571" y="3038727"/>
                <a:ext cx="80723" cy="7935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98" extrusionOk="0">
                    <a:moveTo>
                      <a:pt x="941" y="1327"/>
                    </a:moveTo>
                    <a:cubicBezTo>
                      <a:pt x="1171" y="940"/>
                      <a:pt x="1348" y="387"/>
                      <a:pt x="1599" y="32"/>
                    </a:cubicBezTo>
                    <a:cubicBezTo>
                      <a:pt x="1829" y="0"/>
                      <a:pt x="1693" y="230"/>
                      <a:pt x="1610" y="408"/>
                    </a:cubicBezTo>
                    <a:cubicBezTo>
                      <a:pt x="1473" y="711"/>
                      <a:pt x="1348" y="972"/>
                      <a:pt x="1233" y="1254"/>
                    </a:cubicBezTo>
                    <a:cubicBezTo>
                      <a:pt x="1129" y="1536"/>
                      <a:pt x="1066" y="1797"/>
                      <a:pt x="826" y="1766"/>
                    </a:cubicBezTo>
                    <a:cubicBezTo>
                      <a:pt x="669" y="1755"/>
                      <a:pt x="429" y="1578"/>
                      <a:pt x="345" y="1525"/>
                    </a:cubicBezTo>
                    <a:cubicBezTo>
                      <a:pt x="199" y="1432"/>
                      <a:pt x="1" y="1327"/>
                      <a:pt x="52" y="1202"/>
                    </a:cubicBezTo>
                    <a:cubicBezTo>
                      <a:pt x="147" y="982"/>
                      <a:pt x="700" y="1244"/>
                      <a:pt x="941" y="13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5"/>
              <p:cNvSpPr/>
              <p:nvPr/>
            </p:nvSpPr>
            <p:spPr>
              <a:xfrm>
                <a:off x="8047224" y="3013790"/>
                <a:ext cx="80723" cy="78913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88" extrusionOk="0">
                    <a:moveTo>
                      <a:pt x="930" y="1328"/>
                    </a:moveTo>
                    <a:cubicBezTo>
                      <a:pt x="1171" y="931"/>
                      <a:pt x="1348" y="377"/>
                      <a:pt x="1599" y="22"/>
                    </a:cubicBezTo>
                    <a:cubicBezTo>
                      <a:pt x="1829" y="1"/>
                      <a:pt x="1683" y="221"/>
                      <a:pt x="1610" y="398"/>
                    </a:cubicBezTo>
                    <a:cubicBezTo>
                      <a:pt x="1474" y="701"/>
                      <a:pt x="1348" y="962"/>
                      <a:pt x="1234" y="1245"/>
                    </a:cubicBezTo>
                    <a:cubicBezTo>
                      <a:pt x="1129" y="1526"/>
                      <a:pt x="1067" y="1788"/>
                      <a:pt x="816" y="1767"/>
                    </a:cubicBezTo>
                    <a:cubicBezTo>
                      <a:pt x="670" y="1746"/>
                      <a:pt x="429" y="1568"/>
                      <a:pt x="345" y="1516"/>
                    </a:cubicBezTo>
                    <a:cubicBezTo>
                      <a:pt x="199" y="1422"/>
                      <a:pt x="1" y="1328"/>
                      <a:pt x="53" y="1192"/>
                    </a:cubicBezTo>
                    <a:cubicBezTo>
                      <a:pt x="136" y="983"/>
                      <a:pt x="690" y="1245"/>
                      <a:pt x="930" y="1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5"/>
              <p:cNvSpPr/>
              <p:nvPr/>
            </p:nvSpPr>
            <p:spPr>
              <a:xfrm>
                <a:off x="7991922" y="2988456"/>
                <a:ext cx="80723" cy="7935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98" extrusionOk="0">
                    <a:moveTo>
                      <a:pt x="941" y="1327"/>
                    </a:moveTo>
                    <a:cubicBezTo>
                      <a:pt x="1170" y="941"/>
                      <a:pt x="1348" y="377"/>
                      <a:pt x="1598" y="32"/>
                    </a:cubicBezTo>
                    <a:cubicBezTo>
                      <a:pt x="1828" y="1"/>
                      <a:pt x="1693" y="231"/>
                      <a:pt x="1609" y="398"/>
                    </a:cubicBezTo>
                    <a:cubicBezTo>
                      <a:pt x="1473" y="711"/>
                      <a:pt x="1348" y="972"/>
                      <a:pt x="1233" y="1254"/>
                    </a:cubicBezTo>
                    <a:cubicBezTo>
                      <a:pt x="1129" y="1526"/>
                      <a:pt x="1066" y="1798"/>
                      <a:pt x="815" y="1766"/>
                    </a:cubicBezTo>
                    <a:cubicBezTo>
                      <a:pt x="669" y="1745"/>
                      <a:pt x="428" y="1578"/>
                      <a:pt x="345" y="1515"/>
                    </a:cubicBezTo>
                    <a:cubicBezTo>
                      <a:pt x="198" y="1432"/>
                      <a:pt x="0" y="1327"/>
                      <a:pt x="52" y="1192"/>
                    </a:cubicBezTo>
                    <a:cubicBezTo>
                      <a:pt x="147" y="983"/>
                      <a:pt x="690" y="1244"/>
                      <a:pt x="941" y="13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>
                <a:off x="8044002" y="2695658"/>
                <a:ext cx="65055" cy="1604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3636" extrusionOk="0">
                    <a:moveTo>
                      <a:pt x="0" y="3615"/>
                    </a:moveTo>
                    <a:cubicBezTo>
                      <a:pt x="42" y="3406"/>
                      <a:pt x="178" y="3229"/>
                      <a:pt x="293" y="3041"/>
                    </a:cubicBezTo>
                    <a:cubicBezTo>
                      <a:pt x="408" y="2874"/>
                      <a:pt x="523" y="2686"/>
                      <a:pt x="627" y="2487"/>
                    </a:cubicBezTo>
                    <a:cubicBezTo>
                      <a:pt x="847" y="2111"/>
                      <a:pt x="1066" y="1672"/>
                      <a:pt x="1171" y="1202"/>
                    </a:cubicBezTo>
                    <a:cubicBezTo>
                      <a:pt x="1254" y="847"/>
                      <a:pt x="1233" y="533"/>
                      <a:pt x="1066" y="325"/>
                    </a:cubicBezTo>
                    <a:cubicBezTo>
                      <a:pt x="1003" y="376"/>
                      <a:pt x="941" y="460"/>
                      <a:pt x="836" y="471"/>
                    </a:cubicBezTo>
                    <a:cubicBezTo>
                      <a:pt x="701" y="471"/>
                      <a:pt x="575" y="376"/>
                      <a:pt x="575" y="272"/>
                    </a:cubicBezTo>
                    <a:cubicBezTo>
                      <a:pt x="565" y="63"/>
                      <a:pt x="784" y="0"/>
                      <a:pt x="962" y="42"/>
                    </a:cubicBezTo>
                    <a:cubicBezTo>
                      <a:pt x="1400" y="167"/>
                      <a:pt x="1474" y="711"/>
                      <a:pt x="1359" y="1244"/>
                    </a:cubicBezTo>
                    <a:cubicBezTo>
                      <a:pt x="1254" y="1724"/>
                      <a:pt x="1014" y="2173"/>
                      <a:pt x="774" y="2581"/>
                    </a:cubicBezTo>
                    <a:cubicBezTo>
                      <a:pt x="555" y="2936"/>
                      <a:pt x="356" y="3239"/>
                      <a:pt x="105" y="3531"/>
                    </a:cubicBezTo>
                    <a:cubicBezTo>
                      <a:pt x="74" y="3563"/>
                      <a:pt x="53" y="3636"/>
                      <a:pt x="0" y="36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>
                <a:off x="8001146" y="2718255"/>
                <a:ext cx="56713" cy="16144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3658" extrusionOk="0">
                    <a:moveTo>
                      <a:pt x="428" y="3657"/>
                    </a:moveTo>
                    <a:cubicBezTo>
                      <a:pt x="585" y="2560"/>
                      <a:pt x="1139" y="1076"/>
                      <a:pt x="606" y="387"/>
                    </a:cubicBezTo>
                    <a:cubicBezTo>
                      <a:pt x="533" y="460"/>
                      <a:pt x="449" y="554"/>
                      <a:pt x="345" y="565"/>
                    </a:cubicBezTo>
                    <a:cubicBezTo>
                      <a:pt x="157" y="565"/>
                      <a:pt x="0" y="429"/>
                      <a:pt x="52" y="230"/>
                    </a:cubicBezTo>
                    <a:cubicBezTo>
                      <a:pt x="126" y="1"/>
                      <a:pt x="470" y="42"/>
                      <a:pt x="648" y="178"/>
                    </a:cubicBezTo>
                    <a:cubicBezTo>
                      <a:pt x="1285" y="690"/>
                      <a:pt x="930" y="2299"/>
                      <a:pt x="616" y="3281"/>
                    </a:cubicBezTo>
                    <a:cubicBezTo>
                      <a:pt x="574" y="3416"/>
                      <a:pt x="554" y="3594"/>
                      <a:pt x="428" y="36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>
                <a:off x="7949021" y="2783268"/>
                <a:ext cx="415928" cy="365703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8286" extrusionOk="0">
                    <a:moveTo>
                      <a:pt x="9079" y="8285"/>
                    </a:moveTo>
                    <a:cubicBezTo>
                      <a:pt x="6050" y="6906"/>
                      <a:pt x="3030" y="5527"/>
                      <a:pt x="0" y="4148"/>
                    </a:cubicBezTo>
                    <a:cubicBezTo>
                      <a:pt x="722" y="2737"/>
                      <a:pt x="1620" y="1724"/>
                      <a:pt x="2686" y="1056"/>
                    </a:cubicBezTo>
                    <a:cubicBezTo>
                      <a:pt x="3699" y="418"/>
                      <a:pt x="4911" y="0"/>
                      <a:pt x="6310" y="492"/>
                    </a:cubicBezTo>
                    <a:cubicBezTo>
                      <a:pt x="7178" y="794"/>
                      <a:pt x="7815" y="1421"/>
                      <a:pt x="8223" y="2006"/>
                    </a:cubicBezTo>
                    <a:cubicBezTo>
                      <a:pt x="8630" y="2602"/>
                      <a:pt x="8891" y="3250"/>
                      <a:pt x="9059" y="3898"/>
                    </a:cubicBezTo>
                    <a:cubicBezTo>
                      <a:pt x="9414" y="5256"/>
                      <a:pt x="9424" y="6697"/>
                      <a:pt x="9079" y="82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>
                <a:off x="7931058" y="2832612"/>
                <a:ext cx="190001" cy="218115"/>
              </a:xfrm>
              <a:custGeom>
                <a:avLst/>
                <a:gdLst/>
                <a:ahLst/>
                <a:cxnLst/>
                <a:rect l="l" t="t" r="r" b="b"/>
                <a:pathLst>
                  <a:path w="4305" h="4942" extrusionOk="0">
                    <a:moveTo>
                      <a:pt x="2852" y="1"/>
                    </a:moveTo>
                    <a:cubicBezTo>
                      <a:pt x="3667" y="554"/>
                      <a:pt x="4054" y="1338"/>
                      <a:pt x="4179" y="2153"/>
                    </a:cubicBezTo>
                    <a:cubicBezTo>
                      <a:pt x="4305" y="2978"/>
                      <a:pt x="4179" y="3929"/>
                      <a:pt x="3771" y="4942"/>
                    </a:cubicBezTo>
                    <a:cubicBezTo>
                      <a:pt x="3437" y="4806"/>
                      <a:pt x="3124" y="4628"/>
                      <a:pt x="2789" y="4482"/>
                    </a:cubicBezTo>
                    <a:cubicBezTo>
                      <a:pt x="2466" y="4336"/>
                      <a:pt x="2131" y="4221"/>
                      <a:pt x="1818" y="4096"/>
                    </a:cubicBezTo>
                    <a:cubicBezTo>
                      <a:pt x="1159" y="3824"/>
                      <a:pt x="554" y="3469"/>
                      <a:pt x="0" y="3124"/>
                    </a:cubicBezTo>
                    <a:cubicBezTo>
                      <a:pt x="815" y="1735"/>
                      <a:pt x="1807" y="795"/>
                      <a:pt x="28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8237230" y="3024427"/>
                <a:ext cx="107469" cy="107469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435" extrusionOk="0">
                    <a:moveTo>
                      <a:pt x="2194" y="1661"/>
                    </a:moveTo>
                    <a:cubicBezTo>
                      <a:pt x="1943" y="2195"/>
                      <a:pt x="1317" y="2434"/>
                      <a:pt x="773" y="2195"/>
                    </a:cubicBezTo>
                    <a:cubicBezTo>
                      <a:pt x="240" y="1944"/>
                      <a:pt x="0" y="1306"/>
                      <a:pt x="240" y="774"/>
                    </a:cubicBezTo>
                    <a:cubicBezTo>
                      <a:pt x="491" y="230"/>
                      <a:pt x="1118" y="1"/>
                      <a:pt x="1661" y="241"/>
                    </a:cubicBezTo>
                    <a:cubicBezTo>
                      <a:pt x="2204" y="481"/>
                      <a:pt x="2434" y="1118"/>
                      <a:pt x="2194" y="1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8106278" y="2781899"/>
                <a:ext cx="107910" cy="10791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5" extrusionOk="0">
                    <a:moveTo>
                      <a:pt x="2194" y="1661"/>
                    </a:moveTo>
                    <a:cubicBezTo>
                      <a:pt x="1953" y="2204"/>
                      <a:pt x="1317" y="2445"/>
                      <a:pt x="783" y="2194"/>
                    </a:cubicBezTo>
                    <a:cubicBezTo>
                      <a:pt x="240" y="1954"/>
                      <a:pt x="0" y="1317"/>
                      <a:pt x="251" y="773"/>
                    </a:cubicBezTo>
                    <a:cubicBezTo>
                      <a:pt x="491" y="240"/>
                      <a:pt x="1129" y="0"/>
                      <a:pt x="1672" y="251"/>
                    </a:cubicBezTo>
                    <a:cubicBezTo>
                      <a:pt x="2204" y="491"/>
                      <a:pt x="2445" y="1129"/>
                      <a:pt x="2194" y="1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5"/>
              <p:cNvSpPr/>
              <p:nvPr/>
            </p:nvSpPr>
            <p:spPr>
              <a:xfrm>
                <a:off x="8131613" y="2924370"/>
                <a:ext cx="107954" cy="107469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435" extrusionOk="0">
                    <a:moveTo>
                      <a:pt x="2194" y="1662"/>
                    </a:moveTo>
                    <a:cubicBezTo>
                      <a:pt x="1954" y="2205"/>
                      <a:pt x="1317" y="2435"/>
                      <a:pt x="784" y="2194"/>
                    </a:cubicBezTo>
                    <a:cubicBezTo>
                      <a:pt x="241" y="1943"/>
                      <a:pt x="0" y="1317"/>
                      <a:pt x="251" y="773"/>
                    </a:cubicBezTo>
                    <a:cubicBezTo>
                      <a:pt x="492" y="241"/>
                      <a:pt x="1129" y="0"/>
                      <a:pt x="1672" y="241"/>
                    </a:cubicBezTo>
                    <a:cubicBezTo>
                      <a:pt x="2205" y="492"/>
                      <a:pt x="2445" y="1128"/>
                      <a:pt x="2194" y="1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5"/>
              <p:cNvSpPr/>
              <p:nvPr/>
            </p:nvSpPr>
            <p:spPr>
              <a:xfrm>
                <a:off x="8240894" y="2868097"/>
                <a:ext cx="107469" cy="107513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436" extrusionOk="0">
                    <a:moveTo>
                      <a:pt x="2195" y="1662"/>
                    </a:moveTo>
                    <a:cubicBezTo>
                      <a:pt x="1944" y="2195"/>
                      <a:pt x="1317" y="2435"/>
                      <a:pt x="774" y="2195"/>
                    </a:cubicBezTo>
                    <a:cubicBezTo>
                      <a:pt x="241" y="1944"/>
                      <a:pt x="1" y="1307"/>
                      <a:pt x="241" y="774"/>
                    </a:cubicBezTo>
                    <a:cubicBezTo>
                      <a:pt x="491" y="230"/>
                      <a:pt x="1129" y="1"/>
                      <a:pt x="1662" y="241"/>
                    </a:cubicBezTo>
                    <a:cubicBezTo>
                      <a:pt x="2205" y="481"/>
                      <a:pt x="2435" y="1119"/>
                      <a:pt x="2195" y="1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5"/>
              <p:cNvSpPr/>
              <p:nvPr/>
            </p:nvSpPr>
            <p:spPr>
              <a:xfrm>
                <a:off x="7984992" y="2929623"/>
                <a:ext cx="18051" cy="2087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73" extrusionOk="0">
                    <a:moveTo>
                      <a:pt x="246" y="0"/>
                    </a:moveTo>
                    <a:cubicBezTo>
                      <a:pt x="168" y="0"/>
                      <a:pt x="78" y="77"/>
                      <a:pt x="42" y="185"/>
                    </a:cubicBezTo>
                    <a:cubicBezTo>
                      <a:pt x="0" y="310"/>
                      <a:pt x="42" y="435"/>
                      <a:pt x="136" y="466"/>
                    </a:cubicBezTo>
                    <a:cubicBezTo>
                      <a:pt x="148" y="471"/>
                      <a:pt x="161" y="473"/>
                      <a:pt x="174" y="473"/>
                    </a:cubicBezTo>
                    <a:cubicBezTo>
                      <a:pt x="249" y="473"/>
                      <a:pt x="330" y="396"/>
                      <a:pt x="366" y="289"/>
                    </a:cubicBezTo>
                    <a:cubicBezTo>
                      <a:pt x="408" y="164"/>
                      <a:pt x="376" y="38"/>
                      <a:pt x="283" y="7"/>
                    </a:cubicBezTo>
                    <a:cubicBezTo>
                      <a:pt x="271" y="2"/>
                      <a:pt x="258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5"/>
              <p:cNvSpPr/>
              <p:nvPr/>
            </p:nvSpPr>
            <p:spPr>
              <a:xfrm>
                <a:off x="8019110" y="2936508"/>
                <a:ext cx="18051" cy="2092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74" extrusionOk="0">
                    <a:moveTo>
                      <a:pt x="235" y="1"/>
                    </a:moveTo>
                    <a:cubicBezTo>
                      <a:pt x="159" y="1"/>
                      <a:pt x="78" y="78"/>
                      <a:pt x="42" y="185"/>
                    </a:cubicBezTo>
                    <a:cubicBezTo>
                      <a:pt x="0" y="310"/>
                      <a:pt x="32" y="436"/>
                      <a:pt x="126" y="467"/>
                    </a:cubicBezTo>
                    <a:cubicBezTo>
                      <a:pt x="137" y="472"/>
                      <a:pt x="150" y="474"/>
                      <a:pt x="163" y="474"/>
                    </a:cubicBezTo>
                    <a:cubicBezTo>
                      <a:pt x="240" y="474"/>
                      <a:pt x="330" y="397"/>
                      <a:pt x="366" y="289"/>
                    </a:cubicBezTo>
                    <a:cubicBezTo>
                      <a:pt x="408" y="164"/>
                      <a:pt x="366" y="39"/>
                      <a:pt x="272" y="8"/>
                    </a:cubicBezTo>
                    <a:cubicBezTo>
                      <a:pt x="260" y="3"/>
                      <a:pt x="24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5"/>
              <p:cNvSpPr/>
              <p:nvPr/>
            </p:nvSpPr>
            <p:spPr>
              <a:xfrm>
                <a:off x="8256606" y="2949263"/>
                <a:ext cx="29968" cy="4201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52" extrusionOk="0">
                    <a:moveTo>
                      <a:pt x="251" y="0"/>
                    </a:moveTo>
                    <a:cubicBezTo>
                      <a:pt x="532" y="11"/>
                      <a:pt x="679" y="627"/>
                      <a:pt x="470" y="805"/>
                    </a:cubicBezTo>
                    <a:cubicBezTo>
                      <a:pt x="313" y="951"/>
                      <a:pt x="167" y="773"/>
                      <a:pt x="105" y="554"/>
                    </a:cubicBezTo>
                    <a:cubicBezTo>
                      <a:pt x="52" y="356"/>
                      <a:pt x="0" y="126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5"/>
              <p:cNvSpPr/>
              <p:nvPr/>
            </p:nvSpPr>
            <p:spPr>
              <a:xfrm>
                <a:off x="8295314" y="2927592"/>
                <a:ext cx="30012" cy="4109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931" extrusionOk="0">
                    <a:moveTo>
                      <a:pt x="408" y="930"/>
                    </a:moveTo>
                    <a:cubicBezTo>
                      <a:pt x="42" y="878"/>
                      <a:pt x="1" y="1"/>
                      <a:pt x="387" y="189"/>
                    </a:cubicBezTo>
                    <a:cubicBezTo>
                      <a:pt x="596" y="282"/>
                      <a:pt x="679" y="795"/>
                      <a:pt x="408" y="9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5"/>
              <p:cNvSpPr/>
              <p:nvPr/>
            </p:nvSpPr>
            <p:spPr>
              <a:xfrm>
                <a:off x="8282867" y="2994900"/>
                <a:ext cx="33234" cy="42943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73" extrusionOk="0">
                    <a:moveTo>
                      <a:pt x="230" y="1"/>
                    </a:moveTo>
                    <a:cubicBezTo>
                      <a:pt x="596" y="199"/>
                      <a:pt x="752" y="774"/>
                      <a:pt x="355" y="972"/>
                    </a:cubicBezTo>
                    <a:cubicBezTo>
                      <a:pt x="157" y="910"/>
                      <a:pt x="126" y="649"/>
                      <a:pt x="84" y="450"/>
                    </a:cubicBezTo>
                    <a:cubicBezTo>
                      <a:pt x="42" y="231"/>
                      <a:pt x="0" y="85"/>
                      <a:pt x="2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3" name="Google Shape;723;p45"/>
          <p:cNvGrpSpPr/>
          <p:nvPr/>
        </p:nvGrpSpPr>
        <p:grpSpPr>
          <a:xfrm>
            <a:off x="7205323" y="933676"/>
            <a:ext cx="488452" cy="475809"/>
            <a:chOff x="617548" y="3195989"/>
            <a:chExt cx="488452" cy="475809"/>
          </a:xfrm>
        </p:grpSpPr>
        <p:sp>
          <p:nvSpPr>
            <p:cNvPr id="724" name="Google Shape;724;p45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45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726" name="Google Shape;726;p45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5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8" name="Google Shape;728;p45"/>
          <p:cNvGrpSpPr/>
          <p:nvPr/>
        </p:nvGrpSpPr>
        <p:grpSpPr>
          <a:xfrm flipH="1">
            <a:off x="902773" y="1409476"/>
            <a:ext cx="488452" cy="475809"/>
            <a:chOff x="617548" y="3195989"/>
            <a:chExt cx="488452" cy="475809"/>
          </a:xfrm>
        </p:grpSpPr>
        <p:sp>
          <p:nvSpPr>
            <p:cNvPr id="729" name="Google Shape;729;p45"/>
            <p:cNvSpPr/>
            <p:nvPr/>
          </p:nvSpPr>
          <p:spPr>
            <a:xfrm flipH="1">
              <a:off x="617558" y="3196876"/>
              <a:ext cx="488443" cy="474051"/>
            </a:xfrm>
            <a:custGeom>
              <a:avLst/>
              <a:gdLst/>
              <a:ahLst/>
              <a:cxnLst/>
              <a:rect l="l" t="t" r="r" b="b"/>
              <a:pathLst>
                <a:path w="13300" h="12909" extrusionOk="0">
                  <a:moveTo>
                    <a:pt x="1556" y="1"/>
                  </a:moveTo>
                  <a:cubicBezTo>
                    <a:pt x="1198" y="1"/>
                    <a:pt x="801" y="119"/>
                    <a:pt x="533" y="512"/>
                  </a:cubicBezTo>
                  <a:cubicBezTo>
                    <a:pt x="0" y="1264"/>
                    <a:pt x="491" y="2141"/>
                    <a:pt x="1118" y="2800"/>
                  </a:cubicBezTo>
                  <a:cubicBezTo>
                    <a:pt x="1421" y="3114"/>
                    <a:pt x="1933" y="3511"/>
                    <a:pt x="2090" y="3876"/>
                  </a:cubicBezTo>
                  <a:cubicBezTo>
                    <a:pt x="2226" y="4231"/>
                    <a:pt x="2059" y="4681"/>
                    <a:pt x="1808" y="4994"/>
                  </a:cubicBezTo>
                  <a:cubicBezTo>
                    <a:pt x="1494" y="5370"/>
                    <a:pt x="638" y="5777"/>
                    <a:pt x="919" y="6269"/>
                  </a:cubicBezTo>
                  <a:cubicBezTo>
                    <a:pt x="1111" y="6604"/>
                    <a:pt x="1491" y="6665"/>
                    <a:pt x="1815" y="6665"/>
                  </a:cubicBezTo>
                  <a:cubicBezTo>
                    <a:pt x="1986" y="6665"/>
                    <a:pt x="2142" y="6648"/>
                    <a:pt x="2247" y="6645"/>
                  </a:cubicBezTo>
                  <a:cubicBezTo>
                    <a:pt x="2487" y="6624"/>
                    <a:pt x="2623" y="6613"/>
                    <a:pt x="2894" y="6592"/>
                  </a:cubicBezTo>
                  <a:cubicBezTo>
                    <a:pt x="2973" y="6587"/>
                    <a:pt x="3103" y="6564"/>
                    <a:pt x="3234" y="6564"/>
                  </a:cubicBezTo>
                  <a:cubicBezTo>
                    <a:pt x="3364" y="6564"/>
                    <a:pt x="3495" y="6587"/>
                    <a:pt x="3573" y="6676"/>
                  </a:cubicBezTo>
                  <a:cubicBezTo>
                    <a:pt x="3740" y="6864"/>
                    <a:pt x="3469" y="7439"/>
                    <a:pt x="3343" y="7648"/>
                  </a:cubicBezTo>
                  <a:cubicBezTo>
                    <a:pt x="2967" y="8222"/>
                    <a:pt x="2184" y="8692"/>
                    <a:pt x="1933" y="9267"/>
                  </a:cubicBezTo>
                  <a:cubicBezTo>
                    <a:pt x="1734" y="9726"/>
                    <a:pt x="1881" y="10374"/>
                    <a:pt x="2476" y="10667"/>
                  </a:cubicBezTo>
                  <a:cubicBezTo>
                    <a:pt x="2729" y="10791"/>
                    <a:pt x="2986" y="10840"/>
                    <a:pt x="3241" y="10840"/>
                  </a:cubicBezTo>
                  <a:cubicBezTo>
                    <a:pt x="3713" y="10840"/>
                    <a:pt x="4180" y="10673"/>
                    <a:pt x="4608" y="10510"/>
                  </a:cubicBezTo>
                  <a:cubicBezTo>
                    <a:pt x="4922" y="10398"/>
                    <a:pt x="5247" y="10217"/>
                    <a:pt x="5553" y="10217"/>
                  </a:cubicBezTo>
                  <a:cubicBezTo>
                    <a:pt x="5561" y="10217"/>
                    <a:pt x="5570" y="10217"/>
                    <a:pt x="5579" y="10218"/>
                  </a:cubicBezTo>
                  <a:cubicBezTo>
                    <a:pt x="5725" y="10959"/>
                    <a:pt x="4660" y="11701"/>
                    <a:pt x="5047" y="12380"/>
                  </a:cubicBezTo>
                  <a:cubicBezTo>
                    <a:pt x="5291" y="12834"/>
                    <a:pt x="5849" y="12909"/>
                    <a:pt x="6258" y="12909"/>
                  </a:cubicBezTo>
                  <a:cubicBezTo>
                    <a:pt x="6338" y="12909"/>
                    <a:pt x="6412" y="12906"/>
                    <a:pt x="6477" y="12902"/>
                  </a:cubicBezTo>
                  <a:cubicBezTo>
                    <a:pt x="6823" y="12881"/>
                    <a:pt x="7157" y="12756"/>
                    <a:pt x="7501" y="12642"/>
                  </a:cubicBezTo>
                  <a:cubicBezTo>
                    <a:pt x="8348" y="12338"/>
                    <a:pt x="9205" y="11837"/>
                    <a:pt x="9988" y="11054"/>
                  </a:cubicBezTo>
                  <a:cubicBezTo>
                    <a:pt x="10050" y="10991"/>
                    <a:pt x="10103" y="10928"/>
                    <a:pt x="10166" y="10865"/>
                  </a:cubicBezTo>
                  <a:cubicBezTo>
                    <a:pt x="10396" y="11356"/>
                    <a:pt x="10584" y="11858"/>
                    <a:pt x="10813" y="12349"/>
                  </a:cubicBezTo>
                  <a:cubicBezTo>
                    <a:pt x="10897" y="12537"/>
                    <a:pt x="10981" y="12809"/>
                    <a:pt x="11231" y="12871"/>
                  </a:cubicBezTo>
                  <a:cubicBezTo>
                    <a:pt x="11503" y="12683"/>
                    <a:pt x="11409" y="12275"/>
                    <a:pt x="11357" y="12046"/>
                  </a:cubicBezTo>
                  <a:cubicBezTo>
                    <a:pt x="11231" y="11471"/>
                    <a:pt x="10970" y="10896"/>
                    <a:pt x="10677" y="10343"/>
                  </a:cubicBezTo>
                  <a:cubicBezTo>
                    <a:pt x="10824" y="10218"/>
                    <a:pt x="10970" y="10102"/>
                    <a:pt x="11116" y="9956"/>
                  </a:cubicBezTo>
                  <a:cubicBezTo>
                    <a:pt x="11336" y="9737"/>
                    <a:pt x="11545" y="9496"/>
                    <a:pt x="11743" y="9236"/>
                  </a:cubicBezTo>
                  <a:cubicBezTo>
                    <a:pt x="12453" y="8275"/>
                    <a:pt x="12924" y="7313"/>
                    <a:pt x="13143" y="6362"/>
                  </a:cubicBezTo>
                  <a:cubicBezTo>
                    <a:pt x="13237" y="5913"/>
                    <a:pt x="13300" y="5287"/>
                    <a:pt x="12871" y="4983"/>
                  </a:cubicBezTo>
                  <a:cubicBezTo>
                    <a:pt x="12749" y="4899"/>
                    <a:pt x="12620" y="4863"/>
                    <a:pt x="12489" y="4863"/>
                  </a:cubicBezTo>
                  <a:cubicBezTo>
                    <a:pt x="12182" y="4863"/>
                    <a:pt x="11866" y="5059"/>
                    <a:pt x="11618" y="5287"/>
                  </a:cubicBezTo>
                  <a:cubicBezTo>
                    <a:pt x="11488" y="5416"/>
                    <a:pt x="11369" y="5611"/>
                    <a:pt x="11167" y="5611"/>
                  </a:cubicBezTo>
                  <a:cubicBezTo>
                    <a:pt x="11157" y="5611"/>
                    <a:pt x="11147" y="5611"/>
                    <a:pt x="11137" y="5610"/>
                  </a:cubicBezTo>
                  <a:cubicBezTo>
                    <a:pt x="10834" y="5088"/>
                    <a:pt x="10918" y="4472"/>
                    <a:pt x="10949" y="3855"/>
                  </a:cubicBezTo>
                  <a:cubicBezTo>
                    <a:pt x="10960" y="3573"/>
                    <a:pt x="10960" y="3260"/>
                    <a:pt x="10939" y="2967"/>
                  </a:cubicBezTo>
                  <a:cubicBezTo>
                    <a:pt x="10907" y="2476"/>
                    <a:pt x="10834" y="1902"/>
                    <a:pt x="10187" y="1661"/>
                  </a:cubicBezTo>
                  <a:cubicBezTo>
                    <a:pt x="10117" y="1634"/>
                    <a:pt x="10048" y="1622"/>
                    <a:pt x="9978" y="1622"/>
                  </a:cubicBezTo>
                  <a:cubicBezTo>
                    <a:pt x="9478" y="1622"/>
                    <a:pt x="8979" y="2256"/>
                    <a:pt x="8713" y="2779"/>
                  </a:cubicBezTo>
                  <a:cubicBezTo>
                    <a:pt x="8620" y="2967"/>
                    <a:pt x="8462" y="3479"/>
                    <a:pt x="8264" y="3583"/>
                  </a:cubicBezTo>
                  <a:cubicBezTo>
                    <a:pt x="8226" y="3602"/>
                    <a:pt x="8189" y="3611"/>
                    <a:pt x="8152" y="3611"/>
                  </a:cubicBezTo>
                  <a:cubicBezTo>
                    <a:pt x="7904" y="3611"/>
                    <a:pt x="7687" y="3226"/>
                    <a:pt x="7596" y="2998"/>
                  </a:cubicBezTo>
                  <a:cubicBezTo>
                    <a:pt x="7334" y="2340"/>
                    <a:pt x="7387" y="1902"/>
                    <a:pt x="7157" y="1264"/>
                  </a:cubicBezTo>
                  <a:cubicBezTo>
                    <a:pt x="7062" y="1013"/>
                    <a:pt x="6916" y="595"/>
                    <a:pt x="6582" y="449"/>
                  </a:cubicBezTo>
                  <a:cubicBezTo>
                    <a:pt x="6524" y="426"/>
                    <a:pt x="6468" y="415"/>
                    <a:pt x="6415" y="415"/>
                  </a:cubicBezTo>
                  <a:cubicBezTo>
                    <a:pt x="6065" y="415"/>
                    <a:pt x="5826" y="872"/>
                    <a:pt x="5799" y="1180"/>
                  </a:cubicBezTo>
                  <a:cubicBezTo>
                    <a:pt x="5767" y="1368"/>
                    <a:pt x="5851" y="1609"/>
                    <a:pt x="5652" y="1807"/>
                  </a:cubicBezTo>
                  <a:cubicBezTo>
                    <a:pt x="5574" y="1886"/>
                    <a:pt x="5467" y="1917"/>
                    <a:pt x="5347" y="1917"/>
                  </a:cubicBezTo>
                  <a:cubicBezTo>
                    <a:pt x="5148" y="1917"/>
                    <a:pt x="4914" y="1832"/>
                    <a:pt x="4712" y="1734"/>
                  </a:cubicBezTo>
                  <a:cubicBezTo>
                    <a:pt x="4357" y="1556"/>
                    <a:pt x="4012" y="1306"/>
                    <a:pt x="3698" y="1045"/>
                  </a:cubicBezTo>
                  <a:cubicBezTo>
                    <a:pt x="3062" y="502"/>
                    <a:pt x="2330" y="73"/>
                    <a:pt x="1734" y="10"/>
                  </a:cubicBezTo>
                  <a:cubicBezTo>
                    <a:pt x="1677" y="4"/>
                    <a:pt x="1617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0" name="Google Shape;730;p45"/>
            <p:cNvGrpSpPr/>
            <p:nvPr/>
          </p:nvGrpSpPr>
          <p:grpSpPr>
            <a:xfrm flipH="1">
              <a:off x="617548" y="3195989"/>
              <a:ext cx="488443" cy="475809"/>
              <a:chOff x="2604475" y="3610525"/>
              <a:chExt cx="332500" cy="323900"/>
            </a:xfrm>
          </p:grpSpPr>
          <p:sp>
            <p:nvSpPr>
              <p:cNvPr id="731" name="Google Shape;731;p45"/>
              <p:cNvSpPr/>
              <p:nvPr/>
            </p:nvSpPr>
            <p:spPr>
              <a:xfrm>
                <a:off x="2604475" y="3610525"/>
                <a:ext cx="33250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12956" extrusionOk="0">
                    <a:moveTo>
                      <a:pt x="11137" y="5642"/>
                    </a:moveTo>
                    <a:cubicBezTo>
                      <a:pt x="11357" y="5663"/>
                      <a:pt x="11482" y="5454"/>
                      <a:pt x="11618" y="5319"/>
                    </a:cubicBezTo>
                    <a:cubicBezTo>
                      <a:pt x="11973" y="4994"/>
                      <a:pt x="12464" y="4734"/>
                      <a:pt x="12871" y="5015"/>
                    </a:cubicBezTo>
                    <a:cubicBezTo>
                      <a:pt x="13300" y="5319"/>
                      <a:pt x="13237" y="5945"/>
                      <a:pt x="13143" y="6394"/>
                    </a:cubicBezTo>
                    <a:cubicBezTo>
                      <a:pt x="12924" y="7345"/>
                      <a:pt x="12453" y="8307"/>
                      <a:pt x="11743" y="9268"/>
                    </a:cubicBezTo>
                    <a:cubicBezTo>
                      <a:pt x="11545" y="9528"/>
                      <a:pt x="11336" y="9769"/>
                      <a:pt x="11116" y="9988"/>
                    </a:cubicBezTo>
                    <a:cubicBezTo>
                      <a:pt x="10907" y="10197"/>
                      <a:pt x="10677" y="10364"/>
                      <a:pt x="10479" y="10542"/>
                    </a:cubicBezTo>
                    <a:cubicBezTo>
                      <a:pt x="10291" y="10719"/>
                      <a:pt x="10155" y="10918"/>
                      <a:pt x="9988" y="11086"/>
                    </a:cubicBezTo>
                    <a:cubicBezTo>
                      <a:pt x="9205" y="11869"/>
                      <a:pt x="8348" y="12370"/>
                      <a:pt x="7501" y="12674"/>
                    </a:cubicBezTo>
                    <a:cubicBezTo>
                      <a:pt x="7157" y="12788"/>
                      <a:pt x="6823" y="12913"/>
                      <a:pt x="6477" y="12934"/>
                    </a:cubicBezTo>
                    <a:cubicBezTo>
                      <a:pt x="6080" y="12955"/>
                      <a:pt x="5339" y="12955"/>
                      <a:pt x="5047" y="12412"/>
                    </a:cubicBezTo>
                    <a:cubicBezTo>
                      <a:pt x="4660" y="11733"/>
                      <a:pt x="5725" y="10991"/>
                      <a:pt x="5579" y="10250"/>
                    </a:cubicBezTo>
                    <a:cubicBezTo>
                      <a:pt x="5266" y="10239"/>
                      <a:pt x="4931" y="10427"/>
                      <a:pt x="4608" y="10542"/>
                    </a:cubicBezTo>
                    <a:cubicBezTo>
                      <a:pt x="3949" y="10793"/>
                      <a:pt x="3197" y="11054"/>
                      <a:pt x="2476" y="10699"/>
                    </a:cubicBezTo>
                    <a:cubicBezTo>
                      <a:pt x="1881" y="10406"/>
                      <a:pt x="1734" y="9758"/>
                      <a:pt x="1933" y="9299"/>
                    </a:cubicBezTo>
                    <a:cubicBezTo>
                      <a:pt x="2184" y="8724"/>
                      <a:pt x="2967" y="8254"/>
                      <a:pt x="3343" y="7680"/>
                    </a:cubicBezTo>
                    <a:cubicBezTo>
                      <a:pt x="3469" y="7471"/>
                      <a:pt x="3740" y="6896"/>
                      <a:pt x="3573" y="6708"/>
                    </a:cubicBezTo>
                    <a:cubicBezTo>
                      <a:pt x="3417" y="6530"/>
                      <a:pt x="3051" y="6614"/>
                      <a:pt x="2894" y="6624"/>
                    </a:cubicBezTo>
                    <a:cubicBezTo>
                      <a:pt x="2623" y="6645"/>
                      <a:pt x="2487" y="6656"/>
                      <a:pt x="2247" y="6677"/>
                    </a:cubicBezTo>
                    <a:cubicBezTo>
                      <a:pt x="1943" y="6687"/>
                      <a:pt x="1212" y="6812"/>
                      <a:pt x="919" y="6301"/>
                    </a:cubicBezTo>
                    <a:cubicBezTo>
                      <a:pt x="638" y="5809"/>
                      <a:pt x="1494" y="5402"/>
                      <a:pt x="1808" y="5026"/>
                    </a:cubicBezTo>
                    <a:cubicBezTo>
                      <a:pt x="2059" y="4713"/>
                      <a:pt x="2226" y="4263"/>
                      <a:pt x="2090" y="3908"/>
                    </a:cubicBezTo>
                    <a:cubicBezTo>
                      <a:pt x="1933" y="3543"/>
                      <a:pt x="1421" y="3146"/>
                      <a:pt x="1118" y="2832"/>
                    </a:cubicBezTo>
                    <a:cubicBezTo>
                      <a:pt x="491" y="2173"/>
                      <a:pt x="0" y="1296"/>
                      <a:pt x="533" y="544"/>
                    </a:cubicBezTo>
                    <a:cubicBezTo>
                      <a:pt x="847" y="84"/>
                      <a:pt x="1337" y="0"/>
                      <a:pt x="1734" y="42"/>
                    </a:cubicBezTo>
                    <a:cubicBezTo>
                      <a:pt x="2330" y="105"/>
                      <a:pt x="3062" y="534"/>
                      <a:pt x="3698" y="1077"/>
                    </a:cubicBezTo>
                    <a:cubicBezTo>
                      <a:pt x="4012" y="1338"/>
                      <a:pt x="4357" y="1588"/>
                      <a:pt x="4712" y="1766"/>
                    </a:cubicBezTo>
                    <a:cubicBezTo>
                      <a:pt x="5036" y="1923"/>
                      <a:pt x="5444" y="2048"/>
                      <a:pt x="5652" y="1839"/>
                    </a:cubicBezTo>
                    <a:cubicBezTo>
                      <a:pt x="5851" y="1641"/>
                      <a:pt x="5767" y="1400"/>
                      <a:pt x="5799" y="1212"/>
                    </a:cubicBezTo>
                    <a:cubicBezTo>
                      <a:pt x="5830" y="857"/>
                      <a:pt x="6143" y="304"/>
                      <a:pt x="6582" y="481"/>
                    </a:cubicBezTo>
                    <a:cubicBezTo>
                      <a:pt x="6916" y="627"/>
                      <a:pt x="7062" y="1045"/>
                      <a:pt x="7157" y="1296"/>
                    </a:cubicBezTo>
                    <a:cubicBezTo>
                      <a:pt x="7387" y="1934"/>
                      <a:pt x="7334" y="2372"/>
                      <a:pt x="7596" y="3030"/>
                    </a:cubicBezTo>
                    <a:cubicBezTo>
                      <a:pt x="7700" y="3292"/>
                      <a:pt x="7972" y="3761"/>
                      <a:pt x="8264" y="3615"/>
                    </a:cubicBezTo>
                    <a:cubicBezTo>
                      <a:pt x="8462" y="3511"/>
                      <a:pt x="8620" y="2999"/>
                      <a:pt x="8713" y="2811"/>
                    </a:cubicBezTo>
                    <a:cubicBezTo>
                      <a:pt x="9017" y="2215"/>
                      <a:pt x="9622" y="1474"/>
                      <a:pt x="10187" y="1693"/>
                    </a:cubicBezTo>
                    <a:cubicBezTo>
                      <a:pt x="10834" y="1934"/>
                      <a:pt x="10907" y="2508"/>
                      <a:pt x="10939" y="2999"/>
                    </a:cubicBezTo>
                    <a:cubicBezTo>
                      <a:pt x="10960" y="3292"/>
                      <a:pt x="10960" y="3605"/>
                      <a:pt x="10949" y="3887"/>
                    </a:cubicBezTo>
                    <a:cubicBezTo>
                      <a:pt x="10918" y="4504"/>
                      <a:pt x="10834" y="5120"/>
                      <a:pt x="11137" y="56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5"/>
              <p:cNvSpPr/>
              <p:nvPr/>
            </p:nvSpPr>
            <p:spPr>
              <a:xfrm>
                <a:off x="2663500" y="3643425"/>
                <a:ext cx="2306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11588" extrusionOk="0">
                    <a:moveTo>
                      <a:pt x="3406" y="3062"/>
                    </a:moveTo>
                    <a:cubicBezTo>
                      <a:pt x="3417" y="2644"/>
                      <a:pt x="3438" y="2090"/>
                      <a:pt x="3594" y="1579"/>
                    </a:cubicBezTo>
                    <a:cubicBezTo>
                      <a:pt x="3647" y="1443"/>
                      <a:pt x="3699" y="1182"/>
                      <a:pt x="3907" y="1182"/>
                    </a:cubicBezTo>
                    <a:cubicBezTo>
                      <a:pt x="4085" y="1349"/>
                      <a:pt x="3949" y="1589"/>
                      <a:pt x="3907" y="1767"/>
                    </a:cubicBezTo>
                    <a:cubicBezTo>
                      <a:pt x="3772" y="2352"/>
                      <a:pt x="3688" y="2947"/>
                      <a:pt x="3856" y="3532"/>
                    </a:cubicBezTo>
                    <a:cubicBezTo>
                      <a:pt x="4587" y="4274"/>
                      <a:pt x="5287" y="5026"/>
                      <a:pt x="5966" y="5779"/>
                    </a:cubicBezTo>
                    <a:cubicBezTo>
                      <a:pt x="5997" y="5120"/>
                      <a:pt x="6196" y="4316"/>
                      <a:pt x="6478" y="3532"/>
                    </a:cubicBezTo>
                    <a:cubicBezTo>
                      <a:pt x="6530" y="3397"/>
                      <a:pt x="6666" y="2812"/>
                      <a:pt x="6916" y="2905"/>
                    </a:cubicBezTo>
                    <a:cubicBezTo>
                      <a:pt x="7125" y="2979"/>
                      <a:pt x="6885" y="3511"/>
                      <a:pt x="6833" y="3710"/>
                    </a:cubicBezTo>
                    <a:cubicBezTo>
                      <a:pt x="6593" y="4546"/>
                      <a:pt x="6405" y="5403"/>
                      <a:pt x="6342" y="6207"/>
                    </a:cubicBezTo>
                    <a:cubicBezTo>
                      <a:pt x="6812" y="6750"/>
                      <a:pt x="7220" y="7283"/>
                      <a:pt x="7575" y="7836"/>
                    </a:cubicBezTo>
                    <a:cubicBezTo>
                      <a:pt x="7805" y="7210"/>
                      <a:pt x="8097" y="6562"/>
                      <a:pt x="8546" y="5883"/>
                    </a:cubicBezTo>
                    <a:cubicBezTo>
                      <a:pt x="8651" y="5716"/>
                      <a:pt x="8891" y="5277"/>
                      <a:pt x="9079" y="5444"/>
                    </a:cubicBezTo>
                    <a:cubicBezTo>
                      <a:pt x="9226" y="5559"/>
                      <a:pt x="8954" y="5956"/>
                      <a:pt x="8849" y="6144"/>
                    </a:cubicBezTo>
                    <a:cubicBezTo>
                      <a:pt x="8421" y="6865"/>
                      <a:pt x="8035" y="7544"/>
                      <a:pt x="7847" y="8223"/>
                    </a:cubicBezTo>
                    <a:cubicBezTo>
                      <a:pt x="8306" y="9027"/>
                      <a:pt x="8808" y="9895"/>
                      <a:pt x="8996" y="10762"/>
                    </a:cubicBezTo>
                    <a:cubicBezTo>
                      <a:pt x="9048" y="10991"/>
                      <a:pt x="9142" y="11399"/>
                      <a:pt x="8870" y="11587"/>
                    </a:cubicBezTo>
                    <a:cubicBezTo>
                      <a:pt x="8620" y="11525"/>
                      <a:pt x="8536" y="11253"/>
                      <a:pt x="8452" y="11065"/>
                    </a:cubicBezTo>
                    <a:cubicBezTo>
                      <a:pt x="8170" y="10469"/>
                      <a:pt x="7951" y="9853"/>
                      <a:pt x="7638" y="9236"/>
                    </a:cubicBezTo>
                    <a:cubicBezTo>
                      <a:pt x="7292" y="8589"/>
                      <a:pt x="6844" y="7836"/>
                      <a:pt x="6342" y="7137"/>
                    </a:cubicBezTo>
                    <a:cubicBezTo>
                      <a:pt x="6269" y="7042"/>
                      <a:pt x="6164" y="6875"/>
                      <a:pt x="6122" y="6844"/>
                    </a:cubicBezTo>
                    <a:cubicBezTo>
                      <a:pt x="6008" y="6771"/>
                      <a:pt x="5663" y="6833"/>
                      <a:pt x="5495" y="6854"/>
                    </a:cubicBezTo>
                    <a:cubicBezTo>
                      <a:pt x="4221" y="7001"/>
                      <a:pt x="3051" y="7418"/>
                      <a:pt x="1808" y="7899"/>
                    </a:cubicBezTo>
                    <a:cubicBezTo>
                      <a:pt x="1724" y="7931"/>
                      <a:pt x="1599" y="7973"/>
                      <a:pt x="1505" y="8004"/>
                    </a:cubicBezTo>
                    <a:cubicBezTo>
                      <a:pt x="1421" y="8024"/>
                      <a:pt x="1275" y="8087"/>
                      <a:pt x="1223" y="7952"/>
                    </a:cubicBezTo>
                    <a:cubicBezTo>
                      <a:pt x="1181" y="7805"/>
                      <a:pt x="1358" y="7753"/>
                      <a:pt x="1432" y="7711"/>
                    </a:cubicBezTo>
                    <a:cubicBezTo>
                      <a:pt x="2069" y="7346"/>
                      <a:pt x="2800" y="7126"/>
                      <a:pt x="3469" y="6917"/>
                    </a:cubicBezTo>
                    <a:cubicBezTo>
                      <a:pt x="4263" y="6677"/>
                      <a:pt x="5078" y="6520"/>
                      <a:pt x="5851" y="6478"/>
                    </a:cubicBezTo>
                    <a:cubicBezTo>
                      <a:pt x="5307" y="5737"/>
                      <a:pt x="4629" y="4974"/>
                      <a:pt x="3960" y="4232"/>
                    </a:cubicBezTo>
                    <a:cubicBezTo>
                      <a:pt x="3866" y="4128"/>
                      <a:pt x="3772" y="3992"/>
                      <a:pt x="3668" y="3929"/>
                    </a:cubicBezTo>
                    <a:cubicBezTo>
                      <a:pt x="3480" y="3804"/>
                      <a:pt x="2957" y="3804"/>
                      <a:pt x="2737" y="3804"/>
                    </a:cubicBezTo>
                    <a:cubicBezTo>
                      <a:pt x="2100" y="3825"/>
                      <a:pt x="1536" y="3919"/>
                      <a:pt x="930" y="4086"/>
                    </a:cubicBezTo>
                    <a:cubicBezTo>
                      <a:pt x="794" y="4117"/>
                      <a:pt x="638" y="4191"/>
                      <a:pt x="481" y="4232"/>
                    </a:cubicBezTo>
                    <a:cubicBezTo>
                      <a:pt x="355" y="4263"/>
                      <a:pt x="157" y="4337"/>
                      <a:pt x="32" y="4201"/>
                    </a:cubicBezTo>
                    <a:cubicBezTo>
                      <a:pt x="0" y="4023"/>
                      <a:pt x="199" y="3950"/>
                      <a:pt x="314" y="3898"/>
                    </a:cubicBezTo>
                    <a:cubicBezTo>
                      <a:pt x="701" y="3731"/>
                      <a:pt x="1170" y="3636"/>
                      <a:pt x="1567" y="3564"/>
                    </a:cubicBezTo>
                    <a:cubicBezTo>
                      <a:pt x="2131" y="3459"/>
                      <a:pt x="2727" y="3438"/>
                      <a:pt x="3250" y="3459"/>
                    </a:cubicBezTo>
                    <a:cubicBezTo>
                      <a:pt x="2497" y="2738"/>
                      <a:pt x="1672" y="1934"/>
                      <a:pt x="857" y="1150"/>
                    </a:cubicBezTo>
                    <a:cubicBezTo>
                      <a:pt x="606" y="910"/>
                      <a:pt x="283" y="607"/>
                      <a:pt x="146" y="377"/>
                    </a:cubicBezTo>
                    <a:cubicBezTo>
                      <a:pt x="188" y="1"/>
                      <a:pt x="585" y="450"/>
                      <a:pt x="805" y="628"/>
                    </a:cubicBezTo>
                    <a:cubicBezTo>
                      <a:pt x="1641" y="1286"/>
                      <a:pt x="2748" y="2352"/>
                      <a:pt x="3406" y="30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46"/>
          <p:cNvGrpSpPr/>
          <p:nvPr/>
        </p:nvGrpSpPr>
        <p:grpSpPr>
          <a:xfrm>
            <a:off x="728191" y="1374395"/>
            <a:ext cx="556245" cy="452198"/>
            <a:chOff x="728191" y="1374395"/>
            <a:chExt cx="556245" cy="452198"/>
          </a:xfrm>
        </p:grpSpPr>
        <p:sp>
          <p:nvSpPr>
            <p:cNvPr id="762" name="Google Shape;762;p46"/>
            <p:cNvSpPr/>
            <p:nvPr/>
          </p:nvSpPr>
          <p:spPr>
            <a:xfrm rot="7429141">
              <a:off x="808827" y="1631664"/>
              <a:ext cx="141310" cy="40831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 rot="7429141">
              <a:off x="722200" y="1625379"/>
              <a:ext cx="70709" cy="23317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 rot="7429141">
              <a:off x="809366" y="1481909"/>
              <a:ext cx="103190" cy="39638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 rot="7429141">
              <a:off x="722717" y="1529033"/>
              <a:ext cx="73420" cy="21798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 rot="7429141">
              <a:off x="949539" y="1501389"/>
              <a:ext cx="47826" cy="36331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 rot="7429141">
              <a:off x="949228" y="1400923"/>
              <a:ext cx="58888" cy="49236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 rot="7429141">
              <a:off x="950304" y="1642543"/>
              <a:ext cx="50646" cy="33674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 rot="7429141">
              <a:off x="820188" y="1768294"/>
              <a:ext cx="91477" cy="26082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 rot="7429141">
              <a:off x="745953" y="1729917"/>
              <a:ext cx="38825" cy="22991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 rot="7429141">
              <a:off x="1099324" y="1389110"/>
              <a:ext cx="63064" cy="5178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 rot="7429141">
              <a:off x="1238847" y="1474547"/>
              <a:ext cx="36060" cy="42187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6"/>
          <p:cNvGrpSpPr/>
          <p:nvPr/>
        </p:nvGrpSpPr>
        <p:grpSpPr>
          <a:xfrm>
            <a:off x="168150" y="636905"/>
            <a:ext cx="506314" cy="304694"/>
            <a:chOff x="168150" y="636905"/>
            <a:chExt cx="506314" cy="304694"/>
          </a:xfrm>
        </p:grpSpPr>
        <p:sp>
          <p:nvSpPr>
            <p:cNvPr id="774" name="Google Shape;774;p46"/>
            <p:cNvSpPr/>
            <p:nvPr/>
          </p:nvSpPr>
          <p:spPr>
            <a:xfrm rot="7429141">
              <a:off x="187128" y="801597"/>
              <a:ext cx="55418" cy="75264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 rot="7429141">
              <a:off x="264776" y="742940"/>
              <a:ext cx="45712" cy="48423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6"/>
            <p:cNvSpPr/>
            <p:nvPr/>
          </p:nvSpPr>
          <p:spPr>
            <a:xfrm rot="7429141">
              <a:off x="237508" y="650748"/>
              <a:ext cx="53411" cy="67239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 rot="7429141">
              <a:off x="355012" y="685929"/>
              <a:ext cx="63768" cy="43705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 rot="7429141">
              <a:off x="359034" y="785317"/>
              <a:ext cx="51947" cy="46688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 rot="7429141">
              <a:off x="287526" y="891883"/>
              <a:ext cx="40235" cy="42404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 rot="7429141">
              <a:off x="478890" y="737687"/>
              <a:ext cx="72065" cy="30203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 rot="7429141">
              <a:off x="605282" y="660437"/>
              <a:ext cx="72770" cy="30203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1350774" y="154274"/>
            <a:ext cx="341587" cy="341506"/>
            <a:chOff x="1350774" y="154274"/>
            <a:chExt cx="341587" cy="341506"/>
          </a:xfrm>
        </p:grpSpPr>
        <p:sp>
          <p:nvSpPr>
            <p:cNvPr id="783" name="Google Shape;783;p46"/>
            <p:cNvSpPr/>
            <p:nvPr/>
          </p:nvSpPr>
          <p:spPr>
            <a:xfrm rot="7429141">
              <a:off x="1465452" y="166861"/>
              <a:ext cx="77650" cy="88712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 rot="7429141">
              <a:off x="1373435" y="302905"/>
              <a:ext cx="65829" cy="89688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 rot="7429141">
              <a:off x="1453403" y="253261"/>
              <a:ext cx="74830" cy="81283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 rot="7429141">
              <a:off x="1520784" y="347193"/>
              <a:ext cx="39530" cy="37524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 rot="7429141">
              <a:off x="1429606" y="427268"/>
              <a:ext cx="56123" cy="580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 rot="7429141">
              <a:off x="1608508" y="270888"/>
              <a:ext cx="76945" cy="57695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 rot="7429141">
              <a:off x="1617032" y="179385"/>
              <a:ext cx="54821" cy="43976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6"/>
          <p:cNvGrpSpPr/>
          <p:nvPr/>
        </p:nvGrpSpPr>
        <p:grpSpPr>
          <a:xfrm rot="7429141">
            <a:off x="7771392" y="176873"/>
            <a:ext cx="1819081" cy="1330949"/>
            <a:chOff x="1873750" y="854225"/>
            <a:chExt cx="838675" cy="613625"/>
          </a:xfrm>
        </p:grpSpPr>
        <p:sp>
          <p:nvSpPr>
            <p:cNvPr id="791" name="Google Shape;791;p46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DC8E7FFD-FA27-4F7B-A9E4-64E54C33E64D}"/>
              </a:ext>
            </a:extLst>
          </p:cNvPr>
          <p:cNvSpPr txBox="1"/>
          <p:nvPr/>
        </p:nvSpPr>
        <p:spPr>
          <a:xfrm>
            <a:off x="1542218" y="843233"/>
            <a:ext cx="2468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Bút chì xanh đỏ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gọt hai đầu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thử hai màu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tươi, đỏ thắm.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A9A720D-346C-4969-895A-D6A7E1D32269}"/>
              </a:ext>
            </a:extLst>
          </p:cNvPr>
          <p:cNvSpPr txBox="1"/>
          <p:nvPr/>
        </p:nvSpPr>
        <p:spPr>
          <a:xfrm>
            <a:off x="1509269" y="2362877"/>
            <a:ext cx="27802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vẽ làng xóm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Tre xanh, lúa xanh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Sông máng lượn quanh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Một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 xanh mát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Trời mây bát ngát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ngắt mùa thu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màu ước mơ...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920324-70FD-488B-A450-BFF20E072D7E}"/>
              </a:ext>
            </a:extLst>
          </p:cNvPr>
          <p:cNvSpPr txBox="1"/>
          <p:nvPr/>
        </p:nvSpPr>
        <p:spPr>
          <a:xfrm>
            <a:off x="5418437" y="858952"/>
            <a:ext cx="25450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quay đầu đỏ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Vẽ nhà em ở</a:t>
            </a:r>
          </a:p>
          <a:p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đỏ tươi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Trường học trên đồi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tô đỏ thắm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Cây gạo đầu xóm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Hoa nở chói ngời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A</a:t>
            </a:r>
            <a:r>
              <a:rPr lang="en-US" sz="2000" b="0" i="0" dirty="0">
                <a:solidFill>
                  <a:srgbClr val="003399"/>
                </a:solidFill>
                <a:effectLst/>
                <a:latin typeface="+mj-lt"/>
              </a:rPr>
              <a:t>,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 nắng lên rồi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Mặt trời đỏ chót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Lá cờ Tổ quốc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Bay giữa trời xanh...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7E6E023-77FE-4E4A-953C-9C6387DCDF7F}"/>
              </a:ext>
            </a:extLst>
          </p:cNvPr>
          <p:cNvSpPr txBox="1"/>
          <p:nvPr/>
        </p:nvSpPr>
        <p:spPr>
          <a:xfrm>
            <a:off x="5380325" y="4435614"/>
            <a:ext cx="1918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Chị ơi bức tranh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Quê ta đẹp quá!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A63377-3845-4BDC-9603-BE686328A4AB}"/>
              </a:ext>
            </a:extLst>
          </p:cNvPr>
          <p:cNvSpPr/>
          <p:nvPr/>
        </p:nvSpPr>
        <p:spPr>
          <a:xfrm>
            <a:off x="3172562" y="154273"/>
            <a:ext cx="2946054" cy="664844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50"/>
          <p:cNvGrpSpPr/>
          <p:nvPr/>
        </p:nvGrpSpPr>
        <p:grpSpPr>
          <a:xfrm>
            <a:off x="3934278" y="1719221"/>
            <a:ext cx="1347392" cy="1568254"/>
            <a:chOff x="3665601" y="1638682"/>
            <a:chExt cx="1722076" cy="2107820"/>
          </a:xfrm>
        </p:grpSpPr>
        <p:sp>
          <p:nvSpPr>
            <p:cNvPr id="1149" name="Google Shape;1149;p50"/>
            <p:cNvSpPr/>
            <p:nvPr/>
          </p:nvSpPr>
          <p:spPr>
            <a:xfrm>
              <a:off x="3665601" y="1643243"/>
              <a:ext cx="1715135" cy="2103260"/>
            </a:xfrm>
            <a:custGeom>
              <a:avLst/>
              <a:gdLst/>
              <a:ahLst/>
              <a:cxnLst/>
              <a:rect l="l" t="t" r="r" b="b"/>
              <a:pathLst>
                <a:path w="24804" h="30417" extrusionOk="0">
                  <a:moveTo>
                    <a:pt x="24803" y="20798"/>
                  </a:moveTo>
                  <a:cubicBezTo>
                    <a:pt x="24792" y="20431"/>
                    <a:pt x="24721" y="20053"/>
                    <a:pt x="24638" y="19722"/>
                  </a:cubicBezTo>
                  <a:cubicBezTo>
                    <a:pt x="24472" y="19025"/>
                    <a:pt x="24236" y="18411"/>
                    <a:pt x="23894" y="17820"/>
                  </a:cubicBezTo>
                  <a:cubicBezTo>
                    <a:pt x="23527" y="17217"/>
                    <a:pt x="23125" y="16709"/>
                    <a:pt x="22605" y="16189"/>
                  </a:cubicBezTo>
                  <a:cubicBezTo>
                    <a:pt x="22227" y="15811"/>
                    <a:pt x="21802" y="15480"/>
                    <a:pt x="21223" y="15197"/>
                  </a:cubicBezTo>
                  <a:cubicBezTo>
                    <a:pt x="21187" y="15173"/>
                    <a:pt x="21152" y="15161"/>
                    <a:pt x="21116" y="15149"/>
                  </a:cubicBezTo>
                  <a:cubicBezTo>
                    <a:pt x="21176" y="14664"/>
                    <a:pt x="21187" y="14168"/>
                    <a:pt x="21176" y="13695"/>
                  </a:cubicBezTo>
                  <a:cubicBezTo>
                    <a:pt x="21329" y="13908"/>
                    <a:pt x="21495" y="14121"/>
                    <a:pt x="21684" y="14322"/>
                  </a:cubicBezTo>
                  <a:cubicBezTo>
                    <a:pt x="21920" y="14582"/>
                    <a:pt x="22204" y="14866"/>
                    <a:pt x="22523" y="15066"/>
                  </a:cubicBezTo>
                  <a:cubicBezTo>
                    <a:pt x="22629" y="15126"/>
                    <a:pt x="22794" y="15220"/>
                    <a:pt x="22925" y="15184"/>
                  </a:cubicBezTo>
                  <a:cubicBezTo>
                    <a:pt x="23114" y="15137"/>
                    <a:pt x="23054" y="14842"/>
                    <a:pt x="23007" y="14688"/>
                  </a:cubicBezTo>
                  <a:cubicBezTo>
                    <a:pt x="22865" y="14204"/>
                    <a:pt x="22618" y="13826"/>
                    <a:pt x="22405" y="13424"/>
                  </a:cubicBezTo>
                  <a:cubicBezTo>
                    <a:pt x="22416" y="13424"/>
                    <a:pt x="22416" y="13436"/>
                    <a:pt x="22429" y="13436"/>
                  </a:cubicBezTo>
                  <a:lnTo>
                    <a:pt x="22429" y="13448"/>
                  </a:lnTo>
                  <a:cubicBezTo>
                    <a:pt x="22747" y="13837"/>
                    <a:pt x="23125" y="14334"/>
                    <a:pt x="23527" y="14677"/>
                  </a:cubicBezTo>
                  <a:cubicBezTo>
                    <a:pt x="23669" y="14795"/>
                    <a:pt x="23834" y="14913"/>
                    <a:pt x="24012" y="14984"/>
                  </a:cubicBezTo>
                  <a:cubicBezTo>
                    <a:pt x="24225" y="15055"/>
                    <a:pt x="24414" y="14995"/>
                    <a:pt x="24496" y="14842"/>
                  </a:cubicBezTo>
                  <a:cubicBezTo>
                    <a:pt x="24614" y="14617"/>
                    <a:pt x="24472" y="14263"/>
                    <a:pt x="24414" y="14062"/>
                  </a:cubicBezTo>
                  <a:cubicBezTo>
                    <a:pt x="24319" y="13814"/>
                    <a:pt x="24236" y="13590"/>
                    <a:pt x="24142" y="13388"/>
                  </a:cubicBezTo>
                  <a:cubicBezTo>
                    <a:pt x="24094" y="13306"/>
                    <a:pt x="24059" y="13211"/>
                    <a:pt x="24012" y="13128"/>
                  </a:cubicBezTo>
                  <a:cubicBezTo>
                    <a:pt x="24036" y="13105"/>
                    <a:pt x="24047" y="13081"/>
                    <a:pt x="24059" y="13057"/>
                  </a:cubicBezTo>
                  <a:cubicBezTo>
                    <a:pt x="24094" y="13010"/>
                    <a:pt x="24236" y="12692"/>
                    <a:pt x="24107" y="12656"/>
                  </a:cubicBezTo>
                  <a:cubicBezTo>
                    <a:pt x="24023" y="12632"/>
                    <a:pt x="23988" y="12727"/>
                    <a:pt x="23965" y="12797"/>
                  </a:cubicBezTo>
                  <a:cubicBezTo>
                    <a:pt x="23941" y="12833"/>
                    <a:pt x="23917" y="12868"/>
                    <a:pt x="23905" y="12904"/>
                  </a:cubicBezTo>
                  <a:cubicBezTo>
                    <a:pt x="23327" y="11793"/>
                    <a:pt x="22618" y="10836"/>
                    <a:pt x="21885" y="9867"/>
                  </a:cubicBezTo>
                  <a:cubicBezTo>
                    <a:pt x="21447" y="9276"/>
                    <a:pt x="21034" y="8721"/>
                    <a:pt x="20538" y="8189"/>
                  </a:cubicBezTo>
                  <a:cubicBezTo>
                    <a:pt x="20526" y="8118"/>
                    <a:pt x="20514" y="8047"/>
                    <a:pt x="20491" y="7976"/>
                  </a:cubicBezTo>
                  <a:cubicBezTo>
                    <a:pt x="20372" y="7314"/>
                    <a:pt x="20231" y="6665"/>
                    <a:pt x="20053" y="6027"/>
                  </a:cubicBezTo>
                  <a:cubicBezTo>
                    <a:pt x="19698" y="4762"/>
                    <a:pt x="19344" y="3522"/>
                    <a:pt x="18564" y="2635"/>
                  </a:cubicBezTo>
                  <a:cubicBezTo>
                    <a:pt x="18375" y="2422"/>
                    <a:pt x="18162" y="2210"/>
                    <a:pt x="17915" y="2033"/>
                  </a:cubicBezTo>
                  <a:cubicBezTo>
                    <a:pt x="17726" y="1915"/>
                    <a:pt x="17501" y="1784"/>
                    <a:pt x="17264" y="1726"/>
                  </a:cubicBezTo>
                  <a:cubicBezTo>
                    <a:pt x="17182" y="1702"/>
                    <a:pt x="17099" y="1690"/>
                    <a:pt x="17017" y="1666"/>
                  </a:cubicBezTo>
                  <a:cubicBezTo>
                    <a:pt x="17017" y="1642"/>
                    <a:pt x="17017" y="1642"/>
                    <a:pt x="16981" y="1631"/>
                  </a:cubicBezTo>
                  <a:cubicBezTo>
                    <a:pt x="16957" y="1619"/>
                    <a:pt x="16839" y="1642"/>
                    <a:pt x="16768" y="1655"/>
                  </a:cubicBezTo>
                  <a:cubicBezTo>
                    <a:pt x="16260" y="1749"/>
                    <a:pt x="15906" y="1973"/>
                    <a:pt x="15599" y="2246"/>
                  </a:cubicBezTo>
                  <a:cubicBezTo>
                    <a:pt x="15232" y="2564"/>
                    <a:pt x="14937" y="2978"/>
                    <a:pt x="14901" y="3604"/>
                  </a:cubicBezTo>
                  <a:cubicBezTo>
                    <a:pt x="15019" y="3557"/>
                    <a:pt x="15126" y="3498"/>
                    <a:pt x="15303" y="3509"/>
                  </a:cubicBezTo>
                  <a:cubicBezTo>
                    <a:pt x="15599" y="3533"/>
                    <a:pt x="15764" y="3746"/>
                    <a:pt x="15953" y="3900"/>
                  </a:cubicBezTo>
                  <a:cubicBezTo>
                    <a:pt x="16059" y="3994"/>
                    <a:pt x="16177" y="4089"/>
                    <a:pt x="16308" y="4160"/>
                  </a:cubicBezTo>
                  <a:cubicBezTo>
                    <a:pt x="16248" y="4325"/>
                    <a:pt x="16189" y="4502"/>
                    <a:pt x="16118" y="4668"/>
                  </a:cubicBezTo>
                  <a:cubicBezTo>
                    <a:pt x="15775" y="4680"/>
                    <a:pt x="15421" y="4549"/>
                    <a:pt x="15197" y="4396"/>
                  </a:cubicBezTo>
                  <a:lnTo>
                    <a:pt x="15197" y="4420"/>
                  </a:lnTo>
                  <a:cubicBezTo>
                    <a:pt x="15137" y="4751"/>
                    <a:pt x="15255" y="4998"/>
                    <a:pt x="15386" y="5200"/>
                  </a:cubicBezTo>
                  <a:cubicBezTo>
                    <a:pt x="15504" y="5377"/>
                    <a:pt x="15634" y="5531"/>
                    <a:pt x="15811" y="5625"/>
                  </a:cubicBezTo>
                  <a:cubicBezTo>
                    <a:pt x="15788" y="5660"/>
                    <a:pt x="15775" y="5696"/>
                    <a:pt x="15775" y="5720"/>
                  </a:cubicBezTo>
                  <a:cubicBezTo>
                    <a:pt x="15775" y="5885"/>
                    <a:pt x="15752" y="6051"/>
                    <a:pt x="15740" y="6204"/>
                  </a:cubicBezTo>
                  <a:cubicBezTo>
                    <a:pt x="15704" y="6689"/>
                    <a:pt x="15717" y="7114"/>
                    <a:pt x="15764" y="7527"/>
                  </a:cubicBezTo>
                  <a:cubicBezTo>
                    <a:pt x="15610" y="7669"/>
                    <a:pt x="15480" y="7823"/>
                    <a:pt x="15350" y="7976"/>
                  </a:cubicBezTo>
                  <a:cubicBezTo>
                    <a:pt x="14866" y="8567"/>
                    <a:pt x="14535" y="9181"/>
                    <a:pt x="14168" y="9843"/>
                  </a:cubicBezTo>
                  <a:cubicBezTo>
                    <a:pt x="13708" y="10706"/>
                    <a:pt x="13247" y="11545"/>
                    <a:pt x="12916" y="12490"/>
                  </a:cubicBezTo>
                  <a:cubicBezTo>
                    <a:pt x="12892" y="12467"/>
                    <a:pt x="12881" y="12443"/>
                    <a:pt x="12857" y="12408"/>
                  </a:cubicBezTo>
                  <a:cubicBezTo>
                    <a:pt x="12821" y="12361"/>
                    <a:pt x="12786" y="12290"/>
                    <a:pt x="12727" y="12313"/>
                  </a:cubicBezTo>
                  <a:cubicBezTo>
                    <a:pt x="12632" y="12361"/>
                    <a:pt x="12774" y="12597"/>
                    <a:pt x="12810" y="12632"/>
                  </a:cubicBezTo>
                  <a:cubicBezTo>
                    <a:pt x="12821" y="12656"/>
                    <a:pt x="12833" y="12668"/>
                    <a:pt x="12857" y="12692"/>
                  </a:cubicBezTo>
                  <a:lnTo>
                    <a:pt x="12786" y="12904"/>
                  </a:lnTo>
                  <a:cubicBezTo>
                    <a:pt x="12727" y="13081"/>
                    <a:pt x="12692" y="13270"/>
                    <a:pt x="12644" y="13471"/>
                  </a:cubicBezTo>
                  <a:cubicBezTo>
                    <a:pt x="12608" y="13648"/>
                    <a:pt x="12550" y="13944"/>
                    <a:pt x="12668" y="14110"/>
                  </a:cubicBezTo>
                  <a:cubicBezTo>
                    <a:pt x="12750" y="14215"/>
                    <a:pt x="12904" y="14251"/>
                    <a:pt x="13070" y="14157"/>
                  </a:cubicBezTo>
                  <a:cubicBezTo>
                    <a:pt x="13199" y="14086"/>
                    <a:pt x="13317" y="13979"/>
                    <a:pt x="13412" y="13861"/>
                  </a:cubicBezTo>
                  <a:cubicBezTo>
                    <a:pt x="13696" y="13542"/>
                    <a:pt x="13944" y="13105"/>
                    <a:pt x="14145" y="12762"/>
                  </a:cubicBezTo>
                  <a:lnTo>
                    <a:pt x="14157" y="12750"/>
                  </a:lnTo>
                  <a:cubicBezTo>
                    <a:pt x="14157" y="12750"/>
                    <a:pt x="14157" y="12739"/>
                    <a:pt x="14168" y="12739"/>
                  </a:cubicBezTo>
                  <a:cubicBezTo>
                    <a:pt x="14039" y="13081"/>
                    <a:pt x="13897" y="13412"/>
                    <a:pt x="13826" y="13814"/>
                  </a:cubicBezTo>
                  <a:cubicBezTo>
                    <a:pt x="13814" y="13944"/>
                    <a:pt x="13790" y="14180"/>
                    <a:pt x="13944" y="14204"/>
                  </a:cubicBezTo>
                  <a:cubicBezTo>
                    <a:pt x="14062" y="14215"/>
                    <a:pt x="14181" y="14121"/>
                    <a:pt x="14263" y="14050"/>
                  </a:cubicBezTo>
                  <a:cubicBezTo>
                    <a:pt x="14488" y="13861"/>
                    <a:pt x="14688" y="13601"/>
                    <a:pt x="14842" y="13377"/>
                  </a:cubicBezTo>
                  <a:cubicBezTo>
                    <a:pt x="15079" y="13022"/>
                    <a:pt x="15244" y="12679"/>
                    <a:pt x="15421" y="12337"/>
                  </a:cubicBezTo>
                  <a:cubicBezTo>
                    <a:pt x="15409" y="12432"/>
                    <a:pt x="15397" y="12526"/>
                    <a:pt x="15397" y="12644"/>
                  </a:cubicBezTo>
                  <a:cubicBezTo>
                    <a:pt x="15397" y="12762"/>
                    <a:pt x="15421" y="12916"/>
                    <a:pt x="15539" y="12904"/>
                  </a:cubicBezTo>
                  <a:cubicBezTo>
                    <a:pt x="15646" y="12892"/>
                    <a:pt x="15728" y="12786"/>
                    <a:pt x="15788" y="12715"/>
                  </a:cubicBezTo>
                  <a:cubicBezTo>
                    <a:pt x="16189" y="12207"/>
                    <a:pt x="16426" y="11463"/>
                    <a:pt x="16626" y="10859"/>
                  </a:cubicBezTo>
                  <a:cubicBezTo>
                    <a:pt x="16650" y="10836"/>
                    <a:pt x="16650" y="10883"/>
                    <a:pt x="16662" y="10883"/>
                  </a:cubicBezTo>
                  <a:cubicBezTo>
                    <a:pt x="16673" y="10895"/>
                    <a:pt x="16709" y="10895"/>
                    <a:pt x="16733" y="10883"/>
                  </a:cubicBezTo>
                  <a:cubicBezTo>
                    <a:pt x="16886" y="11238"/>
                    <a:pt x="17040" y="11604"/>
                    <a:pt x="17193" y="11947"/>
                  </a:cubicBezTo>
                  <a:cubicBezTo>
                    <a:pt x="17595" y="12833"/>
                    <a:pt x="18044" y="13672"/>
                    <a:pt x="18540" y="14523"/>
                  </a:cubicBezTo>
                  <a:cubicBezTo>
                    <a:pt x="18647" y="14700"/>
                    <a:pt x="18765" y="14889"/>
                    <a:pt x="18884" y="15079"/>
                  </a:cubicBezTo>
                  <a:cubicBezTo>
                    <a:pt x="18729" y="15090"/>
                    <a:pt x="18576" y="15113"/>
                    <a:pt x="18446" y="15149"/>
                  </a:cubicBezTo>
                  <a:cubicBezTo>
                    <a:pt x="18068" y="15255"/>
                    <a:pt x="17808" y="15468"/>
                    <a:pt x="17666" y="15835"/>
                  </a:cubicBezTo>
                  <a:cubicBezTo>
                    <a:pt x="17619" y="15941"/>
                    <a:pt x="17560" y="16106"/>
                    <a:pt x="17655" y="16224"/>
                  </a:cubicBezTo>
                  <a:cubicBezTo>
                    <a:pt x="17820" y="16284"/>
                    <a:pt x="17891" y="16166"/>
                    <a:pt x="17950" y="16047"/>
                  </a:cubicBezTo>
                  <a:cubicBezTo>
                    <a:pt x="18033" y="15893"/>
                    <a:pt x="18091" y="15728"/>
                    <a:pt x="18233" y="15681"/>
                  </a:cubicBezTo>
                  <a:cubicBezTo>
                    <a:pt x="18175" y="15764"/>
                    <a:pt x="18115" y="15870"/>
                    <a:pt x="18080" y="16012"/>
                  </a:cubicBezTo>
                  <a:cubicBezTo>
                    <a:pt x="18056" y="16142"/>
                    <a:pt x="18020" y="16355"/>
                    <a:pt x="18151" y="16366"/>
                  </a:cubicBezTo>
                  <a:cubicBezTo>
                    <a:pt x="18245" y="16378"/>
                    <a:pt x="18280" y="16295"/>
                    <a:pt x="18328" y="16213"/>
                  </a:cubicBezTo>
                  <a:lnTo>
                    <a:pt x="18364" y="16142"/>
                  </a:lnTo>
                  <a:cubicBezTo>
                    <a:pt x="18304" y="16567"/>
                    <a:pt x="18316" y="17122"/>
                    <a:pt x="18304" y="17465"/>
                  </a:cubicBezTo>
                  <a:cubicBezTo>
                    <a:pt x="18245" y="18765"/>
                    <a:pt x="18139" y="20171"/>
                    <a:pt x="18553" y="21200"/>
                  </a:cubicBezTo>
                  <a:cubicBezTo>
                    <a:pt x="18682" y="21542"/>
                    <a:pt x="18919" y="21873"/>
                    <a:pt x="19191" y="22050"/>
                  </a:cubicBezTo>
                  <a:cubicBezTo>
                    <a:pt x="19060" y="22287"/>
                    <a:pt x="18931" y="22523"/>
                    <a:pt x="18789" y="22736"/>
                  </a:cubicBezTo>
                  <a:cubicBezTo>
                    <a:pt x="18624" y="22972"/>
                    <a:pt x="18470" y="23196"/>
                    <a:pt x="18280" y="23409"/>
                  </a:cubicBezTo>
                  <a:lnTo>
                    <a:pt x="18280" y="23397"/>
                  </a:lnTo>
                  <a:cubicBezTo>
                    <a:pt x="18316" y="22794"/>
                    <a:pt x="18233" y="22109"/>
                    <a:pt x="18020" y="21743"/>
                  </a:cubicBezTo>
                  <a:cubicBezTo>
                    <a:pt x="17938" y="21589"/>
                    <a:pt x="17784" y="21436"/>
                    <a:pt x="17607" y="21353"/>
                  </a:cubicBezTo>
                  <a:cubicBezTo>
                    <a:pt x="17595" y="21282"/>
                    <a:pt x="17584" y="21200"/>
                    <a:pt x="17571" y="21116"/>
                  </a:cubicBezTo>
                  <a:cubicBezTo>
                    <a:pt x="17548" y="21116"/>
                    <a:pt x="17548" y="21081"/>
                    <a:pt x="17524" y="21081"/>
                  </a:cubicBezTo>
                  <a:cubicBezTo>
                    <a:pt x="17524" y="21105"/>
                    <a:pt x="17489" y="21129"/>
                    <a:pt x="17524" y="21129"/>
                  </a:cubicBezTo>
                  <a:cubicBezTo>
                    <a:pt x="17513" y="21200"/>
                    <a:pt x="17513" y="21258"/>
                    <a:pt x="17513" y="21329"/>
                  </a:cubicBezTo>
                  <a:cubicBezTo>
                    <a:pt x="17430" y="21305"/>
                    <a:pt x="17347" y="21294"/>
                    <a:pt x="17253" y="21305"/>
                  </a:cubicBezTo>
                  <a:cubicBezTo>
                    <a:pt x="17241" y="21318"/>
                    <a:pt x="17229" y="21318"/>
                    <a:pt x="17229" y="21318"/>
                  </a:cubicBezTo>
                  <a:cubicBezTo>
                    <a:pt x="17229" y="21270"/>
                    <a:pt x="17241" y="21235"/>
                    <a:pt x="17253" y="21187"/>
                  </a:cubicBezTo>
                  <a:lnTo>
                    <a:pt x="17206" y="21187"/>
                  </a:lnTo>
                  <a:cubicBezTo>
                    <a:pt x="17206" y="21211"/>
                    <a:pt x="17193" y="21223"/>
                    <a:pt x="17182" y="21235"/>
                  </a:cubicBezTo>
                  <a:cubicBezTo>
                    <a:pt x="17158" y="21270"/>
                    <a:pt x="17146" y="21305"/>
                    <a:pt x="17135" y="21341"/>
                  </a:cubicBezTo>
                  <a:cubicBezTo>
                    <a:pt x="16402" y="21578"/>
                    <a:pt x="16532" y="22618"/>
                    <a:pt x="16449" y="23516"/>
                  </a:cubicBezTo>
                  <a:cubicBezTo>
                    <a:pt x="16343" y="24863"/>
                    <a:pt x="15988" y="26163"/>
                    <a:pt x="15646" y="27250"/>
                  </a:cubicBezTo>
                  <a:cubicBezTo>
                    <a:pt x="15397" y="27403"/>
                    <a:pt x="15208" y="27651"/>
                    <a:pt x="15114" y="27946"/>
                  </a:cubicBezTo>
                  <a:lnTo>
                    <a:pt x="14712" y="27876"/>
                  </a:lnTo>
                  <a:cubicBezTo>
                    <a:pt x="14606" y="27510"/>
                    <a:pt x="14441" y="27143"/>
                    <a:pt x="14334" y="26730"/>
                  </a:cubicBezTo>
                  <a:cubicBezTo>
                    <a:pt x="14228" y="26281"/>
                    <a:pt x="14181" y="25784"/>
                    <a:pt x="14133" y="25265"/>
                  </a:cubicBezTo>
                  <a:cubicBezTo>
                    <a:pt x="14121" y="25028"/>
                    <a:pt x="14110" y="24780"/>
                    <a:pt x="14097" y="24532"/>
                  </a:cubicBezTo>
                  <a:cubicBezTo>
                    <a:pt x="14157" y="24472"/>
                    <a:pt x="14192" y="24390"/>
                    <a:pt x="14239" y="24343"/>
                  </a:cubicBezTo>
                  <a:cubicBezTo>
                    <a:pt x="14275" y="24307"/>
                    <a:pt x="14310" y="24283"/>
                    <a:pt x="14346" y="24248"/>
                  </a:cubicBezTo>
                  <a:cubicBezTo>
                    <a:pt x="14748" y="23905"/>
                    <a:pt x="15055" y="23503"/>
                    <a:pt x="15362" y="23078"/>
                  </a:cubicBezTo>
                  <a:cubicBezTo>
                    <a:pt x="15752" y="22523"/>
                    <a:pt x="16106" y="21932"/>
                    <a:pt x="16366" y="21129"/>
                  </a:cubicBezTo>
                  <a:cubicBezTo>
                    <a:pt x="16602" y="20396"/>
                    <a:pt x="16744" y="19627"/>
                    <a:pt x="16862" y="18694"/>
                  </a:cubicBezTo>
                  <a:cubicBezTo>
                    <a:pt x="16910" y="18351"/>
                    <a:pt x="16981" y="17879"/>
                    <a:pt x="17040" y="17406"/>
                  </a:cubicBezTo>
                  <a:cubicBezTo>
                    <a:pt x="17075" y="17064"/>
                    <a:pt x="17193" y="16342"/>
                    <a:pt x="17075" y="16035"/>
                  </a:cubicBezTo>
                  <a:cubicBezTo>
                    <a:pt x="17040" y="15941"/>
                    <a:pt x="16957" y="15846"/>
                    <a:pt x="16851" y="15775"/>
                  </a:cubicBezTo>
                  <a:cubicBezTo>
                    <a:pt x="16851" y="15740"/>
                    <a:pt x="16862" y="15704"/>
                    <a:pt x="16862" y="15669"/>
                  </a:cubicBezTo>
                  <a:lnTo>
                    <a:pt x="16804" y="15669"/>
                  </a:lnTo>
                  <a:cubicBezTo>
                    <a:pt x="16804" y="15693"/>
                    <a:pt x="16804" y="15704"/>
                    <a:pt x="16792" y="15728"/>
                  </a:cubicBezTo>
                  <a:lnTo>
                    <a:pt x="16792" y="15740"/>
                  </a:lnTo>
                  <a:cubicBezTo>
                    <a:pt x="16673" y="15693"/>
                    <a:pt x="16544" y="15669"/>
                    <a:pt x="16413" y="15717"/>
                  </a:cubicBezTo>
                  <a:cubicBezTo>
                    <a:pt x="16390" y="15728"/>
                    <a:pt x="16355" y="15740"/>
                    <a:pt x="16331" y="15764"/>
                  </a:cubicBezTo>
                  <a:cubicBezTo>
                    <a:pt x="16343" y="15657"/>
                    <a:pt x="16343" y="15551"/>
                    <a:pt x="16343" y="15457"/>
                  </a:cubicBezTo>
                  <a:lnTo>
                    <a:pt x="16295" y="15457"/>
                  </a:lnTo>
                  <a:cubicBezTo>
                    <a:pt x="16295" y="15480"/>
                    <a:pt x="16295" y="15492"/>
                    <a:pt x="16284" y="15504"/>
                  </a:cubicBezTo>
                  <a:cubicBezTo>
                    <a:pt x="16260" y="15622"/>
                    <a:pt x="16237" y="15728"/>
                    <a:pt x="16213" y="15835"/>
                  </a:cubicBezTo>
                  <a:cubicBezTo>
                    <a:pt x="15977" y="16035"/>
                    <a:pt x="15906" y="16355"/>
                    <a:pt x="15823" y="16721"/>
                  </a:cubicBezTo>
                  <a:cubicBezTo>
                    <a:pt x="15728" y="16366"/>
                    <a:pt x="15657" y="15917"/>
                    <a:pt x="15610" y="15492"/>
                  </a:cubicBezTo>
                  <a:cubicBezTo>
                    <a:pt x="15586" y="15197"/>
                    <a:pt x="15622" y="14972"/>
                    <a:pt x="15599" y="14653"/>
                  </a:cubicBezTo>
                  <a:cubicBezTo>
                    <a:pt x="15575" y="14369"/>
                    <a:pt x="15444" y="14180"/>
                    <a:pt x="15244" y="14110"/>
                  </a:cubicBezTo>
                  <a:lnTo>
                    <a:pt x="15244" y="13873"/>
                  </a:lnTo>
                  <a:lnTo>
                    <a:pt x="15184" y="13873"/>
                  </a:lnTo>
                  <a:lnTo>
                    <a:pt x="15184" y="13920"/>
                  </a:lnTo>
                  <a:cubicBezTo>
                    <a:pt x="15184" y="13979"/>
                    <a:pt x="15173" y="14039"/>
                    <a:pt x="15173" y="14097"/>
                  </a:cubicBezTo>
                  <a:cubicBezTo>
                    <a:pt x="15102" y="14086"/>
                    <a:pt x="15019" y="14086"/>
                    <a:pt x="14937" y="14097"/>
                  </a:cubicBezTo>
                  <a:lnTo>
                    <a:pt x="14937" y="14097"/>
                  </a:lnTo>
                  <a:cubicBezTo>
                    <a:pt x="14925" y="14015"/>
                    <a:pt x="14913" y="13932"/>
                    <a:pt x="14890" y="13850"/>
                  </a:cubicBezTo>
                  <a:lnTo>
                    <a:pt x="14830" y="13850"/>
                  </a:lnTo>
                  <a:lnTo>
                    <a:pt x="14830" y="13908"/>
                  </a:lnTo>
                  <a:cubicBezTo>
                    <a:pt x="14830" y="13979"/>
                    <a:pt x="14819" y="14062"/>
                    <a:pt x="14819" y="14145"/>
                  </a:cubicBezTo>
                  <a:cubicBezTo>
                    <a:pt x="14464" y="14310"/>
                    <a:pt x="14464" y="14901"/>
                    <a:pt x="14475" y="15386"/>
                  </a:cubicBezTo>
                  <a:cubicBezTo>
                    <a:pt x="14475" y="15870"/>
                    <a:pt x="14535" y="16366"/>
                    <a:pt x="14641" y="16804"/>
                  </a:cubicBezTo>
                  <a:cubicBezTo>
                    <a:pt x="14735" y="17217"/>
                    <a:pt x="14854" y="17655"/>
                    <a:pt x="15043" y="17985"/>
                  </a:cubicBezTo>
                  <a:cubicBezTo>
                    <a:pt x="15161" y="18174"/>
                    <a:pt x="15339" y="18399"/>
                    <a:pt x="15551" y="18529"/>
                  </a:cubicBezTo>
                  <a:cubicBezTo>
                    <a:pt x="15444" y="19367"/>
                    <a:pt x="15350" y="20183"/>
                    <a:pt x="15173" y="20904"/>
                  </a:cubicBezTo>
                  <a:cubicBezTo>
                    <a:pt x="15090" y="21211"/>
                    <a:pt x="15019" y="21518"/>
                    <a:pt x="14890" y="21790"/>
                  </a:cubicBezTo>
                  <a:cubicBezTo>
                    <a:pt x="14724" y="22133"/>
                    <a:pt x="14381" y="22523"/>
                    <a:pt x="14133" y="22807"/>
                  </a:cubicBezTo>
                  <a:cubicBezTo>
                    <a:pt x="14121" y="22830"/>
                    <a:pt x="14097" y="22854"/>
                    <a:pt x="14074" y="22878"/>
                  </a:cubicBezTo>
                  <a:cubicBezTo>
                    <a:pt x="14074" y="22618"/>
                    <a:pt x="14086" y="22369"/>
                    <a:pt x="14097" y="22109"/>
                  </a:cubicBezTo>
                  <a:cubicBezTo>
                    <a:pt x="14157" y="21105"/>
                    <a:pt x="14228" y="20112"/>
                    <a:pt x="14275" y="19002"/>
                  </a:cubicBezTo>
                  <a:cubicBezTo>
                    <a:pt x="14322" y="18139"/>
                    <a:pt x="14475" y="16697"/>
                    <a:pt x="13826" y="16355"/>
                  </a:cubicBezTo>
                  <a:cubicBezTo>
                    <a:pt x="13861" y="16237"/>
                    <a:pt x="13921" y="16012"/>
                    <a:pt x="13779" y="16071"/>
                  </a:cubicBezTo>
                  <a:cubicBezTo>
                    <a:pt x="13755" y="16082"/>
                    <a:pt x="13766" y="16106"/>
                    <a:pt x="13766" y="16130"/>
                  </a:cubicBezTo>
                  <a:cubicBezTo>
                    <a:pt x="13755" y="16189"/>
                    <a:pt x="13743" y="16248"/>
                    <a:pt x="13719" y="16307"/>
                  </a:cubicBezTo>
                  <a:cubicBezTo>
                    <a:pt x="13424" y="16213"/>
                    <a:pt x="13199" y="16295"/>
                    <a:pt x="13023" y="16473"/>
                  </a:cubicBezTo>
                  <a:cubicBezTo>
                    <a:pt x="13046" y="16342"/>
                    <a:pt x="13070" y="16213"/>
                    <a:pt x="13081" y="16095"/>
                  </a:cubicBezTo>
                  <a:cubicBezTo>
                    <a:pt x="13081" y="16082"/>
                    <a:pt x="13081" y="16071"/>
                    <a:pt x="13070" y="16071"/>
                  </a:cubicBezTo>
                  <a:cubicBezTo>
                    <a:pt x="13070" y="16095"/>
                    <a:pt x="13034" y="16095"/>
                    <a:pt x="13010" y="16095"/>
                  </a:cubicBezTo>
                  <a:cubicBezTo>
                    <a:pt x="12916" y="16166"/>
                    <a:pt x="12928" y="16307"/>
                    <a:pt x="12904" y="16413"/>
                  </a:cubicBezTo>
                  <a:cubicBezTo>
                    <a:pt x="12892" y="16497"/>
                    <a:pt x="12868" y="16591"/>
                    <a:pt x="12857" y="16686"/>
                  </a:cubicBezTo>
                  <a:cubicBezTo>
                    <a:pt x="12692" y="16933"/>
                    <a:pt x="12597" y="17264"/>
                    <a:pt x="12514" y="17513"/>
                  </a:cubicBezTo>
                  <a:cubicBezTo>
                    <a:pt x="11912" y="19486"/>
                    <a:pt x="11994" y="22274"/>
                    <a:pt x="12254" y="24543"/>
                  </a:cubicBezTo>
                  <a:cubicBezTo>
                    <a:pt x="12195" y="24508"/>
                    <a:pt x="12136" y="24485"/>
                    <a:pt x="12065" y="24449"/>
                  </a:cubicBezTo>
                  <a:cubicBezTo>
                    <a:pt x="11912" y="24354"/>
                    <a:pt x="11817" y="24248"/>
                    <a:pt x="11734" y="24130"/>
                  </a:cubicBezTo>
                  <a:cubicBezTo>
                    <a:pt x="11415" y="23645"/>
                    <a:pt x="11226" y="22463"/>
                    <a:pt x="11143" y="21613"/>
                  </a:cubicBezTo>
                  <a:cubicBezTo>
                    <a:pt x="11096" y="21105"/>
                    <a:pt x="11096" y="20691"/>
                    <a:pt x="11001" y="20207"/>
                  </a:cubicBezTo>
                  <a:cubicBezTo>
                    <a:pt x="10943" y="19887"/>
                    <a:pt x="10848" y="19557"/>
                    <a:pt x="10636" y="19367"/>
                  </a:cubicBezTo>
                  <a:cubicBezTo>
                    <a:pt x="10860" y="18871"/>
                    <a:pt x="11061" y="18351"/>
                    <a:pt x="11238" y="17808"/>
                  </a:cubicBezTo>
                  <a:cubicBezTo>
                    <a:pt x="11474" y="17051"/>
                    <a:pt x="11616" y="16224"/>
                    <a:pt x="11746" y="15350"/>
                  </a:cubicBezTo>
                  <a:cubicBezTo>
                    <a:pt x="12018" y="13672"/>
                    <a:pt x="12183" y="11841"/>
                    <a:pt x="12372" y="10056"/>
                  </a:cubicBezTo>
                  <a:cubicBezTo>
                    <a:pt x="12467" y="9217"/>
                    <a:pt x="12561" y="8283"/>
                    <a:pt x="12621" y="7350"/>
                  </a:cubicBezTo>
                  <a:cubicBezTo>
                    <a:pt x="12656" y="6925"/>
                    <a:pt x="12656" y="6429"/>
                    <a:pt x="12679" y="5920"/>
                  </a:cubicBezTo>
                  <a:cubicBezTo>
                    <a:pt x="12703" y="5271"/>
                    <a:pt x="12632" y="4538"/>
                    <a:pt x="11983" y="4549"/>
                  </a:cubicBezTo>
                  <a:cubicBezTo>
                    <a:pt x="11639" y="4562"/>
                    <a:pt x="11415" y="4892"/>
                    <a:pt x="11274" y="5247"/>
                  </a:cubicBezTo>
                  <a:cubicBezTo>
                    <a:pt x="11143" y="5554"/>
                    <a:pt x="11037" y="5944"/>
                    <a:pt x="10966" y="6263"/>
                  </a:cubicBezTo>
                  <a:cubicBezTo>
                    <a:pt x="10505" y="8485"/>
                    <a:pt x="10411" y="10954"/>
                    <a:pt x="10080" y="13282"/>
                  </a:cubicBezTo>
                  <a:cubicBezTo>
                    <a:pt x="9867" y="14759"/>
                    <a:pt x="9560" y="16342"/>
                    <a:pt x="9182" y="17666"/>
                  </a:cubicBezTo>
                  <a:cubicBezTo>
                    <a:pt x="8863" y="18789"/>
                    <a:pt x="8425" y="19900"/>
                    <a:pt x="7882" y="20833"/>
                  </a:cubicBezTo>
                  <a:cubicBezTo>
                    <a:pt x="7729" y="19333"/>
                    <a:pt x="7610" y="17773"/>
                    <a:pt x="7563" y="16142"/>
                  </a:cubicBezTo>
                  <a:cubicBezTo>
                    <a:pt x="7516" y="14357"/>
                    <a:pt x="7527" y="12396"/>
                    <a:pt x="7622" y="10576"/>
                  </a:cubicBezTo>
                  <a:cubicBezTo>
                    <a:pt x="7681" y="10517"/>
                    <a:pt x="7729" y="10458"/>
                    <a:pt x="7776" y="10410"/>
                  </a:cubicBezTo>
                  <a:cubicBezTo>
                    <a:pt x="8236" y="9961"/>
                    <a:pt x="8591" y="9489"/>
                    <a:pt x="8898" y="8922"/>
                  </a:cubicBezTo>
                  <a:cubicBezTo>
                    <a:pt x="9111" y="8543"/>
                    <a:pt x="9312" y="8165"/>
                    <a:pt x="9465" y="7740"/>
                  </a:cubicBezTo>
                  <a:cubicBezTo>
                    <a:pt x="10116" y="6051"/>
                    <a:pt x="10376" y="3959"/>
                    <a:pt x="10434" y="1690"/>
                  </a:cubicBezTo>
                  <a:cubicBezTo>
                    <a:pt x="10446" y="1122"/>
                    <a:pt x="10481" y="355"/>
                    <a:pt x="10221" y="142"/>
                  </a:cubicBezTo>
                  <a:cubicBezTo>
                    <a:pt x="10127" y="59"/>
                    <a:pt x="9927" y="0"/>
                    <a:pt x="9761" y="35"/>
                  </a:cubicBezTo>
                  <a:cubicBezTo>
                    <a:pt x="9229" y="119"/>
                    <a:pt x="9253" y="933"/>
                    <a:pt x="9182" y="1513"/>
                  </a:cubicBezTo>
                  <a:cubicBezTo>
                    <a:pt x="9028" y="2730"/>
                    <a:pt x="8910" y="3959"/>
                    <a:pt x="8709" y="5022"/>
                  </a:cubicBezTo>
                  <a:cubicBezTo>
                    <a:pt x="8485" y="6145"/>
                    <a:pt x="8213" y="7244"/>
                    <a:pt x="7800" y="8165"/>
                  </a:cubicBezTo>
                  <a:cubicBezTo>
                    <a:pt x="7835" y="7669"/>
                    <a:pt x="7882" y="7173"/>
                    <a:pt x="7918" y="6676"/>
                  </a:cubicBezTo>
                  <a:cubicBezTo>
                    <a:pt x="7965" y="6204"/>
                    <a:pt x="8012" y="5660"/>
                    <a:pt x="8012" y="5105"/>
                  </a:cubicBezTo>
                  <a:cubicBezTo>
                    <a:pt x="8012" y="4549"/>
                    <a:pt x="8000" y="3959"/>
                    <a:pt x="7811" y="3628"/>
                  </a:cubicBezTo>
                  <a:cubicBezTo>
                    <a:pt x="7716" y="3451"/>
                    <a:pt x="7469" y="3238"/>
                    <a:pt x="7161" y="3273"/>
                  </a:cubicBezTo>
                  <a:cubicBezTo>
                    <a:pt x="6571" y="3333"/>
                    <a:pt x="6382" y="4077"/>
                    <a:pt x="6216" y="4656"/>
                  </a:cubicBezTo>
                  <a:cubicBezTo>
                    <a:pt x="5826" y="6027"/>
                    <a:pt x="5649" y="7634"/>
                    <a:pt x="5531" y="9181"/>
                  </a:cubicBezTo>
                  <a:cubicBezTo>
                    <a:pt x="5306" y="12195"/>
                    <a:pt x="5306" y="15433"/>
                    <a:pt x="5448" y="18469"/>
                  </a:cubicBezTo>
                  <a:cubicBezTo>
                    <a:pt x="5093" y="17902"/>
                    <a:pt x="4869" y="17229"/>
                    <a:pt x="4715" y="16437"/>
                  </a:cubicBezTo>
                  <a:cubicBezTo>
                    <a:pt x="4515" y="15397"/>
                    <a:pt x="4349" y="14039"/>
                    <a:pt x="4231" y="12892"/>
                  </a:cubicBezTo>
                  <a:cubicBezTo>
                    <a:pt x="4113" y="11723"/>
                    <a:pt x="4042" y="10410"/>
                    <a:pt x="4006" y="9099"/>
                  </a:cubicBezTo>
                  <a:cubicBezTo>
                    <a:pt x="3982" y="8189"/>
                    <a:pt x="4006" y="7031"/>
                    <a:pt x="3971" y="6109"/>
                  </a:cubicBezTo>
                  <a:cubicBezTo>
                    <a:pt x="3959" y="5778"/>
                    <a:pt x="3935" y="5412"/>
                    <a:pt x="3829" y="5235"/>
                  </a:cubicBezTo>
                  <a:cubicBezTo>
                    <a:pt x="3722" y="5058"/>
                    <a:pt x="3486" y="4880"/>
                    <a:pt x="3202" y="4927"/>
                  </a:cubicBezTo>
                  <a:cubicBezTo>
                    <a:pt x="2718" y="5011"/>
                    <a:pt x="2718" y="5613"/>
                    <a:pt x="2635" y="6156"/>
                  </a:cubicBezTo>
                  <a:cubicBezTo>
                    <a:pt x="2470" y="7220"/>
                    <a:pt x="2375" y="8425"/>
                    <a:pt x="2422" y="9572"/>
                  </a:cubicBezTo>
                  <a:cubicBezTo>
                    <a:pt x="2482" y="11119"/>
                    <a:pt x="2671" y="12608"/>
                    <a:pt x="2895" y="13944"/>
                  </a:cubicBezTo>
                  <a:cubicBezTo>
                    <a:pt x="2978" y="14381"/>
                    <a:pt x="3049" y="14830"/>
                    <a:pt x="3144" y="15244"/>
                  </a:cubicBezTo>
                  <a:cubicBezTo>
                    <a:pt x="3037" y="15197"/>
                    <a:pt x="2955" y="15149"/>
                    <a:pt x="2860" y="15079"/>
                  </a:cubicBezTo>
                  <a:cubicBezTo>
                    <a:pt x="1820" y="14299"/>
                    <a:pt x="1749" y="12502"/>
                    <a:pt x="1489" y="10895"/>
                  </a:cubicBezTo>
                  <a:cubicBezTo>
                    <a:pt x="1395" y="10257"/>
                    <a:pt x="1324" y="9371"/>
                    <a:pt x="579" y="9489"/>
                  </a:cubicBezTo>
                  <a:cubicBezTo>
                    <a:pt x="119" y="9560"/>
                    <a:pt x="95" y="10150"/>
                    <a:pt x="48" y="10659"/>
                  </a:cubicBezTo>
                  <a:cubicBezTo>
                    <a:pt x="24" y="11014"/>
                    <a:pt x="1" y="11379"/>
                    <a:pt x="1" y="11699"/>
                  </a:cubicBezTo>
                  <a:cubicBezTo>
                    <a:pt x="1" y="12419"/>
                    <a:pt x="142" y="13022"/>
                    <a:pt x="319" y="13542"/>
                  </a:cubicBezTo>
                  <a:cubicBezTo>
                    <a:pt x="485" y="14050"/>
                    <a:pt x="745" y="14570"/>
                    <a:pt x="1028" y="15008"/>
                  </a:cubicBezTo>
                  <a:cubicBezTo>
                    <a:pt x="1324" y="15457"/>
                    <a:pt x="1679" y="15893"/>
                    <a:pt x="2080" y="16130"/>
                  </a:cubicBezTo>
                  <a:cubicBezTo>
                    <a:pt x="2352" y="16284"/>
                    <a:pt x="2742" y="16366"/>
                    <a:pt x="3108" y="16437"/>
                  </a:cubicBezTo>
                  <a:cubicBezTo>
                    <a:pt x="3226" y="16449"/>
                    <a:pt x="3321" y="16461"/>
                    <a:pt x="3415" y="16461"/>
                  </a:cubicBezTo>
                  <a:cubicBezTo>
                    <a:pt x="3546" y="16933"/>
                    <a:pt x="3687" y="17395"/>
                    <a:pt x="3864" y="17820"/>
                  </a:cubicBezTo>
                  <a:cubicBezTo>
                    <a:pt x="4195" y="18658"/>
                    <a:pt x="4620" y="19509"/>
                    <a:pt x="5247" y="20065"/>
                  </a:cubicBezTo>
                  <a:cubicBezTo>
                    <a:pt x="5342" y="20147"/>
                    <a:pt x="5436" y="20231"/>
                    <a:pt x="5542" y="20301"/>
                  </a:cubicBezTo>
                  <a:cubicBezTo>
                    <a:pt x="5589" y="21022"/>
                    <a:pt x="5637" y="21731"/>
                    <a:pt x="5696" y="22428"/>
                  </a:cubicBezTo>
                  <a:cubicBezTo>
                    <a:pt x="5873" y="24590"/>
                    <a:pt x="6015" y="26741"/>
                    <a:pt x="6547" y="28514"/>
                  </a:cubicBezTo>
                  <a:cubicBezTo>
                    <a:pt x="5862" y="28762"/>
                    <a:pt x="5046" y="28833"/>
                    <a:pt x="4313" y="28999"/>
                  </a:cubicBezTo>
                  <a:cubicBezTo>
                    <a:pt x="4373" y="28703"/>
                    <a:pt x="4431" y="28408"/>
                    <a:pt x="4479" y="28135"/>
                  </a:cubicBezTo>
                  <a:cubicBezTo>
                    <a:pt x="4798" y="27817"/>
                    <a:pt x="5400" y="27557"/>
                    <a:pt x="5235" y="26919"/>
                  </a:cubicBezTo>
                  <a:cubicBezTo>
                    <a:pt x="4751" y="26765"/>
                    <a:pt x="4573" y="27415"/>
                    <a:pt x="4360" y="27604"/>
                  </a:cubicBezTo>
                  <a:cubicBezTo>
                    <a:pt x="4373" y="27379"/>
                    <a:pt x="4408" y="27108"/>
                    <a:pt x="4384" y="26801"/>
                  </a:cubicBezTo>
                  <a:cubicBezTo>
                    <a:pt x="4373" y="26694"/>
                    <a:pt x="4360" y="26328"/>
                    <a:pt x="4136" y="26352"/>
                  </a:cubicBezTo>
                  <a:cubicBezTo>
                    <a:pt x="3924" y="26363"/>
                    <a:pt x="3924" y="26859"/>
                    <a:pt x="3924" y="27132"/>
                  </a:cubicBezTo>
                  <a:cubicBezTo>
                    <a:pt x="3935" y="27533"/>
                    <a:pt x="4077" y="27994"/>
                    <a:pt x="4042" y="28277"/>
                  </a:cubicBezTo>
                  <a:cubicBezTo>
                    <a:pt x="4030" y="28419"/>
                    <a:pt x="3947" y="28585"/>
                    <a:pt x="3900" y="28750"/>
                  </a:cubicBezTo>
                  <a:cubicBezTo>
                    <a:pt x="3864" y="28880"/>
                    <a:pt x="3829" y="29010"/>
                    <a:pt x="3806" y="29128"/>
                  </a:cubicBezTo>
                  <a:cubicBezTo>
                    <a:pt x="3427" y="29246"/>
                    <a:pt x="3084" y="29412"/>
                    <a:pt x="2837" y="29684"/>
                  </a:cubicBezTo>
                  <a:cubicBezTo>
                    <a:pt x="2671" y="29849"/>
                    <a:pt x="2506" y="30121"/>
                    <a:pt x="2458" y="30417"/>
                  </a:cubicBezTo>
                  <a:lnTo>
                    <a:pt x="4231" y="30417"/>
                  </a:lnTo>
                  <a:lnTo>
                    <a:pt x="17064" y="30417"/>
                  </a:lnTo>
                  <a:lnTo>
                    <a:pt x="17064" y="30381"/>
                  </a:lnTo>
                  <a:cubicBezTo>
                    <a:pt x="19900" y="30204"/>
                    <a:pt x="21247" y="29589"/>
                    <a:pt x="21424" y="29495"/>
                  </a:cubicBezTo>
                  <a:lnTo>
                    <a:pt x="21447" y="29495"/>
                  </a:lnTo>
                  <a:cubicBezTo>
                    <a:pt x="21507" y="29448"/>
                    <a:pt x="21531" y="29223"/>
                    <a:pt x="21554" y="29128"/>
                  </a:cubicBezTo>
                  <a:cubicBezTo>
                    <a:pt x="21672" y="28608"/>
                    <a:pt x="21554" y="28088"/>
                    <a:pt x="21011" y="28112"/>
                  </a:cubicBezTo>
                  <a:cubicBezTo>
                    <a:pt x="20691" y="28124"/>
                    <a:pt x="20407" y="28301"/>
                    <a:pt x="20183" y="28455"/>
                  </a:cubicBezTo>
                  <a:cubicBezTo>
                    <a:pt x="19935" y="28632"/>
                    <a:pt x="19734" y="28810"/>
                    <a:pt x="19557" y="28999"/>
                  </a:cubicBezTo>
                  <a:lnTo>
                    <a:pt x="19545" y="28999"/>
                  </a:lnTo>
                  <a:cubicBezTo>
                    <a:pt x="19616" y="28821"/>
                    <a:pt x="19687" y="28691"/>
                    <a:pt x="19769" y="28466"/>
                  </a:cubicBezTo>
                  <a:cubicBezTo>
                    <a:pt x="19829" y="28313"/>
                    <a:pt x="19935" y="27982"/>
                    <a:pt x="19793" y="27888"/>
                  </a:cubicBezTo>
                  <a:cubicBezTo>
                    <a:pt x="19651" y="27793"/>
                    <a:pt x="19427" y="27911"/>
                    <a:pt x="19309" y="27982"/>
                  </a:cubicBezTo>
                  <a:cubicBezTo>
                    <a:pt x="19060" y="28148"/>
                    <a:pt x="18871" y="28360"/>
                    <a:pt x="18695" y="28573"/>
                  </a:cubicBezTo>
                  <a:lnTo>
                    <a:pt x="17713" y="28077"/>
                  </a:lnTo>
                  <a:cubicBezTo>
                    <a:pt x="17619" y="27864"/>
                    <a:pt x="17453" y="27663"/>
                    <a:pt x="17264" y="27497"/>
                  </a:cubicBezTo>
                  <a:cubicBezTo>
                    <a:pt x="17524" y="26872"/>
                    <a:pt x="17784" y="26174"/>
                    <a:pt x="17986" y="25406"/>
                  </a:cubicBezTo>
                  <a:cubicBezTo>
                    <a:pt x="18091" y="25335"/>
                    <a:pt x="18198" y="25252"/>
                    <a:pt x="18304" y="25170"/>
                  </a:cubicBezTo>
                  <a:cubicBezTo>
                    <a:pt x="19002" y="24614"/>
                    <a:pt x="19498" y="23976"/>
                    <a:pt x="20053" y="23220"/>
                  </a:cubicBezTo>
                  <a:cubicBezTo>
                    <a:pt x="20562" y="22499"/>
                    <a:pt x="21011" y="21696"/>
                    <a:pt x="21294" y="20762"/>
                  </a:cubicBezTo>
                  <a:cubicBezTo>
                    <a:pt x="21353" y="20585"/>
                    <a:pt x="21412" y="20396"/>
                    <a:pt x="21447" y="20207"/>
                  </a:cubicBezTo>
                  <a:cubicBezTo>
                    <a:pt x="21483" y="20396"/>
                    <a:pt x="21518" y="20585"/>
                    <a:pt x="21554" y="20786"/>
                  </a:cubicBezTo>
                  <a:cubicBezTo>
                    <a:pt x="21636" y="21235"/>
                    <a:pt x="21707" y="21707"/>
                    <a:pt x="21885" y="22156"/>
                  </a:cubicBezTo>
                  <a:cubicBezTo>
                    <a:pt x="21944" y="22298"/>
                    <a:pt x="22038" y="22511"/>
                    <a:pt x="22192" y="22558"/>
                  </a:cubicBezTo>
                  <a:cubicBezTo>
                    <a:pt x="22499" y="22653"/>
                    <a:pt x="22783" y="21944"/>
                    <a:pt x="22865" y="21636"/>
                  </a:cubicBezTo>
                  <a:cubicBezTo>
                    <a:pt x="22948" y="21282"/>
                    <a:pt x="22972" y="20904"/>
                    <a:pt x="22983" y="20561"/>
                  </a:cubicBezTo>
                  <a:cubicBezTo>
                    <a:pt x="22996" y="20207"/>
                    <a:pt x="22983" y="19864"/>
                    <a:pt x="22948" y="19533"/>
                  </a:cubicBezTo>
                  <a:cubicBezTo>
                    <a:pt x="23067" y="19782"/>
                    <a:pt x="23196" y="20042"/>
                    <a:pt x="23327" y="20313"/>
                  </a:cubicBezTo>
                  <a:cubicBezTo>
                    <a:pt x="23516" y="20715"/>
                    <a:pt x="23705" y="21164"/>
                    <a:pt x="23988" y="21542"/>
                  </a:cubicBezTo>
                  <a:cubicBezTo>
                    <a:pt x="24083" y="21672"/>
                    <a:pt x="24236" y="21849"/>
                    <a:pt x="24390" y="21861"/>
                  </a:cubicBezTo>
                  <a:cubicBezTo>
                    <a:pt x="24721" y="21873"/>
                    <a:pt x="24803" y="21116"/>
                    <a:pt x="24803" y="20798"/>
                  </a:cubicBezTo>
                  <a:close/>
                  <a:moveTo>
                    <a:pt x="10423" y="26588"/>
                  </a:moveTo>
                  <a:cubicBezTo>
                    <a:pt x="9761" y="26635"/>
                    <a:pt x="9229" y="26895"/>
                    <a:pt x="8756" y="27190"/>
                  </a:cubicBezTo>
                  <a:cubicBezTo>
                    <a:pt x="8544" y="25855"/>
                    <a:pt x="8343" y="24520"/>
                    <a:pt x="8154" y="23149"/>
                  </a:cubicBezTo>
                  <a:cubicBezTo>
                    <a:pt x="8343" y="22996"/>
                    <a:pt x="8496" y="22794"/>
                    <a:pt x="8650" y="22605"/>
                  </a:cubicBezTo>
                  <a:cubicBezTo>
                    <a:pt x="8874" y="22334"/>
                    <a:pt x="9076" y="22050"/>
                    <a:pt x="9276" y="21754"/>
                  </a:cubicBezTo>
                  <a:lnTo>
                    <a:pt x="9489" y="21436"/>
                  </a:lnTo>
                  <a:cubicBezTo>
                    <a:pt x="9548" y="22180"/>
                    <a:pt x="9714" y="22865"/>
                    <a:pt x="9879" y="23362"/>
                  </a:cubicBezTo>
                  <a:cubicBezTo>
                    <a:pt x="10080" y="23952"/>
                    <a:pt x="10292" y="24508"/>
                    <a:pt x="10612" y="24945"/>
                  </a:cubicBezTo>
                  <a:cubicBezTo>
                    <a:pt x="10919" y="25370"/>
                    <a:pt x="11392" y="25772"/>
                    <a:pt x="11888" y="25974"/>
                  </a:cubicBezTo>
                  <a:cubicBezTo>
                    <a:pt x="12065" y="26044"/>
                    <a:pt x="12278" y="26092"/>
                    <a:pt x="12467" y="26103"/>
                  </a:cubicBezTo>
                  <a:cubicBezTo>
                    <a:pt x="12526" y="26470"/>
                    <a:pt x="12597" y="26824"/>
                    <a:pt x="12668" y="27155"/>
                  </a:cubicBezTo>
                  <a:cubicBezTo>
                    <a:pt x="12585" y="27096"/>
                    <a:pt x="12503" y="27037"/>
                    <a:pt x="12408" y="26977"/>
                  </a:cubicBezTo>
                  <a:cubicBezTo>
                    <a:pt x="11923" y="26683"/>
                    <a:pt x="11321" y="26517"/>
                    <a:pt x="10423" y="26588"/>
                  </a:cubicBezTo>
                  <a:close/>
                  <a:moveTo>
                    <a:pt x="21058" y="19037"/>
                  </a:moveTo>
                  <a:cubicBezTo>
                    <a:pt x="21069" y="18989"/>
                    <a:pt x="21093" y="18942"/>
                    <a:pt x="21105" y="18895"/>
                  </a:cubicBezTo>
                  <a:cubicBezTo>
                    <a:pt x="21105" y="18848"/>
                    <a:pt x="21164" y="18718"/>
                    <a:pt x="21081" y="18694"/>
                  </a:cubicBezTo>
                  <a:cubicBezTo>
                    <a:pt x="21022" y="18647"/>
                    <a:pt x="21022" y="18765"/>
                    <a:pt x="20987" y="18800"/>
                  </a:cubicBezTo>
                  <a:cubicBezTo>
                    <a:pt x="20987" y="18824"/>
                    <a:pt x="20975" y="18848"/>
                    <a:pt x="20963" y="18860"/>
                  </a:cubicBezTo>
                  <a:cubicBezTo>
                    <a:pt x="20951" y="18860"/>
                    <a:pt x="20940" y="18848"/>
                    <a:pt x="20904" y="18860"/>
                  </a:cubicBezTo>
                  <a:cubicBezTo>
                    <a:pt x="20869" y="18907"/>
                    <a:pt x="20845" y="18954"/>
                    <a:pt x="20809" y="19013"/>
                  </a:cubicBezTo>
                  <a:cubicBezTo>
                    <a:pt x="20254" y="19073"/>
                    <a:pt x="20077" y="19911"/>
                    <a:pt x="19911" y="20372"/>
                  </a:cubicBezTo>
                  <a:cubicBezTo>
                    <a:pt x="19876" y="20455"/>
                    <a:pt x="19840" y="20549"/>
                    <a:pt x="19805" y="20644"/>
                  </a:cubicBezTo>
                  <a:cubicBezTo>
                    <a:pt x="19722" y="20313"/>
                    <a:pt x="19698" y="19746"/>
                    <a:pt x="19675" y="19403"/>
                  </a:cubicBezTo>
                  <a:cubicBezTo>
                    <a:pt x="19616" y="18399"/>
                    <a:pt x="19758" y="17253"/>
                    <a:pt x="19711" y="16437"/>
                  </a:cubicBezTo>
                  <a:cubicBezTo>
                    <a:pt x="19698" y="16295"/>
                    <a:pt x="19687" y="16166"/>
                    <a:pt x="19651" y="16047"/>
                  </a:cubicBezTo>
                  <a:cubicBezTo>
                    <a:pt x="19711" y="16106"/>
                    <a:pt x="19769" y="16153"/>
                    <a:pt x="19840" y="16201"/>
                  </a:cubicBezTo>
                  <a:cubicBezTo>
                    <a:pt x="20006" y="16342"/>
                    <a:pt x="20302" y="16497"/>
                    <a:pt x="20549" y="16426"/>
                  </a:cubicBezTo>
                  <a:cubicBezTo>
                    <a:pt x="20798" y="17276"/>
                    <a:pt x="21034" y="18080"/>
                    <a:pt x="21211" y="18942"/>
                  </a:cubicBezTo>
                  <a:cubicBezTo>
                    <a:pt x="21223" y="19013"/>
                    <a:pt x="21235" y="19073"/>
                    <a:pt x="21247" y="19131"/>
                  </a:cubicBezTo>
                  <a:cubicBezTo>
                    <a:pt x="21187" y="19084"/>
                    <a:pt x="21129" y="19049"/>
                    <a:pt x="21058" y="19037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50"/>
            <p:cNvGrpSpPr/>
            <p:nvPr/>
          </p:nvGrpSpPr>
          <p:grpSpPr>
            <a:xfrm>
              <a:off x="3672531" y="1638682"/>
              <a:ext cx="1715146" cy="2102183"/>
              <a:chOff x="3720856" y="1758056"/>
              <a:chExt cx="1769651" cy="2168988"/>
            </a:xfrm>
          </p:grpSpPr>
          <p:sp>
            <p:nvSpPr>
              <p:cNvPr id="1151" name="Google Shape;1151;p50"/>
              <p:cNvSpPr/>
              <p:nvPr/>
            </p:nvSpPr>
            <p:spPr>
              <a:xfrm>
                <a:off x="4238258" y="1758056"/>
                <a:ext cx="230189" cy="767731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9519" extrusionOk="0">
                    <a:moveTo>
                      <a:pt x="11" y="9519"/>
                    </a:moveTo>
                    <a:cubicBezTo>
                      <a:pt x="1" y="9164"/>
                      <a:pt x="53" y="8735"/>
                      <a:pt x="74" y="8338"/>
                    </a:cubicBezTo>
                    <a:cubicBezTo>
                      <a:pt x="84" y="8213"/>
                      <a:pt x="63" y="8056"/>
                      <a:pt x="95" y="7941"/>
                    </a:cubicBezTo>
                    <a:cubicBezTo>
                      <a:pt x="116" y="7826"/>
                      <a:pt x="230" y="7711"/>
                      <a:pt x="314" y="7565"/>
                    </a:cubicBezTo>
                    <a:cubicBezTo>
                      <a:pt x="774" y="6687"/>
                      <a:pt x="1066" y="5570"/>
                      <a:pt x="1286" y="4431"/>
                    </a:cubicBezTo>
                    <a:cubicBezTo>
                      <a:pt x="1474" y="3490"/>
                      <a:pt x="1579" y="2404"/>
                      <a:pt x="1714" y="1328"/>
                    </a:cubicBezTo>
                    <a:cubicBezTo>
                      <a:pt x="1777" y="827"/>
                      <a:pt x="1756" y="105"/>
                      <a:pt x="2215" y="22"/>
                    </a:cubicBezTo>
                    <a:cubicBezTo>
                      <a:pt x="2362" y="1"/>
                      <a:pt x="2540" y="54"/>
                      <a:pt x="2623" y="116"/>
                    </a:cubicBezTo>
                    <a:cubicBezTo>
                      <a:pt x="2853" y="314"/>
                      <a:pt x="2821" y="983"/>
                      <a:pt x="2811" y="1484"/>
                    </a:cubicBezTo>
                    <a:cubicBezTo>
                      <a:pt x="2770" y="3501"/>
                      <a:pt x="2540" y="5350"/>
                      <a:pt x="1965" y="6844"/>
                    </a:cubicBezTo>
                    <a:cubicBezTo>
                      <a:pt x="1818" y="7210"/>
                      <a:pt x="1651" y="7544"/>
                      <a:pt x="1463" y="7878"/>
                    </a:cubicBezTo>
                    <a:cubicBezTo>
                      <a:pt x="1182" y="8380"/>
                      <a:pt x="868" y="8809"/>
                      <a:pt x="471" y="9206"/>
                    </a:cubicBezTo>
                    <a:cubicBezTo>
                      <a:pt x="335" y="9331"/>
                      <a:pt x="210" y="9508"/>
                      <a:pt x="11" y="95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4407634" y="1779187"/>
                <a:ext cx="30407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08" extrusionOk="0">
                    <a:moveTo>
                      <a:pt x="136" y="105"/>
                    </a:moveTo>
                    <a:cubicBezTo>
                      <a:pt x="377" y="1"/>
                      <a:pt x="335" y="408"/>
                      <a:pt x="136" y="345"/>
                    </a:cubicBezTo>
                    <a:cubicBezTo>
                      <a:pt x="74" y="324"/>
                      <a:pt x="1" y="168"/>
                      <a:pt x="136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0"/>
              <p:cNvSpPr/>
              <p:nvPr/>
            </p:nvSpPr>
            <p:spPr>
              <a:xfrm>
                <a:off x="4394164" y="1833144"/>
                <a:ext cx="37182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98" extrusionOk="0">
                    <a:moveTo>
                      <a:pt x="199" y="73"/>
                    </a:moveTo>
                    <a:cubicBezTo>
                      <a:pt x="460" y="0"/>
                      <a:pt x="450" y="365"/>
                      <a:pt x="272" y="386"/>
                    </a:cubicBezTo>
                    <a:cubicBezTo>
                      <a:pt x="84" y="397"/>
                      <a:pt x="1" y="126"/>
                      <a:pt x="199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0"/>
              <p:cNvSpPr/>
              <p:nvPr/>
            </p:nvSpPr>
            <p:spPr>
              <a:xfrm>
                <a:off x="4426184" y="1882825"/>
                <a:ext cx="27907" cy="2959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67" extrusionOk="0">
                    <a:moveTo>
                      <a:pt x="251" y="84"/>
                    </a:moveTo>
                    <a:cubicBezTo>
                      <a:pt x="345" y="188"/>
                      <a:pt x="251" y="366"/>
                      <a:pt x="94" y="293"/>
                    </a:cubicBezTo>
                    <a:cubicBezTo>
                      <a:pt x="1" y="188"/>
                      <a:pt x="84" y="0"/>
                      <a:pt x="251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0"/>
              <p:cNvSpPr/>
              <p:nvPr/>
            </p:nvSpPr>
            <p:spPr>
              <a:xfrm>
                <a:off x="4382389" y="1921539"/>
                <a:ext cx="50651" cy="5661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02" extrusionOk="0">
                    <a:moveTo>
                      <a:pt x="219" y="43"/>
                    </a:moveTo>
                    <a:cubicBezTo>
                      <a:pt x="428" y="1"/>
                      <a:pt x="575" y="105"/>
                      <a:pt x="586" y="283"/>
                    </a:cubicBezTo>
                    <a:cubicBezTo>
                      <a:pt x="627" y="701"/>
                      <a:pt x="0" y="690"/>
                      <a:pt x="0" y="314"/>
                    </a:cubicBezTo>
                    <a:cubicBezTo>
                      <a:pt x="0" y="189"/>
                      <a:pt x="52" y="84"/>
                      <a:pt x="219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0"/>
              <p:cNvSpPr/>
              <p:nvPr/>
            </p:nvSpPr>
            <p:spPr>
              <a:xfrm>
                <a:off x="4385776" y="1988158"/>
                <a:ext cx="38795" cy="31213"/>
              </a:xfrm>
              <a:custGeom>
                <a:avLst/>
                <a:gdLst/>
                <a:ahLst/>
                <a:cxnLst/>
                <a:rect l="l" t="t" r="r" b="b"/>
                <a:pathLst>
                  <a:path w="481" h="387" extrusionOk="0">
                    <a:moveTo>
                      <a:pt x="209" y="105"/>
                    </a:moveTo>
                    <a:cubicBezTo>
                      <a:pt x="481" y="1"/>
                      <a:pt x="449" y="377"/>
                      <a:pt x="272" y="387"/>
                    </a:cubicBezTo>
                    <a:cubicBezTo>
                      <a:pt x="177" y="387"/>
                      <a:pt x="0" y="178"/>
                      <a:pt x="209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0"/>
              <p:cNvSpPr/>
              <p:nvPr/>
            </p:nvSpPr>
            <p:spPr>
              <a:xfrm>
                <a:off x="4431265" y="2010095"/>
                <a:ext cx="10969" cy="19437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41" extrusionOk="0">
                    <a:moveTo>
                      <a:pt x="31" y="84"/>
                    </a:moveTo>
                    <a:cubicBezTo>
                      <a:pt x="136" y="0"/>
                      <a:pt x="115" y="240"/>
                      <a:pt x="10" y="146"/>
                    </a:cubicBezTo>
                    <a:cubicBezTo>
                      <a:pt x="10" y="115"/>
                      <a:pt x="0" y="84"/>
                      <a:pt x="31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0"/>
              <p:cNvSpPr/>
              <p:nvPr/>
            </p:nvSpPr>
            <p:spPr>
              <a:xfrm>
                <a:off x="4357950" y="2057277"/>
                <a:ext cx="45570" cy="3879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81" extrusionOk="0">
                    <a:moveTo>
                      <a:pt x="230" y="105"/>
                    </a:moveTo>
                    <a:cubicBezTo>
                      <a:pt x="512" y="0"/>
                      <a:pt x="564" y="418"/>
                      <a:pt x="334" y="460"/>
                    </a:cubicBezTo>
                    <a:cubicBezTo>
                      <a:pt x="136" y="481"/>
                      <a:pt x="0" y="188"/>
                      <a:pt x="230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0"/>
              <p:cNvSpPr/>
              <p:nvPr/>
            </p:nvSpPr>
            <p:spPr>
              <a:xfrm>
                <a:off x="4398358" y="2109459"/>
                <a:ext cx="16131" cy="1693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210" extrusionOk="0">
                    <a:moveTo>
                      <a:pt x="179" y="95"/>
                    </a:moveTo>
                    <a:cubicBezTo>
                      <a:pt x="199" y="210"/>
                      <a:pt x="32" y="210"/>
                      <a:pt x="11" y="126"/>
                    </a:cubicBezTo>
                    <a:cubicBezTo>
                      <a:pt x="1" y="11"/>
                      <a:pt x="168" y="1"/>
                      <a:pt x="179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4340287" y="2150753"/>
                <a:ext cx="46377" cy="3968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92" extrusionOk="0">
                    <a:moveTo>
                      <a:pt x="240" y="84"/>
                    </a:moveTo>
                    <a:cubicBezTo>
                      <a:pt x="574" y="0"/>
                      <a:pt x="564" y="492"/>
                      <a:pt x="293" y="492"/>
                    </a:cubicBezTo>
                    <a:cubicBezTo>
                      <a:pt x="52" y="492"/>
                      <a:pt x="0" y="147"/>
                      <a:pt x="240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0"/>
              <p:cNvSpPr/>
              <p:nvPr/>
            </p:nvSpPr>
            <p:spPr>
              <a:xfrm>
                <a:off x="4383195" y="2194547"/>
                <a:ext cx="27019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98" extrusionOk="0">
                    <a:moveTo>
                      <a:pt x="304" y="158"/>
                    </a:moveTo>
                    <a:cubicBezTo>
                      <a:pt x="335" y="221"/>
                      <a:pt x="325" y="314"/>
                      <a:pt x="272" y="346"/>
                    </a:cubicBezTo>
                    <a:cubicBezTo>
                      <a:pt x="1" y="398"/>
                      <a:pt x="126" y="1"/>
                      <a:pt x="304" y="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0"/>
              <p:cNvSpPr/>
              <p:nvPr/>
            </p:nvSpPr>
            <p:spPr>
              <a:xfrm>
                <a:off x="4322543" y="2248504"/>
                <a:ext cx="32988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88" extrusionOk="0">
                    <a:moveTo>
                      <a:pt x="147" y="95"/>
                    </a:moveTo>
                    <a:cubicBezTo>
                      <a:pt x="387" y="0"/>
                      <a:pt x="408" y="376"/>
                      <a:pt x="209" y="387"/>
                    </a:cubicBezTo>
                    <a:cubicBezTo>
                      <a:pt x="53" y="387"/>
                      <a:pt x="0" y="157"/>
                      <a:pt x="147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0"/>
              <p:cNvSpPr/>
              <p:nvPr/>
            </p:nvSpPr>
            <p:spPr>
              <a:xfrm>
                <a:off x="4341980" y="2299073"/>
                <a:ext cx="37908" cy="3540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39" extrusionOk="0">
                    <a:moveTo>
                      <a:pt x="397" y="334"/>
                    </a:moveTo>
                    <a:cubicBezTo>
                      <a:pt x="344" y="439"/>
                      <a:pt x="135" y="439"/>
                      <a:pt x="94" y="334"/>
                    </a:cubicBezTo>
                    <a:cubicBezTo>
                      <a:pt x="0" y="74"/>
                      <a:pt x="470" y="0"/>
                      <a:pt x="397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0"/>
              <p:cNvSpPr/>
              <p:nvPr/>
            </p:nvSpPr>
            <p:spPr>
              <a:xfrm>
                <a:off x="4280360" y="2327705"/>
                <a:ext cx="31294" cy="35487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40" extrusionOk="0">
                    <a:moveTo>
                      <a:pt x="116" y="42"/>
                    </a:moveTo>
                    <a:cubicBezTo>
                      <a:pt x="231" y="0"/>
                      <a:pt x="335" y="53"/>
                      <a:pt x="356" y="158"/>
                    </a:cubicBezTo>
                    <a:cubicBezTo>
                      <a:pt x="388" y="387"/>
                      <a:pt x="64" y="439"/>
                      <a:pt x="22" y="230"/>
                    </a:cubicBezTo>
                    <a:cubicBezTo>
                      <a:pt x="1" y="126"/>
                      <a:pt x="43" y="84"/>
                      <a:pt x="116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0"/>
              <p:cNvSpPr/>
              <p:nvPr/>
            </p:nvSpPr>
            <p:spPr>
              <a:xfrm>
                <a:off x="4270278" y="2399324"/>
                <a:ext cx="54039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96" extrusionOk="0">
                    <a:moveTo>
                      <a:pt x="241" y="105"/>
                    </a:moveTo>
                    <a:cubicBezTo>
                      <a:pt x="638" y="1"/>
                      <a:pt x="669" y="586"/>
                      <a:pt x="325" y="596"/>
                    </a:cubicBezTo>
                    <a:cubicBezTo>
                      <a:pt x="1" y="596"/>
                      <a:pt x="1" y="168"/>
                      <a:pt x="241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0"/>
              <p:cNvSpPr/>
              <p:nvPr/>
            </p:nvSpPr>
            <p:spPr>
              <a:xfrm>
                <a:off x="3720856" y="2426343"/>
                <a:ext cx="259628" cy="506417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279" extrusionOk="0">
                    <a:moveTo>
                      <a:pt x="3104" y="5370"/>
                    </a:moveTo>
                    <a:cubicBezTo>
                      <a:pt x="3125" y="5663"/>
                      <a:pt x="3188" y="5923"/>
                      <a:pt x="3219" y="6206"/>
                    </a:cubicBezTo>
                    <a:cubicBezTo>
                      <a:pt x="3083" y="6279"/>
                      <a:pt x="2926" y="6269"/>
                      <a:pt x="2759" y="6237"/>
                    </a:cubicBezTo>
                    <a:cubicBezTo>
                      <a:pt x="2425" y="6174"/>
                      <a:pt x="2080" y="6111"/>
                      <a:pt x="1850" y="5976"/>
                    </a:cubicBezTo>
                    <a:cubicBezTo>
                      <a:pt x="1484" y="5767"/>
                      <a:pt x="1182" y="5380"/>
                      <a:pt x="920" y="4983"/>
                    </a:cubicBezTo>
                    <a:cubicBezTo>
                      <a:pt x="659" y="4597"/>
                      <a:pt x="430" y="4126"/>
                      <a:pt x="283" y="3688"/>
                    </a:cubicBezTo>
                    <a:cubicBezTo>
                      <a:pt x="137" y="3228"/>
                      <a:pt x="12" y="2685"/>
                      <a:pt x="1" y="2048"/>
                    </a:cubicBezTo>
                    <a:cubicBezTo>
                      <a:pt x="1" y="1776"/>
                      <a:pt x="22" y="1442"/>
                      <a:pt x="54" y="1138"/>
                    </a:cubicBezTo>
                    <a:cubicBezTo>
                      <a:pt x="95" y="690"/>
                      <a:pt x="105" y="167"/>
                      <a:pt x="523" y="94"/>
                    </a:cubicBezTo>
                    <a:cubicBezTo>
                      <a:pt x="1182" y="0"/>
                      <a:pt x="1234" y="783"/>
                      <a:pt x="1328" y="1347"/>
                    </a:cubicBezTo>
                    <a:cubicBezTo>
                      <a:pt x="1558" y="2768"/>
                      <a:pt x="1610" y="4356"/>
                      <a:pt x="2540" y="5046"/>
                    </a:cubicBezTo>
                    <a:cubicBezTo>
                      <a:pt x="2707" y="5171"/>
                      <a:pt x="2843" y="5224"/>
                      <a:pt x="3104" y="53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0"/>
              <p:cNvSpPr/>
              <p:nvPr/>
            </p:nvSpPr>
            <p:spPr>
              <a:xfrm>
                <a:off x="3762232" y="2461668"/>
                <a:ext cx="35488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98" extrusionOk="0">
                    <a:moveTo>
                      <a:pt x="84" y="43"/>
                    </a:moveTo>
                    <a:cubicBezTo>
                      <a:pt x="105" y="1"/>
                      <a:pt x="177" y="32"/>
                      <a:pt x="219" y="22"/>
                    </a:cubicBezTo>
                    <a:cubicBezTo>
                      <a:pt x="439" y="199"/>
                      <a:pt x="42" y="398"/>
                      <a:pt x="10" y="178"/>
                    </a:cubicBezTo>
                    <a:cubicBezTo>
                      <a:pt x="0" y="115"/>
                      <a:pt x="42" y="74"/>
                      <a:pt x="84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0"/>
              <p:cNvSpPr/>
              <p:nvPr/>
            </p:nvSpPr>
            <p:spPr>
              <a:xfrm>
                <a:off x="3752876" y="2504656"/>
                <a:ext cx="34682" cy="262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5" extrusionOk="0">
                    <a:moveTo>
                      <a:pt x="200" y="42"/>
                    </a:moveTo>
                    <a:cubicBezTo>
                      <a:pt x="430" y="0"/>
                      <a:pt x="398" y="325"/>
                      <a:pt x="221" y="325"/>
                    </a:cubicBezTo>
                    <a:cubicBezTo>
                      <a:pt x="95" y="325"/>
                      <a:pt x="1" y="84"/>
                      <a:pt x="200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0"/>
              <p:cNvSpPr/>
              <p:nvPr/>
            </p:nvSpPr>
            <p:spPr>
              <a:xfrm>
                <a:off x="3747069" y="2561113"/>
                <a:ext cx="30407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61" extrusionOk="0">
                    <a:moveTo>
                      <a:pt x="136" y="32"/>
                    </a:moveTo>
                    <a:cubicBezTo>
                      <a:pt x="240" y="1"/>
                      <a:pt x="365" y="63"/>
                      <a:pt x="365" y="189"/>
                    </a:cubicBezTo>
                    <a:cubicBezTo>
                      <a:pt x="376" y="408"/>
                      <a:pt x="21" y="460"/>
                      <a:pt x="10" y="210"/>
                    </a:cubicBezTo>
                    <a:cubicBezTo>
                      <a:pt x="0" y="126"/>
                      <a:pt x="31" y="63"/>
                      <a:pt x="136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0"/>
              <p:cNvSpPr/>
              <p:nvPr/>
            </p:nvSpPr>
            <p:spPr>
              <a:xfrm>
                <a:off x="3795946" y="2581357"/>
                <a:ext cx="34601" cy="3548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40" extrusionOk="0">
                    <a:moveTo>
                      <a:pt x="365" y="272"/>
                    </a:moveTo>
                    <a:cubicBezTo>
                      <a:pt x="261" y="439"/>
                      <a:pt x="0" y="335"/>
                      <a:pt x="63" y="147"/>
                    </a:cubicBezTo>
                    <a:cubicBezTo>
                      <a:pt x="115" y="0"/>
                      <a:pt x="428" y="10"/>
                      <a:pt x="365" y="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0"/>
              <p:cNvSpPr/>
              <p:nvPr/>
            </p:nvSpPr>
            <p:spPr>
              <a:xfrm>
                <a:off x="3749569" y="2617570"/>
                <a:ext cx="46457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513" extrusionOk="0">
                    <a:moveTo>
                      <a:pt x="230" y="126"/>
                    </a:moveTo>
                    <a:cubicBezTo>
                      <a:pt x="554" y="0"/>
                      <a:pt x="575" y="481"/>
                      <a:pt x="324" y="502"/>
                    </a:cubicBezTo>
                    <a:cubicBezTo>
                      <a:pt x="136" y="513"/>
                      <a:pt x="0" y="199"/>
                      <a:pt x="230" y="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0"/>
              <p:cNvSpPr/>
              <p:nvPr/>
            </p:nvSpPr>
            <p:spPr>
              <a:xfrm>
                <a:off x="3815223" y="2674027"/>
                <a:ext cx="24600" cy="3121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87" extrusionOk="0">
                    <a:moveTo>
                      <a:pt x="283" y="115"/>
                    </a:moveTo>
                    <a:cubicBezTo>
                      <a:pt x="294" y="157"/>
                      <a:pt x="304" y="210"/>
                      <a:pt x="294" y="272"/>
                    </a:cubicBezTo>
                    <a:cubicBezTo>
                      <a:pt x="221" y="387"/>
                      <a:pt x="33" y="356"/>
                      <a:pt x="12" y="220"/>
                    </a:cubicBezTo>
                    <a:cubicBezTo>
                      <a:pt x="1" y="105"/>
                      <a:pt x="158" y="1"/>
                      <a:pt x="283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0"/>
              <p:cNvSpPr/>
              <p:nvPr/>
            </p:nvSpPr>
            <p:spPr>
              <a:xfrm>
                <a:off x="3766426" y="2693383"/>
                <a:ext cx="3968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88" extrusionOk="0">
                    <a:moveTo>
                      <a:pt x="230" y="63"/>
                    </a:moveTo>
                    <a:cubicBezTo>
                      <a:pt x="491" y="1"/>
                      <a:pt x="460" y="367"/>
                      <a:pt x="272" y="377"/>
                    </a:cubicBezTo>
                    <a:cubicBezTo>
                      <a:pt x="136" y="388"/>
                      <a:pt x="0" y="116"/>
                      <a:pt x="230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0"/>
              <p:cNvSpPr/>
              <p:nvPr/>
            </p:nvSpPr>
            <p:spPr>
              <a:xfrm>
                <a:off x="3787477" y="2756615"/>
                <a:ext cx="60733" cy="649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05" extrusionOk="0">
                    <a:moveTo>
                      <a:pt x="251" y="115"/>
                    </a:moveTo>
                    <a:cubicBezTo>
                      <a:pt x="753" y="1"/>
                      <a:pt x="523" y="805"/>
                      <a:pt x="157" y="533"/>
                    </a:cubicBezTo>
                    <a:cubicBezTo>
                      <a:pt x="1" y="428"/>
                      <a:pt x="52" y="157"/>
                      <a:pt x="251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0"/>
              <p:cNvSpPr/>
              <p:nvPr/>
            </p:nvSpPr>
            <p:spPr>
              <a:xfrm>
                <a:off x="3847243" y="2770890"/>
                <a:ext cx="27100" cy="2459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05" extrusionOk="0">
                    <a:moveTo>
                      <a:pt x="283" y="231"/>
                    </a:moveTo>
                    <a:cubicBezTo>
                      <a:pt x="242" y="293"/>
                      <a:pt x="95" y="304"/>
                      <a:pt x="54" y="231"/>
                    </a:cubicBezTo>
                    <a:cubicBezTo>
                      <a:pt x="1" y="22"/>
                      <a:pt x="335" y="1"/>
                      <a:pt x="283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0"/>
              <p:cNvSpPr/>
              <p:nvPr/>
            </p:nvSpPr>
            <p:spPr>
              <a:xfrm>
                <a:off x="3845630" y="2837509"/>
                <a:ext cx="44764" cy="3968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92" extrusionOk="0">
                    <a:moveTo>
                      <a:pt x="220" y="105"/>
                    </a:moveTo>
                    <a:cubicBezTo>
                      <a:pt x="554" y="0"/>
                      <a:pt x="533" y="470"/>
                      <a:pt x="303" y="481"/>
                    </a:cubicBezTo>
                    <a:cubicBezTo>
                      <a:pt x="95" y="491"/>
                      <a:pt x="0" y="168"/>
                      <a:pt x="220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3903782" y="2871222"/>
                <a:ext cx="40489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29" extrusionOk="0">
                    <a:moveTo>
                      <a:pt x="209" y="73"/>
                    </a:moveTo>
                    <a:cubicBezTo>
                      <a:pt x="481" y="0"/>
                      <a:pt x="502" y="428"/>
                      <a:pt x="251" y="428"/>
                    </a:cubicBezTo>
                    <a:cubicBezTo>
                      <a:pt x="63" y="428"/>
                      <a:pt x="0" y="136"/>
                      <a:pt x="209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3890312" y="2106152"/>
                <a:ext cx="264629" cy="111308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3801" extrusionOk="0">
                    <a:moveTo>
                      <a:pt x="3270" y="13770"/>
                    </a:moveTo>
                    <a:cubicBezTo>
                      <a:pt x="2967" y="13801"/>
                      <a:pt x="2737" y="13592"/>
                      <a:pt x="2549" y="13425"/>
                    </a:cubicBezTo>
                    <a:cubicBezTo>
                      <a:pt x="1995" y="12934"/>
                      <a:pt x="1619" y="12182"/>
                      <a:pt x="1317" y="11440"/>
                    </a:cubicBezTo>
                    <a:cubicBezTo>
                      <a:pt x="909" y="10437"/>
                      <a:pt x="679" y="9267"/>
                      <a:pt x="470" y="8003"/>
                    </a:cubicBezTo>
                    <a:cubicBezTo>
                      <a:pt x="272" y="6822"/>
                      <a:pt x="94" y="5505"/>
                      <a:pt x="42" y="4147"/>
                    </a:cubicBezTo>
                    <a:cubicBezTo>
                      <a:pt x="0" y="3123"/>
                      <a:pt x="84" y="2069"/>
                      <a:pt x="230" y="1128"/>
                    </a:cubicBezTo>
                    <a:cubicBezTo>
                      <a:pt x="303" y="648"/>
                      <a:pt x="303" y="105"/>
                      <a:pt x="732" y="42"/>
                    </a:cubicBezTo>
                    <a:cubicBezTo>
                      <a:pt x="982" y="0"/>
                      <a:pt x="1201" y="156"/>
                      <a:pt x="1285" y="303"/>
                    </a:cubicBezTo>
                    <a:cubicBezTo>
                      <a:pt x="1379" y="460"/>
                      <a:pt x="1400" y="794"/>
                      <a:pt x="1410" y="1076"/>
                    </a:cubicBezTo>
                    <a:cubicBezTo>
                      <a:pt x="1452" y="1902"/>
                      <a:pt x="1421" y="2925"/>
                      <a:pt x="1442" y="3719"/>
                    </a:cubicBezTo>
                    <a:cubicBezTo>
                      <a:pt x="1473" y="4890"/>
                      <a:pt x="1546" y="6049"/>
                      <a:pt x="1651" y="7073"/>
                    </a:cubicBezTo>
                    <a:cubicBezTo>
                      <a:pt x="1755" y="8096"/>
                      <a:pt x="1902" y="9287"/>
                      <a:pt x="2079" y="10207"/>
                    </a:cubicBezTo>
                    <a:cubicBezTo>
                      <a:pt x="2246" y="11095"/>
                      <a:pt x="2508" y="11816"/>
                      <a:pt x="2998" y="12401"/>
                    </a:cubicBezTo>
                    <a:cubicBezTo>
                      <a:pt x="3082" y="12484"/>
                      <a:pt x="3176" y="12579"/>
                      <a:pt x="3197" y="12651"/>
                    </a:cubicBezTo>
                    <a:cubicBezTo>
                      <a:pt x="3228" y="12798"/>
                      <a:pt x="3197" y="12986"/>
                      <a:pt x="3207" y="13132"/>
                    </a:cubicBezTo>
                    <a:cubicBezTo>
                      <a:pt x="3228" y="13362"/>
                      <a:pt x="3281" y="13540"/>
                      <a:pt x="3270" y="13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3935802" y="2159141"/>
                <a:ext cx="45570" cy="34681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0" extrusionOk="0">
                    <a:moveTo>
                      <a:pt x="261" y="43"/>
                    </a:moveTo>
                    <a:cubicBezTo>
                      <a:pt x="565" y="1"/>
                      <a:pt x="523" y="430"/>
                      <a:pt x="282" y="419"/>
                    </a:cubicBezTo>
                    <a:cubicBezTo>
                      <a:pt x="94" y="419"/>
                      <a:pt x="0" y="84"/>
                      <a:pt x="261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0"/>
              <p:cNvSpPr/>
              <p:nvPr/>
            </p:nvSpPr>
            <p:spPr>
              <a:xfrm>
                <a:off x="3936608" y="2246810"/>
                <a:ext cx="32101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61" extrusionOk="0">
                    <a:moveTo>
                      <a:pt x="126" y="42"/>
                    </a:moveTo>
                    <a:cubicBezTo>
                      <a:pt x="262" y="0"/>
                      <a:pt x="377" y="63"/>
                      <a:pt x="387" y="199"/>
                    </a:cubicBezTo>
                    <a:cubicBezTo>
                      <a:pt x="397" y="460"/>
                      <a:pt x="11" y="460"/>
                      <a:pt x="0" y="220"/>
                    </a:cubicBezTo>
                    <a:cubicBezTo>
                      <a:pt x="0" y="158"/>
                      <a:pt x="11" y="74"/>
                      <a:pt x="126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3930721" y="2312542"/>
                <a:ext cx="35488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61" extrusionOk="0">
                    <a:moveTo>
                      <a:pt x="314" y="105"/>
                    </a:moveTo>
                    <a:cubicBezTo>
                      <a:pt x="439" y="199"/>
                      <a:pt x="345" y="460"/>
                      <a:pt x="157" y="387"/>
                    </a:cubicBezTo>
                    <a:cubicBezTo>
                      <a:pt x="1" y="346"/>
                      <a:pt x="42" y="0"/>
                      <a:pt x="314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3968628" y="2321817"/>
                <a:ext cx="20325" cy="1863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31" extrusionOk="0">
                    <a:moveTo>
                      <a:pt x="220" y="147"/>
                    </a:moveTo>
                    <a:cubicBezTo>
                      <a:pt x="209" y="147"/>
                      <a:pt x="209" y="168"/>
                      <a:pt x="209" y="178"/>
                    </a:cubicBezTo>
                    <a:cubicBezTo>
                      <a:pt x="105" y="231"/>
                      <a:pt x="0" y="157"/>
                      <a:pt x="53" y="52"/>
                    </a:cubicBezTo>
                    <a:cubicBezTo>
                      <a:pt x="116" y="1"/>
                      <a:pt x="251" y="22"/>
                      <a:pt x="22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0"/>
              <p:cNvSpPr/>
              <p:nvPr/>
            </p:nvSpPr>
            <p:spPr>
              <a:xfrm>
                <a:off x="3913864" y="2402712"/>
                <a:ext cx="3629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544" extrusionOk="0">
                    <a:moveTo>
                      <a:pt x="147" y="63"/>
                    </a:moveTo>
                    <a:cubicBezTo>
                      <a:pt x="324" y="1"/>
                      <a:pt x="450" y="105"/>
                      <a:pt x="440" y="261"/>
                    </a:cubicBezTo>
                    <a:cubicBezTo>
                      <a:pt x="429" y="533"/>
                      <a:pt x="11" y="544"/>
                      <a:pt x="1" y="261"/>
                    </a:cubicBezTo>
                    <a:cubicBezTo>
                      <a:pt x="1" y="199"/>
                      <a:pt x="22" y="105"/>
                      <a:pt x="147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0"/>
              <p:cNvSpPr/>
              <p:nvPr/>
            </p:nvSpPr>
            <p:spPr>
              <a:xfrm>
                <a:off x="3952659" y="2433843"/>
                <a:ext cx="44683" cy="52343"/>
              </a:xfrm>
              <a:custGeom>
                <a:avLst/>
                <a:gdLst/>
                <a:ahLst/>
                <a:cxnLst/>
                <a:rect l="l" t="t" r="r" b="b"/>
                <a:pathLst>
                  <a:path w="554" h="649" extrusionOk="0">
                    <a:moveTo>
                      <a:pt x="502" y="210"/>
                    </a:moveTo>
                    <a:cubicBezTo>
                      <a:pt x="554" y="648"/>
                      <a:pt x="0" y="586"/>
                      <a:pt x="42" y="262"/>
                    </a:cubicBezTo>
                    <a:cubicBezTo>
                      <a:pt x="73" y="43"/>
                      <a:pt x="407" y="1"/>
                      <a:pt x="502" y="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0"/>
              <p:cNvSpPr/>
              <p:nvPr/>
            </p:nvSpPr>
            <p:spPr>
              <a:xfrm>
                <a:off x="3934108" y="2501269"/>
                <a:ext cx="16938" cy="1863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31" extrusionOk="0">
                    <a:moveTo>
                      <a:pt x="178" y="158"/>
                    </a:moveTo>
                    <a:cubicBezTo>
                      <a:pt x="115" y="230"/>
                      <a:pt x="42" y="199"/>
                      <a:pt x="0" y="126"/>
                    </a:cubicBezTo>
                    <a:cubicBezTo>
                      <a:pt x="0" y="1"/>
                      <a:pt x="209" y="1"/>
                      <a:pt x="178" y="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0"/>
              <p:cNvSpPr/>
              <p:nvPr/>
            </p:nvSpPr>
            <p:spPr>
              <a:xfrm>
                <a:off x="3918058" y="2578776"/>
                <a:ext cx="27907" cy="2790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6" extrusionOk="0">
                    <a:moveTo>
                      <a:pt x="199" y="32"/>
                    </a:moveTo>
                    <a:cubicBezTo>
                      <a:pt x="272" y="1"/>
                      <a:pt x="346" y="42"/>
                      <a:pt x="346" y="126"/>
                    </a:cubicBezTo>
                    <a:cubicBezTo>
                      <a:pt x="335" y="346"/>
                      <a:pt x="1" y="126"/>
                      <a:pt x="199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0"/>
              <p:cNvSpPr/>
              <p:nvPr/>
            </p:nvSpPr>
            <p:spPr>
              <a:xfrm>
                <a:off x="3956853" y="2584744"/>
                <a:ext cx="32101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45" extrusionOk="0">
                    <a:moveTo>
                      <a:pt x="178" y="73"/>
                    </a:moveTo>
                    <a:cubicBezTo>
                      <a:pt x="387" y="0"/>
                      <a:pt x="397" y="303"/>
                      <a:pt x="241" y="324"/>
                    </a:cubicBezTo>
                    <a:cubicBezTo>
                      <a:pt x="105" y="345"/>
                      <a:pt x="0" y="126"/>
                      <a:pt x="178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0"/>
              <p:cNvSpPr/>
              <p:nvPr/>
            </p:nvSpPr>
            <p:spPr>
              <a:xfrm>
                <a:off x="3932414" y="2624264"/>
                <a:ext cx="54845" cy="4476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55" extrusionOk="0">
                    <a:moveTo>
                      <a:pt x="324" y="43"/>
                    </a:moveTo>
                    <a:cubicBezTo>
                      <a:pt x="679" y="1"/>
                      <a:pt x="669" y="555"/>
                      <a:pt x="324" y="544"/>
                    </a:cubicBezTo>
                    <a:cubicBezTo>
                      <a:pt x="42" y="534"/>
                      <a:pt x="1" y="74"/>
                      <a:pt x="324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0"/>
              <p:cNvSpPr/>
              <p:nvPr/>
            </p:nvSpPr>
            <p:spPr>
              <a:xfrm>
                <a:off x="3933221" y="2680801"/>
                <a:ext cx="41376" cy="35487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40" extrusionOk="0">
                    <a:moveTo>
                      <a:pt x="220" y="73"/>
                    </a:moveTo>
                    <a:cubicBezTo>
                      <a:pt x="502" y="0"/>
                      <a:pt x="513" y="439"/>
                      <a:pt x="262" y="439"/>
                    </a:cubicBezTo>
                    <a:cubicBezTo>
                      <a:pt x="53" y="439"/>
                      <a:pt x="1" y="136"/>
                      <a:pt x="220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3972903" y="2699351"/>
                <a:ext cx="4807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1" extrusionOk="0">
                    <a:moveTo>
                      <a:pt x="230" y="94"/>
                    </a:moveTo>
                    <a:cubicBezTo>
                      <a:pt x="543" y="0"/>
                      <a:pt x="595" y="491"/>
                      <a:pt x="313" y="491"/>
                    </a:cubicBezTo>
                    <a:cubicBezTo>
                      <a:pt x="105" y="491"/>
                      <a:pt x="0" y="167"/>
                      <a:pt x="230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3964434" y="2784359"/>
                <a:ext cx="22825" cy="2879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57" extrusionOk="0">
                    <a:moveTo>
                      <a:pt x="240" y="116"/>
                    </a:moveTo>
                    <a:cubicBezTo>
                      <a:pt x="282" y="356"/>
                      <a:pt x="11" y="325"/>
                      <a:pt x="11" y="179"/>
                    </a:cubicBezTo>
                    <a:cubicBezTo>
                      <a:pt x="1" y="74"/>
                      <a:pt x="168" y="1"/>
                      <a:pt x="240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3999842" y="2860253"/>
                <a:ext cx="35488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8" extrusionOk="0">
                    <a:moveTo>
                      <a:pt x="198" y="42"/>
                    </a:moveTo>
                    <a:cubicBezTo>
                      <a:pt x="335" y="0"/>
                      <a:pt x="387" y="63"/>
                      <a:pt x="397" y="146"/>
                    </a:cubicBezTo>
                    <a:cubicBezTo>
                      <a:pt x="439" y="408"/>
                      <a:pt x="0" y="408"/>
                      <a:pt x="84" y="115"/>
                    </a:cubicBezTo>
                    <a:cubicBezTo>
                      <a:pt x="105" y="74"/>
                      <a:pt x="136" y="63"/>
                      <a:pt x="198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3979597" y="2932679"/>
                <a:ext cx="32907" cy="2959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67" extrusionOk="0">
                    <a:moveTo>
                      <a:pt x="241" y="21"/>
                    </a:moveTo>
                    <a:cubicBezTo>
                      <a:pt x="324" y="1"/>
                      <a:pt x="408" y="63"/>
                      <a:pt x="366" y="168"/>
                    </a:cubicBezTo>
                    <a:cubicBezTo>
                      <a:pt x="303" y="367"/>
                      <a:pt x="1" y="84"/>
                      <a:pt x="241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0"/>
              <p:cNvSpPr/>
              <p:nvPr/>
            </p:nvSpPr>
            <p:spPr>
              <a:xfrm>
                <a:off x="4023393" y="3007686"/>
                <a:ext cx="52345" cy="5234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49" extrusionOk="0">
                    <a:moveTo>
                      <a:pt x="231" y="22"/>
                    </a:moveTo>
                    <a:cubicBezTo>
                      <a:pt x="387" y="1"/>
                      <a:pt x="502" y="74"/>
                      <a:pt x="533" y="199"/>
                    </a:cubicBezTo>
                    <a:cubicBezTo>
                      <a:pt x="649" y="649"/>
                      <a:pt x="1" y="638"/>
                      <a:pt x="1" y="272"/>
                    </a:cubicBezTo>
                    <a:cubicBezTo>
                      <a:pt x="1" y="147"/>
                      <a:pt x="53" y="53"/>
                      <a:pt x="231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0"/>
              <p:cNvSpPr/>
              <p:nvPr/>
            </p:nvSpPr>
            <p:spPr>
              <a:xfrm>
                <a:off x="4047025" y="3080193"/>
                <a:ext cx="34601" cy="4218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23" extrusionOk="0">
                    <a:moveTo>
                      <a:pt x="418" y="261"/>
                    </a:moveTo>
                    <a:cubicBezTo>
                      <a:pt x="428" y="397"/>
                      <a:pt x="387" y="470"/>
                      <a:pt x="303" y="481"/>
                    </a:cubicBezTo>
                    <a:cubicBezTo>
                      <a:pt x="0" y="523"/>
                      <a:pt x="168" y="0"/>
                      <a:pt x="418" y="2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4082433" y="3113905"/>
                <a:ext cx="58152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75" extrusionOk="0">
                    <a:moveTo>
                      <a:pt x="355" y="42"/>
                    </a:moveTo>
                    <a:cubicBezTo>
                      <a:pt x="721" y="0"/>
                      <a:pt x="711" y="543"/>
                      <a:pt x="397" y="564"/>
                    </a:cubicBezTo>
                    <a:cubicBezTo>
                      <a:pt x="105" y="574"/>
                      <a:pt x="0" y="84"/>
                      <a:pt x="355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4262697" y="2081634"/>
                <a:ext cx="364157" cy="1339073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603" extrusionOk="0">
                    <a:moveTo>
                      <a:pt x="262" y="16602"/>
                    </a:moveTo>
                    <a:cubicBezTo>
                      <a:pt x="210" y="16131"/>
                      <a:pt x="115" y="15557"/>
                      <a:pt x="43" y="15066"/>
                    </a:cubicBezTo>
                    <a:cubicBezTo>
                      <a:pt x="32" y="14993"/>
                      <a:pt x="1" y="14899"/>
                      <a:pt x="11" y="14857"/>
                    </a:cubicBezTo>
                    <a:cubicBezTo>
                      <a:pt x="22" y="14773"/>
                      <a:pt x="147" y="14585"/>
                      <a:pt x="210" y="14481"/>
                    </a:cubicBezTo>
                    <a:cubicBezTo>
                      <a:pt x="711" y="13645"/>
                      <a:pt x="1118" y="12632"/>
                      <a:pt x="1411" y="11597"/>
                    </a:cubicBezTo>
                    <a:cubicBezTo>
                      <a:pt x="1735" y="10438"/>
                      <a:pt x="2007" y="9027"/>
                      <a:pt x="2195" y="7722"/>
                    </a:cubicBezTo>
                    <a:cubicBezTo>
                      <a:pt x="2487" y="5674"/>
                      <a:pt x="2571" y="3490"/>
                      <a:pt x="2978" y="1526"/>
                    </a:cubicBezTo>
                    <a:cubicBezTo>
                      <a:pt x="3041" y="1244"/>
                      <a:pt x="3145" y="899"/>
                      <a:pt x="3250" y="628"/>
                    </a:cubicBezTo>
                    <a:cubicBezTo>
                      <a:pt x="3375" y="314"/>
                      <a:pt x="3574" y="22"/>
                      <a:pt x="3877" y="12"/>
                    </a:cubicBezTo>
                    <a:cubicBezTo>
                      <a:pt x="4462" y="1"/>
                      <a:pt x="4514" y="648"/>
                      <a:pt x="4493" y="1224"/>
                    </a:cubicBezTo>
                    <a:cubicBezTo>
                      <a:pt x="4482" y="1662"/>
                      <a:pt x="4472" y="2111"/>
                      <a:pt x="4452" y="2487"/>
                    </a:cubicBezTo>
                    <a:cubicBezTo>
                      <a:pt x="4389" y="3302"/>
                      <a:pt x="4305" y="4138"/>
                      <a:pt x="4232" y="4880"/>
                    </a:cubicBezTo>
                    <a:cubicBezTo>
                      <a:pt x="4065" y="6447"/>
                      <a:pt x="3908" y="8077"/>
                      <a:pt x="3678" y="9550"/>
                    </a:cubicBezTo>
                    <a:cubicBezTo>
                      <a:pt x="3553" y="10334"/>
                      <a:pt x="3428" y="11065"/>
                      <a:pt x="3219" y="11723"/>
                    </a:cubicBezTo>
                    <a:cubicBezTo>
                      <a:pt x="2811" y="13039"/>
                      <a:pt x="2195" y="14188"/>
                      <a:pt x="1484" y="15223"/>
                    </a:cubicBezTo>
                    <a:cubicBezTo>
                      <a:pt x="1317" y="15474"/>
                      <a:pt x="1139" y="15734"/>
                      <a:pt x="941" y="15975"/>
                    </a:cubicBezTo>
                    <a:cubicBezTo>
                      <a:pt x="742" y="16205"/>
                      <a:pt x="544" y="16466"/>
                      <a:pt x="262" y="166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4539908" y="2120428"/>
                <a:ext cx="48958" cy="37987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71" extrusionOk="0">
                    <a:moveTo>
                      <a:pt x="251" y="116"/>
                    </a:moveTo>
                    <a:cubicBezTo>
                      <a:pt x="607" y="0"/>
                      <a:pt x="544" y="471"/>
                      <a:pt x="314" y="471"/>
                    </a:cubicBezTo>
                    <a:cubicBezTo>
                      <a:pt x="179" y="471"/>
                      <a:pt x="1" y="188"/>
                      <a:pt x="251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4593059" y="2176885"/>
                <a:ext cx="22745" cy="2790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46" extrusionOk="0">
                    <a:moveTo>
                      <a:pt x="240" y="105"/>
                    </a:moveTo>
                    <a:cubicBezTo>
                      <a:pt x="282" y="345"/>
                      <a:pt x="10" y="314"/>
                      <a:pt x="0" y="168"/>
                    </a:cubicBezTo>
                    <a:cubicBezTo>
                      <a:pt x="0" y="63"/>
                      <a:pt x="157" y="1"/>
                      <a:pt x="240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0"/>
              <p:cNvSpPr/>
              <p:nvPr/>
            </p:nvSpPr>
            <p:spPr>
              <a:xfrm>
                <a:off x="4529826" y="2190353"/>
                <a:ext cx="29600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8" extrusionOk="0">
                    <a:moveTo>
                      <a:pt x="335" y="157"/>
                    </a:moveTo>
                    <a:cubicBezTo>
                      <a:pt x="366" y="220"/>
                      <a:pt x="346" y="314"/>
                      <a:pt x="304" y="345"/>
                    </a:cubicBezTo>
                    <a:cubicBezTo>
                      <a:pt x="0" y="408"/>
                      <a:pt x="137" y="1"/>
                      <a:pt x="335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0"/>
              <p:cNvSpPr/>
              <p:nvPr/>
            </p:nvSpPr>
            <p:spPr>
              <a:xfrm>
                <a:off x="4550877" y="2273748"/>
                <a:ext cx="34601" cy="3298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09" extrusionOk="0">
                    <a:moveTo>
                      <a:pt x="335" y="116"/>
                    </a:moveTo>
                    <a:cubicBezTo>
                      <a:pt x="429" y="293"/>
                      <a:pt x="199" y="409"/>
                      <a:pt x="85" y="293"/>
                    </a:cubicBezTo>
                    <a:cubicBezTo>
                      <a:pt x="1" y="116"/>
                      <a:pt x="231" y="1"/>
                      <a:pt x="335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4494418" y="2281410"/>
                <a:ext cx="43070" cy="3540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9" extrusionOk="0">
                    <a:moveTo>
                      <a:pt x="251" y="73"/>
                    </a:moveTo>
                    <a:cubicBezTo>
                      <a:pt x="481" y="0"/>
                      <a:pt x="534" y="335"/>
                      <a:pt x="367" y="386"/>
                    </a:cubicBezTo>
                    <a:cubicBezTo>
                      <a:pt x="168" y="439"/>
                      <a:pt x="1" y="136"/>
                      <a:pt x="25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4515550" y="2352949"/>
                <a:ext cx="40489" cy="4476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55" extrusionOk="0">
                    <a:moveTo>
                      <a:pt x="177" y="63"/>
                    </a:moveTo>
                    <a:cubicBezTo>
                      <a:pt x="365" y="1"/>
                      <a:pt x="502" y="105"/>
                      <a:pt x="491" y="283"/>
                    </a:cubicBezTo>
                    <a:cubicBezTo>
                      <a:pt x="481" y="534"/>
                      <a:pt x="94" y="555"/>
                      <a:pt x="42" y="346"/>
                    </a:cubicBezTo>
                    <a:cubicBezTo>
                      <a:pt x="0" y="210"/>
                      <a:pt x="42" y="105"/>
                      <a:pt x="177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4570234" y="2374886"/>
                <a:ext cx="12743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47" y="42"/>
                    </a:moveTo>
                    <a:cubicBezTo>
                      <a:pt x="158" y="95"/>
                      <a:pt x="137" y="116"/>
                      <a:pt x="126" y="158"/>
                    </a:cubicBezTo>
                    <a:cubicBezTo>
                      <a:pt x="64" y="158"/>
                      <a:pt x="12" y="158"/>
                      <a:pt x="1" y="105"/>
                    </a:cubicBezTo>
                    <a:cubicBezTo>
                      <a:pt x="1" y="21"/>
                      <a:pt x="95" y="0"/>
                      <a:pt x="147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4516357" y="2447312"/>
                <a:ext cx="28713" cy="20324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52" extrusionOk="0">
                    <a:moveTo>
                      <a:pt x="188" y="252"/>
                    </a:moveTo>
                    <a:cubicBezTo>
                      <a:pt x="95" y="252"/>
                      <a:pt x="53" y="231"/>
                      <a:pt x="42" y="189"/>
                    </a:cubicBezTo>
                    <a:cubicBezTo>
                      <a:pt x="0" y="1"/>
                      <a:pt x="355" y="84"/>
                      <a:pt x="188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4558458" y="2450700"/>
                <a:ext cx="31294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98" extrusionOk="0">
                    <a:moveTo>
                      <a:pt x="147" y="95"/>
                    </a:moveTo>
                    <a:cubicBezTo>
                      <a:pt x="367" y="1"/>
                      <a:pt x="388" y="356"/>
                      <a:pt x="230" y="377"/>
                    </a:cubicBezTo>
                    <a:cubicBezTo>
                      <a:pt x="84" y="398"/>
                      <a:pt x="1" y="158"/>
                      <a:pt x="147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4524745" y="2488687"/>
                <a:ext cx="34682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60" extrusionOk="0">
                    <a:moveTo>
                      <a:pt x="147" y="52"/>
                    </a:moveTo>
                    <a:cubicBezTo>
                      <a:pt x="304" y="0"/>
                      <a:pt x="367" y="84"/>
                      <a:pt x="377" y="157"/>
                    </a:cubicBezTo>
                    <a:cubicBezTo>
                      <a:pt x="429" y="418"/>
                      <a:pt x="74" y="460"/>
                      <a:pt x="32" y="251"/>
                    </a:cubicBezTo>
                    <a:cubicBezTo>
                      <a:pt x="1" y="115"/>
                      <a:pt x="53" y="84"/>
                      <a:pt x="147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4484336" y="2534175"/>
                <a:ext cx="31294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66" extrusionOk="0">
                    <a:moveTo>
                      <a:pt x="157" y="84"/>
                    </a:moveTo>
                    <a:cubicBezTo>
                      <a:pt x="387" y="0"/>
                      <a:pt x="387" y="366"/>
                      <a:pt x="199" y="366"/>
                    </a:cubicBezTo>
                    <a:cubicBezTo>
                      <a:pt x="53" y="366"/>
                      <a:pt x="0" y="136"/>
                      <a:pt x="157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4539908" y="2588132"/>
                <a:ext cx="31294" cy="3371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18" extrusionOk="0">
                    <a:moveTo>
                      <a:pt x="126" y="42"/>
                    </a:moveTo>
                    <a:cubicBezTo>
                      <a:pt x="241" y="0"/>
                      <a:pt x="356" y="63"/>
                      <a:pt x="367" y="167"/>
                    </a:cubicBezTo>
                    <a:cubicBezTo>
                      <a:pt x="388" y="386"/>
                      <a:pt x="84" y="418"/>
                      <a:pt x="32" y="251"/>
                    </a:cubicBezTo>
                    <a:cubicBezTo>
                      <a:pt x="1" y="125"/>
                      <a:pt x="53" y="73"/>
                      <a:pt x="126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4480949" y="2647089"/>
                <a:ext cx="31294" cy="37987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1" extrusionOk="0">
                    <a:moveTo>
                      <a:pt x="105" y="52"/>
                    </a:moveTo>
                    <a:cubicBezTo>
                      <a:pt x="230" y="0"/>
                      <a:pt x="335" y="63"/>
                      <a:pt x="356" y="168"/>
                    </a:cubicBezTo>
                    <a:cubicBezTo>
                      <a:pt x="387" y="397"/>
                      <a:pt x="32" y="470"/>
                      <a:pt x="11" y="230"/>
                    </a:cubicBezTo>
                    <a:cubicBezTo>
                      <a:pt x="0" y="157"/>
                      <a:pt x="21" y="84"/>
                      <a:pt x="10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4502887" y="2718627"/>
                <a:ext cx="22825" cy="279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47" extrusionOk="0">
                    <a:moveTo>
                      <a:pt x="32" y="252"/>
                    </a:moveTo>
                    <a:cubicBezTo>
                      <a:pt x="0" y="1"/>
                      <a:pt x="283" y="54"/>
                      <a:pt x="272" y="210"/>
                    </a:cubicBezTo>
                    <a:cubicBezTo>
                      <a:pt x="262" y="314"/>
                      <a:pt x="115" y="346"/>
                      <a:pt x="32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4449816" y="2748227"/>
                <a:ext cx="59039" cy="51376"/>
              </a:xfrm>
              <a:custGeom>
                <a:avLst/>
                <a:gdLst/>
                <a:ahLst/>
                <a:cxnLst/>
                <a:rect l="l" t="t" r="r" b="b"/>
                <a:pathLst>
                  <a:path w="732" h="637" extrusionOk="0">
                    <a:moveTo>
                      <a:pt x="314" y="105"/>
                    </a:moveTo>
                    <a:cubicBezTo>
                      <a:pt x="690" y="0"/>
                      <a:pt x="732" y="532"/>
                      <a:pt x="460" y="574"/>
                    </a:cubicBezTo>
                    <a:cubicBezTo>
                      <a:pt x="167" y="637"/>
                      <a:pt x="0" y="198"/>
                      <a:pt x="314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50"/>
              <p:cNvSpPr/>
              <p:nvPr/>
            </p:nvSpPr>
            <p:spPr>
              <a:xfrm>
                <a:off x="4519663" y="2764196"/>
                <a:ext cx="39763" cy="37987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71" extrusionOk="0">
                    <a:moveTo>
                      <a:pt x="158" y="21"/>
                    </a:moveTo>
                    <a:cubicBezTo>
                      <a:pt x="273" y="0"/>
                      <a:pt x="367" y="42"/>
                      <a:pt x="398" y="125"/>
                    </a:cubicBezTo>
                    <a:cubicBezTo>
                      <a:pt x="492" y="471"/>
                      <a:pt x="12" y="471"/>
                      <a:pt x="1" y="209"/>
                    </a:cubicBezTo>
                    <a:cubicBezTo>
                      <a:pt x="1" y="115"/>
                      <a:pt x="22" y="53"/>
                      <a:pt x="158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50"/>
              <p:cNvSpPr/>
              <p:nvPr/>
            </p:nvSpPr>
            <p:spPr>
              <a:xfrm>
                <a:off x="4504500" y="2833235"/>
                <a:ext cx="41457" cy="36374"/>
              </a:xfrm>
              <a:custGeom>
                <a:avLst/>
                <a:gdLst/>
                <a:ahLst/>
                <a:cxnLst/>
                <a:rect l="l" t="t" r="r" b="b"/>
                <a:pathLst>
                  <a:path w="514" h="451" extrusionOk="0">
                    <a:moveTo>
                      <a:pt x="179" y="12"/>
                    </a:moveTo>
                    <a:cubicBezTo>
                      <a:pt x="242" y="1"/>
                      <a:pt x="304" y="33"/>
                      <a:pt x="335" y="63"/>
                    </a:cubicBezTo>
                    <a:cubicBezTo>
                      <a:pt x="513" y="304"/>
                      <a:pt x="1" y="450"/>
                      <a:pt x="12" y="158"/>
                    </a:cubicBezTo>
                    <a:cubicBezTo>
                      <a:pt x="22" y="95"/>
                      <a:pt x="64" y="33"/>
                      <a:pt x="179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50"/>
              <p:cNvSpPr/>
              <p:nvPr/>
            </p:nvSpPr>
            <p:spPr>
              <a:xfrm>
                <a:off x="4465786" y="2880416"/>
                <a:ext cx="28713" cy="34681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30" extrusionOk="0">
                    <a:moveTo>
                      <a:pt x="74" y="377"/>
                    </a:moveTo>
                    <a:cubicBezTo>
                      <a:pt x="32" y="304"/>
                      <a:pt x="0" y="293"/>
                      <a:pt x="11" y="200"/>
                    </a:cubicBezTo>
                    <a:cubicBezTo>
                      <a:pt x="32" y="1"/>
                      <a:pt x="346" y="12"/>
                      <a:pt x="356" y="221"/>
                    </a:cubicBezTo>
                    <a:cubicBezTo>
                      <a:pt x="356" y="325"/>
                      <a:pt x="272" y="430"/>
                      <a:pt x="74" y="3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50"/>
              <p:cNvSpPr/>
              <p:nvPr/>
            </p:nvSpPr>
            <p:spPr>
              <a:xfrm>
                <a:off x="4416909" y="2894772"/>
                <a:ext cx="43876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19" extrusionOk="0">
                    <a:moveTo>
                      <a:pt x="272" y="22"/>
                    </a:moveTo>
                    <a:cubicBezTo>
                      <a:pt x="439" y="1"/>
                      <a:pt x="544" y="293"/>
                      <a:pt x="346" y="356"/>
                    </a:cubicBezTo>
                    <a:cubicBezTo>
                      <a:pt x="126" y="419"/>
                      <a:pt x="0" y="64"/>
                      <a:pt x="272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50"/>
              <p:cNvSpPr/>
              <p:nvPr/>
            </p:nvSpPr>
            <p:spPr>
              <a:xfrm>
                <a:off x="4474174" y="2983248"/>
                <a:ext cx="29600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19" extrusionOk="0">
                    <a:moveTo>
                      <a:pt x="105" y="63"/>
                    </a:moveTo>
                    <a:cubicBezTo>
                      <a:pt x="252" y="0"/>
                      <a:pt x="367" y="84"/>
                      <a:pt x="346" y="230"/>
                    </a:cubicBezTo>
                    <a:cubicBezTo>
                      <a:pt x="325" y="418"/>
                      <a:pt x="43" y="418"/>
                      <a:pt x="12" y="251"/>
                    </a:cubicBezTo>
                    <a:cubicBezTo>
                      <a:pt x="1" y="158"/>
                      <a:pt x="12" y="95"/>
                      <a:pt x="105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4394164" y="3001798"/>
                <a:ext cx="59120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74" extrusionOk="0">
                    <a:moveTo>
                      <a:pt x="282" y="32"/>
                    </a:moveTo>
                    <a:cubicBezTo>
                      <a:pt x="440" y="0"/>
                      <a:pt x="617" y="105"/>
                      <a:pt x="648" y="241"/>
                    </a:cubicBezTo>
                    <a:cubicBezTo>
                      <a:pt x="732" y="690"/>
                      <a:pt x="1" y="773"/>
                      <a:pt x="43" y="283"/>
                    </a:cubicBezTo>
                    <a:cubicBezTo>
                      <a:pt x="53" y="167"/>
                      <a:pt x="126" y="63"/>
                      <a:pt x="282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4443041" y="3080193"/>
                <a:ext cx="30407" cy="3121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7" extrusionOk="0">
                    <a:moveTo>
                      <a:pt x="272" y="105"/>
                    </a:moveTo>
                    <a:cubicBezTo>
                      <a:pt x="377" y="356"/>
                      <a:pt x="11" y="386"/>
                      <a:pt x="11" y="198"/>
                    </a:cubicBezTo>
                    <a:cubicBezTo>
                      <a:pt x="1" y="73"/>
                      <a:pt x="168" y="0"/>
                      <a:pt x="272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4374807" y="3098743"/>
                <a:ext cx="29600" cy="2443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3" extrusionOk="0">
                    <a:moveTo>
                      <a:pt x="94" y="251"/>
                    </a:moveTo>
                    <a:cubicBezTo>
                      <a:pt x="0" y="0"/>
                      <a:pt x="366" y="31"/>
                      <a:pt x="303" y="219"/>
                    </a:cubicBezTo>
                    <a:cubicBezTo>
                      <a:pt x="283" y="282"/>
                      <a:pt x="178" y="303"/>
                      <a:pt x="94" y="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4341093" y="3162781"/>
                <a:ext cx="50571" cy="4129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512" extrusionOk="0">
                    <a:moveTo>
                      <a:pt x="262" y="105"/>
                    </a:moveTo>
                    <a:cubicBezTo>
                      <a:pt x="596" y="0"/>
                      <a:pt x="627" y="502"/>
                      <a:pt x="345" y="512"/>
                    </a:cubicBezTo>
                    <a:cubicBezTo>
                      <a:pt x="146" y="512"/>
                      <a:pt x="0" y="177"/>
                      <a:pt x="262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4334318" y="3241981"/>
                <a:ext cx="18631" cy="2193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2" extrusionOk="0">
                    <a:moveTo>
                      <a:pt x="32" y="188"/>
                    </a:moveTo>
                    <a:cubicBezTo>
                      <a:pt x="1" y="0"/>
                      <a:pt x="210" y="10"/>
                      <a:pt x="220" y="126"/>
                    </a:cubicBezTo>
                    <a:cubicBezTo>
                      <a:pt x="230" y="209"/>
                      <a:pt x="105" y="272"/>
                      <a:pt x="32" y="1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4282054" y="3268032"/>
                <a:ext cx="39763" cy="3637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1" extrusionOk="0">
                    <a:moveTo>
                      <a:pt x="221" y="22"/>
                    </a:moveTo>
                    <a:cubicBezTo>
                      <a:pt x="492" y="230"/>
                      <a:pt x="12" y="450"/>
                      <a:pt x="1" y="168"/>
                    </a:cubicBezTo>
                    <a:cubicBezTo>
                      <a:pt x="1" y="63"/>
                      <a:pt x="74" y="1"/>
                      <a:pt x="221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4322543" y="3274807"/>
                <a:ext cx="43876" cy="54844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80" extrusionOk="0">
                    <a:moveTo>
                      <a:pt x="199" y="53"/>
                    </a:moveTo>
                    <a:cubicBezTo>
                      <a:pt x="366" y="0"/>
                      <a:pt x="534" y="105"/>
                      <a:pt x="544" y="283"/>
                    </a:cubicBezTo>
                    <a:cubicBezTo>
                      <a:pt x="544" y="606"/>
                      <a:pt x="0" y="680"/>
                      <a:pt x="0" y="283"/>
                    </a:cubicBezTo>
                    <a:cubicBezTo>
                      <a:pt x="11" y="167"/>
                      <a:pt x="63" y="84"/>
                      <a:pt x="199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4098402" y="1988964"/>
                <a:ext cx="257935" cy="1802422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22348" extrusionOk="0">
                    <a:moveTo>
                      <a:pt x="3197" y="21993"/>
                    </a:moveTo>
                    <a:cubicBezTo>
                      <a:pt x="2487" y="22097"/>
                      <a:pt x="1818" y="22243"/>
                      <a:pt x="1119" y="22348"/>
                    </a:cubicBezTo>
                    <a:cubicBezTo>
                      <a:pt x="638" y="20791"/>
                      <a:pt x="513" y="18868"/>
                      <a:pt x="356" y="16967"/>
                    </a:cubicBezTo>
                    <a:cubicBezTo>
                      <a:pt x="283" y="16027"/>
                      <a:pt x="220" y="15066"/>
                      <a:pt x="167" y="14084"/>
                    </a:cubicBezTo>
                    <a:cubicBezTo>
                      <a:pt x="21" y="11221"/>
                      <a:pt x="0" y="8129"/>
                      <a:pt x="220" y="5256"/>
                    </a:cubicBezTo>
                    <a:cubicBezTo>
                      <a:pt x="325" y="3877"/>
                      <a:pt x="471" y="2466"/>
                      <a:pt x="815" y="1254"/>
                    </a:cubicBezTo>
                    <a:cubicBezTo>
                      <a:pt x="961" y="743"/>
                      <a:pt x="1129" y="74"/>
                      <a:pt x="1651" y="32"/>
                    </a:cubicBezTo>
                    <a:cubicBezTo>
                      <a:pt x="1923" y="1"/>
                      <a:pt x="2142" y="189"/>
                      <a:pt x="2236" y="346"/>
                    </a:cubicBezTo>
                    <a:cubicBezTo>
                      <a:pt x="2403" y="627"/>
                      <a:pt x="2403" y="1161"/>
                      <a:pt x="2403" y="1651"/>
                    </a:cubicBezTo>
                    <a:cubicBezTo>
                      <a:pt x="2403" y="2132"/>
                      <a:pt x="2361" y="2612"/>
                      <a:pt x="2330" y="3030"/>
                    </a:cubicBezTo>
                    <a:cubicBezTo>
                      <a:pt x="2247" y="3961"/>
                      <a:pt x="2163" y="4869"/>
                      <a:pt x="2111" y="5757"/>
                    </a:cubicBezTo>
                    <a:cubicBezTo>
                      <a:pt x="1985" y="7554"/>
                      <a:pt x="1954" y="9591"/>
                      <a:pt x="2017" y="11409"/>
                    </a:cubicBezTo>
                    <a:cubicBezTo>
                      <a:pt x="2132" y="15275"/>
                      <a:pt x="2665" y="18650"/>
                      <a:pt x="3197" y="219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4206238" y="2015096"/>
                <a:ext cx="17825" cy="2371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94" extrusionOk="0">
                    <a:moveTo>
                      <a:pt x="32" y="210"/>
                    </a:moveTo>
                    <a:cubicBezTo>
                      <a:pt x="1" y="1"/>
                      <a:pt x="210" y="22"/>
                      <a:pt x="220" y="147"/>
                    </a:cubicBezTo>
                    <a:cubicBezTo>
                      <a:pt x="220" y="231"/>
                      <a:pt x="116" y="293"/>
                      <a:pt x="32" y="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0"/>
              <p:cNvSpPr/>
              <p:nvPr/>
            </p:nvSpPr>
            <p:spPr>
              <a:xfrm>
                <a:off x="4251727" y="2048808"/>
                <a:ext cx="20325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04" extrusionOk="0">
                    <a:moveTo>
                      <a:pt x="189" y="53"/>
                    </a:moveTo>
                    <a:cubicBezTo>
                      <a:pt x="251" y="105"/>
                      <a:pt x="251" y="199"/>
                      <a:pt x="189" y="241"/>
                    </a:cubicBezTo>
                    <a:cubicBezTo>
                      <a:pt x="1" y="303"/>
                      <a:pt x="1" y="1"/>
                      <a:pt x="189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0"/>
              <p:cNvSpPr/>
              <p:nvPr/>
            </p:nvSpPr>
            <p:spPr>
              <a:xfrm>
                <a:off x="4202044" y="2058083"/>
                <a:ext cx="26213" cy="211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62" extrusionOk="0">
                    <a:moveTo>
                      <a:pt x="157" y="32"/>
                    </a:moveTo>
                    <a:cubicBezTo>
                      <a:pt x="324" y="0"/>
                      <a:pt x="303" y="251"/>
                      <a:pt x="178" y="262"/>
                    </a:cubicBezTo>
                    <a:cubicBezTo>
                      <a:pt x="63" y="262"/>
                      <a:pt x="1" y="74"/>
                      <a:pt x="157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4241646" y="2109459"/>
                <a:ext cx="33794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88" extrusionOk="0">
                    <a:moveTo>
                      <a:pt x="178" y="64"/>
                    </a:moveTo>
                    <a:cubicBezTo>
                      <a:pt x="418" y="1"/>
                      <a:pt x="408" y="387"/>
                      <a:pt x="188" y="356"/>
                    </a:cubicBezTo>
                    <a:cubicBezTo>
                      <a:pt x="11" y="345"/>
                      <a:pt x="0" y="105"/>
                      <a:pt x="178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4168330" y="2114540"/>
                <a:ext cx="31213" cy="2871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56" extrusionOk="0">
                    <a:moveTo>
                      <a:pt x="283" y="42"/>
                    </a:moveTo>
                    <a:cubicBezTo>
                      <a:pt x="387" y="126"/>
                      <a:pt x="335" y="314"/>
                      <a:pt x="231" y="324"/>
                    </a:cubicBezTo>
                    <a:cubicBezTo>
                      <a:pt x="43" y="356"/>
                      <a:pt x="1" y="1"/>
                      <a:pt x="283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0"/>
              <p:cNvSpPr/>
              <p:nvPr/>
            </p:nvSpPr>
            <p:spPr>
              <a:xfrm>
                <a:off x="4183493" y="2170997"/>
                <a:ext cx="32101" cy="37987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71" extrusionOk="0">
                    <a:moveTo>
                      <a:pt x="126" y="53"/>
                    </a:moveTo>
                    <a:cubicBezTo>
                      <a:pt x="262" y="0"/>
                      <a:pt x="387" y="95"/>
                      <a:pt x="387" y="209"/>
                    </a:cubicBezTo>
                    <a:cubicBezTo>
                      <a:pt x="398" y="460"/>
                      <a:pt x="1" y="471"/>
                      <a:pt x="1" y="230"/>
                    </a:cubicBezTo>
                    <a:cubicBezTo>
                      <a:pt x="1" y="157"/>
                      <a:pt x="22" y="95"/>
                      <a:pt x="12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4146473" y="2167609"/>
                <a:ext cx="2613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88" extrusionOk="0">
                    <a:moveTo>
                      <a:pt x="251" y="376"/>
                    </a:moveTo>
                    <a:cubicBezTo>
                      <a:pt x="0" y="387"/>
                      <a:pt x="146" y="0"/>
                      <a:pt x="314" y="188"/>
                    </a:cubicBezTo>
                    <a:cubicBezTo>
                      <a:pt x="324" y="283"/>
                      <a:pt x="314" y="356"/>
                      <a:pt x="251" y="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4226482" y="2240035"/>
                <a:ext cx="33794" cy="3040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7" extrusionOk="0">
                    <a:moveTo>
                      <a:pt x="209" y="367"/>
                    </a:moveTo>
                    <a:cubicBezTo>
                      <a:pt x="0" y="210"/>
                      <a:pt x="335" y="1"/>
                      <a:pt x="397" y="189"/>
                    </a:cubicBezTo>
                    <a:cubicBezTo>
                      <a:pt x="418" y="283"/>
                      <a:pt x="345" y="377"/>
                      <a:pt x="209" y="3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4143085" y="2257779"/>
                <a:ext cx="24438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61" extrusionOk="0">
                    <a:moveTo>
                      <a:pt x="261" y="366"/>
                    </a:moveTo>
                    <a:cubicBezTo>
                      <a:pt x="0" y="460"/>
                      <a:pt x="105" y="1"/>
                      <a:pt x="293" y="210"/>
                    </a:cubicBezTo>
                    <a:cubicBezTo>
                      <a:pt x="303" y="272"/>
                      <a:pt x="293" y="324"/>
                      <a:pt x="261" y="3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4223095" y="2327705"/>
                <a:ext cx="36375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262" y="32"/>
                    </a:moveTo>
                    <a:cubicBezTo>
                      <a:pt x="346" y="0"/>
                      <a:pt x="408" y="21"/>
                      <a:pt x="418" y="105"/>
                    </a:cubicBezTo>
                    <a:cubicBezTo>
                      <a:pt x="450" y="387"/>
                      <a:pt x="1" y="137"/>
                      <a:pt x="262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4170024" y="2330286"/>
                <a:ext cx="3379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178" y="10"/>
                    </a:moveTo>
                    <a:cubicBezTo>
                      <a:pt x="282" y="0"/>
                      <a:pt x="335" y="42"/>
                      <a:pt x="356" y="105"/>
                    </a:cubicBezTo>
                    <a:cubicBezTo>
                      <a:pt x="419" y="344"/>
                      <a:pt x="63" y="418"/>
                      <a:pt x="22" y="198"/>
                    </a:cubicBezTo>
                    <a:cubicBezTo>
                      <a:pt x="1" y="73"/>
                      <a:pt x="63" y="31"/>
                      <a:pt x="178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4142198" y="2401824"/>
                <a:ext cx="29600" cy="3468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30" extrusionOk="0">
                    <a:moveTo>
                      <a:pt x="137" y="43"/>
                    </a:moveTo>
                    <a:cubicBezTo>
                      <a:pt x="262" y="1"/>
                      <a:pt x="367" y="74"/>
                      <a:pt x="356" y="210"/>
                    </a:cubicBezTo>
                    <a:cubicBezTo>
                      <a:pt x="335" y="430"/>
                      <a:pt x="11" y="409"/>
                      <a:pt x="11" y="200"/>
                    </a:cubicBezTo>
                    <a:cubicBezTo>
                      <a:pt x="1" y="137"/>
                      <a:pt x="21" y="74"/>
                      <a:pt x="13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4196156" y="2436424"/>
                <a:ext cx="48151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461" extrusionOk="0">
                    <a:moveTo>
                      <a:pt x="283" y="42"/>
                    </a:moveTo>
                    <a:cubicBezTo>
                      <a:pt x="575" y="1"/>
                      <a:pt x="596" y="460"/>
                      <a:pt x="293" y="460"/>
                    </a:cubicBezTo>
                    <a:cubicBezTo>
                      <a:pt x="53" y="460"/>
                      <a:pt x="0" y="73"/>
                      <a:pt x="283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4235758" y="2468443"/>
                <a:ext cx="27826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98" extrusionOk="0">
                    <a:moveTo>
                      <a:pt x="42" y="272"/>
                    </a:moveTo>
                    <a:cubicBezTo>
                      <a:pt x="1" y="1"/>
                      <a:pt x="335" y="1"/>
                      <a:pt x="345" y="178"/>
                    </a:cubicBezTo>
                    <a:cubicBezTo>
                      <a:pt x="345" y="303"/>
                      <a:pt x="147" y="398"/>
                      <a:pt x="42" y="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4128729" y="2470137"/>
                <a:ext cx="33794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45" extrusionOk="0">
                    <a:moveTo>
                      <a:pt x="209" y="324"/>
                    </a:moveTo>
                    <a:cubicBezTo>
                      <a:pt x="84" y="345"/>
                      <a:pt x="42" y="293"/>
                      <a:pt x="32" y="230"/>
                    </a:cubicBezTo>
                    <a:cubicBezTo>
                      <a:pt x="0" y="0"/>
                      <a:pt x="418" y="147"/>
                      <a:pt x="209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4143892" y="2509737"/>
                <a:ext cx="33794" cy="42181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23" extrusionOk="0">
                    <a:moveTo>
                      <a:pt x="377" y="209"/>
                    </a:moveTo>
                    <a:cubicBezTo>
                      <a:pt x="418" y="293"/>
                      <a:pt x="387" y="397"/>
                      <a:pt x="335" y="439"/>
                    </a:cubicBezTo>
                    <a:cubicBezTo>
                      <a:pt x="0" y="522"/>
                      <a:pt x="116" y="0"/>
                      <a:pt x="377" y="2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4213013" y="2550144"/>
                <a:ext cx="19438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14" extrusionOk="0">
                    <a:moveTo>
                      <a:pt x="230" y="137"/>
                    </a:moveTo>
                    <a:cubicBezTo>
                      <a:pt x="230" y="189"/>
                      <a:pt x="241" y="241"/>
                      <a:pt x="209" y="262"/>
                    </a:cubicBezTo>
                    <a:cubicBezTo>
                      <a:pt x="0" y="314"/>
                      <a:pt x="105" y="0"/>
                      <a:pt x="230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50"/>
              <p:cNvSpPr/>
              <p:nvPr/>
            </p:nvSpPr>
            <p:spPr>
              <a:xfrm>
                <a:off x="4137117" y="2587244"/>
                <a:ext cx="34682" cy="455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65" extrusionOk="0">
                    <a:moveTo>
                      <a:pt x="388" y="230"/>
                    </a:moveTo>
                    <a:cubicBezTo>
                      <a:pt x="430" y="345"/>
                      <a:pt x="377" y="460"/>
                      <a:pt x="304" y="481"/>
                    </a:cubicBezTo>
                    <a:cubicBezTo>
                      <a:pt x="1" y="564"/>
                      <a:pt x="126" y="0"/>
                      <a:pt x="388" y="2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4207932" y="2611682"/>
                <a:ext cx="38069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45" extrusionOk="0">
                    <a:moveTo>
                      <a:pt x="241" y="335"/>
                    </a:moveTo>
                    <a:cubicBezTo>
                      <a:pt x="168" y="345"/>
                      <a:pt x="126" y="314"/>
                      <a:pt x="84" y="293"/>
                    </a:cubicBezTo>
                    <a:cubicBezTo>
                      <a:pt x="0" y="1"/>
                      <a:pt x="471" y="157"/>
                      <a:pt x="241" y="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4126228" y="2659670"/>
                <a:ext cx="34601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98" extrusionOk="0">
                    <a:moveTo>
                      <a:pt x="219" y="22"/>
                    </a:moveTo>
                    <a:cubicBezTo>
                      <a:pt x="428" y="179"/>
                      <a:pt x="94" y="398"/>
                      <a:pt x="31" y="200"/>
                    </a:cubicBezTo>
                    <a:cubicBezTo>
                      <a:pt x="0" y="105"/>
                      <a:pt x="63" y="1"/>
                      <a:pt x="219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0"/>
              <p:cNvSpPr/>
              <p:nvPr/>
            </p:nvSpPr>
            <p:spPr>
              <a:xfrm>
                <a:off x="4206238" y="2660558"/>
                <a:ext cx="29600" cy="2871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6" extrusionOk="0">
                    <a:moveTo>
                      <a:pt x="158" y="324"/>
                    </a:moveTo>
                    <a:cubicBezTo>
                      <a:pt x="1" y="105"/>
                      <a:pt x="346" y="1"/>
                      <a:pt x="367" y="199"/>
                    </a:cubicBezTo>
                    <a:cubicBezTo>
                      <a:pt x="367" y="293"/>
                      <a:pt x="272" y="356"/>
                      <a:pt x="158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0"/>
              <p:cNvSpPr/>
              <p:nvPr/>
            </p:nvSpPr>
            <p:spPr>
              <a:xfrm>
                <a:off x="4202044" y="2726289"/>
                <a:ext cx="27907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98" extrusionOk="0">
                    <a:moveTo>
                      <a:pt x="178" y="397"/>
                    </a:moveTo>
                    <a:cubicBezTo>
                      <a:pt x="63" y="377"/>
                      <a:pt x="1" y="303"/>
                      <a:pt x="22" y="157"/>
                    </a:cubicBezTo>
                    <a:cubicBezTo>
                      <a:pt x="157" y="0"/>
                      <a:pt x="345" y="303"/>
                      <a:pt x="178" y="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4133003" y="2747340"/>
                <a:ext cx="33714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502" extrusionOk="0">
                    <a:moveTo>
                      <a:pt x="324" y="116"/>
                    </a:moveTo>
                    <a:cubicBezTo>
                      <a:pt x="418" y="199"/>
                      <a:pt x="397" y="408"/>
                      <a:pt x="293" y="429"/>
                    </a:cubicBezTo>
                    <a:cubicBezTo>
                      <a:pt x="52" y="502"/>
                      <a:pt x="0" y="0"/>
                      <a:pt x="324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0"/>
              <p:cNvSpPr/>
              <p:nvPr/>
            </p:nvSpPr>
            <p:spPr>
              <a:xfrm>
                <a:off x="4127922" y="2818959"/>
                <a:ext cx="3379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314" y="115"/>
                    </a:moveTo>
                    <a:cubicBezTo>
                      <a:pt x="418" y="210"/>
                      <a:pt x="356" y="387"/>
                      <a:pt x="230" y="398"/>
                    </a:cubicBezTo>
                    <a:cubicBezTo>
                      <a:pt x="0" y="419"/>
                      <a:pt x="0" y="1"/>
                      <a:pt x="314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4178493" y="2866947"/>
                <a:ext cx="35488" cy="3298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9" extrusionOk="0">
                    <a:moveTo>
                      <a:pt x="219" y="22"/>
                    </a:moveTo>
                    <a:cubicBezTo>
                      <a:pt x="439" y="210"/>
                      <a:pt x="52" y="409"/>
                      <a:pt x="10" y="179"/>
                    </a:cubicBezTo>
                    <a:cubicBezTo>
                      <a:pt x="0" y="74"/>
                      <a:pt x="52" y="1"/>
                      <a:pt x="219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4127035" y="2922598"/>
                <a:ext cx="28713" cy="3298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09" extrusionOk="0">
                    <a:moveTo>
                      <a:pt x="126" y="42"/>
                    </a:moveTo>
                    <a:cubicBezTo>
                      <a:pt x="262" y="0"/>
                      <a:pt x="325" y="74"/>
                      <a:pt x="335" y="167"/>
                    </a:cubicBezTo>
                    <a:cubicBezTo>
                      <a:pt x="356" y="376"/>
                      <a:pt x="11" y="408"/>
                      <a:pt x="1" y="199"/>
                    </a:cubicBezTo>
                    <a:cubicBezTo>
                      <a:pt x="1" y="105"/>
                      <a:pt x="42" y="63"/>
                      <a:pt x="126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0"/>
              <p:cNvSpPr/>
              <p:nvPr/>
            </p:nvSpPr>
            <p:spPr>
              <a:xfrm>
                <a:off x="4207932" y="2917516"/>
                <a:ext cx="38069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1" extrusionOk="0">
                    <a:moveTo>
                      <a:pt x="178" y="105"/>
                    </a:moveTo>
                    <a:cubicBezTo>
                      <a:pt x="471" y="1"/>
                      <a:pt x="460" y="429"/>
                      <a:pt x="262" y="450"/>
                    </a:cubicBezTo>
                    <a:cubicBezTo>
                      <a:pt x="63" y="460"/>
                      <a:pt x="0" y="168"/>
                      <a:pt x="178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0"/>
              <p:cNvSpPr/>
              <p:nvPr/>
            </p:nvSpPr>
            <p:spPr>
              <a:xfrm>
                <a:off x="4170830" y="2968973"/>
                <a:ext cx="35488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19" extrusionOk="0">
                    <a:moveTo>
                      <a:pt x="325" y="105"/>
                    </a:moveTo>
                    <a:cubicBezTo>
                      <a:pt x="440" y="219"/>
                      <a:pt x="377" y="407"/>
                      <a:pt x="231" y="407"/>
                    </a:cubicBezTo>
                    <a:cubicBezTo>
                      <a:pt x="1" y="418"/>
                      <a:pt x="12" y="0"/>
                      <a:pt x="325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0"/>
              <p:cNvSpPr/>
              <p:nvPr/>
            </p:nvSpPr>
            <p:spPr>
              <a:xfrm>
                <a:off x="4202044" y="3016961"/>
                <a:ext cx="18631" cy="2959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67" extrusionOk="0">
                    <a:moveTo>
                      <a:pt x="22" y="251"/>
                    </a:moveTo>
                    <a:cubicBezTo>
                      <a:pt x="1" y="230"/>
                      <a:pt x="1" y="137"/>
                      <a:pt x="22" y="116"/>
                    </a:cubicBezTo>
                    <a:cubicBezTo>
                      <a:pt x="231" y="0"/>
                      <a:pt x="231" y="366"/>
                      <a:pt x="22" y="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0"/>
              <p:cNvSpPr/>
              <p:nvPr/>
            </p:nvSpPr>
            <p:spPr>
              <a:xfrm>
                <a:off x="4127035" y="3019542"/>
                <a:ext cx="4307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575" extrusionOk="0">
                    <a:moveTo>
                      <a:pt x="199" y="94"/>
                    </a:moveTo>
                    <a:cubicBezTo>
                      <a:pt x="534" y="0"/>
                      <a:pt x="492" y="574"/>
                      <a:pt x="168" y="470"/>
                    </a:cubicBezTo>
                    <a:cubicBezTo>
                      <a:pt x="1" y="428"/>
                      <a:pt x="32" y="146"/>
                      <a:pt x="199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0"/>
              <p:cNvSpPr/>
              <p:nvPr/>
            </p:nvSpPr>
            <p:spPr>
              <a:xfrm>
                <a:off x="4207125" y="3120599"/>
                <a:ext cx="50651" cy="42262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24" extrusionOk="0">
                    <a:moveTo>
                      <a:pt x="303" y="22"/>
                    </a:moveTo>
                    <a:cubicBezTo>
                      <a:pt x="356" y="11"/>
                      <a:pt x="387" y="1"/>
                      <a:pt x="428" y="11"/>
                    </a:cubicBezTo>
                    <a:cubicBezTo>
                      <a:pt x="627" y="53"/>
                      <a:pt x="627" y="398"/>
                      <a:pt x="449" y="450"/>
                    </a:cubicBezTo>
                    <a:cubicBezTo>
                      <a:pt x="157" y="523"/>
                      <a:pt x="0" y="105"/>
                      <a:pt x="303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0"/>
              <p:cNvSpPr/>
              <p:nvPr/>
            </p:nvSpPr>
            <p:spPr>
              <a:xfrm>
                <a:off x="4175105" y="3123987"/>
                <a:ext cx="13550" cy="10969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6" extrusionOk="0">
                    <a:moveTo>
                      <a:pt x="147" y="31"/>
                    </a:moveTo>
                    <a:cubicBezTo>
                      <a:pt x="168" y="115"/>
                      <a:pt x="126" y="136"/>
                      <a:pt x="52" y="136"/>
                    </a:cubicBezTo>
                    <a:cubicBezTo>
                      <a:pt x="52" y="126"/>
                      <a:pt x="42" y="115"/>
                      <a:pt x="21" y="105"/>
                    </a:cubicBezTo>
                    <a:cubicBezTo>
                      <a:pt x="0" y="11"/>
                      <a:pt x="84" y="1"/>
                      <a:pt x="147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0"/>
              <p:cNvSpPr/>
              <p:nvPr/>
            </p:nvSpPr>
            <p:spPr>
              <a:xfrm>
                <a:off x="4138004" y="3215769"/>
                <a:ext cx="54845" cy="54037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0" extrusionOk="0">
                    <a:moveTo>
                      <a:pt x="251" y="54"/>
                    </a:moveTo>
                    <a:cubicBezTo>
                      <a:pt x="429" y="1"/>
                      <a:pt x="679" y="116"/>
                      <a:pt x="638" y="335"/>
                    </a:cubicBezTo>
                    <a:cubicBezTo>
                      <a:pt x="586" y="670"/>
                      <a:pt x="1" y="555"/>
                      <a:pt x="94" y="200"/>
                    </a:cubicBezTo>
                    <a:cubicBezTo>
                      <a:pt x="105" y="147"/>
                      <a:pt x="157" y="84"/>
                      <a:pt x="251" y="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0"/>
              <p:cNvSpPr/>
              <p:nvPr/>
            </p:nvSpPr>
            <p:spPr>
              <a:xfrm>
                <a:off x="4216320" y="3227625"/>
                <a:ext cx="32101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88" extrusionOk="0">
                    <a:moveTo>
                      <a:pt x="304" y="116"/>
                    </a:moveTo>
                    <a:cubicBezTo>
                      <a:pt x="398" y="324"/>
                      <a:pt x="95" y="387"/>
                      <a:pt x="43" y="241"/>
                    </a:cubicBezTo>
                    <a:cubicBezTo>
                      <a:pt x="1" y="105"/>
                      <a:pt x="179" y="0"/>
                      <a:pt x="304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0"/>
              <p:cNvSpPr/>
              <p:nvPr/>
            </p:nvSpPr>
            <p:spPr>
              <a:xfrm>
                <a:off x="4153974" y="3292551"/>
                <a:ext cx="29600" cy="3790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70" extrusionOk="0">
                    <a:moveTo>
                      <a:pt x="346" y="240"/>
                    </a:moveTo>
                    <a:cubicBezTo>
                      <a:pt x="367" y="365"/>
                      <a:pt x="325" y="418"/>
                      <a:pt x="252" y="428"/>
                    </a:cubicBezTo>
                    <a:cubicBezTo>
                      <a:pt x="1" y="470"/>
                      <a:pt x="147" y="0"/>
                      <a:pt x="346" y="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0"/>
              <p:cNvSpPr/>
              <p:nvPr/>
            </p:nvSpPr>
            <p:spPr>
              <a:xfrm>
                <a:off x="4244227" y="3332957"/>
                <a:ext cx="30407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08" extrusionOk="0">
                    <a:moveTo>
                      <a:pt x="272" y="115"/>
                    </a:moveTo>
                    <a:cubicBezTo>
                      <a:pt x="376" y="356"/>
                      <a:pt x="42" y="408"/>
                      <a:pt x="21" y="230"/>
                    </a:cubicBezTo>
                    <a:cubicBezTo>
                      <a:pt x="0" y="105"/>
                      <a:pt x="146" y="1"/>
                      <a:pt x="272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4187687" y="3375058"/>
                <a:ext cx="40569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29" extrusionOk="0">
                    <a:moveTo>
                      <a:pt x="210" y="84"/>
                    </a:moveTo>
                    <a:cubicBezTo>
                      <a:pt x="492" y="1"/>
                      <a:pt x="502" y="429"/>
                      <a:pt x="262" y="429"/>
                    </a:cubicBezTo>
                    <a:cubicBezTo>
                      <a:pt x="84" y="429"/>
                      <a:pt x="1" y="136"/>
                      <a:pt x="210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0"/>
              <p:cNvSpPr/>
              <p:nvPr/>
            </p:nvSpPr>
            <p:spPr>
              <a:xfrm>
                <a:off x="4155667" y="3449258"/>
                <a:ext cx="14437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68" extrusionOk="0">
                    <a:moveTo>
                      <a:pt x="168" y="63"/>
                    </a:moveTo>
                    <a:cubicBezTo>
                      <a:pt x="168" y="105"/>
                      <a:pt x="179" y="147"/>
                      <a:pt x="158" y="167"/>
                    </a:cubicBezTo>
                    <a:lnTo>
                      <a:pt x="74" y="167"/>
                    </a:lnTo>
                    <a:cubicBezTo>
                      <a:pt x="1" y="115"/>
                      <a:pt x="84" y="0"/>
                      <a:pt x="168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0"/>
              <p:cNvSpPr/>
              <p:nvPr/>
            </p:nvSpPr>
            <p:spPr>
              <a:xfrm>
                <a:off x="4176799" y="3470309"/>
                <a:ext cx="38795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08" extrusionOk="0">
                    <a:moveTo>
                      <a:pt x="314" y="21"/>
                    </a:moveTo>
                    <a:cubicBezTo>
                      <a:pt x="366" y="0"/>
                      <a:pt x="449" y="21"/>
                      <a:pt x="460" y="115"/>
                    </a:cubicBezTo>
                    <a:cubicBezTo>
                      <a:pt x="481" y="408"/>
                      <a:pt x="0" y="104"/>
                      <a:pt x="314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0"/>
              <p:cNvSpPr/>
              <p:nvPr/>
            </p:nvSpPr>
            <p:spPr>
              <a:xfrm>
                <a:off x="4256002" y="3506522"/>
                <a:ext cx="42183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96" extrusionOk="0">
                    <a:moveTo>
                      <a:pt x="157" y="42"/>
                    </a:moveTo>
                    <a:cubicBezTo>
                      <a:pt x="303" y="1"/>
                      <a:pt x="407" y="52"/>
                      <a:pt x="439" y="168"/>
                    </a:cubicBezTo>
                    <a:cubicBezTo>
                      <a:pt x="523" y="512"/>
                      <a:pt x="0" y="596"/>
                      <a:pt x="0" y="241"/>
                    </a:cubicBezTo>
                    <a:cubicBezTo>
                      <a:pt x="0" y="136"/>
                      <a:pt x="42" y="73"/>
                      <a:pt x="157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0"/>
              <p:cNvSpPr/>
              <p:nvPr/>
            </p:nvSpPr>
            <p:spPr>
              <a:xfrm>
                <a:off x="4156555" y="3545315"/>
                <a:ext cx="43876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02" extrusionOk="0">
                    <a:moveTo>
                      <a:pt x="251" y="21"/>
                    </a:moveTo>
                    <a:cubicBezTo>
                      <a:pt x="356" y="0"/>
                      <a:pt x="470" y="52"/>
                      <a:pt x="491" y="177"/>
                    </a:cubicBezTo>
                    <a:cubicBezTo>
                      <a:pt x="544" y="502"/>
                      <a:pt x="1" y="449"/>
                      <a:pt x="115" y="115"/>
                    </a:cubicBezTo>
                    <a:cubicBezTo>
                      <a:pt x="126" y="63"/>
                      <a:pt x="178" y="31"/>
                      <a:pt x="251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0"/>
              <p:cNvSpPr/>
              <p:nvPr/>
            </p:nvSpPr>
            <p:spPr>
              <a:xfrm>
                <a:off x="4211319" y="3597498"/>
                <a:ext cx="31294" cy="2790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46" extrusionOk="0">
                    <a:moveTo>
                      <a:pt x="230" y="294"/>
                    </a:moveTo>
                    <a:cubicBezTo>
                      <a:pt x="116" y="345"/>
                      <a:pt x="21" y="294"/>
                      <a:pt x="11" y="199"/>
                    </a:cubicBezTo>
                    <a:cubicBezTo>
                      <a:pt x="0" y="1"/>
                      <a:pt x="387" y="43"/>
                      <a:pt x="230" y="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0"/>
              <p:cNvSpPr/>
              <p:nvPr/>
            </p:nvSpPr>
            <p:spPr>
              <a:xfrm>
                <a:off x="4268584" y="3637985"/>
                <a:ext cx="36375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1" extrusionOk="0">
                    <a:moveTo>
                      <a:pt x="168" y="63"/>
                    </a:moveTo>
                    <a:cubicBezTo>
                      <a:pt x="450" y="0"/>
                      <a:pt x="346" y="460"/>
                      <a:pt x="126" y="345"/>
                    </a:cubicBezTo>
                    <a:cubicBezTo>
                      <a:pt x="42" y="303"/>
                      <a:pt x="1" y="105"/>
                      <a:pt x="168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0"/>
              <p:cNvSpPr/>
              <p:nvPr/>
            </p:nvSpPr>
            <p:spPr>
              <a:xfrm>
                <a:off x="4213900" y="3696942"/>
                <a:ext cx="34520" cy="3968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92" extrusionOk="0">
                    <a:moveTo>
                      <a:pt x="156" y="43"/>
                    </a:moveTo>
                    <a:cubicBezTo>
                      <a:pt x="293" y="1"/>
                      <a:pt x="418" y="73"/>
                      <a:pt x="428" y="220"/>
                    </a:cubicBezTo>
                    <a:cubicBezTo>
                      <a:pt x="428" y="481"/>
                      <a:pt x="31" y="491"/>
                      <a:pt x="10" y="252"/>
                    </a:cubicBezTo>
                    <a:cubicBezTo>
                      <a:pt x="0" y="126"/>
                      <a:pt x="52" y="73"/>
                      <a:pt x="156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0"/>
              <p:cNvSpPr/>
              <p:nvPr/>
            </p:nvSpPr>
            <p:spPr>
              <a:xfrm>
                <a:off x="4389970" y="3121406"/>
                <a:ext cx="265516" cy="503997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6249" extrusionOk="0">
                    <a:moveTo>
                      <a:pt x="648" y="105"/>
                    </a:moveTo>
                    <a:cubicBezTo>
                      <a:pt x="1181" y="1"/>
                      <a:pt x="1358" y="513"/>
                      <a:pt x="1432" y="962"/>
                    </a:cubicBezTo>
                    <a:cubicBezTo>
                      <a:pt x="1515" y="1380"/>
                      <a:pt x="1515" y="1746"/>
                      <a:pt x="1567" y="2206"/>
                    </a:cubicBezTo>
                    <a:cubicBezTo>
                      <a:pt x="1641" y="2958"/>
                      <a:pt x="1797" y="3992"/>
                      <a:pt x="2080" y="4420"/>
                    </a:cubicBezTo>
                    <a:cubicBezTo>
                      <a:pt x="2152" y="4535"/>
                      <a:pt x="2247" y="4619"/>
                      <a:pt x="2382" y="4702"/>
                    </a:cubicBezTo>
                    <a:cubicBezTo>
                      <a:pt x="2696" y="4901"/>
                      <a:pt x="3030" y="4869"/>
                      <a:pt x="3166" y="5162"/>
                    </a:cubicBezTo>
                    <a:cubicBezTo>
                      <a:pt x="3208" y="5235"/>
                      <a:pt x="3166" y="5350"/>
                      <a:pt x="3187" y="5475"/>
                    </a:cubicBezTo>
                    <a:cubicBezTo>
                      <a:pt x="3197" y="5580"/>
                      <a:pt x="3291" y="5684"/>
                      <a:pt x="3260" y="5841"/>
                    </a:cubicBezTo>
                    <a:cubicBezTo>
                      <a:pt x="3187" y="6248"/>
                      <a:pt x="2612" y="6217"/>
                      <a:pt x="2226" y="6060"/>
                    </a:cubicBezTo>
                    <a:cubicBezTo>
                      <a:pt x="1787" y="5883"/>
                      <a:pt x="1369" y="5517"/>
                      <a:pt x="1087" y="5152"/>
                    </a:cubicBezTo>
                    <a:cubicBezTo>
                      <a:pt x="805" y="4765"/>
                      <a:pt x="617" y="4263"/>
                      <a:pt x="450" y="3741"/>
                    </a:cubicBezTo>
                    <a:cubicBezTo>
                      <a:pt x="230" y="3093"/>
                      <a:pt x="0" y="2048"/>
                      <a:pt x="115" y="1066"/>
                    </a:cubicBezTo>
                    <a:cubicBezTo>
                      <a:pt x="167" y="607"/>
                      <a:pt x="220" y="200"/>
                      <a:pt x="648" y="1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0"/>
              <p:cNvSpPr/>
              <p:nvPr/>
            </p:nvSpPr>
            <p:spPr>
              <a:xfrm>
                <a:off x="4433766" y="3112212"/>
                <a:ext cx="192201" cy="450041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5580" extrusionOk="0">
                    <a:moveTo>
                      <a:pt x="293" y="0"/>
                    </a:moveTo>
                    <a:cubicBezTo>
                      <a:pt x="314" y="0"/>
                      <a:pt x="325" y="10"/>
                      <a:pt x="325" y="21"/>
                    </a:cubicBezTo>
                    <a:cubicBezTo>
                      <a:pt x="314" y="1338"/>
                      <a:pt x="376" y="2518"/>
                      <a:pt x="701" y="3448"/>
                    </a:cubicBezTo>
                    <a:cubicBezTo>
                      <a:pt x="962" y="4168"/>
                      <a:pt x="1328" y="4733"/>
                      <a:pt x="1902" y="5099"/>
                    </a:cubicBezTo>
                    <a:cubicBezTo>
                      <a:pt x="2069" y="5213"/>
                      <a:pt x="2382" y="5266"/>
                      <a:pt x="2372" y="5579"/>
                    </a:cubicBezTo>
                    <a:cubicBezTo>
                      <a:pt x="544" y="4931"/>
                      <a:pt x="0" y="2622"/>
                      <a:pt x="283" y="52"/>
                    </a:cubicBezTo>
                    <a:cubicBezTo>
                      <a:pt x="272" y="21"/>
                      <a:pt x="293" y="21"/>
                      <a:pt x="2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0"/>
              <p:cNvSpPr/>
              <p:nvPr/>
            </p:nvSpPr>
            <p:spPr>
              <a:xfrm>
                <a:off x="4402633" y="3145037"/>
                <a:ext cx="230915" cy="463510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5747" extrusionOk="0">
                    <a:moveTo>
                      <a:pt x="0" y="0"/>
                    </a:moveTo>
                    <a:cubicBezTo>
                      <a:pt x="21" y="0"/>
                      <a:pt x="31" y="11"/>
                      <a:pt x="31" y="21"/>
                    </a:cubicBezTo>
                    <a:cubicBezTo>
                      <a:pt x="177" y="1348"/>
                      <a:pt x="376" y="2508"/>
                      <a:pt x="836" y="3469"/>
                    </a:cubicBezTo>
                    <a:cubicBezTo>
                      <a:pt x="1201" y="4221"/>
                      <a:pt x="1619" y="4775"/>
                      <a:pt x="2288" y="5203"/>
                    </a:cubicBezTo>
                    <a:cubicBezTo>
                      <a:pt x="2382" y="5256"/>
                      <a:pt x="2508" y="5339"/>
                      <a:pt x="2622" y="5402"/>
                    </a:cubicBezTo>
                    <a:cubicBezTo>
                      <a:pt x="2727" y="5465"/>
                      <a:pt x="2863" y="5527"/>
                      <a:pt x="2842" y="5705"/>
                    </a:cubicBezTo>
                    <a:cubicBezTo>
                      <a:pt x="2810" y="5746"/>
                      <a:pt x="2727" y="5684"/>
                      <a:pt x="2685" y="5653"/>
                    </a:cubicBezTo>
                    <a:cubicBezTo>
                      <a:pt x="2518" y="5569"/>
                      <a:pt x="2361" y="5444"/>
                      <a:pt x="2194" y="5339"/>
                    </a:cubicBezTo>
                    <a:cubicBezTo>
                      <a:pt x="1526" y="4921"/>
                      <a:pt x="1066" y="4378"/>
                      <a:pt x="711" y="3605"/>
                    </a:cubicBezTo>
                    <a:cubicBezTo>
                      <a:pt x="272" y="2644"/>
                      <a:pt x="21" y="1432"/>
                      <a:pt x="0" y="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0"/>
              <p:cNvSpPr/>
              <p:nvPr/>
            </p:nvSpPr>
            <p:spPr>
              <a:xfrm>
                <a:off x="4752272" y="2758308"/>
                <a:ext cx="136549" cy="33035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4096" extrusionOk="0">
                    <a:moveTo>
                      <a:pt x="429" y="63"/>
                    </a:moveTo>
                    <a:cubicBezTo>
                      <a:pt x="743" y="0"/>
                      <a:pt x="972" y="198"/>
                      <a:pt x="1003" y="544"/>
                    </a:cubicBezTo>
                    <a:cubicBezTo>
                      <a:pt x="1035" y="836"/>
                      <a:pt x="1003" y="1034"/>
                      <a:pt x="1024" y="1285"/>
                    </a:cubicBezTo>
                    <a:cubicBezTo>
                      <a:pt x="1066" y="1839"/>
                      <a:pt x="1181" y="2413"/>
                      <a:pt x="1338" y="2738"/>
                    </a:cubicBezTo>
                    <a:cubicBezTo>
                      <a:pt x="1432" y="2926"/>
                      <a:pt x="1588" y="3030"/>
                      <a:pt x="1641" y="3207"/>
                    </a:cubicBezTo>
                    <a:cubicBezTo>
                      <a:pt x="1662" y="3291"/>
                      <a:pt x="1641" y="3395"/>
                      <a:pt x="1651" y="3479"/>
                    </a:cubicBezTo>
                    <a:cubicBezTo>
                      <a:pt x="1662" y="3563"/>
                      <a:pt x="1693" y="3636"/>
                      <a:pt x="1672" y="3741"/>
                    </a:cubicBezTo>
                    <a:cubicBezTo>
                      <a:pt x="1630" y="3897"/>
                      <a:pt x="1442" y="4022"/>
                      <a:pt x="1317" y="4043"/>
                    </a:cubicBezTo>
                    <a:cubicBezTo>
                      <a:pt x="962" y="4096"/>
                      <a:pt x="680" y="3761"/>
                      <a:pt x="523" y="3490"/>
                    </a:cubicBezTo>
                    <a:cubicBezTo>
                      <a:pt x="356" y="3207"/>
                      <a:pt x="241" y="2821"/>
                      <a:pt x="158" y="2455"/>
                    </a:cubicBezTo>
                    <a:cubicBezTo>
                      <a:pt x="63" y="2058"/>
                      <a:pt x="21" y="1630"/>
                      <a:pt x="11" y="1191"/>
                    </a:cubicBezTo>
                    <a:cubicBezTo>
                      <a:pt x="11" y="732"/>
                      <a:pt x="0" y="147"/>
                      <a:pt x="429" y="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0"/>
              <p:cNvSpPr/>
              <p:nvPr/>
            </p:nvSpPr>
            <p:spPr>
              <a:xfrm>
                <a:off x="4764935" y="2745646"/>
                <a:ext cx="110417" cy="31857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50" extrusionOk="0">
                    <a:moveTo>
                      <a:pt x="168" y="0"/>
                    </a:moveTo>
                    <a:lnTo>
                      <a:pt x="220" y="0"/>
                    </a:lnTo>
                    <a:cubicBezTo>
                      <a:pt x="303" y="272"/>
                      <a:pt x="261" y="575"/>
                      <a:pt x="272" y="868"/>
                    </a:cubicBezTo>
                    <a:cubicBezTo>
                      <a:pt x="272" y="1160"/>
                      <a:pt x="293" y="1442"/>
                      <a:pt x="314" y="1725"/>
                    </a:cubicBezTo>
                    <a:cubicBezTo>
                      <a:pt x="366" y="2320"/>
                      <a:pt x="449" y="2946"/>
                      <a:pt x="711" y="3292"/>
                    </a:cubicBezTo>
                    <a:cubicBezTo>
                      <a:pt x="867" y="3490"/>
                      <a:pt x="1045" y="3584"/>
                      <a:pt x="1223" y="3761"/>
                    </a:cubicBezTo>
                    <a:cubicBezTo>
                      <a:pt x="1264" y="3793"/>
                      <a:pt x="1369" y="3866"/>
                      <a:pt x="1327" y="3949"/>
                    </a:cubicBezTo>
                    <a:cubicBezTo>
                      <a:pt x="1118" y="3898"/>
                      <a:pt x="920" y="3761"/>
                      <a:pt x="774" y="3636"/>
                    </a:cubicBezTo>
                    <a:cubicBezTo>
                      <a:pt x="1" y="2978"/>
                      <a:pt x="94" y="1379"/>
                      <a:pt x="168" y="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0"/>
              <p:cNvSpPr/>
              <p:nvPr/>
            </p:nvSpPr>
            <p:spPr>
              <a:xfrm>
                <a:off x="4794374" y="2746533"/>
                <a:ext cx="73477" cy="28994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595" extrusionOk="0">
                    <a:moveTo>
                      <a:pt x="126" y="0"/>
                    </a:moveTo>
                    <a:lnTo>
                      <a:pt x="168" y="0"/>
                    </a:lnTo>
                    <a:cubicBezTo>
                      <a:pt x="179" y="1275"/>
                      <a:pt x="179" y="2487"/>
                      <a:pt x="690" y="3249"/>
                    </a:cubicBezTo>
                    <a:cubicBezTo>
                      <a:pt x="722" y="3302"/>
                      <a:pt x="764" y="3353"/>
                      <a:pt x="795" y="3406"/>
                    </a:cubicBezTo>
                    <a:cubicBezTo>
                      <a:pt x="837" y="3448"/>
                      <a:pt x="910" y="3490"/>
                      <a:pt x="910" y="3562"/>
                    </a:cubicBezTo>
                    <a:cubicBezTo>
                      <a:pt x="806" y="3594"/>
                      <a:pt x="690" y="3500"/>
                      <a:pt x="628" y="3416"/>
                    </a:cubicBezTo>
                    <a:cubicBezTo>
                      <a:pt x="53" y="2768"/>
                      <a:pt x="1" y="1275"/>
                      <a:pt x="126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0"/>
              <p:cNvSpPr/>
              <p:nvPr/>
            </p:nvSpPr>
            <p:spPr>
              <a:xfrm>
                <a:off x="4710977" y="2870335"/>
                <a:ext cx="236077" cy="642155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7962" extrusionOk="0">
                    <a:moveTo>
                      <a:pt x="85" y="7961"/>
                    </a:moveTo>
                    <a:cubicBezTo>
                      <a:pt x="64" y="7648"/>
                      <a:pt x="64" y="7283"/>
                      <a:pt x="43" y="6969"/>
                    </a:cubicBezTo>
                    <a:cubicBezTo>
                      <a:pt x="32" y="6865"/>
                      <a:pt x="1" y="6749"/>
                      <a:pt x="11" y="6666"/>
                    </a:cubicBezTo>
                    <a:cubicBezTo>
                      <a:pt x="22" y="6561"/>
                      <a:pt x="147" y="6468"/>
                      <a:pt x="231" y="6373"/>
                    </a:cubicBezTo>
                    <a:cubicBezTo>
                      <a:pt x="440" y="6123"/>
                      <a:pt x="742" y="5778"/>
                      <a:pt x="889" y="5475"/>
                    </a:cubicBezTo>
                    <a:cubicBezTo>
                      <a:pt x="1004" y="5235"/>
                      <a:pt x="1067" y="4963"/>
                      <a:pt x="1139" y="4681"/>
                    </a:cubicBezTo>
                    <a:cubicBezTo>
                      <a:pt x="1348" y="3887"/>
                      <a:pt x="1432" y="2958"/>
                      <a:pt x="1547" y="2006"/>
                    </a:cubicBezTo>
                    <a:cubicBezTo>
                      <a:pt x="1589" y="1735"/>
                      <a:pt x="1631" y="1411"/>
                      <a:pt x="1693" y="1108"/>
                    </a:cubicBezTo>
                    <a:cubicBezTo>
                      <a:pt x="1787" y="659"/>
                      <a:pt x="1861" y="262"/>
                      <a:pt x="2247" y="105"/>
                    </a:cubicBezTo>
                    <a:cubicBezTo>
                      <a:pt x="2487" y="0"/>
                      <a:pt x="2759" y="209"/>
                      <a:pt x="2822" y="387"/>
                    </a:cubicBezTo>
                    <a:cubicBezTo>
                      <a:pt x="2926" y="659"/>
                      <a:pt x="2832" y="1296"/>
                      <a:pt x="2790" y="1599"/>
                    </a:cubicBezTo>
                    <a:cubicBezTo>
                      <a:pt x="2748" y="2017"/>
                      <a:pt x="2675" y="2435"/>
                      <a:pt x="2634" y="2738"/>
                    </a:cubicBezTo>
                    <a:cubicBezTo>
                      <a:pt x="2529" y="3563"/>
                      <a:pt x="2404" y="4242"/>
                      <a:pt x="2195" y="4890"/>
                    </a:cubicBezTo>
                    <a:cubicBezTo>
                      <a:pt x="1965" y="5590"/>
                      <a:pt x="1662" y="6113"/>
                      <a:pt x="1317" y="6603"/>
                    </a:cubicBezTo>
                    <a:cubicBezTo>
                      <a:pt x="1046" y="6990"/>
                      <a:pt x="774" y="7345"/>
                      <a:pt x="419" y="7648"/>
                    </a:cubicBezTo>
                    <a:cubicBezTo>
                      <a:pt x="387" y="7680"/>
                      <a:pt x="345" y="7701"/>
                      <a:pt x="324" y="7722"/>
                    </a:cubicBezTo>
                    <a:cubicBezTo>
                      <a:pt x="252" y="7794"/>
                      <a:pt x="210" y="7920"/>
                      <a:pt x="85" y="79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0"/>
              <p:cNvSpPr/>
              <p:nvPr/>
            </p:nvSpPr>
            <p:spPr>
              <a:xfrm>
                <a:off x="4695007" y="2859447"/>
                <a:ext cx="192201" cy="615943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7637" extrusionOk="0">
                    <a:moveTo>
                      <a:pt x="2340" y="0"/>
                    </a:moveTo>
                    <a:lnTo>
                      <a:pt x="2382" y="0"/>
                    </a:lnTo>
                    <a:cubicBezTo>
                      <a:pt x="2351" y="783"/>
                      <a:pt x="2257" y="1567"/>
                      <a:pt x="2142" y="2319"/>
                    </a:cubicBezTo>
                    <a:cubicBezTo>
                      <a:pt x="1922" y="3803"/>
                      <a:pt x="1776" y="5296"/>
                      <a:pt x="1128" y="6310"/>
                    </a:cubicBezTo>
                    <a:cubicBezTo>
                      <a:pt x="857" y="6749"/>
                      <a:pt x="502" y="7093"/>
                      <a:pt x="167" y="7490"/>
                    </a:cubicBezTo>
                    <a:cubicBezTo>
                      <a:pt x="125" y="7543"/>
                      <a:pt x="84" y="7637"/>
                      <a:pt x="0" y="7627"/>
                    </a:cubicBezTo>
                    <a:cubicBezTo>
                      <a:pt x="32" y="7460"/>
                      <a:pt x="136" y="7344"/>
                      <a:pt x="230" y="7230"/>
                    </a:cubicBezTo>
                    <a:cubicBezTo>
                      <a:pt x="481" y="6895"/>
                      <a:pt x="794" y="6582"/>
                      <a:pt x="1014" y="6195"/>
                    </a:cubicBezTo>
                    <a:cubicBezTo>
                      <a:pt x="1306" y="5693"/>
                      <a:pt x="1525" y="5078"/>
                      <a:pt x="1651" y="4377"/>
                    </a:cubicBezTo>
                    <a:cubicBezTo>
                      <a:pt x="1724" y="4022"/>
                      <a:pt x="1755" y="3657"/>
                      <a:pt x="1818" y="3281"/>
                    </a:cubicBezTo>
                    <a:cubicBezTo>
                      <a:pt x="1985" y="2225"/>
                      <a:pt x="2100" y="1108"/>
                      <a:pt x="2319" y="52"/>
                    </a:cubicBezTo>
                    <a:cubicBezTo>
                      <a:pt x="2330" y="42"/>
                      <a:pt x="2340" y="21"/>
                      <a:pt x="2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0"/>
              <p:cNvSpPr/>
              <p:nvPr/>
            </p:nvSpPr>
            <p:spPr>
              <a:xfrm>
                <a:off x="4731221" y="2875416"/>
                <a:ext cx="192201" cy="61513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7627" extrusionOk="0">
                    <a:moveTo>
                      <a:pt x="2341" y="0"/>
                    </a:moveTo>
                    <a:lnTo>
                      <a:pt x="2383" y="0"/>
                    </a:lnTo>
                    <a:cubicBezTo>
                      <a:pt x="2351" y="773"/>
                      <a:pt x="2257" y="1557"/>
                      <a:pt x="2142" y="2309"/>
                    </a:cubicBezTo>
                    <a:cubicBezTo>
                      <a:pt x="1923" y="3793"/>
                      <a:pt x="1777" y="5297"/>
                      <a:pt x="1139" y="6310"/>
                    </a:cubicBezTo>
                    <a:cubicBezTo>
                      <a:pt x="857" y="6749"/>
                      <a:pt x="502" y="7094"/>
                      <a:pt x="168" y="7491"/>
                    </a:cubicBezTo>
                    <a:cubicBezTo>
                      <a:pt x="126" y="7533"/>
                      <a:pt x="84" y="7627"/>
                      <a:pt x="1" y="7617"/>
                    </a:cubicBezTo>
                    <a:cubicBezTo>
                      <a:pt x="32" y="7460"/>
                      <a:pt x="136" y="7345"/>
                      <a:pt x="231" y="7220"/>
                    </a:cubicBezTo>
                    <a:cubicBezTo>
                      <a:pt x="481" y="6895"/>
                      <a:pt x="795" y="6572"/>
                      <a:pt x="1014" y="6196"/>
                    </a:cubicBezTo>
                    <a:cubicBezTo>
                      <a:pt x="1306" y="5684"/>
                      <a:pt x="1526" y="5068"/>
                      <a:pt x="1651" y="4367"/>
                    </a:cubicBezTo>
                    <a:cubicBezTo>
                      <a:pt x="1724" y="4012"/>
                      <a:pt x="1756" y="3647"/>
                      <a:pt x="1819" y="3271"/>
                    </a:cubicBezTo>
                    <a:cubicBezTo>
                      <a:pt x="1986" y="2215"/>
                      <a:pt x="2100" y="1098"/>
                      <a:pt x="2320" y="42"/>
                    </a:cubicBezTo>
                    <a:cubicBezTo>
                      <a:pt x="2330" y="32"/>
                      <a:pt x="2341" y="21"/>
                      <a:pt x="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0"/>
              <p:cNvSpPr/>
              <p:nvPr/>
            </p:nvSpPr>
            <p:spPr>
              <a:xfrm>
                <a:off x="4566121" y="2903241"/>
                <a:ext cx="206477" cy="851932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0563" extrusionOk="0">
                    <a:moveTo>
                      <a:pt x="2559" y="10510"/>
                    </a:moveTo>
                    <a:cubicBezTo>
                      <a:pt x="2006" y="10510"/>
                      <a:pt x="1484" y="10531"/>
                      <a:pt x="950" y="10562"/>
                    </a:cubicBezTo>
                    <a:cubicBezTo>
                      <a:pt x="690" y="9852"/>
                      <a:pt x="553" y="8985"/>
                      <a:pt x="439" y="8087"/>
                    </a:cubicBezTo>
                    <a:cubicBezTo>
                      <a:pt x="146" y="6007"/>
                      <a:pt x="0" y="3197"/>
                      <a:pt x="595" y="1285"/>
                    </a:cubicBezTo>
                    <a:cubicBezTo>
                      <a:pt x="741" y="804"/>
                      <a:pt x="992" y="0"/>
                      <a:pt x="1661" y="219"/>
                    </a:cubicBezTo>
                    <a:cubicBezTo>
                      <a:pt x="2340" y="439"/>
                      <a:pt x="2183" y="1797"/>
                      <a:pt x="2152" y="2591"/>
                    </a:cubicBezTo>
                    <a:cubicBezTo>
                      <a:pt x="2100" y="3573"/>
                      <a:pt x="2037" y="4461"/>
                      <a:pt x="1995" y="5349"/>
                    </a:cubicBezTo>
                    <a:cubicBezTo>
                      <a:pt x="1943" y="6300"/>
                      <a:pt x="1953" y="7272"/>
                      <a:pt x="2027" y="8138"/>
                    </a:cubicBezTo>
                    <a:cubicBezTo>
                      <a:pt x="2058" y="8588"/>
                      <a:pt x="2100" y="9027"/>
                      <a:pt x="2194" y="9424"/>
                    </a:cubicBezTo>
                    <a:cubicBezTo>
                      <a:pt x="2298" y="9821"/>
                      <a:pt x="2466" y="10165"/>
                      <a:pt x="2559" y="105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0"/>
              <p:cNvSpPr/>
              <p:nvPr/>
            </p:nvSpPr>
            <p:spPr>
              <a:xfrm>
                <a:off x="4603948" y="2904047"/>
                <a:ext cx="93640" cy="88814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1012" extrusionOk="0">
                    <a:moveTo>
                      <a:pt x="607" y="0"/>
                    </a:moveTo>
                    <a:cubicBezTo>
                      <a:pt x="628" y="0"/>
                      <a:pt x="628" y="11"/>
                      <a:pt x="628" y="21"/>
                    </a:cubicBezTo>
                    <a:cubicBezTo>
                      <a:pt x="335" y="1766"/>
                      <a:pt x="241" y="3761"/>
                      <a:pt x="325" y="5736"/>
                    </a:cubicBezTo>
                    <a:cubicBezTo>
                      <a:pt x="398" y="7492"/>
                      <a:pt x="711" y="9152"/>
                      <a:pt x="1056" y="10688"/>
                    </a:cubicBezTo>
                    <a:cubicBezTo>
                      <a:pt x="1066" y="10740"/>
                      <a:pt x="1077" y="10803"/>
                      <a:pt x="1087" y="10845"/>
                    </a:cubicBezTo>
                    <a:cubicBezTo>
                      <a:pt x="1087" y="10877"/>
                      <a:pt x="1161" y="10949"/>
                      <a:pt x="1087" y="10970"/>
                    </a:cubicBezTo>
                    <a:cubicBezTo>
                      <a:pt x="1035" y="10960"/>
                      <a:pt x="910" y="11012"/>
                      <a:pt x="910" y="10939"/>
                    </a:cubicBezTo>
                    <a:cubicBezTo>
                      <a:pt x="304" y="8620"/>
                      <a:pt x="1" y="5642"/>
                      <a:pt x="200" y="2675"/>
                    </a:cubicBezTo>
                    <a:cubicBezTo>
                      <a:pt x="251" y="1871"/>
                      <a:pt x="325" y="1035"/>
                      <a:pt x="471" y="304"/>
                    </a:cubicBezTo>
                    <a:cubicBezTo>
                      <a:pt x="492" y="209"/>
                      <a:pt x="481" y="84"/>
                      <a:pt x="565" y="21"/>
                    </a:cubicBezTo>
                    <a:cubicBezTo>
                      <a:pt x="586" y="21"/>
                      <a:pt x="607" y="21"/>
                      <a:pt x="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0"/>
              <p:cNvSpPr/>
              <p:nvPr/>
            </p:nvSpPr>
            <p:spPr>
              <a:xfrm>
                <a:off x="4669682" y="2898966"/>
                <a:ext cx="85252" cy="897501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128" extrusionOk="0">
                    <a:moveTo>
                      <a:pt x="429" y="63"/>
                    </a:moveTo>
                    <a:cubicBezTo>
                      <a:pt x="565" y="1"/>
                      <a:pt x="471" y="272"/>
                      <a:pt x="460" y="346"/>
                    </a:cubicBezTo>
                    <a:cubicBezTo>
                      <a:pt x="179" y="1965"/>
                      <a:pt x="200" y="3940"/>
                      <a:pt x="272" y="5737"/>
                    </a:cubicBezTo>
                    <a:cubicBezTo>
                      <a:pt x="304" y="6708"/>
                      <a:pt x="377" y="7669"/>
                      <a:pt x="502" y="8537"/>
                    </a:cubicBezTo>
                    <a:cubicBezTo>
                      <a:pt x="607" y="9247"/>
                      <a:pt x="795" y="10009"/>
                      <a:pt x="941" y="10741"/>
                    </a:cubicBezTo>
                    <a:cubicBezTo>
                      <a:pt x="973" y="10856"/>
                      <a:pt x="1056" y="11128"/>
                      <a:pt x="836" y="11023"/>
                    </a:cubicBezTo>
                    <a:cubicBezTo>
                      <a:pt x="785" y="11002"/>
                      <a:pt x="785" y="10866"/>
                      <a:pt x="774" y="10803"/>
                    </a:cubicBezTo>
                    <a:cubicBezTo>
                      <a:pt x="607" y="10125"/>
                      <a:pt x="398" y="9341"/>
                      <a:pt x="304" y="8630"/>
                    </a:cubicBezTo>
                    <a:cubicBezTo>
                      <a:pt x="179" y="7722"/>
                      <a:pt x="137" y="6750"/>
                      <a:pt x="95" y="5799"/>
                    </a:cubicBezTo>
                    <a:cubicBezTo>
                      <a:pt x="1" y="3794"/>
                      <a:pt x="53" y="1725"/>
                      <a:pt x="408" y="116"/>
                    </a:cubicBezTo>
                    <a:cubicBezTo>
                      <a:pt x="408" y="84"/>
                      <a:pt x="408" y="63"/>
                      <a:pt x="429" y="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0"/>
              <p:cNvSpPr/>
              <p:nvPr/>
            </p:nvSpPr>
            <p:spPr>
              <a:xfrm>
                <a:off x="5015208" y="2853478"/>
                <a:ext cx="168569" cy="492142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6102" extrusionOk="0">
                    <a:moveTo>
                      <a:pt x="659" y="32"/>
                    </a:moveTo>
                    <a:cubicBezTo>
                      <a:pt x="669" y="32"/>
                      <a:pt x="815" y="1"/>
                      <a:pt x="909" y="32"/>
                    </a:cubicBezTo>
                    <a:cubicBezTo>
                      <a:pt x="1202" y="116"/>
                      <a:pt x="1358" y="492"/>
                      <a:pt x="1379" y="941"/>
                    </a:cubicBezTo>
                    <a:cubicBezTo>
                      <a:pt x="1432" y="1672"/>
                      <a:pt x="1296" y="2675"/>
                      <a:pt x="1348" y="3574"/>
                    </a:cubicBezTo>
                    <a:cubicBezTo>
                      <a:pt x="1369" y="3919"/>
                      <a:pt x="1400" y="4556"/>
                      <a:pt x="1504" y="4785"/>
                    </a:cubicBezTo>
                    <a:cubicBezTo>
                      <a:pt x="1557" y="4890"/>
                      <a:pt x="1651" y="4911"/>
                      <a:pt x="1734" y="4973"/>
                    </a:cubicBezTo>
                    <a:cubicBezTo>
                      <a:pt x="2090" y="5266"/>
                      <a:pt x="1776" y="5904"/>
                      <a:pt x="1379" y="5997"/>
                    </a:cubicBezTo>
                    <a:cubicBezTo>
                      <a:pt x="951" y="6102"/>
                      <a:pt x="554" y="5642"/>
                      <a:pt x="355" y="5162"/>
                    </a:cubicBezTo>
                    <a:cubicBezTo>
                      <a:pt x="0" y="4253"/>
                      <a:pt x="94" y="3009"/>
                      <a:pt x="136" y="1860"/>
                    </a:cubicBezTo>
                    <a:cubicBezTo>
                      <a:pt x="157" y="1400"/>
                      <a:pt x="125" y="565"/>
                      <a:pt x="324" y="251"/>
                    </a:cubicBezTo>
                    <a:cubicBezTo>
                      <a:pt x="387" y="158"/>
                      <a:pt x="522" y="53"/>
                      <a:pt x="659" y="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0"/>
              <p:cNvSpPr/>
              <p:nvPr/>
            </p:nvSpPr>
            <p:spPr>
              <a:xfrm>
                <a:off x="4992463" y="2842590"/>
                <a:ext cx="238497" cy="645462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8003" extrusionOk="0">
                    <a:moveTo>
                      <a:pt x="1285" y="10"/>
                    </a:moveTo>
                    <a:cubicBezTo>
                      <a:pt x="1317" y="0"/>
                      <a:pt x="1317" y="21"/>
                      <a:pt x="1338" y="21"/>
                    </a:cubicBezTo>
                    <a:cubicBezTo>
                      <a:pt x="1243" y="1159"/>
                      <a:pt x="1243" y="2696"/>
                      <a:pt x="1348" y="3907"/>
                    </a:cubicBezTo>
                    <a:cubicBezTo>
                      <a:pt x="1389" y="4335"/>
                      <a:pt x="1410" y="4764"/>
                      <a:pt x="1536" y="5057"/>
                    </a:cubicBezTo>
                    <a:cubicBezTo>
                      <a:pt x="1609" y="5234"/>
                      <a:pt x="1786" y="5338"/>
                      <a:pt x="1870" y="5485"/>
                    </a:cubicBezTo>
                    <a:cubicBezTo>
                      <a:pt x="2194" y="4732"/>
                      <a:pt x="2476" y="3928"/>
                      <a:pt x="2800" y="3176"/>
                    </a:cubicBezTo>
                    <a:cubicBezTo>
                      <a:pt x="2821" y="3134"/>
                      <a:pt x="2831" y="3030"/>
                      <a:pt x="2873" y="3082"/>
                    </a:cubicBezTo>
                    <a:cubicBezTo>
                      <a:pt x="2957" y="3103"/>
                      <a:pt x="2905" y="3218"/>
                      <a:pt x="2894" y="3249"/>
                    </a:cubicBezTo>
                    <a:cubicBezTo>
                      <a:pt x="2852" y="3427"/>
                      <a:pt x="2769" y="3625"/>
                      <a:pt x="2706" y="3803"/>
                    </a:cubicBezTo>
                    <a:cubicBezTo>
                      <a:pt x="2372" y="4732"/>
                      <a:pt x="2069" y="5830"/>
                      <a:pt x="1505" y="6571"/>
                    </a:cubicBezTo>
                    <a:cubicBezTo>
                      <a:pt x="1170" y="7021"/>
                      <a:pt x="700" y="7418"/>
                      <a:pt x="282" y="7815"/>
                    </a:cubicBezTo>
                    <a:cubicBezTo>
                      <a:pt x="198" y="7887"/>
                      <a:pt x="115" y="8003"/>
                      <a:pt x="0" y="7992"/>
                    </a:cubicBezTo>
                    <a:cubicBezTo>
                      <a:pt x="0" y="7846"/>
                      <a:pt x="136" y="7762"/>
                      <a:pt x="219" y="7679"/>
                    </a:cubicBezTo>
                    <a:cubicBezTo>
                      <a:pt x="470" y="7407"/>
                      <a:pt x="763" y="7167"/>
                      <a:pt x="1024" y="6885"/>
                    </a:cubicBezTo>
                    <a:cubicBezTo>
                      <a:pt x="1369" y="6519"/>
                      <a:pt x="1619" y="6101"/>
                      <a:pt x="1828" y="5579"/>
                    </a:cubicBezTo>
                    <a:cubicBezTo>
                      <a:pt x="1296" y="5370"/>
                      <a:pt x="1201" y="4711"/>
                      <a:pt x="1150" y="3959"/>
                    </a:cubicBezTo>
                    <a:cubicBezTo>
                      <a:pt x="1055" y="2747"/>
                      <a:pt x="1139" y="1024"/>
                      <a:pt x="1275" y="52"/>
                    </a:cubicBezTo>
                    <a:cubicBezTo>
                      <a:pt x="1264" y="31"/>
                      <a:pt x="1285" y="31"/>
                      <a:pt x="1285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0"/>
              <p:cNvSpPr/>
              <p:nvPr/>
            </p:nvSpPr>
            <p:spPr>
              <a:xfrm>
                <a:off x="5043840" y="2849284"/>
                <a:ext cx="85978" cy="471978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852" extrusionOk="0">
                    <a:moveTo>
                      <a:pt x="230" y="1"/>
                    </a:moveTo>
                    <a:cubicBezTo>
                      <a:pt x="251" y="1"/>
                      <a:pt x="251" y="22"/>
                      <a:pt x="272" y="22"/>
                    </a:cubicBezTo>
                    <a:cubicBezTo>
                      <a:pt x="283" y="983"/>
                      <a:pt x="167" y="2079"/>
                      <a:pt x="241" y="3093"/>
                    </a:cubicBezTo>
                    <a:cubicBezTo>
                      <a:pt x="283" y="3595"/>
                      <a:pt x="314" y="4085"/>
                      <a:pt x="418" y="4524"/>
                    </a:cubicBezTo>
                    <a:cubicBezTo>
                      <a:pt x="513" y="4953"/>
                      <a:pt x="690" y="5297"/>
                      <a:pt x="920" y="5611"/>
                    </a:cubicBezTo>
                    <a:cubicBezTo>
                      <a:pt x="941" y="5642"/>
                      <a:pt x="1066" y="5642"/>
                      <a:pt x="993" y="5705"/>
                    </a:cubicBezTo>
                    <a:cubicBezTo>
                      <a:pt x="910" y="5851"/>
                      <a:pt x="794" y="5694"/>
                      <a:pt x="742" y="5642"/>
                    </a:cubicBezTo>
                    <a:cubicBezTo>
                      <a:pt x="230" y="5130"/>
                      <a:pt x="157" y="4231"/>
                      <a:pt x="84" y="3291"/>
                    </a:cubicBezTo>
                    <a:cubicBezTo>
                      <a:pt x="0" y="2195"/>
                      <a:pt x="116" y="1014"/>
                      <a:pt x="209" y="53"/>
                    </a:cubicBezTo>
                    <a:cubicBezTo>
                      <a:pt x="209" y="22"/>
                      <a:pt x="220" y="22"/>
                      <a:pt x="2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0"/>
              <p:cNvSpPr/>
              <p:nvPr/>
            </p:nvSpPr>
            <p:spPr>
              <a:xfrm>
                <a:off x="4970525" y="3110518"/>
                <a:ext cx="284873" cy="474398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5882" extrusionOk="0">
                    <a:moveTo>
                      <a:pt x="1" y="5882"/>
                    </a:moveTo>
                    <a:cubicBezTo>
                      <a:pt x="115" y="5475"/>
                      <a:pt x="262" y="5099"/>
                      <a:pt x="366" y="4649"/>
                    </a:cubicBezTo>
                    <a:cubicBezTo>
                      <a:pt x="398" y="4514"/>
                      <a:pt x="398" y="4347"/>
                      <a:pt x="440" y="4210"/>
                    </a:cubicBezTo>
                    <a:cubicBezTo>
                      <a:pt x="470" y="4138"/>
                      <a:pt x="544" y="4075"/>
                      <a:pt x="617" y="3991"/>
                    </a:cubicBezTo>
                    <a:cubicBezTo>
                      <a:pt x="795" y="3792"/>
                      <a:pt x="962" y="3573"/>
                      <a:pt x="1118" y="3333"/>
                    </a:cubicBezTo>
                    <a:cubicBezTo>
                      <a:pt x="1505" y="2738"/>
                      <a:pt x="1829" y="2016"/>
                      <a:pt x="2111" y="1233"/>
                    </a:cubicBezTo>
                    <a:cubicBezTo>
                      <a:pt x="2257" y="825"/>
                      <a:pt x="2425" y="94"/>
                      <a:pt x="2915" y="42"/>
                    </a:cubicBezTo>
                    <a:cubicBezTo>
                      <a:pt x="3291" y="0"/>
                      <a:pt x="3521" y="293"/>
                      <a:pt x="3532" y="669"/>
                    </a:cubicBezTo>
                    <a:cubicBezTo>
                      <a:pt x="3532" y="962"/>
                      <a:pt x="3427" y="1296"/>
                      <a:pt x="3344" y="1578"/>
                    </a:cubicBezTo>
                    <a:cubicBezTo>
                      <a:pt x="3082" y="2403"/>
                      <a:pt x="2696" y="3124"/>
                      <a:pt x="2236" y="3751"/>
                    </a:cubicBezTo>
                    <a:cubicBezTo>
                      <a:pt x="1756" y="4419"/>
                      <a:pt x="1306" y="4994"/>
                      <a:pt x="690" y="5485"/>
                    </a:cubicBezTo>
                    <a:cubicBezTo>
                      <a:pt x="481" y="5652"/>
                      <a:pt x="251" y="5809"/>
                      <a:pt x="1" y="58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0"/>
              <p:cNvSpPr/>
              <p:nvPr/>
            </p:nvSpPr>
            <p:spPr>
              <a:xfrm>
                <a:off x="4989882" y="3097049"/>
                <a:ext cx="269710" cy="43318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5371" extrusionOk="0">
                    <a:moveTo>
                      <a:pt x="3229" y="31"/>
                    </a:moveTo>
                    <a:cubicBezTo>
                      <a:pt x="3344" y="0"/>
                      <a:pt x="3271" y="136"/>
                      <a:pt x="3260" y="209"/>
                    </a:cubicBezTo>
                    <a:cubicBezTo>
                      <a:pt x="3198" y="418"/>
                      <a:pt x="3104" y="658"/>
                      <a:pt x="3051" y="815"/>
                    </a:cubicBezTo>
                    <a:cubicBezTo>
                      <a:pt x="2582" y="2204"/>
                      <a:pt x="2038" y="3406"/>
                      <a:pt x="1161" y="4367"/>
                    </a:cubicBezTo>
                    <a:cubicBezTo>
                      <a:pt x="994" y="4544"/>
                      <a:pt x="805" y="4732"/>
                      <a:pt x="627" y="4911"/>
                    </a:cubicBezTo>
                    <a:cubicBezTo>
                      <a:pt x="544" y="5004"/>
                      <a:pt x="439" y="5099"/>
                      <a:pt x="346" y="5182"/>
                    </a:cubicBezTo>
                    <a:cubicBezTo>
                      <a:pt x="251" y="5266"/>
                      <a:pt x="126" y="5370"/>
                      <a:pt x="1" y="5338"/>
                    </a:cubicBezTo>
                    <a:cubicBezTo>
                      <a:pt x="1" y="5224"/>
                      <a:pt x="147" y="5150"/>
                      <a:pt x="230" y="5067"/>
                    </a:cubicBezTo>
                    <a:cubicBezTo>
                      <a:pt x="502" y="4827"/>
                      <a:pt x="764" y="4544"/>
                      <a:pt x="1024" y="4273"/>
                    </a:cubicBezTo>
                    <a:cubicBezTo>
                      <a:pt x="1683" y="3541"/>
                      <a:pt x="2195" y="2612"/>
                      <a:pt x="2592" y="1588"/>
                    </a:cubicBezTo>
                    <a:cubicBezTo>
                      <a:pt x="2696" y="1338"/>
                      <a:pt x="2790" y="1076"/>
                      <a:pt x="2895" y="815"/>
                    </a:cubicBezTo>
                    <a:cubicBezTo>
                      <a:pt x="2999" y="564"/>
                      <a:pt x="3093" y="209"/>
                      <a:pt x="3229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0"/>
              <p:cNvSpPr/>
              <p:nvPr/>
            </p:nvSpPr>
            <p:spPr>
              <a:xfrm>
                <a:off x="4951168" y="3100436"/>
                <a:ext cx="270598" cy="433104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5370" extrusionOk="0">
                    <a:moveTo>
                      <a:pt x="3229" y="31"/>
                    </a:moveTo>
                    <a:cubicBezTo>
                      <a:pt x="3354" y="0"/>
                      <a:pt x="3281" y="135"/>
                      <a:pt x="3260" y="198"/>
                    </a:cubicBezTo>
                    <a:cubicBezTo>
                      <a:pt x="3208" y="407"/>
                      <a:pt x="3113" y="658"/>
                      <a:pt x="3062" y="815"/>
                    </a:cubicBezTo>
                    <a:cubicBezTo>
                      <a:pt x="2591" y="2194"/>
                      <a:pt x="2048" y="3395"/>
                      <a:pt x="1170" y="4356"/>
                    </a:cubicBezTo>
                    <a:cubicBezTo>
                      <a:pt x="1003" y="4544"/>
                      <a:pt x="815" y="4732"/>
                      <a:pt x="638" y="4910"/>
                    </a:cubicBezTo>
                    <a:cubicBezTo>
                      <a:pt x="543" y="4994"/>
                      <a:pt x="450" y="5087"/>
                      <a:pt x="355" y="5171"/>
                    </a:cubicBezTo>
                    <a:cubicBezTo>
                      <a:pt x="262" y="5255"/>
                      <a:pt x="136" y="5370"/>
                      <a:pt x="0" y="5338"/>
                    </a:cubicBezTo>
                    <a:cubicBezTo>
                      <a:pt x="0" y="5224"/>
                      <a:pt x="157" y="5150"/>
                      <a:pt x="241" y="5067"/>
                    </a:cubicBezTo>
                    <a:cubicBezTo>
                      <a:pt x="512" y="4827"/>
                      <a:pt x="773" y="4544"/>
                      <a:pt x="1024" y="4263"/>
                    </a:cubicBezTo>
                    <a:cubicBezTo>
                      <a:pt x="1693" y="3541"/>
                      <a:pt x="2205" y="2601"/>
                      <a:pt x="2602" y="1588"/>
                    </a:cubicBezTo>
                    <a:cubicBezTo>
                      <a:pt x="2695" y="1337"/>
                      <a:pt x="2800" y="1076"/>
                      <a:pt x="2904" y="815"/>
                    </a:cubicBezTo>
                    <a:cubicBezTo>
                      <a:pt x="2999" y="553"/>
                      <a:pt x="3103" y="209"/>
                      <a:pt x="3229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0"/>
              <p:cNvSpPr/>
              <p:nvPr/>
            </p:nvSpPr>
            <p:spPr>
              <a:xfrm>
                <a:off x="4820587" y="3273113"/>
                <a:ext cx="206477" cy="476979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5914" extrusionOk="0">
                    <a:moveTo>
                      <a:pt x="1484" y="5893"/>
                    </a:moveTo>
                    <a:cubicBezTo>
                      <a:pt x="992" y="5904"/>
                      <a:pt x="470" y="5883"/>
                      <a:pt x="0" y="5914"/>
                    </a:cubicBezTo>
                    <a:cubicBezTo>
                      <a:pt x="365" y="4838"/>
                      <a:pt x="794" y="3459"/>
                      <a:pt x="919" y="2006"/>
                    </a:cubicBezTo>
                    <a:cubicBezTo>
                      <a:pt x="982" y="1160"/>
                      <a:pt x="867" y="188"/>
                      <a:pt x="1619" y="53"/>
                    </a:cubicBezTo>
                    <a:cubicBezTo>
                      <a:pt x="1912" y="0"/>
                      <a:pt x="2183" y="220"/>
                      <a:pt x="2299" y="429"/>
                    </a:cubicBezTo>
                    <a:cubicBezTo>
                      <a:pt x="2487" y="763"/>
                      <a:pt x="2559" y="1369"/>
                      <a:pt x="2538" y="1892"/>
                    </a:cubicBezTo>
                    <a:cubicBezTo>
                      <a:pt x="2476" y="3459"/>
                      <a:pt x="1932" y="4827"/>
                      <a:pt x="1484" y="58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0"/>
              <p:cNvSpPr/>
              <p:nvPr/>
            </p:nvSpPr>
            <p:spPr>
              <a:xfrm>
                <a:off x="4889628" y="3261338"/>
                <a:ext cx="98641" cy="526741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531" extrusionOk="0">
                    <a:moveTo>
                      <a:pt x="1004" y="0"/>
                    </a:moveTo>
                    <a:cubicBezTo>
                      <a:pt x="1025" y="0"/>
                      <a:pt x="1025" y="21"/>
                      <a:pt x="1056" y="32"/>
                    </a:cubicBezTo>
                    <a:cubicBezTo>
                      <a:pt x="1139" y="585"/>
                      <a:pt x="1171" y="1202"/>
                      <a:pt x="1192" y="1818"/>
                    </a:cubicBezTo>
                    <a:cubicBezTo>
                      <a:pt x="1223" y="3072"/>
                      <a:pt x="909" y="4127"/>
                      <a:pt x="607" y="5098"/>
                    </a:cubicBezTo>
                    <a:cubicBezTo>
                      <a:pt x="502" y="5454"/>
                      <a:pt x="387" y="5788"/>
                      <a:pt x="262" y="6196"/>
                    </a:cubicBezTo>
                    <a:cubicBezTo>
                      <a:pt x="241" y="6279"/>
                      <a:pt x="220" y="6530"/>
                      <a:pt x="63" y="6467"/>
                    </a:cubicBezTo>
                    <a:cubicBezTo>
                      <a:pt x="1" y="6447"/>
                      <a:pt x="32" y="6447"/>
                      <a:pt x="63" y="6321"/>
                    </a:cubicBezTo>
                    <a:cubicBezTo>
                      <a:pt x="293" y="5381"/>
                      <a:pt x="669" y="4576"/>
                      <a:pt x="847" y="3584"/>
                    </a:cubicBezTo>
                    <a:cubicBezTo>
                      <a:pt x="941" y="3051"/>
                      <a:pt x="1014" y="2487"/>
                      <a:pt x="1035" y="1881"/>
                    </a:cubicBezTo>
                    <a:cubicBezTo>
                      <a:pt x="1056" y="1286"/>
                      <a:pt x="983" y="659"/>
                      <a:pt x="1004" y="42"/>
                    </a:cubicBezTo>
                    <a:cubicBezTo>
                      <a:pt x="983" y="32"/>
                      <a:pt x="1014" y="21"/>
                      <a:pt x="1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0"/>
              <p:cNvSpPr/>
              <p:nvPr/>
            </p:nvSpPr>
            <p:spPr>
              <a:xfrm>
                <a:off x="4868577" y="3268919"/>
                <a:ext cx="82671" cy="514079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6374" extrusionOk="0">
                    <a:moveTo>
                      <a:pt x="84" y="6373"/>
                    </a:moveTo>
                    <a:cubicBezTo>
                      <a:pt x="0" y="6353"/>
                      <a:pt x="32" y="6237"/>
                      <a:pt x="42" y="6185"/>
                    </a:cubicBezTo>
                    <a:cubicBezTo>
                      <a:pt x="42" y="6007"/>
                      <a:pt x="84" y="5777"/>
                      <a:pt x="105" y="5569"/>
                    </a:cubicBezTo>
                    <a:cubicBezTo>
                      <a:pt x="167" y="4775"/>
                      <a:pt x="387" y="3981"/>
                      <a:pt x="481" y="3207"/>
                    </a:cubicBezTo>
                    <a:cubicBezTo>
                      <a:pt x="606" y="2069"/>
                      <a:pt x="502" y="888"/>
                      <a:pt x="961" y="42"/>
                    </a:cubicBezTo>
                    <a:cubicBezTo>
                      <a:pt x="972" y="31"/>
                      <a:pt x="982" y="21"/>
                      <a:pt x="982" y="1"/>
                    </a:cubicBezTo>
                    <a:lnTo>
                      <a:pt x="1024" y="1"/>
                    </a:lnTo>
                    <a:cubicBezTo>
                      <a:pt x="930" y="481"/>
                      <a:pt x="752" y="983"/>
                      <a:pt x="732" y="1536"/>
                    </a:cubicBezTo>
                    <a:cubicBezTo>
                      <a:pt x="701" y="2111"/>
                      <a:pt x="711" y="2696"/>
                      <a:pt x="638" y="3270"/>
                    </a:cubicBezTo>
                    <a:cubicBezTo>
                      <a:pt x="533" y="4054"/>
                      <a:pt x="355" y="4837"/>
                      <a:pt x="262" y="5631"/>
                    </a:cubicBezTo>
                    <a:cubicBezTo>
                      <a:pt x="230" y="5819"/>
                      <a:pt x="209" y="6028"/>
                      <a:pt x="167" y="6227"/>
                    </a:cubicBezTo>
                    <a:cubicBezTo>
                      <a:pt x="157" y="6269"/>
                      <a:pt x="167" y="6373"/>
                      <a:pt x="84" y="63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0"/>
              <p:cNvSpPr/>
              <p:nvPr/>
            </p:nvSpPr>
            <p:spPr>
              <a:xfrm>
                <a:off x="4962943" y="3739123"/>
                <a:ext cx="303424" cy="125576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557" extrusionOk="0">
                    <a:moveTo>
                      <a:pt x="21" y="1484"/>
                    </a:moveTo>
                    <a:cubicBezTo>
                      <a:pt x="0" y="1410"/>
                      <a:pt x="74" y="1337"/>
                      <a:pt x="126" y="1275"/>
                    </a:cubicBezTo>
                    <a:cubicBezTo>
                      <a:pt x="157" y="1222"/>
                      <a:pt x="199" y="1159"/>
                      <a:pt x="251" y="1108"/>
                    </a:cubicBezTo>
                    <a:cubicBezTo>
                      <a:pt x="356" y="1013"/>
                      <a:pt x="502" y="867"/>
                      <a:pt x="638" y="878"/>
                    </a:cubicBezTo>
                    <a:cubicBezTo>
                      <a:pt x="732" y="899"/>
                      <a:pt x="763" y="971"/>
                      <a:pt x="805" y="1045"/>
                    </a:cubicBezTo>
                    <a:cubicBezTo>
                      <a:pt x="1108" y="783"/>
                      <a:pt x="1307" y="407"/>
                      <a:pt x="1672" y="177"/>
                    </a:cubicBezTo>
                    <a:cubicBezTo>
                      <a:pt x="1776" y="115"/>
                      <a:pt x="1975" y="0"/>
                      <a:pt x="2111" y="94"/>
                    </a:cubicBezTo>
                    <a:cubicBezTo>
                      <a:pt x="2236" y="177"/>
                      <a:pt x="2132" y="470"/>
                      <a:pt x="2090" y="595"/>
                    </a:cubicBezTo>
                    <a:cubicBezTo>
                      <a:pt x="2006" y="804"/>
                      <a:pt x="1944" y="920"/>
                      <a:pt x="1892" y="1066"/>
                    </a:cubicBezTo>
                    <a:cubicBezTo>
                      <a:pt x="1892" y="1076"/>
                      <a:pt x="1881" y="1076"/>
                      <a:pt x="1881" y="1087"/>
                    </a:cubicBezTo>
                    <a:cubicBezTo>
                      <a:pt x="2038" y="920"/>
                      <a:pt x="2226" y="752"/>
                      <a:pt x="2445" y="595"/>
                    </a:cubicBezTo>
                    <a:cubicBezTo>
                      <a:pt x="2654" y="449"/>
                      <a:pt x="2895" y="303"/>
                      <a:pt x="3187" y="293"/>
                    </a:cubicBezTo>
                    <a:cubicBezTo>
                      <a:pt x="3657" y="272"/>
                      <a:pt x="3761" y="731"/>
                      <a:pt x="3657" y="1191"/>
                    </a:cubicBezTo>
                    <a:cubicBezTo>
                      <a:pt x="3636" y="1275"/>
                      <a:pt x="3615" y="1463"/>
                      <a:pt x="3563" y="1505"/>
                    </a:cubicBezTo>
                    <a:cubicBezTo>
                      <a:pt x="3521" y="1546"/>
                      <a:pt x="3260" y="1535"/>
                      <a:pt x="3145" y="1535"/>
                    </a:cubicBezTo>
                    <a:cubicBezTo>
                      <a:pt x="2696" y="1535"/>
                      <a:pt x="2247" y="1556"/>
                      <a:pt x="1818" y="1556"/>
                    </a:cubicBezTo>
                    <a:cubicBezTo>
                      <a:pt x="1358" y="1546"/>
                      <a:pt x="920" y="1546"/>
                      <a:pt x="450" y="1525"/>
                    </a:cubicBezTo>
                    <a:cubicBezTo>
                      <a:pt x="304" y="1525"/>
                      <a:pt x="157" y="1525"/>
                      <a:pt x="21" y="1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0"/>
              <p:cNvSpPr/>
              <p:nvPr/>
            </p:nvSpPr>
            <p:spPr>
              <a:xfrm>
                <a:off x="3976210" y="3635404"/>
                <a:ext cx="129855" cy="283252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512" extrusionOk="0">
                    <a:moveTo>
                      <a:pt x="690" y="1129"/>
                    </a:moveTo>
                    <a:cubicBezTo>
                      <a:pt x="878" y="962"/>
                      <a:pt x="1046" y="388"/>
                      <a:pt x="1474" y="523"/>
                    </a:cubicBezTo>
                    <a:cubicBezTo>
                      <a:pt x="1610" y="1087"/>
                      <a:pt x="1077" y="1317"/>
                      <a:pt x="795" y="1589"/>
                    </a:cubicBezTo>
                    <a:cubicBezTo>
                      <a:pt x="711" y="2101"/>
                      <a:pt x="607" y="2654"/>
                      <a:pt x="461" y="3146"/>
                    </a:cubicBezTo>
                    <a:cubicBezTo>
                      <a:pt x="419" y="3292"/>
                      <a:pt x="387" y="3490"/>
                      <a:pt x="210" y="3511"/>
                    </a:cubicBezTo>
                    <a:cubicBezTo>
                      <a:pt x="1" y="3334"/>
                      <a:pt x="126" y="2895"/>
                      <a:pt x="189" y="2582"/>
                    </a:cubicBezTo>
                    <a:cubicBezTo>
                      <a:pt x="210" y="2435"/>
                      <a:pt x="241" y="2299"/>
                      <a:pt x="293" y="2143"/>
                    </a:cubicBezTo>
                    <a:cubicBezTo>
                      <a:pt x="335" y="1997"/>
                      <a:pt x="408" y="1839"/>
                      <a:pt x="419" y="1714"/>
                    </a:cubicBezTo>
                    <a:cubicBezTo>
                      <a:pt x="440" y="1463"/>
                      <a:pt x="324" y="1066"/>
                      <a:pt x="314" y="711"/>
                    </a:cubicBezTo>
                    <a:cubicBezTo>
                      <a:pt x="303" y="471"/>
                      <a:pt x="314" y="22"/>
                      <a:pt x="502" y="12"/>
                    </a:cubicBezTo>
                    <a:cubicBezTo>
                      <a:pt x="690" y="1"/>
                      <a:pt x="700" y="325"/>
                      <a:pt x="711" y="409"/>
                    </a:cubicBezTo>
                    <a:cubicBezTo>
                      <a:pt x="732" y="680"/>
                      <a:pt x="700" y="931"/>
                      <a:pt x="690" y="11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0"/>
              <p:cNvSpPr/>
              <p:nvPr/>
            </p:nvSpPr>
            <p:spPr>
              <a:xfrm>
                <a:off x="4022587" y="3681457"/>
                <a:ext cx="915112" cy="245587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3045" extrusionOk="0">
                    <a:moveTo>
                      <a:pt x="7036" y="0"/>
                    </a:moveTo>
                    <a:cubicBezTo>
                      <a:pt x="6401" y="0"/>
                      <a:pt x="5763" y="130"/>
                      <a:pt x="5339" y="328"/>
                    </a:cubicBezTo>
                    <a:cubicBezTo>
                      <a:pt x="4827" y="558"/>
                      <a:pt x="4587" y="955"/>
                      <a:pt x="4158" y="1185"/>
                    </a:cubicBezTo>
                    <a:cubicBezTo>
                      <a:pt x="3678" y="1456"/>
                      <a:pt x="2946" y="1551"/>
                      <a:pt x="2351" y="1718"/>
                    </a:cubicBezTo>
                    <a:cubicBezTo>
                      <a:pt x="1734" y="1885"/>
                      <a:pt x="1107" y="2042"/>
                      <a:pt x="638" y="2345"/>
                    </a:cubicBezTo>
                    <a:cubicBezTo>
                      <a:pt x="366" y="2522"/>
                      <a:pt x="157" y="2763"/>
                      <a:pt x="0" y="3044"/>
                    </a:cubicBezTo>
                    <a:lnTo>
                      <a:pt x="11346" y="3044"/>
                    </a:lnTo>
                    <a:cubicBezTo>
                      <a:pt x="11336" y="2710"/>
                      <a:pt x="10928" y="2387"/>
                      <a:pt x="10646" y="2240"/>
                    </a:cubicBezTo>
                    <a:cubicBezTo>
                      <a:pt x="10238" y="2032"/>
                      <a:pt x="9758" y="1948"/>
                      <a:pt x="9424" y="1802"/>
                    </a:cubicBezTo>
                    <a:cubicBezTo>
                      <a:pt x="8912" y="1572"/>
                      <a:pt x="8494" y="1175"/>
                      <a:pt x="8160" y="809"/>
                    </a:cubicBezTo>
                    <a:cubicBezTo>
                      <a:pt x="7867" y="506"/>
                      <a:pt x="7585" y="214"/>
                      <a:pt x="7240" y="5"/>
                    </a:cubicBezTo>
                    <a:cubicBezTo>
                      <a:pt x="7173" y="2"/>
                      <a:pt x="7104" y="0"/>
                      <a:pt x="7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0"/>
              <p:cNvSpPr/>
              <p:nvPr/>
            </p:nvSpPr>
            <p:spPr>
              <a:xfrm>
                <a:off x="3896120" y="3652019"/>
                <a:ext cx="710490" cy="275025"/>
              </a:xfrm>
              <a:custGeom>
                <a:avLst/>
                <a:gdLst/>
                <a:ahLst/>
                <a:cxnLst/>
                <a:rect l="l" t="t" r="r" b="b"/>
                <a:pathLst>
                  <a:path w="8809" h="3410" extrusionOk="0">
                    <a:moveTo>
                      <a:pt x="7387" y="1"/>
                    </a:moveTo>
                    <a:cubicBezTo>
                      <a:pt x="7281" y="1"/>
                      <a:pt x="7170" y="5"/>
                      <a:pt x="7053" y="15"/>
                    </a:cubicBezTo>
                    <a:cubicBezTo>
                      <a:pt x="6343" y="77"/>
                      <a:pt x="5800" y="401"/>
                      <a:pt x="5329" y="714"/>
                    </a:cubicBezTo>
                    <a:cubicBezTo>
                      <a:pt x="4880" y="1007"/>
                      <a:pt x="4452" y="1362"/>
                      <a:pt x="3898" y="1613"/>
                    </a:cubicBezTo>
                    <a:cubicBezTo>
                      <a:pt x="2770" y="2135"/>
                      <a:pt x="1087" y="1958"/>
                      <a:pt x="335" y="2752"/>
                    </a:cubicBezTo>
                    <a:cubicBezTo>
                      <a:pt x="200" y="2898"/>
                      <a:pt x="54" y="3149"/>
                      <a:pt x="1" y="3409"/>
                    </a:cubicBezTo>
                    <a:lnTo>
                      <a:pt x="1568" y="3409"/>
                    </a:lnTo>
                    <a:cubicBezTo>
                      <a:pt x="1725" y="3128"/>
                      <a:pt x="1934" y="2887"/>
                      <a:pt x="2206" y="2710"/>
                    </a:cubicBezTo>
                    <a:cubicBezTo>
                      <a:pt x="2675" y="2407"/>
                      <a:pt x="3302" y="2250"/>
                      <a:pt x="3919" y="2083"/>
                    </a:cubicBezTo>
                    <a:cubicBezTo>
                      <a:pt x="4514" y="1916"/>
                      <a:pt x="5246" y="1821"/>
                      <a:pt x="5726" y="1550"/>
                    </a:cubicBezTo>
                    <a:cubicBezTo>
                      <a:pt x="6155" y="1320"/>
                      <a:pt x="6395" y="923"/>
                      <a:pt x="6907" y="693"/>
                    </a:cubicBezTo>
                    <a:cubicBezTo>
                      <a:pt x="7331" y="495"/>
                      <a:pt x="7969" y="365"/>
                      <a:pt x="8604" y="365"/>
                    </a:cubicBezTo>
                    <a:cubicBezTo>
                      <a:pt x="8672" y="365"/>
                      <a:pt x="8741" y="367"/>
                      <a:pt x="8808" y="370"/>
                    </a:cubicBezTo>
                    <a:cubicBezTo>
                      <a:pt x="8435" y="147"/>
                      <a:pt x="7993" y="1"/>
                      <a:pt x="7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0"/>
              <p:cNvSpPr/>
              <p:nvPr/>
            </p:nvSpPr>
            <p:spPr>
              <a:xfrm>
                <a:off x="4851720" y="3701136"/>
                <a:ext cx="136549" cy="72587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900" extrusionOk="0">
                    <a:moveTo>
                      <a:pt x="951" y="1"/>
                    </a:moveTo>
                    <a:cubicBezTo>
                      <a:pt x="930" y="1"/>
                      <a:pt x="910" y="1"/>
                      <a:pt x="889" y="11"/>
                    </a:cubicBezTo>
                    <a:cubicBezTo>
                      <a:pt x="638" y="63"/>
                      <a:pt x="366" y="230"/>
                      <a:pt x="220" y="429"/>
                    </a:cubicBezTo>
                    <a:cubicBezTo>
                      <a:pt x="105" y="565"/>
                      <a:pt x="53" y="732"/>
                      <a:pt x="0" y="899"/>
                    </a:cubicBezTo>
                    <a:lnTo>
                      <a:pt x="1693" y="899"/>
                    </a:lnTo>
                    <a:cubicBezTo>
                      <a:pt x="1630" y="544"/>
                      <a:pt x="1275" y="189"/>
                      <a:pt x="9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0"/>
              <p:cNvSpPr/>
              <p:nvPr/>
            </p:nvSpPr>
            <p:spPr>
              <a:xfrm>
                <a:off x="4793568" y="3687667"/>
                <a:ext cx="134936" cy="8605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067" extrusionOk="0">
                    <a:moveTo>
                      <a:pt x="1046" y="0"/>
                    </a:moveTo>
                    <a:cubicBezTo>
                      <a:pt x="471" y="32"/>
                      <a:pt x="74" y="492"/>
                      <a:pt x="1" y="1066"/>
                    </a:cubicBezTo>
                    <a:lnTo>
                      <a:pt x="721" y="1066"/>
                    </a:lnTo>
                    <a:cubicBezTo>
                      <a:pt x="774" y="899"/>
                      <a:pt x="826" y="732"/>
                      <a:pt x="941" y="596"/>
                    </a:cubicBezTo>
                    <a:cubicBezTo>
                      <a:pt x="1087" y="397"/>
                      <a:pt x="1359" y="230"/>
                      <a:pt x="1610" y="178"/>
                    </a:cubicBezTo>
                    <a:cubicBezTo>
                      <a:pt x="1631" y="168"/>
                      <a:pt x="1651" y="168"/>
                      <a:pt x="1672" y="168"/>
                    </a:cubicBezTo>
                    <a:cubicBezTo>
                      <a:pt x="1620" y="137"/>
                      <a:pt x="1578" y="116"/>
                      <a:pt x="1526" y="95"/>
                    </a:cubicBezTo>
                    <a:cubicBezTo>
                      <a:pt x="1422" y="42"/>
                      <a:pt x="1160" y="0"/>
                      <a:pt x="10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0"/>
              <p:cNvSpPr/>
              <p:nvPr/>
            </p:nvSpPr>
            <p:spPr>
              <a:xfrm>
                <a:off x="4615723" y="2233341"/>
                <a:ext cx="381901" cy="540210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698" extrusionOk="0">
                    <a:moveTo>
                      <a:pt x="2540" y="5005"/>
                    </a:moveTo>
                    <a:cubicBezTo>
                      <a:pt x="2529" y="5099"/>
                      <a:pt x="2529" y="5182"/>
                      <a:pt x="2529" y="5287"/>
                    </a:cubicBezTo>
                    <a:cubicBezTo>
                      <a:pt x="2529" y="5381"/>
                      <a:pt x="2540" y="5527"/>
                      <a:pt x="2655" y="5516"/>
                    </a:cubicBezTo>
                    <a:cubicBezTo>
                      <a:pt x="2749" y="5506"/>
                      <a:pt x="2812" y="5412"/>
                      <a:pt x="2864" y="5349"/>
                    </a:cubicBezTo>
                    <a:cubicBezTo>
                      <a:pt x="3230" y="4890"/>
                      <a:pt x="3428" y="4232"/>
                      <a:pt x="3606" y="3699"/>
                    </a:cubicBezTo>
                    <a:cubicBezTo>
                      <a:pt x="3627" y="3689"/>
                      <a:pt x="3627" y="3720"/>
                      <a:pt x="3637" y="3730"/>
                    </a:cubicBezTo>
                    <a:cubicBezTo>
                      <a:pt x="3699" y="3761"/>
                      <a:pt x="3804" y="3647"/>
                      <a:pt x="3856" y="3594"/>
                    </a:cubicBezTo>
                    <a:cubicBezTo>
                      <a:pt x="4086" y="3354"/>
                      <a:pt x="4222" y="3020"/>
                      <a:pt x="4347" y="2717"/>
                    </a:cubicBezTo>
                    <a:cubicBezTo>
                      <a:pt x="4556" y="2205"/>
                      <a:pt x="4713" y="1683"/>
                      <a:pt x="4734" y="1056"/>
                    </a:cubicBezTo>
                    <a:cubicBezTo>
                      <a:pt x="4734" y="889"/>
                      <a:pt x="4734" y="722"/>
                      <a:pt x="4692" y="554"/>
                    </a:cubicBezTo>
                    <a:cubicBezTo>
                      <a:pt x="4619" y="304"/>
                      <a:pt x="4472" y="167"/>
                      <a:pt x="4284" y="105"/>
                    </a:cubicBezTo>
                    <a:cubicBezTo>
                      <a:pt x="3919" y="0"/>
                      <a:pt x="3449" y="272"/>
                      <a:pt x="3209" y="450"/>
                    </a:cubicBezTo>
                    <a:cubicBezTo>
                      <a:pt x="2926" y="659"/>
                      <a:pt x="2686" y="910"/>
                      <a:pt x="2487" y="1160"/>
                    </a:cubicBezTo>
                    <a:cubicBezTo>
                      <a:pt x="2049" y="1683"/>
                      <a:pt x="1767" y="2226"/>
                      <a:pt x="1443" y="2811"/>
                    </a:cubicBezTo>
                    <a:cubicBezTo>
                      <a:pt x="962" y="3678"/>
                      <a:pt x="513" y="4524"/>
                      <a:pt x="210" y="5516"/>
                    </a:cubicBezTo>
                    <a:cubicBezTo>
                      <a:pt x="168" y="5674"/>
                      <a:pt x="126" y="5830"/>
                      <a:pt x="95" y="6018"/>
                    </a:cubicBezTo>
                    <a:cubicBezTo>
                      <a:pt x="64" y="6164"/>
                      <a:pt x="1" y="6426"/>
                      <a:pt x="105" y="6572"/>
                    </a:cubicBezTo>
                    <a:cubicBezTo>
                      <a:pt x="179" y="6677"/>
                      <a:pt x="314" y="6697"/>
                      <a:pt x="461" y="6624"/>
                    </a:cubicBezTo>
                    <a:cubicBezTo>
                      <a:pt x="576" y="6561"/>
                      <a:pt x="680" y="6457"/>
                      <a:pt x="774" y="6363"/>
                    </a:cubicBezTo>
                    <a:cubicBezTo>
                      <a:pt x="1015" y="6081"/>
                      <a:pt x="1234" y="5695"/>
                      <a:pt x="1422" y="5391"/>
                    </a:cubicBezTo>
                    <a:lnTo>
                      <a:pt x="1422" y="5381"/>
                    </a:lnTo>
                    <a:cubicBezTo>
                      <a:pt x="1422" y="5370"/>
                      <a:pt x="1422" y="5370"/>
                      <a:pt x="1433" y="5370"/>
                    </a:cubicBezTo>
                    <a:cubicBezTo>
                      <a:pt x="1328" y="5674"/>
                      <a:pt x="1192" y="5955"/>
                      <a:pt x="1140" y="6321"/>
                    </a:cubicBezTo>
                    <a:cubicBezTo>
                      <a:pt x="1119" y="6426"/>
                      <a:pt x="1108" y="6645"/>
                      <a:pt x="1245" y="6656"/>
                    </a:cubicBezTo>
                    <a:cubicBezTo>
                      <a:pt x="1338" y="6677"/>
                      <a:pt x="1454" y="6582"/>
                      <a:pt x="1516" y="6530"/>
                    </a:cubicBezTo>
                    <a:cubicBezTo>
                      <a:pt x="1714" y="6363"/>
                      <a:pt x="1892" y="6133"/>
                      <a:pt x="2028" y="5924"/>
                    </a:cubicBezTo>
                    <a:cubicBezTo>
                      <a:pt x="2248" y="5621"/>
                      <a:pt x="2394" y="5318"/>
                      <a:pt x="2540" y="50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0"/>
              <p:cNvSpPr/>
              <p:nvPr/>
            </p:nvSpPr>
            <p:spPr>
              <a:xfrm>
                <a:off x="4621692" y="2240923"/>
                <a:ext cx="365770" cy="439072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444" extrusionOk="0">
                    <a:moveTo>
                      <a:pt x="3897" y="2466"/>
                    </a:moveTo>
                    <a:cubicBezTo>
                      <a:pt x="4033" y="2236"/>
                      <a:pt x="4127" y="1996"/>
                      <a:pt x="4210" y="1745"/>
                    </a:cubicBezTo>
                    <a:cubicBezTo>
                      <a:pt x="4294" y="1494"/>
                      <a:pt x="4357" y="1223"/>
                      <a:pt x="4388" y="941"/>
                    </a:cubicBezTo>
                    <a:cubicBezTo>
                      <a:pt x="4430" y="658"/>
                      <a:pt x="4461" y="356"/>
                      <a:pt x="4378" y="11"/>
                    </a:cubicBezTo>
                    <a:lnTo>
                      <a:pt x="4388" y="11"/>
                    </a:lnTo>
                    <a:cubicBezTo>
                      <a:pt x="4388" y="1"/>
                      <a:pt x="4388" y="1"/>
                      <a:pt x="4398" y="1"/>
                    </a:cubicBezTo>
                    <a:cubicBezTo>
                      <a:pt x="4398" y="11"/>
                      <a:pt x="4409" y="1"/>
                      <a:pt x="4409" y="11"/>
                    </a:cubicBezTo>
                    <a:cubicBezTo>
                      <a:pt x="4440" y="32"/>
                      <a:pt x="4472" y="115"/>
                      <a:pt x="4493" y="168"/>
                    </a:cubicBezTo>
                    <a:cubicBezTo>
                      <a:pt x="4535" y="314"/>
                      <a:pt x="4524" y="491"/>
                      <a:pt x="4524" y="648"/>
                    </a:cubicBezTo>
                    <a:cubicBezTo>
                      <a:pt x="4524" y="816"/>
                      <a:pt x="4524" y="962"/>
                      <a:pt x="4503" y="1097"/>
                    </a:cubicBezTo>
                    <a:cubicBezTo>
                      <a:pt x="4419" y="1661"/>
                      <a:pt x="4242" y="2174"/>
                      <a:pt x="3981" y="2613"/>
                    </a:cubicBezTo>
                    <a:cubicBezTo>
                      <a:pt x="3918" y="2717"/>
                      <a:pt x="3834" y="2822"/>
                      <a:pt x="3741" y="2915"/>
                    </a:cubicBezTo>
                    <a:cubicBezTo>
                      <a:pt x="3615" y="3040"/>
                      <a:pt x="3490" y="3156"/>
                      <a:pt x="3281" y="3177"/>
                    </a:cubicBezTo>
                    <a:cubicBezTo>
                      <a:pt x="3218" y="3365"/>
                      <a:pt x="3124" y="3553"/>
                      <a:pt x="2999" y="3751"/>
                    </a:cubicBezTo>
                    <a:cubicBezTo>
                      <a:pt x="2884" y="3918"/>
                      <a:pt x="2706" y="4211"/>
                      <a:pt x="2403" y="4201"/>
                    </a:cubicBezTo>
                    <a:cubicBezTo>
                      <a:pt x="2309" y="4451"/>
                      <a:pt x="2100" y="4817"/>
                      <a:pt x="1766" y="4911"/>
                    </a:cubicBezTo>
                    <a:cubicBezTo>
                      <a:pt x="1578" y="4963"/>
                      <a:pt x="1473" y="4890"/>
                      <a:pt x="1369" y="4817"/>
                    </a:cubicBezTo>
                    <a:cubicBezTo>
                      <a:pt x="1296" y="4942"/>
                      <a:pt x="1212" y="5067"/>
                      <a:pt x="1097" y="5162"/>
                    </a:cubicBezTo>
                    <a:cubicBezTo>
                      <a:pt x="1003" y="5245"/>
                      <a:pt x="846" y="5371"/>
                      <a:pt x="669" y="5402"/>
                    </a:cubicBezTo>
                    <a:cubicBezTo>
                      <a:pt x="439" y="5443"/>
                      <a:pt x="272" y="5329"/>
                      <a:pt x="157" y="5183"/>
                    </a:cubicBezTo>
                    <a:cubicBezTo>
                      <a:pt x="136" y="5151"/>
                      <a:pt x="1" y="4942"/>
                      <a:pt x="84" y="4900"/>
                    </a:cubicBezTo>
                    <a:cubicBezTo>
                      <a:pt x="136" y="4879"/>
                      <a:pt x="178" y="4942"/>
                      <a:pt x="209" y="4984"/>
                    </a:cubicBezTo>
                    <a:cubicBezTo>
                      <a:pt x="324" y="5141"/>
                      <a:pt x="428" y="5329"/>
                      <a:pt x="690" y="5245"/>
                    </a:cubicBezTo>
                    <a:cubicBezTo>
                      <a:pt x="836" y="5204"/>
                      <a:pt x="951" y="5088"/>
                      <a:pt x="1045" y="5005"/>
                    </a:cubicBezTo>
                    <a:cubicBezTo>
                      <a:pt x="1150" y="4900"/>
                      <a:pt x="1233" y="4807"/>
                      <a:pt x="1275" y="4681"/>
                    </a:cubicBezTo>
                    <a:cubicBezTo>
                      <a:pt x="1150" y="4482"/>
                      <a:pt x="1181" y="4075"/>
                      <a:pt x="1369" y="4054"/>
                    </a:cubicBezTo>
                    <a:cubicBezTo>
                      <a:pt x="1557" y="4033"/>
                      <a:pt x="1515" y="4410"/>
                      <a:pt x="1484" y="4535"/>
                    </a:cubicBezTo>
                    <a:cubicBezTo>
                      <a:pt x="1473" y="4587"/>
                      <a:pt x="1442" y="4628"/>
                      <a:pt x="1442" y="4691"/>
                    </a:cubicBezTo>
                    <a:cubicBezTo>
                      <a:pt x="1515" y="4775"/>
                      <a:pt x="1619" y="4817"/>
                      <a:pt x="1756" y="4775"/>
                    </a:cubicBezTo>
                    <a:cubicBezTo>
                      <a:pt x="1891" y="4723"/>
                      <a:pt x="1996" y="4598"/>
                      <a:pt x="2079" y="4493"/>
                    </a:cubicBezTo>
                    <a:cubicBezTo>
                      <a:pt x="2163" y="4378"/>
                      <a:pt x="2225" y="4242"/>
                      <a:pt x="2267" y="4127"/>
                    </a:cubicBezTo>
                    <a:cubicBezTo>
                      <a:pt x="2153" y="4013"/>
                      <a:pt x="2027" y="3793"/>
                      <a:pt x="1996" y="3574"/>
                    </a:cubicBezTo>
                    <a:cubicBezTo>
                      <a:pt x="1965" y="3354"/>
                      <a:pt x="2016" y="3124"/>
                      <a:pt x="2111" y="3010"/>
                    </a:cubicBezTo>
                    <a:cubicBezTo>
                      <a:pt x="2163" y="2936"/>
                      <a:pt x="2288" y="2894"/>
                      <a:pt x="2372" y="2936"/>
                    </a:cubicBezTo>
                    <a:cubicBezTo>
                      <a:pt x="2466" y="2989"/>
                      <a:pt x="2508" y="3124"/>
                      <a:pt x="2529" y="3260"/>
                    </a:cubicBezTo>
                    <a:cubicBezTo>
                      <a:pt x="2571" y="3511"/>
                      <a:pt x="2529" y="3783"/>
                      <a:pt x="2476" y="3971"/>
                    </a:cubicBezTo>
                    <a:cubicBezTo>
                      <a:pt x="2476" y="4002"/>
                      <a:pt x="2455" y="4033"/>
                      <a:pt x="2466" y="4064"/>
                    </a:cubicBezTo>
                    <a:cubicBezTo>
                      <a:pt x="2685" y="4002"/>
                      <a:pt x="2790" y="3824"/>
                      <a:pt x="2884" y="3667"/>
                    </a:cubicBezTo>
                    <a:cubicBezTo>
                      <a:pt x="2988" y="3511"/>
                      <a:pt x="3072" y="3333"/>
                      <a:pt x="3135" y="3156"/>
                    </a:cubicBezTo>
                    <a:cubicBezTo>
                      <a:pt x="2800" y="2978"/>
                      <a:pt x="2738" y="2341"/>
                      <a:pt x="2863" y="2028"/>
                    </a:cubicBezTo>
                    <a:cubicBezTo>
                      <a:pt x="2905" y="1933"/>
                      <a:pt x="2988" y="1829"/>
                      <a:pt x="3072" y="1787"/>
                    </a:cubicBezTo>
                    <a:cubicBezTo>
                      <a:pt x="3228" y="1724"/>
                      <a:pt x="3344" y="1839"/>
                      <a:pt x="3375" y="1975"/>
                    </a:cubicBezTo>
                    <a:cubicBezTo>
                      <a:pt x="3490" y="2330"/>
                      <a:pt x="3375" y="2769"/>
                      <a:pt x="3333" y="3020"/>
                    </a:cubicBezTo>
                    <a:cubicBezTo>
                      <a:pt x="3604" y="2915"/>
                      <a:pt x="3762" y="2675"/>
                      <a:pt x="3897" y="2466"/>
                    </a:cubicBezTo>
                    <a:close/>
                    <a:moveTo>
                      <a:pt x="3187" y="2999"/>
                    </a:moveTo>
                    <a:cubicBezTo>
                      <a:pt x="3239" y="2780"/>
                      <a:pt x="3323" y="2445"/>
                      <a:pt x="3281" y="2153"/>
                    </a:cubicBezTo>
                    <a:cubicBezTo>
                      <a:pt x="3270" y="2058"/>
                      <a:pt x="3249" y="1933"/>
                      <a:pt x="3187" y="1902"/>
                    </a:cubicBezTo>
                    <a:cubicBezTo>
                      <a:pt x="3093" y="1881"/>
                      <a:pt x="3019" y="2017"/>
                      <a:pt x="2988" y="2111"/>
                    </a:cubicBezTo>
                    <a:cubicBezTo>
                      <a:pt x="2926" y="2288"/>
                      <a:pt x="2936" y="2539"/>
                      <a:pt x="3019" y="2759"/>
                    </a:cubicBezTo>
                    <a:cubicBezTo>
                      <a:pt x="3061" y="2863"/>
                      <a:pt x="3114" y="2957"/>
                      <a:pt x="3187" y="2999"/>
                    </a:cubicBezTo>
                    <a:close/>
                    <a:moveTo>
                      <a:pt x="2309" y="3981"/>
                    </a:moveTo>
                    <a:cubicBezTo>
                      <a:pt x="2362" y="3793"/>
                      <a:pt x="2445" y="3417"/>
                      <a:pt x="2362" y="3166"/>
                    </a:cubicBezTo>
                    <a:cubicBezTo>
                      <a:pt x="2351" y="3135"/>
                      <a:pt x="2309" y="3040"/>
                      <a:pt x="2278" y="3061"/>
                    </a:cubicBezTo>
                    <a:cubicBezTo>
                      <a:pt x="2236" y="3072"/>
                      <a:pt x="2205" y="3124"/>
                      <a:pt x="2184" y="3156"/>
                    </a:cubicBezTo>
                    <a:cubicBezTo>
                      <a:pt x="2142" y="3239"/>
                      <a:pt x="2111" y="3386"/>
                      <a:pt x="2132" y="3521"/>
                    </a:cubicBezTo>
                    <a:cubicBezTo>
                      <a:pt x="2153" y="3699"/>
                      <a:pt x="2236" y="3866"/>
                      <a:pt x="2309" y="3981"/>
                    </a:cubicBezTo>
                    <a:close/>
                    <a:moveTo>
                      <a:pt x="1380" y="4211"/>
                    </a:moveTo>
                    <a:cubicBezTo>
                      <a:pt x="1327" y="4284"/>
                      <a:pt x="1327" y="4378"/>
                      <a:pt x="1348" y="4482"/>
                    </a:cubicBezTo>
                    <a:cubicBezTo>
                      <a:pt x="1369" y="4451"/>
                      <a:pt x="1369" y="4410"/>
                      <a:pt x="1380" y="4368"/>
                    </a:cubicBezTo>
                    <a:lnTo>
                      <a:pt x="1380" y="42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0"/>
              <p:cNvSpPr/>
              <p:nvPr/>
            </p:nvSpPr>
            <p:spPr>
              <a:xfrm>
                <a:off x="4840751" y="2296573"/>
                <a:ext cx="35488" cy="5395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9" extrusionOk="0">
                    <a:moveTo>
                      <a:pt x="324" y="10"/>
                    </a:moveTo>
                    <a:cubicBezTo>
                      <a:pt x="262" y="0"/>
                      <a:pt x="231" y="73"/>
                      <a:pt x="189" y="136"/>
                    </a:cubicBezTo>
                    <a:cubicBezTo>
                      <a:pt x="136" y="219"/>
                      <a:pt x="84" y="324"/>
                      <a:pt x="53" y="439"/>
                    </a:cubicBezTo>
                    <a:cubicBezTo>
                      <a:pt x="32" y="491"/>
                      <a:pt x="1" y="574"/>
                      <a:pt x="22" y="616"/>
                    </a:cubicBezTo>
                    <a:cubicBezTo>
                      <a:pt x="32" y="648"/>
                      <a:pt x="74" y="669"/>
                      <a:pt x="105" y="669"/>
                    </a:cubicBezTo>
                    <a:cubicBezTo>
                      <a:pt x="199" y="658"/>
                      <a:pt x="272" y="470"/>
                      <a:pt x="303" y="397"/>
                    </a:cubicBezTo>
                    <a:cubicBezTo>
                      <a:pt x="324" y="345"/>
                      <a:pt x="345" y="303"/>
                      <a:pt x="366" y="230"/>
                    </a:cubicBezTo>
                    <a:cubicBezTo>
                      <a:pt x="387" y="167"/>
                      <a:pt x="440" y="10"/>
                      <a:pt x="324" y="10"/>
                    </a:cubicBezTo>
                    <a:close/>
                  </a:path>
                </a:pathLst>
              </a:custGeom>
              <a:solidFill>
                <a:srgbClr val="5C5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0"/>
              <p:cNvSpPr/>
              <p:nvPr/>
            </p:nvSpPr>
            <p:spPr>
              <a:xfrm>
                <a:off x="4803730" y="2357223"/>
                <a:ext cx="26132" cy="35487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40" extrusionOk="0">
                    <a:moveTo>
                      <a:pt x="209" y="0"/>
                    </a:moveTo>
                    <a:cubicBezTo>
                      <a:pt x="94" y="10"/>
                      <a:pt x="0" y="230"/>
                      <a:pt x="21" y="356"/>
                    </a:cubicBezTo>
                    <a:cubicBezTo>
                      <a:pt x="42" y="407"/>
                      <a:pt x="84" y="439"/>
                      <a:pt x="115" y="439"/>
                    </a:cubicBezTo>
                    <a:cubicBezTo>
                      <a:pt x="188" y="428"/>
                      <a:pt x="198" y="345"/>
                      <a:pt x="230" y="261"/>
                    </a:cubicBezTo>
                    <a:cubicBezTo>
                      <a:pt x="261" y="199"/>
                      <a:pt x="324" y="126"/>
                      <a:pt x="282" y="42"/>
                    </a:cubicBezTo>
                    <a:cubicBezTo>
                      <a:pt x="272" y="10"/>
                      <a:pt x="230" y="0"/>
                      <a:pt x="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0"/>
              <p:cNvSpPr/>
              <p:nvPr/>
            </p:nvSpPr>
            <p:spPr>
              <a:xfrm>
                <a:off x="4828975" y="2365611"/>
                <a:ext cx="21132" cy="1774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20" extrusionOk="0">
                    <a:moveTo>
                      <a:pt x="157" y="11"/>
                    </a:moveTo>
                    <a:cubicBezTo>
                      <a:pt x="42" y="1"/>
                      <a:pt x="1" y="220"/>
                      <a:pt x="105" y="220"/>
                    </a:cubicBezTo>
                    <a:cubicBezTo>
                      <a:pt x="178" y="220"/>
                      <a:pt x="261" y="22"/>
                      <a:pt x="157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0"/>
              <p:cNvSpPr/>
              <p:nvPr/>
            </p:nvSpPr>
            <p:spPr>
              <a:xfrm>
                <a:off x="4726221" y="2465862"/>
                <a:ext cx="35408" cy="4306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34" extrusionOk="0">
                    <a:moveTo>
                      <a:pt x="282" y="12"/>
                    </a:moveTo>
                    <a:cubicBezTo>
                      <a:pt x="177" y="1"/>
                      <a:pt x="135" y="168"/>
                      <a:pt x="115" y="241"/>
                    </a:cubicBezTo>
                    <a:cubicBezTo>
                      <a:pt x="104" y="283"/>
                      <a:pt x="0" y="534"/>
                      <a:pt x="115" y="534"/>
                    </a:cubicBezTo>
                    <a:cubicBezTo>
                      <a:pt x="209" y="534"/>
                      <a:pt x="240" y="377"/>
                      <a:pt x="272" y="314"/>
                    </a:cubicBezTo>
                    <a:cubicBezTo>
                      <a:pt x="293" y="262"/>
                      <a:pt x="439" y="22"/>
                      <a:pt x="282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4704283" y="2516432"/>
                <a:ext cx="16050" cy="2201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73" extrusionOk="0">
                    <a:moveTo>
                      <a:pt x="105" y="11"/>
                    </a:moveTo>
                    <a:cubicBezTo>
                      <a:pt x="73" y="32"/>
                      <a:pt x="0" y="272"/>
                      <a:pt x="115" y="272"/>
                    </a:cubicBezTo>
                    <a:cubicBezTo>
                      <a:pt x="147" y="272"/>
                      <a:pt x="188" y="200"/>
                      <a:pt x="198" y="147"/>
                    </a:cubicBezTo>
                    <a:cubicBezTo>
                      <a:pt x="198" y="137"/>
                      <a:pt x="188" y="126"/>
                      <a:pt x="188" y="116"/>
                    </a:cubicBezTo>
                    <a:cubicBezTo>
                      <a:pt x="188" y="84"/>
                      <a:pt x="198" y="63"/>
                      <a:pt x="198" y="42"/>
                    </a:cubicBezTo>
                    <a:cubicBezTo>
                      <a:pt x="188" y="11"/>
                      <a:pt x="147" y="1"/>
                      <a:pt x="105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5168533" y="2823153"/>
                <a:ext cx="193088" cy="550292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6823" extrusionOk="0">
                    <a:moveTo>
                      <a:pt x="32" y="188"/>
                    </a:moveTo>
                    <a:cubicBezTo>
                      <a:pt x="126" y="0"/>
                      <a:pt x="346" y="178"/>
                      <a:pt x="502" y="314"/>
                    </a:cubicBezTo>
                    <a:cubicBezTo>
                      <a:pt x="931" y="690"/>
                      <a:pt x="1223" y="1077"/>
                      <a:pt x="1453" y="1484"/>
                    </a:cubicBezTo>
                    <a:cubicBezTo>
                      <a:pt x="1777" y="2048"/>
                      <a:pt x="2006" y="2570"/>
                      <a:pt x="2174" y="3166"/>
                    </a:cubicBezTo>
                    <a:cubicBezTo>
                      <a:pt x="2341" y="3761"/>
                      <a:pt x="2393" y="4337"/>
                      <a:pt x="2382" y="4973"/>
                    </a:cubicBezTo>
                    <a:cubicBezTo>
                      <a:pt x="2372" y="5277"/>
                      <a:pt x="2352" y="5611"/>
                      <a:pt x="2268" y="5925"/>
                    </a:cubicBezTo>
                    <a:cubicBezTo>
                      <a:pt x="2194" y="6196"/>
                      <a:pt x="1955" y="6823"/>
                      <a:pt x="1672" y="6729"/>
                    </a:cubicBezTo>
                    <a:cubicBezTo>
                      <a:pt x="1547" y="6687"/>
                      <a:pt x="1453" y="6510"/>
                      <a:pt x="1400" y="6373"/>
                    </a:cubicBezTo>
                    <a:cubicBezTo>
                      <a:pt x="1244" y="5987"/>
                      <a:pt x="1191" y="5558"/>
                      <a:pt x="1119" y="5172"/>
                    </a:cubicBezTo>
                    <a:cubicBezTo>
                      <a:pt x="1014" y="4597"/>
                      <a:pt x="920" y="4075"/>
                      <a:pt x="805" y="3543"/>
                    </a:cubicBezTo>
                    <a:cubicBezTo>
                      <a:pt x="648" y="2717"/>
                      <a:pt x="408" y="1955"/>
                      <a:pt x="178" y="1140"/>
                    </a:cubicBezTo>
                    <a:cubicBezTo>
                      <a:pt x="95" y="878"/>
                      <a:pt x="0" y="585"/>
                      <a:pt x="0" y="335"/>
                    </a:cubicBezTo>
                    <a:cubicBezTo>
                      <a:pt x="0" y="293"/>
                      <a:pt x="0" y="241"/>
                      <a:pt x="32" y="1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5288144" y="3119712"/>
                <a:ext cx="22906" cy="75168"/>
              </a:xfrm>
              <a:custGeom>
                <a:avLst/>
                <a:gdLst/>
                <a:ahLst/>
                <a:cxnLst/>
                <a:rect l="l" t="t" r="r" b="b"/>
                <a:pathLst>
                  <a:path w="284" h="932" extrusionOk="0">
                    <a:moveTo>
                      <a:pt x="147" y="43"/>
                    </a:moveTo>
                    <a:cubicBezTo>
                      <a:pt x="231" y="74"/>
                      <a:pt x="242" y="168"/>
                      <a:pt x="252" y="252"/>
                    </a:cubicBezTo>
                    <a:cubicBezTo>
                      <a:pt x="273" y="377"/>
                      <a:pt x="283" y="523"/>
                      <a:pt x="283" y="670"/>
                    </a:cubicBezTo>
                    <a:cubicBezTo>
                      <a:pt x="273" y="743"/>
                      <a:pt x="273" y="848"/>
                      <a:pt x="231" y="889"/>
                    </a:cubicBezTo>
                    <a:cubicBezTo>
                      <a:pt x="210" y="920"/>
                      <a:pt x="137" y="931"/>
                      <a:pt x="105" y="910"/>
                    </a:cubicBezTo>
                    <a:cubicBezTo>
                      <a:pt x="12" y="858"/>
                      <a:pt x="12" y="607"/>
                      <a:pt x="1" y="502"/>
                    </a:cubicBezTo>
                    <a:cubicBezTo>
                      <a:pt x="1" y="440"/>
                      <a:pt x="1" y="377"/>
                      <a:pt x="12" y="293"/>
                    </a:cubicBezTo>
                    <a:cubicBezTo>
                      <a:pt x="12" y="210"/>
                      <a:pt x="12" y="1"/>
                      <a:pt x="147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0"/>
              <p:cNvSpPr/>
              <p:nvPr/>
            </p:nvSpPr>
            <p:spPr>
              <a:xfrm>
                <a:off x="5311776" y="3213269"/>
                <a:ext cx="27019" cy="4734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87" extrusionOk="0">
                    <a:moveTo>
                      <a:pt x="189" y="22"/>
                    </a:moveTo>
                    <a:cubicBezTo>
                      <a:pt x="314" y="64"/>
                      <a:pt x="335" y="377"/>
                      <a:pt x="241" y="502"/>
                    </a:cubicBezTo>
                    <a:cubicBezTo>
                      <a:pt x="199" y="554"/>
                      <a:pt x="137" y="586"/>
                      <a:pt x="95" y="554"/>
                    </a:cubicBezTo>
                    <a:cubicBezTo>
                      <a:pt x="21" y="523"/>
                      <a:pt x="42" y="408"/>
                      <a:pt x="42" y="304"/>
                    </a:cubicBezTo>
                    <a:cubicBezTo>
                      <a:pt x="42" y="210"/>
                      <a:pt x="1" y="105"/>
                      <a:pt x="84" y="32"/>
                    </a:cubicBezTo>
                    <a:cubicBezTo>
                      <a:pt x="116" y="1"/>
                      <a:pt x="158" y="1"/>
                      <a:pt x="189" y="22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5288144" y="3212463"/>
                <a:ext cx="22019" cy="2790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46" extrusionOk="0">
                    <a:moveTo>
                      <a:pt x="137" y="42"/>
                    </a:moveTo>
                    <a:cubicBezTo>
                      <a:pt x="273" y="74"/>
                      <a:pt x="210" y="345"/>
                      <a:pt x="95" y="304"/>
                    </a:cubicBezTo>
                    <a:cubicBezTo>
                      <a:pt x="12" y="262"/>
                      <a:pt x="1" y="0"/>
                      <a:pt x="137" y="42"/>
                    </a:cubicBezTo>
                    <a:close/>
                  </a:path>
                </a:pathLst>
              </a:custGeom>
              <a:solidFill>
                <a:srgbClr val="8580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4840751" y="1874357"/>
                <a:ext cx="397790" cy="1060984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13155" extrusionOk="0">
                    <a:moveTo>
                      <a:pt x="1150" y="22"/>
                    </a:moveTo>
                    <a:cubicBezTo>
                      <a:pt x="1223" y="53"/>
                      <a:pt x="1306" y="53"/>
                      <a:pt x="1380" y="74"/>
                    </a:cubicBezTo>
                    <a:cubicBezTo>
                      <a:pt x="1599" y="137"/>
                      <a:pt x="1798" y="241"/>
                      <a:pt x="1954" y="356"/>
                    </a:cubicBezTo>
                    <a:cubicBezTo>
                      <a:pt x="2174" y="513"/>
                      <a:pt x="2372" y="701"/>
                      <a:pt x="2539" y="889"/>
                    </a:cubicBezTo>
                    <a:cubicBezTo>
                      <a:pt x="3219" y="1672"/>
                      <a:pt x="3532" y="2770"/>
                      <a:pt x="3845" y="3887"/>
                    </a:cubicBezTo>
                    <a:cubicBezTo>
                      <a:pt x="4002" y="4441"/>
                      <a:pt x="4127" y="5026"/>
                      <a:pt x="4242" y="5611"/>
                    </a:cubicBezTo>
                    <a:cubicBezTo>
                      <a:pt x="4472" y="6781"/>
                      <a:pt x="4660" y="8056"/>
                      <a:pt x="4754" y="9310"/>
                    </a:cubicBezTo>
                    <a:cubicBezTo>
                      <a:pt x="4828" y="10208"/>
                      <a:pt x="4932" y="11316"/>
                      <a:pt x="4723" y="12349"/>
                    </a:cubicBezTo>
                    <a:cubicBezTo>
                      <a:pt x="4660" y="12684"/>
                      <a:pt x="4556" y="12976"/>
                      <a:pt x="4315" y="13071"/>
                    </a:cubicBezTo>
                    <a:cubicBezTo>
                      <a:pt x="4085" y="13154"/>
                      <a:pt x="3814" y="13008"/>
                      <a:pt x="3657" y="12883"/>
                    </a:cubicBezTo>
                    <a:cubicBezTo>
                      <a:pt x="3166" y="12507"/>
                      <a:pt x="2822" y="11911"/>
                      <a:pt x="2518" y="11388"/>
                    </a:cubicBezTo>
                    <a:cubicBezTo>
                      <a:pt x="2079" y="10647"/>
                      <a:pt x="1682" y="9905"/>
                      <a:pt x="1327" y="9122"/>
                    </a:cubicBezTo>
                    <a:cubicBezTo>
                      <a:pt x="1150" y="8735"/>
                      <a:pt x="972" y="8328"/>
                      <a:pt x="805" y="7920"/>
                    </a:cubicBezTo>
                    <a:cubicBezTo>
                      <a:pt x="471" y="7095"/>
                      <a:pt x="168" y="6280"/>
                      <a:pt x="64" y="5266"/>
                    </a:cubicBezTo>
                    <a:cubicBezTo>
                      <a:pt x="22" y="4880"/>
                      <a:pt x="1" y="4483"/>
                      <a:pt x="32" y="4044"/>
                    </a:cubicBezTo>
                    <a:cubicBezTo>
                      <a:pt x="43" y="3908"/>
                      <a:pt x="74" y="3762"/>
                      <a:pt x="74" y="3615"/>
                    </a:cubicBezTo>
                    <a:cubicBezTo>
                      <a:pt x="74" y="3564"/>
                      <a:pt x="136" y="3438"/>
                      <a:pt x="168" y="3386"/>
                    </a:cubicBezTo>
                    <a:cubicBezTo>
                      <a:pt x="252" y="3198"/>
                      <a:pt x="345" y="2989"/>
                      <a:pt x="429" y="2791"/>
                    </a:cubicBezTo>
                    <a:cubicBezTo>
                      <a:pt x="544" y="2519"/>
                      <a:pt x="659" y="2236"/>
                      <a:pt x="763" y="1955"/>
                    </a:cubicBezTo>
                    <a:cubicBezTo>
                      <a:pt x="972" y="1391"/>
                      <a:pt x="1192" y="795"/>
                      <a:pt x="1139" y="32"/>
                    </a:cubicBezTo>
                    <a:cubicBezTo>
                      <a:pt x="1118" y="32"/>
                      <a:pt x="1139" y="1"/>
                      <a:pt x="115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0"/>
              <p:cNvSpPr/>
              <p:nvPr/>
            </p:nvSpPr>
            <p:spPr>
              <a:xfrm>
                <a:off x="4849220" y="1899682"/>
                <a:ext cx="218252" cy="292446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626" extrusionOk="0">
                    <a:moveTo>
                      <a:pt x="941" y="125"/>
                    </a:moveTo>
                    <a:cubicBezTo>
                      <a:pt x="1306" y="0"/>
                      <a:pt x="1766" y="167"/>
                      <a:pt x="2006" y="345"/>
                    </a:cubicBezTo>
                    <a:cubicBezTo>
                      <a:pt x="2173" y="460"/>
                      <a:pt x="2288" y="617"/>
                      <a:pt x="2382" y="784"/>
                    </a:cubicBezTo>
                    <a:cubicBezTo>
                      <a:pt x="2580" y="1139"/>
                      <a:pt x="2706" y="1609"/>
                      <a:pt x="2591" y="2121"/>
                    </a:cubicBezTo>
                    <a:cubicBezTo>
                      <a:pt x="2508" y="2549"/>
                      <a:pt x="2267" y="2925"/>
                      <a:pt x="1964" y="3176"/>
                    </a:cubicBezTo>
                    <a:cubicBezTo>
                      <a:pt x="1640" y="3427"/>
                      <a:pt x="1275" y="3626"/>
                      <a:pt x="742" y="3552"/>
                    </a:cubicBezTo>
                    <a:cubicBezTo>
                      <a:pt x="564" y="3521"/>
                      <a:pt x="397" y="3438"/>
                      <a:pt x="282" y="3343"/>
                    </a:cubicBezTo>
                    <a:cubicBezTo>
                      <a:pt x="167" y="3250"/>
                      <a:pt x="73" y="3145"/>
                      <a:pt x="0" y="2999"/>
                    </a:cubicBezTo>
                    <a:cubicBezTo>
                      <a:pt x="303" y="2361"/>
                      <a:pt x="533" y="1651"/>
                      <a:pt x="753" y="889"/>
                    </a:cubicBezTo>
                    <a:cubicBezTo>
                      <a:pt x="815" y="638"/>
                      <a:pt x="909" y="387"/>
                      <a:pt x="941" y="1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0"/>
              <p:cNvSpPr/>
              <p:nvPr/>
            </p:nvSpPr>
            <p:spPr>
              <a:xfrm>
                <a:off x="5085942" y="2109459"/>
                <a:ext cx="33794" cy="35487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0" extrusionOk="0">
                    <a:moveTo>
                      <a:pt x="168" y="32"/>
                    </a:moveTo>
                    <a:cubicBezTo>
                      <a:pt x="272" y="1"/>
                      <a:pt x="419" y="241"/>
                      <a:pt x="377" y="366"/>
                    </a:cubicBezTo>
                    <a:cubicBezTo>
                      <a:pt x="356" y="408"/>
                      <a:pt x="325" y="440"/>
                      <a:pt x="262" y="429"/>
                    </a:cubicBezTo>
                    <a:cubicBezTo>
                      <a:pt x="158" y="398"/>
                      <a:pt x="1" y="74"/>
                      <a:pt x="168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0"/>
              <p:cNvSpPr/>
              <p:nvPr/>
            </p:nvSpPr>
            <p:spPr>
              <a:xfrm>
                <a:off x="5061584" y="2150753"/>
                <a:ext cx="44683" cy="51537"/>
              </a:xfrm>
              <a:custGeom>
                <a:avLst/>
                <a:gdLst/>
                <a:ahLst/>
                <a:cxnLst/>
                <a:rect l="l" t="t" r="r" b="b"/>
                <a:pathLst>
                  <a:path w="554" h="639" extrusionOk="0">
                    <a:moveTo>
                      <a:pt x="198" y="0"/>
                    </a:moveTo>
                    <a:cubicBezTo>
                      <a:pt x="240" y="0"/>
                      <a:pt x="303" y="32"/>
                      <a:pt x="344" y="74"/>
                    </a:cubicBezTo>
                    <a:cubicBezTo>
                      <a:pt x="428" y="158"/>
                      <a:pt x="553" y="408"/>
                      <a:pt x="522" y="534"/>
                    </a:cubicBezTo>
                    <a:cubicBezTo>
                      <a:pt x="512" y="575"/>
                      <a:pt x="460" y="617"/>
                      <a:pt x="439" y="617"/>
                    </a:cubicBezTo>
                    <a:cubicBezTo>
                      <a:pt x="324" y="638"/>
                      <a:pt x="261" y="513"/>
                      <a:pt x="198" y="408"/>
                    </a:cubicBezTo>
                    <a:cubicBezTo>
                      <a:pt x="146" y="314"/>
                      <a:pt x="0" y="32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0"/>
              <p:cNvSpPr/>
              <p:nvPr/>
            </p:nvSpPr>
            <p:spPr>
              <a:xfrm>
                <a:off x="5053922" y="2677414"/>
                <a:ext cx="32988" cy="3548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40" extrusionOk="0">
                    <a:moveTo>
                      <a:pt x="168" y="31"/>
                    </a:moveTo>
                    <a:cubicBezTo>
                      <a:pt x="272" y="0"/>
                      <a:pt x="408" y="240"/>
                      <a:pt x="367" y="366"/>
                    </a:cubicBezTo>
                    <a:cubicBezTo>
                      <a:pt x="356" y="407"/>
                      <a:pt x="314" y="439"/>
                      <a:pt x="262" y="418"/>
                    </a:cubicBezTo>
                    <a:cubicBezTo>
                      <a:pt x="158" y="397"/>
                      <a:pt x="1" y="73"/>
                      <a:pt x="168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0"/>
              <p:cNvSpPr/>
              <p:nvPr/>
            </p:nvSpPr>
            <p:spPr>
              <a:xfrm>
                <a:off x="5029564" y="2718627"/>
                <a:ext cx="43876" cy="515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39" extrusionOk="0">
                    <a:moveTo>
                      <a:pt x="198" y="1"/>
                    </a:moveTo>
                    <a:cubicBezTo>
                      <a:pt x="240" y="1"/>
                      <a:pt x="303" y="22"/>
                      <a:pt x="334" y="64"/>
                    </a:cubicBezTo>
                    <a:cubicBezTo>
                      <a:pt x="418" y="158"/>
                      <a:pt x="543" y="409"/>
                      <a:pt x="512" y="534"/>
                    </a:cubicBezTo>
                    <a:cubicBezTo>
                      <a:pt x="502" y="576"/>
                      <a:pt x="460" y="618"/>
                      <a:pt x="428" y="618"/>
                    </a:cubicBezTo>
                    <a:cubicBezTo>
                      <a:pt x="324" y="639"/>
                      <a:pt x="251" y="513"/>
                      <a:pt x="198" y="409"/>
                    </a:cubicBezTo>
                    <a:cubicBezTo>
                      <a:pt x="146" y="314"/>
                      <a:pt x="0" y="33"/>
                      <a:pt x="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0"/>
              <p:cNvSpPr/>
              <p:nvPr/>
            </p:nvSpPr>
            <p:spPr>
              <a:xfrm>
                <a:off x="5118849" y="2174304"/>
                <a:ext cx="27826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88" extrusionOk="0">
                    <a:moveTo>
                      <a:pt x="136" y="12"/>
                    </a:moveTo>
                    <a:cubicBezTo>
                      <a:pt x="261" y="1"/>
                      <a:pt x="345" y="388"/>
                      <a:pt x="157" y="346"/>
                    </a:cubicBezTo>
                    <a:cubicBezTo>
                      <a:pt x="73" y="325"/>
                      <a:pt x="0" y="33"/>
                      <a:pt x="136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4783486" y="1873550"/>
                <a:ext cx="154212" cy="185501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300" extrusionOk="0">
                    <a:moveTo>
                      <a:pt x="1421" y="2299"/>
                    </a:moveTo>
                    <a:cubicBezTo>
                      <a:pt x="1222" y="2257"/>
                      <a:pt x="1076" y="2132"/>
                      <a:pt x="930" y="2017"/>
                    </a:cubicBezTo>
                    <a:cubicBezTo>
                      <a:pt x="763" y="1881"/>
                      <a:pt x="627" y="1693"/>
                      <a:pt x="356" y="1672"/>
                    </a:cubicBezTo>
                    <a:cubicBezTo>
                      <a:pt x="209" y="1661"/>
                      <a:pt x="115" y="1714"/>
                      <a:pt x="0" y="1756"/>
                    </a:cubicBezTo>
                    <a:cubicBezTo>
                      <a:pt x="42" y="1192"/>
                      <a:pt x="293" y="826"/>
                      <a:pt x="616" y="544"/>
                    </a:cubicBezTo>
                    <a:cubicBezTo>
                      <a:pt x="888" y="314"/>
                      <a:pt x="1212" y="115"/>
                      <a:pt x="1651" y="32"/>
                    </a:cubicBezTo>
                    <a:cubicBezTo>
                      <a:pt x="1714" y="22"/>
                      <a:pt x="1818" y="1"/>
                      <a:pt x="1839" y="11"/>
                    </a:cubicBezTo>
                    <a:cubicBezTo>
                      <a:pt x="1881" y="22"/>
                      <a:pt x="1870" y="22"/>
                      <a:pt x="1881" y="52"/>
                    </a:cubicBezTo>
                    <a:cubicBezTo>
                      <a:pt x="1912" y="210"/>
                      <a:pt x="1881" y="460"/>
                      <a:pt x="1870" y="628"/>
                    </a:cubicBezTo>
                    <a:cubicBezTo>
                      <a:pt x="1818" y="1296"/>
                      <a:pt x="1609" y="1787"/>
                      <a:pt x="1421" y="2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4801149" y="2071552"/>
                <a:ext cx="84365" cy="8855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098" extrusionOk="0">
                    <a:moveTo>
                      <a:pt x="42" y="0"/>
                    </a:moveTo>
                    <a:cubicBezTo>
                      <a:pt x="283" y="168"/>
                      <a:pt x="690" y="293"/>
                      <a:pt x="1045" y="209"/>
                    </a:cubicBezTo>
                    <a:cubicBezTo>
                      <a:pt x="910" y="534"/>
                      <a:pt x="763" y="815"/>
                      <a:pt x="596" y="1098"/>
                    </a:cubicBezTo>
                    <a:cubicBezTo>
                      <a:pt x="439" y="1014"/>
                      <a:pt x="314" y="868"/>
                      <a:pt x="209" y="711"/>
                    </a:cubicBezTo>
                    <a:cubicBezTo>
                      <a:pt x="95" y="534"/>
                      <a:pt x="0" y="304"/>
                      <a:pt x="42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4840751" y="1935895"/>
                <a:ext cx="32101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8" extrusionOk="0">
                    <a:moveTo>
                      <a:pt x="115" y="335"/>
                    </a:moveTo>
                    <a:cubicBezTo>
                      <a:pt x="1" y="220"/>
                      <a:pt x="377" y="1"/>
                      <a:pt x="387" y="199"/>
                    </a:cubicBezTo>
                    <a:cubicBezTo>
                      <a:pt x="398" y="293"/>
                      <a:pt x="220" y="398"/>
                      <a:pt x="115" y="3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4905598" y="2038727"/>
                <a:ext cx="114691" cy="77588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962" extrusionOk="0">
                    <a:moveTo>
                      <a:pt x="837" y="0"/>
                    </a:moveTo>
                    <a:cubicBezTo>
                      <a:pt x="1087" y="0"/>
                      <a:pt x="1391" y="94"/>
                      <a:pt x="1412" y="324"/>
                    </a:cubicBezTo>
                    <a:cubicBezTo>
                      <a:pt x="1422" y="512"/>
                      <a:pt x="1275" y="637"/>
                      <a:pt x="1182" y="700"/>
                    </a:cubicBezTo>
                    <a:cubicBezTo>
                      <a:pt x="952" y="846"/>
                      <a:pt x="356" y="962"/>
                      <a:pt x="105" y="732"/>
                    </a:cubicBezTo>
                    <a:cubicBezTo>
                      <a:pt x="54" y="679"/>
                      <a:pt x="1" y="585"/>
                      <a:pt x="1" y="502"/>
                    </a:cubicBezTo>
                    <a:cubicBezTo>
                      <a:pt x="1" y="324"/>
                      <a:pt x="179" y="178"/>
                      <a:pt x="304" y="115"/>
                    </a:cubicBezTo>
                    <a:cubicBezTo>
                      <a:pt x="430" y="42"/>
                      <a:pt x="649" y="0"/>
                      <a:pt x="8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4967137" y="1961058"/>
                <a:ext cx="55733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07" extrusionOk="0">
                    <a:moveTo>
                      <a:pt x="137" y="0"/>
                    </a:moveTo>
                    <a:cubicBezTo>
                      <a:pt x="90" y="0"/>
                      <a:pt x="45" y="29"/>
                      <a:pt x="22" y="75"/>
                    </a:cubicBezTo>
                    <a:cubicBezTo>
                      <a:pt x="1" y="138"/>
                      <a:pt x="32" y="221"/>
                      <a:pt x="95" y="242"/>
                    </a:cubicBezTo>
                    <a:cubicBezTo>
                      <a:pt x="231" y="305"/>
                      <a:pt x="356" y="378"/>
                      <a:pt x="461" y="472"/>
                    </a:cubicBezTo>
                    <a:cubicBezTo>
                      <a:pt x="486" y="489"/>
                      <a:pt x="512" y="506"/>
                      <a:pt x="538" y="506"/>
                    </a:cubicBezTo>
                    <a:cubicBezTo>
                      <a:pt x="543" y="506"/>
                      <a:pt x="549" y="505"/>
                      <a:pt x="554" y="504"/>
                    </a:cubicBezTo>
                    <a:cubicBezTo>
                      <a:pt x="586" y="504"/>
                      <a:pt x="617" y="493"/>
                      <a:pt x="649" y="462"/>
                    </a:cubicBezTo>
                    <a:cubicBezTo>
                      <a:pt x="690" y="409"/>
                      <a:pt x="680" y="337"/>
                      <a:pt x="628" y="284"/>
                    </a:cubicBezTo>
                    <a:cubicBezTo>
                      <a:pt x="502" y="169"/>
                      <a:pt x="356" y="75"/>
                      <a:pt x="189" y="12"/>
                    </a:cubicBezTo>
                    <a:cubicBezTo>
                      <a:pt x="172" y="4"/>
                      <a:pt x="155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4948667" y="2001627"/>
                <a:ext cx="33714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38" extrusionOk="0">
                    <a:moveTo>
                      <a:pt x="31" y="293"/>
                    </a:moveTo>
                    <a:cubicBezTo>
                      <a:pt x="52" y="126"/>
                      <a:pt x="156" y="1"/>
                      <a:pt x="261" y="22"/>
                    </a:cubicBezTo>
                    <a:cubicBezTo>
                      <a:pt x="355" y="32"/>
                      <a:pt x="418" y="178"/>
                      <a:pt x="386" y="345"/>
                    </a:cubicBezTo>
                    <a:cubicBezTo>
                      <a:pt x="365" y="512"/>
                      <a:pt x="261" y="638"/>
                      <a:pt x="167" y="628"/>
                    </a:cubicBezTo>
                    <a:cubicBezTo>
                      <a:pt x="63" y="607"/>
                      <a:pt x="0" y="460"/>
                      <a:pt x="31" y="2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4973025" y="2825734"/>
                <a:ext cx="176231" cy="100332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44" extrusionOk="0">
                    <a:moveTo>
                      <a:pt x="597" y="627"/>
                    </a:moveTo>
                    <a:cubicBezTo>
                      <a:pt x="471" y="658"/>
                      <a:pt x="429" y="804"/>
                      <a:pt x="346" y="950"/>
                    </a:cubicBezTo>
                    <a:cubicBezTo>
                      <a:pt x="293" y="1045"/>
                      <a:pt x="231" y="1159"/>
                      <a:pt x="84" y="1108"/>
                    </a:cubicBezTo>
                    <a:cubicBezTo>
                      <a:pt x="1" y="992"/>
                      <a:pt x="63" y="857"/>
                      <a:pt x="95" y="762"/>
                    </a:cubicBezTo>
                    <a:cubicBezTo>
                      <a:pt x="220" y="439"/>
                      <a:pt x="460" y="240"/>
                      <a:pt x="785" y="156"/>
                    </a:cubicBezTo>
                    <a:cubicBezTo>
                      <a:pt x="1004" y="94"/>
                      <a:pt x="1244" y="84"/>
                      <a:pt x="1505" y="52"/>
                    </a:cubicBezTo>
                    <a:cubicBezTo>
                      <a:pt x="1620" y="42"/>
                      <a:pt x="1756" y="31"/>
                      <a:pt x="1881" y="21"/>
                    </a:cubicBezTo>
                    <a:cubicBezTo>
                      <a:pt x="2038" y="0"/>
                      <a:pt x="2185" y="21"/>
                      <a:pt x="2185" y="126"/>
                    </a:cubicBezTo>
                    <a:cubicBezTo>
                      <a:pt x="2185" y="198"/>
                      <a:pt x="2111" y="240"/>
                      <a:pt x="2027" y="272"/>
                    </a:cubicBezTo>
                    <a:cubicBezTo>
                      <a:pt x="1829" y="355"/>
                      <a:pt x="1589" y="407"/>
                      <a:pt x="1442" y="553"/>
                    </a:cubicBezTo>
                    <a:cubicBezTo>
                      <a:pt x="1317" y="679"/>
                      <a:pt x="1223" y="920"/>
                      <a:pt x="1119" y="1108"/>
                    </a:cubicBezTo>
                    <a:cubicBezTo>
                      <a:pt x="1087" y="1159"/>
                      <a:pt x="1035" y="1243"/>
                      <a:pt x="962" y="1243"/>
                    </a:cubicBezTo>
                    <a:cubicBezTo>
                      <a:pt x="836" y="1233"/>
                      <a:pt x="868" y="1024"/>
                      <a:pt x="899" y="899"/>
                    </a:cubicBezTo>
                    <a:cubicBezTo>
                      <a:pt x="931" y="752"/>
                      <a:pt x="1004" y="637"/>
                      <a:pt x="1045" y="564"/>
                    </a:cubicBezTo>
                    <a:cubicBezTo>
                      <a:pt x="1045" y="553"/>
                      <a:pt x="1056" y="553"/>
                      <a:pt x="1056" y="543"/>
                    </a:cubicBezTo>
                    <a:cubicBezTo>
                      <a:pt x="889" y="669"/>
                      <a:pt x="806" y="878"/>
                      <a:pt x="690" y="1087"/>
                    </a:cubicBezTo>
                    <a:cubicBezTo>
                      <a:pt x="648" y="1159"/>
                      <a:pt x="607" y="1233"/>
                      <a:pt x="534" y="1222"/>
                    </a:cubicBezTo>
                    <a:cubicBezTo>
                      <a:pt x="419" y="1212"/>
                      <a:pt x="439" y="1034"/>
                      <a:pt x="471" y="909"/>
                    </a:cubicBezTo>
                    <a:cubicBezTo>
                      <a:pt x="492" y="794"/>
                      <a:pt x="555" y="700"/>
                      <a:pt x="597" y="6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0"/>
              <p:cNvSpPr/>
              <p:nvPr/>
            </p:nvSpPr>
            <p:spPr>
              <a:xfrm>
                <a:off x="4925035" y="2218179"/>
                <a:ext cx="551196" cy="625299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7753" extrusionOk="0">
                    <a:moveTo>
                      <a:pt x="3458" y="5913"/>
                    </a:moveTo>
                    <a:cubicBezTo>
                      <a:pt x="3479" y="6018"/>
                      <a:pt x="3511" y="6122"/>
                      <a:pt x="3521" y="6259"/>
                    </a:cubicBezTo>
                    <a:cubicBezTo>
                      <a:pt x="3542" y="6373"/>
                      <a:pt x="3553" y="6551"/>
                      <a:pt x="3406" y="6561"/>
                    </a:cubicBezTo>
                    <a:cubicBezTo>
                      <a:pt x="3291" y="6561"/>
                      <a:pt x="3187" y="6457"/>
                      <a:pt x="3124" y="6394"/>
                    </a:cubicBezTo>
                    <a:cubicBezTo>
                      <a:pt x="2592" y="5893"/>
                      <a:pt x="2225" y="5119"/>
                      <a:pt x="1923" y="4493"/>
                    </a:cubicBezTo>
                    <a:cubicBezTo>
                      <a:pt x="1881" y="4472"/>
                      <a:pt x="1891" y="4524"/>
                      <a:pt x="1881" y="4524"/>
                    </a:cubicBezTo>
                    <a:cubicBezTo>
                      <a:pt x="1818" y="4576"/>
                      <a:pt x="1661" y="4462"/>
                      <a:pt x="1589" y="4409"/>
                    </a:cubicBezTo>
                    <a:cubicBezTo>
                      <a:pt x="1264" y="4148"/>
                      <a:pt x="1034" y="3772"/>
                      <a:pt x="836" y="3417"/>
                    </a:cubicBezTo>
                    <a:cubicBezTo>
                      <a:pt x="491" y="2821"/>
                      <a:pt x="199" y="2194"/>
                      <a:pt x="63" y="1432"/>
                    </a:cubicBezTo>
                    <a:cubicBezTo>
                      <a:pt x="32" y="1233"/>
                      <a:pt x="1" y="1014"/>
                      <a:pt x="32" y="805"/>
                    </a:cubicBezTo>
                    <a:cubicBezTo>
                      <a:pt x="73" y="492"/>
                      <a:pt x="230" y="283"/>
                      <a:pt x="460" y="188"/>
                    </a:cubicBezTo>
                    <a:cubicBezTo>
                      <a:pt x="878" y="0"/>
                      <a:pt x="1505" y="241"/>
                      <a:pt x="1839" y="418"/>
                    </a:cubicBezTo>
                    <a:cubicBezTo>
                      <a:pt x="2225" y="627"/>
                      <a:pt x="2560" y="889"/>
                      <a:pt x="2852" y="1160"/>
                    </a:cubicBezTo>
                    <a:cubicBezTo>
                      <a:pt x="3479" y="1734"/>
                      <a:pt x="3929" y="2351"/>
                      <a:pt x="4430" y="3009"/>
                    </a:cubicBezTo>
                    <a:cubicBezTo>
                      <a:pt x="5162" y="3991"/>
                      <a:pt x="5872" y="4952"/>
                      <a:pt x="6415" y="6122"/>
                    </a:cubicBezTo>
                    <a:cubicBezTo>
                      <a:pt x="6499" y="6310"/>
                      <a:pt x="6582" y="6509"/>
                      <a:pt x="6655" y="6728"/>
                    </a:cubicBezTo>
                    <a:cubicBezTo>
                      <a:pt x="6718" y="6906"/>
                      <a:pt x="6833" y="7220"/>
                      <a:pt x="6729" y="7418"/>
                    </a:cubicBezTo>
                    <a:cubicBezTo>
                      <a:pt x="6666" y="7554"/>
                      <a:pt x="6488" y="7606"/>
                      <a:pt x="6300" y="7533"/>
                    </a:cubicBezTo>
                    <a:cubicBezTo>
                      <a:pt x="6144" y="7481"/>
                      <a:pt x="6007" y="7376"/>
                      <a:pt x="5882" y="7262"/>
                    </a:cubicBezTo>
                    <a:cubicBezTo>
                      <a:pt x="5527" y="6958"/>
                      <a:pt x="5182" y="6530"/>
                      <a:pt x="4911" y="6185"/>
                    </a:cubicBezTo>
                    <a:cubicBezTo>
                      <a:pt x="4911" y="6175"/>
                      <a:pt x="4900" y="6175"/>
                      <a:pt x="4900" y="6175"/>
                    </a:cubicBezTo>
                    <a:cubicBezTo>
                      <a:pt x="4900" y="6164"/>
                      <a:pt x="4900" y="6164"/>
                      <a:pt x="4890" y="6164"/>
                    </a:cubicBezTo>
                    <a:cubicBezTo>
                      <a:pt x="5078" y="6519"/>
                      <a:pt x="5287" y="6844"/>
                      <a:pt x="5412" y="7282"/>
                    </a:cubicBezTo>
                    <a:cubicBezTo>
                      <a:pt x="5454" y="7418"/>
                      <a:pt x="5517" y="7669"/>
                      <a:pt x="5350" y="7721"/>
                    </a:cubicBezTo>
                    <a:cubicBezTo>
                      <a:pt x="5224" y="7752"/>
                      <a:pt x="5078" y="7669"/>
                      <a:pt x="4994" y="7606"/>
                    </a:cubicBezTo>
                    <a:cubicBezTo>
                      <a:pt x="4712" y="7439"/>
                      <a:pt x="4451" y="7178"/>
                      <a:pt x="4252" y="6958"/>
                    </a:cubicBezTo>
                    <a:cubicBezTo>
                      <a:pt x="3929" y="6614"/>
                      <a:pt x="3699" y="6259"/>
                      <a:pt x="3458" y="59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4933504" y="2234228"/>
                <a:ext cx="515708" cy="485367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6018" extrusionOk="0">
                    <a:moveTo>
                      <a:pt x="1953" y="3531"/>
                    </a:moveTo>
                    <a:cubicBezTo>
                      <a:pt x="1849" y="3228"/>
                      <a:pt x="1640" y="2706"/>
                      <a:pt x="1713" y="2257"/>
                    </a:cubicBezTo>
                    <a:cubicBezTo>
                      <a:pt x="1744" y="2090"/>
                      <a:pt x="1849" y="1922"/>
                      <a:pt x="2058" y="1974"/>
                    </a:cubicBezTo>
                    <a:cubicBezTo>
                      <a:pt x="2173" y="2006"/>
                      <a:pt x="2288" y="2121"/>
                      <a:pt x="2350" y="2225"/>
                    </a:cubicBezTo>
                    <a:cubicBezTo>
                      <a:pt x="2570" y="2591"/>
                      <a:pt x="2601" y="3395"/>
                      <a:pt x="2225" y="3667"/>
                    </a:cubicBezTo>
                    <a:cubicBezTo>
                      <a:pt x="2329" y="3876"/>
                      <a:pt x="2466" y="4075"/>
                      <a:pt x="2622" y="4252"/>
                    </a:cubicBezTo>
                    <a:cubicBezTo>
                      <a:pt x="2768" y="4430"/>
                      <a:pt x="2925" y="4628"/>
                      <a:pt x="3207" y="4670"/>
                    </a:cubicBezTo>
                    <a:cubicBezTo>
                      <a:pt x="3218" y="4628"/>
                      <a:pt x="3186" y="4597"/>
                      <a:pt x="3176" y="4555"/>
                    </a:cubicBezTo>
                    <a:cubicBezTo>
                      <a:pt x="3082" y="4325"/>
                      <a:pt x="2988" y="4001"/>
                      <a:pt x="2988" y="3699"/>
                    </a:cubicBezTo>
                    <a:cubicBezTo>
                      <a:pt x="2988" y="3520"/>
                      <a:pt x="3019" y="3343"/>
                      <a:pt x="3123" y="3260"/>
                    </a:cubicBezTo>
                    <a:cubicBezTo>
                      <a:pt x="3218" y="3197"/>
                      <a:pt x="3374" y="3228"/>
                      <a:pt x="3469" y="3312"/>
                    </a:cubicBezTo>
                    <a:cubicBezTo>
                      <a:pt x="3594" y="3437"/>
                      <a:pt x="3698" y="3709"/>
                      <a:pt x="3698" y="3980"/>
                    </a:cubicBezTo>
                    <a:cubicBezTo>
                      <a:pt x="3698" y="4263"/>
                      <a:pt x="3583" y="4544"/>
                      <a:pt x="3458" y="4711"/>
                    </a:cubicBezTo>
                    <a:cubicBezTo>
                      <a:pt x="3531" y="4848"/>
                      <a:pt x="3625" y="4994"/>
                      <a:pt x="3761" y="5129"/>
                    </a:cubicBezTo>
                    <a:cubicBezTo>
                      <a:pt x="3876" y="5245"/>
                      <a:pt x="4033" y="5380"/>
                      <a:pt x="4210" y="5412"/>
                    </a:cubicBezTo>
                    <a:cubicBezTo>
                      <a:pt x="4377" y="5454"/>
                      <a:pt x="4513" y="5380"/>
                      <a:pt x="4586" y="5255"/>
                    </a:cubicBezTo>
                    <a:cubicBezTo>
                      <a:pt x="4565" y="5192"/>
                      <a:pt x="4523" y="5129"/>
                      <a:pt x="4492" y="5067"/>
                    </a:cubicBezTo>
                    <a:cubicBezTo>
                      <a:pt x="4430" y="4931"/>
                      <a:pt x="4314" y="4472"/>
                      <a:pt x="4555" y="4461"/>
                    </a:cubicBezTo>
                    <a:cubicBezTo>
                      <a:pt x="4785" y="4451"/>
                      <a:pt x="4899" y="4952"/>
                      <a:pt x="4785" y="5213"/>
                    </a:cubicBezTo>
                    <a:cubicBezTo>
                      <a:pt x="4858" y="5359"/>
                      <a:pt x="4983" y="5475"/>
                      <a:pt x="5119" y="5568"/>
                    </a:cubicBezTo>
                    <a:cubicBezTo>
                      <a:pt x="5255" y="5673"/>
                      <a:pt x="5412" y="5777"/>
                      <a:pt x="5600" y="5809"/>
                    </a:cubicBezTo>
                    <a:cubicBezTo>
                      <a:pt x="5934" y="5861"/>
                      <a:pt x="6039" y="5621"/>
                      <a:pt x="6153" y="5401"/>
                    </a:cubicBezTo>
                    <a:cubicBezTo>
                      <a:pt x="6185" y="5349"/>
                      <a:pt x="6216" y="5255"/>
                      <a:pt x="6289" y="5276"/>
                    </a:cubicBezTo>
                    <a:cubicBezTo>
                      <a:pt x="6394" y="5317"/>
                      <a:pt x="6268" y="5589"/>
                      <a:pt x="6248" y="5631"/>
                    </a:cubicBezTo>
                    <a:cubicBezTo>
                      <a:pt x="6122" y="5851"/>
                      <a:pt x="5944" y="6018"/>
                      <a:pt x="5663" y="5997"/>
                    </a:cubicBezTo>
                    <a:cubicBezTo>
                      <a:pt x="5433" y="5986"/>
                      <a:pt x="5224" y="5872"/>
                      <a:pt x="5088" y="5777"/>
                    </a:cubicBezTo>
                    <a:cubicBezTo>
                      <a:pt x="4920" y="5673"/>
                      <a:pt x="4806" y="5547"/>
                      <a:pt x="4691" y="5401"/>
                    </a:cubicBezTo>
                    <a:cubicBezTo>
                      <a:pt x="4576" y="5516"/>
                      <a:pt x="4461" y="5621"/>
                      <a:pt x="4221" y="5589"/>
                    </a:cubicBezTo>
                    <a:cubicBezTo>
                      <a:pt x="3782" y="5537"/>
                      <a:pt x="3458" y="5108"/>
                      <a:pt x="3301" y="4827"/>
                    </a:cubicBezTo>
                    <a:cubicBezTo>
                      <a:pt x="2946" y="4890"/>
                      <a:pt x="2664" y="4565"/>
                      <a:pt x="2497" y="4367"/>
                    </a:cubicBezTo>
                    <a:cubicBezTo>
                      <a:pt x="2309" y="4158"/>
                      <a:pt x="2152" y="3938"/>
                      <a:pt x="2048" y="3719"/>
                    </a:cubicBezTo>
                    <a:cubicBezTo>
                      <a:pt x="1786" y="3729"/>
                      <a:pt x="1609" y="3615"/>
                      <a:pt x="1431" y="3479"/>
                    </a:cubicBezTo>
                    <a:cubicBezTo>
                      <a:pt x="1296" y="3374"/>
                      <a:pt x="1180" y="3260"/>
                      <a:pt x="1087" y="3144"/>
                    </a:cubicBezTo>
                    <a:cubicBezTo>
                      <a:pt x="679" y="2654"/>
                      <a:pt x="376" y="2058"/>
                      <a:pt x="177" y="1379"/>
                    </a:cubicBezTo>
                    <a:cubicBezTo>
                      <a:pt x="135" y="1212"/>
                      <a:pt x="94" y="1034"/>
                      <a:pt x="63" y="825"/>
                    </a:cubicBezTo>
                    <a:cubicBezTo>
                      <a:pt x="42" y="627"/>
                      <a:pt x="0" y="418"/>
                      <a:pt x="31" y="230"/>
                    </a:cubicBezTo>
                    <a:cubicBezTo>
                      <a:pt x="42" y="156"/>
                      <a:pt x="73" y="52"/>
                      <a:pt x="105" y="10"/>
                    </a:cubicBezTo>
                    <a:cubicBezTo>
                      <a:pt x="105" y="10"/>
                      <a:pt x="115" y="10"/>
                      <a:pt x="115" y="0"/>
                    </a:cubicBezTo>
                    <a:cubicBezTo>
                      <a:pt x="125" y="0"/>
                      <a:pt x="125" y="0"/>
                      <a:pt x="125" y="10"/>
                    </a:cubicBezTo>
                    <a:cubicBezTo>
                      <a:pt x="135" y="10"/>
                      <a:pt x="135" y="21"/>
                      <a:pt x="135" y="21"/>
                    </a:cubicBezTo>
                    <a:cubicBezTo>
                      <a:pt x="94" y="449"/>
                      <a:pt x="188" y="815"/>
                      <a:pt x="282" y="1170"/>
                    </a:cubicBezTo>
                    <a:cubicBezTo>
                      <a:pt x="376" y="1505"/>
                      <a:pt x="502" y="1828"/>
                      <a:pt x="648" y="2121"/>
                    </a:cubicBezTo>
                    <a:cubicBezTo>
                      <a:pt x="794" y="2413"/>
                      <a:pt x="961" y="2696"/>
                      <a:pt x="1170" y="2946"/>
                    </a:cubicBezTo>
                    <a:cubicBezTo>
                      <a:pt x="1368" y="3186"/>
                      <a:pt x="1598" y="3448"/>
                      <a:pt x="1953" y="3531"/>
                    </a:cubicBezTo>
                    <a:close/>
                    <a:moveTo>
                      <a:pt x="2288" y="3155"/>
                    </a:moveTo>
                    <a:cubicBezTo>
                      <a:pt x="2361" y="2873"/>
                      <a:pt x="2319" y="2570"/>
                      <a:pt x="2225" y="2361"/>
                    </a:cubicBezTo>
                    <a:cubicBezTo>
                      <a:pt x="2162" y="2246"/>
                      <a:pt x="2058" y="2079"/>
                      <a:pt x="1943" y="2131"/>
                    </a:cubicBezTo>
                    <a:cubicBezTo>
                      <a:pt x="1870" y="2183"/>
                      <a:pt x="1860" y="2340"/>
                      <a:pt x="1860" y="2455"/>
                    </a:cubicBezTo>
                    <a:cubicBezTo>
                      <a:pt x="1860" y="2831"/>
                      <a:pt x="2037" y="3228"/>
                      <a:pt x="2131" y="3479"/>
                    </a:cubicBezTo>
                    <a:cubicBezTo>
                      <a:pt x="2215" y="3427"/>
                      <a:pt x="2257" y="3291"/>
                      <a:pt x="2288" y="3155"/>
                    </a:cubicBezTo>
                    <a:close/>
                    <a:moveTo>
                      <a:pt x="3520" y="3938"/>
                    </a:moveTo>
                    <a:cubicBezTo>
                      <a:pt x="3520" y="3771"/>
                      <a:pt x="3458" y="3594"/>
                      <a:pt x="3385" y="3500"/>
                    </a:cubicBezTo>
                    <a:cubicBezTo>
                      <a:pt x="3364" y="3458"/>
                      <a:pt x="3311" y="3406"/>
                      <a:pt x="3260" y="3395"/>
                    </a:cubicBezTo>
                    <a:cubicBezTo>
                      <a:pt x="3218" y="3385"/>
                      <a:pt x="3176" y="3510"/>
                      <a:pt x="3176" y="3541"/>
                    </a:cubicBezTo>
                    <a:cubicBezTo>
                      <a:pt x="3113" y="3866"/>
                      <a:pt x="3291" y="4314"/>
                      <a:pt x="3374" y="4534"/>
                    </a:cubicBezTo>
                    <a:cubicBezTo>
                      <a:pt x="3448" y="4388"/>
                      <a:pt x="3520" y="4168"/>
                      <a:pt x="3520" y="3938"/>
                    </a:cubicBezTo>
                    <a:close/>
                    <a:moveTo>
                      <a:pt x="4576" y="4691"/>
                    </a:moveTo>
                    <a:cubicBezTo>
                      <a:pt x="4586" y="4743"/>
                      <a:pt x="4586" y="4795"/>
                      <a:pt x="4607" y="4848"/>
                    </a:cubicBezTo>
                    <a:cubicBezTo>
                      <a:pt x="4618" y="4900"/>
                      <a:pt x="4628" y="4952"/>
                      <a:pt x="4660" y="4983"/>
                    </a:cubicBezTo>
                    <a:cubicBezTo>
                      <a:pt x="4660" y="4858"/>
                      <a:pt x="4649" y="4732"/>
                      <a:pt x="4576" y="46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5075860" y="2283104"/>
                <a:ext cx="51458" cy="64119"/>
              </a:xfrm>
              <a:custGeom>
                <a:avLst/>
                <a:gdLst/>
                <a:ahLst/>
                <a:cxnLst/>
                <a:rect l="l" t="t" r="r" b="b"/>
                <a:pathLst>
                  <a:path w="638" h="795" extrusionOk="0">
                    <a:moveTo>
                      <a:pt x="136" y="21"/>
                    </a:moveTo>
                    <a:cubicBezTo>
                      <a:pt x="230" y="0"/>
                      <a:pt x="272" y="84"/>
                      <a:pt x="325" y="146"/>
                    </a:cubicBezTo>
                    <a:cubicBezTo>
                      <a:pt x="408" y="251"/>
                      <a:pt x="492" y="365"/>
                      <a:pt x="554" y="502"/>
                    </a:cubicBezTo>
                    <a:cubicBezTo>
                      <a:pt x="596" y="564"/>
                      <a:pt x="638" y="658"/>
                      <a:pt x="627" y="711"/>
                    </a:cubicBezTo>
                    <a:cubicBezTo>
                      <a:pt x="617" y="752"/>
                      <a:pt x="564" y="794"/>
                      <a:pt x="533" y="794"/>
                    </a:cubicBezTo>
                    <a:cubicBezTo>
                      <a:pt x="408" y="794"/>
                      <a:pt x="293" y="574"/>
                      <a:pt x="241" y="491"/>
                    </a:cubicBezTo>
                    <a:cubicBezTo>
                      <a:pt x="199" y="428"/>
                      <a:pt x="167" y="386"/>
                      <a:pt x="136" y="303"/>
                    </a:cubicBezTo>
                    <a:cubicBezTo>
                      <a:pt x="95" y="230"/>
                      <a:pt x="0" y="42"/>
                      <a:pt x="136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0"/>
              <p:cNvSpPr/>
              <p:nvPr/>
            </p:nvSpPr>
            <p:spPr>
              <a:xfrm>
                <a:off x="5144901" y="2349642"/>
                <a:ext cx="34682" cy="4306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34" extrusionOk="0">
                    <a:moveTo>
                      <a:pt x="126" y="11"/>
                    </a:moveTo>
                    <a:cubicBezTo>
                      <a:pt x="263" y="0"/>
                      <a:pt x="430" y="251"/>
                      <a:pt x="419" y="408"/>
                    </a:cubicBezTo>
                    <a:cubicBezTo>
                      <a:pt x="409" y="481"/>
                      <a:pt x="367" y="533"/>
                      <a:pt x="314" y="533"/>
                    </a:cubicBezTo>
                    <a:cubicBezTo>
                      <a:pt x="231" y="533"/>
                      <a:pt x="200" y="429"/>
                      <a:pt x="137" y="334"/>
                    </a:cubicBezTo>
                    <a:cubicBezTo>
                      <a:pt x="95" y="262"/>
                      <a:pt x="1" y="188"/>
                      <a:pt x="43" y="74"/>
                    </a:cubicBezTo>
                    <a:cubicBezTo>
                      <a:pt x="54" y="32"/>
                      <a:pt x="95" y="21"/>
                      <a:pt x="126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0"/>
              <p:cNvSpPr/>
              <p:nvPr/>
            </p:nvSpPr>
            <p:spPr>
              <a:xfrm>
                <a:off x="5120543" y="2362305"/>
                <a:ext cx="27826" cy="23631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93" extrusionOk="0">
                    <a:moveTo>
                      <a:pt x="136" y="42"/>
                    </a:moveTo>
                    <a:cubicBezTo>
                      <a:pt x="272" y="0"/>
                      <a:pt x="345" y="272"/>
                      <a:pt x="219" y="282"/>
                    </a:cubicBezTo>
                    <a:cubicBezTo>
                      <a:pt x="136" y="293"/>
                      <a:pt x="0" y="73"/>
                      <a:pt x="136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0"/>
              <p:cNvSpPr/>
              <p:nvPr/>
            </p:nvSpPr>
            <p:spPr>
              <a:xfrm>
                <a:off x="5246929" y="2470137"/>
                <a:ext cx="51458" cy="5403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70" extrusionOk="0">
                    <a:moveTo>
                      <a:pt x="199" y="31"/>
                    </a:moveTo>
                    <a:cubicBezTo>
                      <a:pt x="314" y="0"/>
                      <a:pt x="397" y="198"/>
                      <a:pt x="439" y="293"/>
                    </a:cubicBezTo>
                    <a:cubicBezTo>
                      <a:pt x="460" y="324"/>
                      <a:pt x="637" y="627"/>
                      <a:pt x="481" y="648"/>
                    </a:cubicBezTo>
                    <a:cubicBezTo>
                      <a:pt x="377" y="669"/>
                      <a:pt x="303" y="470"/>
                      <a:pt x="261" y="407"/>
                    </a:cubicBezTo>
                    <a:cubicBezTo>
                      <a:pt x="219" y="345"/>
                      <a:pt x="0" y="73"/>
                      <a:pt x="199" y="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>
                <a:off x="5306695" y="2527400"/>
                <a:ext cx="23713" cy="27099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16" y="22"/>
                    </a:moveTo>
                    <a:cubicBezTo>
                      <a:pt x="158" y="43"/>
                      <a:pt x="293" y="324"/>
                      <a:pt x="158" y="335"/>
                    </a:cubicBezTo>
                    <a:cubicBezTo>
                      <a:pt x="105" y="335"/>
                      <a:pt x="43" y="262"/>
                      <a:pt x="22" y="199"/>
                    </a:cubicBezTo>
                    <a:cubicBezTo>
                      <a:pt x="22" y="189"/>
                      <a:pt x="33" y="168"/>
                      <a:pt x="22" y="157"/>
                    </a:cubicBezTo>
                    <a:cubicBezTo>
                      <a:pt x="22" y="115"/>
                      <a:pt x="1" y="94"/>
                      <a:pt x="12" y="74"/>
                    </a:cubicBezTo>
                    <a:cubicBezTo>
                      <a:pt x="22" y="32"/>
                      <a:pt x="53" y="1"/>
                      <a:pt x="116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>
                <a:off x="5194665" y="2824847"/>
                <a:ext cx="295843" cy="492142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6102" extrusionOk="0">
                    <a:moveTo>
                      <a:pt x="11" y="199"/>
                    </a:moveTo>
                    <a:cubicBezTo>
                      <a:pt x="53" y="0"/>
                      <a:pt x="314" y="116"/>
                      <a:pt x="491" y="199"/>
                    </a:cubicBezTo>
                    <a:cubicBezTo>
                      <a:pt x="1004" y="450"/>
                      <a:pt x="1390" y="753"/>
                      <a:pt x="1724" y="1087"/>
                    </a:cubicBezTo>
                    <a:cubicBezTo>
                      <a:pt x="2174" y="1547"/>
                      <a:pt x="2539" y="1985"/>
                      <a:pt x="2852" y="2529"/>
                    </a:cubicBezTo>
                    <a:cubicBezTo>
                      <a:pt x="3166" y="3051"/>
                      <a:pt x="3375" y="3594"/>
                      <a:pt x="3521" y="4211"/>
                    </a:cubicBezTo>
                    <a:cubicBezTo>
                      <a:pt x="3595" y="4504"/>
                      <a:pt x="3657" y="4838"/>
                      <a:pt x="3657" y="5151"/>
                    </a:cubicBezTo>
                    <a:cubicBezTo>
                      <a:pt x="3667" y="5444"/>
                      <a:pt x="3584" y="6102"/>
                      <a:pt x="3302" y="6092"/>
                    </a:cubicBezTo>
                    <a:cubicBezTo>
                      <a:pt x="3166" y="6092"/>
                      <a:pt x="3020" y="5934"/>
                      <a:pt x="2947" y="5820"/>
                    </a:cubicBezTo>
                    <a:cubicBezTo>
                      <a:pt x="2696" y="5486"/>
                      <a:pt x="2529" y="5089"/>
                      <a:pt x="2351" y="4733"/>
                    </a:cubicBezTo>
                    <a:cubicBezTo>
                      <a:pt x="2100" y="4211"/>
                      <a:pt x="1870" y="3720"/>
                      <a:pt x="1631" y="3239"/>
                    </a:cubicBezTo>
                    <a:cubicBezTo>
                      <a:pt x="1254" y="2487"/>
                      <a:pt x="837" y="1808"/>
                      <a:pt x="398" y="1087"/>
                    </a:cubicBezTo>
                    <a:cubicBezTo>
                      <a:pt x="251" y="847"/>
                      <a:pt x="73" y="596"/>
                      <a:pt x="22" y="346"/>
                    </a:cubicBezTo>
                    <a:cubicBezTo>
                      <a:pt x="11" y="314"/>
                      <a:pt x="1" y="262"/>
                      <a:pt x="11" y="1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>
                <a:off x="5404449" y="3128181"/>
                <a:ext cx="38876" cy="7000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68" extrusionOk="0">
                    <a:moveTo>
                      <a:pt x="147" y="11"/>
                    </a:moveTo>
                    <a:cubicBezTo>
                      <a:pt x="241" y="21"/>
                      <a:pt x="262" y="105"/>
                      <a:pt x="293" y="188"/>
                    </a:cubicBezTo>
                    <a:cubicBezTo>
                      <a:pt x="346" y="304"/>
                      <a:pt x="409" y="439"/>
                      <a:pt x="440" y="585"/>
                    </a:cubicBezTo>
                    <a:cubicBezTo>
                      <a:pt x="450" y="659"/>
                      <a:pt x="481" y="753"/>
                      <a:pt x="450" y="805"/>
                    </a:cubicBezTo>
                    <a:cubicBezTo>
                      <a:pt x="429" y="847"/>
                      <a:pt x="367" y="868"/>
                      <a:pt x="335" y="857"/>
                    </a:cubicBezTo>
                    <a:cubicBezTo>
                      <a:pt x="221" y="836"/>
                      <a:pt x="158" y="585"/>
                      <a:pt x="126" y="502"/>
                    </a:cubicBezTo>
                    <a:cubicBezTo>
                      <a:pt x="105" y="429"/>
                      <a:pt x="95" y="376"/>
                      <a:pt x="74" y="293"/>
                    </a:cubicBezTo>
                    <a:cubicBezTo>
                      <a:pt x="53" y="199"/>
                      <a:pt x="1" y="0"/>
                      <a:pt x="14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0"/>
              <p:cNvSpPr/>
              <p:nvPr/>
            </p:nvSpPr>
            <p:spPr>
              <a:xfrm>
                <a:off x="5452519" y="3209962"/>
                <a:ext cx="32101" cy="45569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65" extrusionOk="0">
                    <a:moveTo>
                      <a:pt x="168" y="10"/>
                    </a:moveTo>
                    <a:cubicBezTo>
                      <a:pt x="303" y="21"/>
                      <a:pt x="398" y="314"/>
                      <a:pt x="345" y="460"/>
                    </a:cubicBezTo>
                    <a:cubicBezTo>
                      <a:pt x="324" y="523"/>
                      <a:pt x="272" y="564"/>
                      <a:pt x="220" y="553"/>
                    </a:cubicBezTo>
                    <a:cubicBezTo>
                      <a:pt x="136" y="533"/>
                      <a:pt x="126" y="428"/>
                      <a:pt x="94" y="314"/>
                    </a:cubicBezTo>
                    <a:cubicBezTo>
                      <a:pt x="73" y="240"/>
                      <a:pt x="1" y="146"/>
                      <a:pt x="63" y="42"/>
                    </a:cubicBezTo>
                    <a:cubicBezTo>
                      <a:pt x="94" y="10"/>
                      <a:pt x="136" y="0"/>
                      <a:pt x="168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0"/>
              <p:cNvSpPr/>
              <p:nvPr/>
            </p:nvSpPr>
            <p:spPr>
              <a:xfrm>
                <a:off x="5428081" y="3218350"/>
                <a:ext cx="23632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83" extrusionOk="0">
                    <a:moveTo>
                      <a:pt x="136" y="1"/>
                    </a:moveTo>
                    <a:cubicBezTo>
                      <a:pt x="283" y="1"/>
                      <a:pt x="293" y="282"/>
                      <a:pt x="167" y="261"/>
                    </a:cubicBezTo>
                    <a:cubicBezTo>
                      <a:pt x="74" y="251"/>
                      <a:pt x="0" y="1"/>
                      <a:pt x="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3" name="Google Shape;1333;p50"/>
          <p:cNvSpPr txBox="1">
            <a:spLocks noGrp="1"/>
          </p:cNvSpPr>
          <p:nvPr>
            <p:ph type="title"/>
          </p:nvPr>
        </p:nvSpPr>
        <p:spPr>
          <a:xfrm>
            <a:off x="2915032" y="383561"/>
            <a:ext cx="36892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6" name="Google Shape;1346;p50"/>
          <p:cNvGrpSpPr/>
          <p:nvPr/>
        </p:nvGrpSpPr>
        <p:grpSpPr>
          <a:xfrm rot="-7429141" flipH="1">
            <a:off x="7273347" y="24473"/>
            <a:ext cx="1819081" cy="1330949"/>
            <a:chOff x="1873750" y="854225"/>
            <a:chExt cx="838675" cy="613625"/>
          </a:xfrm>
        </p:grpSpPr>
        <p:sp>
          <p:nvSpPr>
            <p:cNvPr id="1347" name="Google Shape;1347;p50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50"/>
          <p:cNvGrpSpPr/>
          <p:nvPr/>
        </p:nvGrpSpPr>
        <p:grpSpPr>
          <a:xfrm rot="-7429141" flipH="1">
            <a:off x="-839503" y="24473"/>
            <a:ext cx="1819081" cy="1330949"/>
            <a:chOff x="1873750" y="854225"/>
            <a:chExt cx="838675" cy="613625"/>
          </a:xfrm>
        </p:grpSpPr>
        <p:sp>
          <p:nvSpPr>
            <p:cNvPr id="1374" name="Google Shape;1374;p50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5CDB9A-4A68-42E4-96F0-2BD4557905EB}"/>
              </a:ext>
            </a:extLst>
          </p:cNvPr>
          <p:cNvGrpSpPr/>
          <p:nvPr/>
        </p:nvGrpSpPr>
        <p:grpSpPr>
          <a:xfrm>
            <a:off x="2798198" y="2923812"/>
            <a:ext cx="783252" cy="538469"/>
            <a:chOff x="2836102" y="3159771"/>
            <a:chExt cx="783252" cy="538469"/>
          </a:xfrm>
        </p:grpSpPr>
        <p:sp>
          <p:nvSpPr>
            <p:cNvPr id="1343" name="Google Shape;1343;p50"/>
            <p:cNvSpPr/>
            <p:nvPr/>
          </p:nvSpPr>
          <p:spPr>
            <a:xfrm>
              <a:off x="2836102" y="3159771"/>
              <a:ext cx="783252" cy="538469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50"/>
            <p:cNvGrpSpPr/>
            <p:nvPr/>
          </p:nvGrpSpPr>
          <p:grpSpPr>
            <a:xfrm>
              <a:off x="3050555" y="3252021"/>
              <a:ext cx="354336" cy="353984"/>
              <a:chOff x="4699693" y="2424946"/>
              <a:chExt cx="354336" cy="353984"/>
            </a:xfrm>
          </p:grpSpPr>
          <p:sp>
            <p:nvSpPr>
              <p:cNvPr id="1401" name="Google Shape;1401;p50"/>
              <p:cNvSpPr/>
              <p:nvPr/>
            </p:nvSpPr>
            <p:spPr>
              <a:xfrm>
                <a:off x="4699693" y="2424946"/>
                <a:ext cx="354336" cy="353984"/>
              </a:xfrm>
              <a:custGeom>
                <a:avLst/>
                <a:gdLst/>
                <a:ahLst/>
                <a:cxnLst/>
                <a:rect l="l" t="t" r="r" b="b"/>
                <a:pathLst>
                  <a:path w="11073" h="11062" extrusionOk="0">
                    <a:moveTo>
                      <a:pt x="8144" y="358"/>
                    </a:moveTo>
                    <a:lnTo>
                      <a:pt x="8144" y="358"/>
                    </a:lnTo>
                    <a:cubicBezTo>
                      <a:pt x="7751" y="715"/>
                      <a:pt x="7191" y="1311"/>
                      <a:pt x="6977" y="1965"/>
                    </a:cubicBezTo>
                    <a:cubicBezTo>
                      <a:pt x="6429" y="1680"/>
                      <a:pt x="5822" y="1537"/>
                      <a:pt x="5179" y="1537"/>
                    </a:cubicBezTo>
                    <a:cubicBezTo>
                      <a:pt x="4917" y="1537"/>
                      <a:pt x="4643" y="1549"/>
                      <a:pt x="4393" y="1573"/>
                    </a:cubicBezTo>
                    <a:cubicBezTo>
                      <a:pt x="5286" y="1084"/>
                      <a:pt x="6239" y="775"/>
                      <a:pt x="6941" y="596"/>
                    </a:cubicBezTo>
                    <a:cubicBezTo>
                      <a:pt x="7418" y="477"/>
                      <a:pt x="7834" y="406"/>
                      <a:pt x="8144" y="358"/>
                    </a:cubicBezTo>
                    <a:close/>
                    <a:moveTo>
                      <a:pt x="8263" y="3585"/>
                    </a:moveTo>
                    <a:cubicBezTo>
                      <a:pt x="8442" y="3870"/>
                      <a:pt x="8573" y="4168"/>
                      <a:pt x="8680" y="4478"/>
                    </a:cubicBezTo>
                    <a:cubicBezTo>
                      <a:pt x="8727" y="4609"/>
                      <a:pt x="8811" y="4728"/>
                      <a:pt x="8942" y="4787"/>
                    </a:cubicBezTo>
                    <a:cubicBezTo>
                      <a:pt x="9013" y="4817"/>
                      <a:pt x="9085" y="4832"/>
                      <a:pt x="9154" y="4832"/>
                    </a:cubicBezTo>
                    <a:cubicBezTo>
                      <a:pt x="9224" y="4832"/>
                      <a:pt x="9293" y="4817"/>
                      <a:pt x="9358" y="4787"/>
                    </a:cubicBezTo>
                    <a:lnTo>
                      <a:pt x="10632" y="4251"/>
                    </a:lnTo>
                    <a:lnTo>
                      <a:pt x="10632" y="4251"/>
                    </a:lnTo>
                    <a:lnTo>
                      <a:pt x="10311" y="5192"/>
                    </a:lnTo>
                    <a:cubicBezTo>
                      <a:pt x="10239" y="5406"/>
                      <a:pt x="10239" y="5644"/>
                      <a:pt x="10311" y="5847"/>
                    </a:cubicBezTo>
                    <a:lnTo>
                      <a:pt x="10632" y="6787"/>
                    </a:lnTo>
                    <a:lnTo>
                      <a:pt x="9358" y="6252"/>
                    </a:lnTo>
                    <a:cubicBezTo>
                      <a:pt x="9293" y="6222"/>
                      <a:pt x="9221" y="6207"/>
                      <a:pt x="9150" y="6207"/>
                    </a:cubicBezTo>
                    <a:cubicBezTo>
                      <a:pt x="9079" y="6207"/>
                      <a:pt x="9007" y="6222"/>
                      <a:pt x="8942" y="6252"/>
                    </a:cubicBezTo>
                    <a:cubicBezTo>
                      <a:pt x="8811" y="6311"/>
                      <a:pt x="8727" y="6430"/>
                      <a:pt x="8680" y="6561"/>
                    </a:cubicBezTo>
                    <a:cubicBezTo>
                      <a:pt x="8584" y="6871"/>
                      <a:pt x="8442" y="7192"/>
                      <a:pt x="8263" y="7454"/>
                    </a:cubicBezTo>
                    <a:cubicBezTo>
                      <a:pt x="8144" y="6871"/>
                      <a:pt x="8084" y="6204"/>
                      <a:pt x="8084" y="5525"/>
                    </a:cubicBezTo>
                    <a:cubicBezTo>
                      <a:pt x="8084" y="4835"/>
                      <a:pt x="8144" y="4168"/>
                      <a:pt x="8263" y="3585"/>
                    </a:cubicBezTo>
                    <a:close/>
                    <a:moveTo>
                      <a:pt x="3084" y="2382"/>
                    </a:moveTo>
                    <a:cubicBezTo>
                      <a:pt x="2774" y="3323"/>
                      <a:pt x="2608" y="4406"/>
                      <a:pt x="2608" y="5549"/>
                    </a:cubicBezTo>
                    <a:cubicBezTo>
                      <a:pt x="2608" y="6680"/>
                      <a:pt x="2774" y="7764"/>
                      <a:pt x="3084" y="8716"/>
                    </a:cubicBezTo>
                    <a:cubicBezTo>
                      <a:pt x="2917" y="8597"/>
                      <a:pt x="2774" y="8502"/>
                      <a:pt x="2631" y="8395"/>
                    </a:cubicBezTo>
                    <a:cubicBezTo>
                      <a:pt x="2024" y="7919"/>
                      <a:pt x="1607" y="7276"/>
                      <a:pt x="1191" y="6657"/>
                    </a:cubicBezTo>
                    <a:cubicBezTo>
                      <a:pt x="941" y="6264"/>
                      <a:pt x="691" y="5883"/>
                      <a:pt x="393" y="5537"/>
                    </a:cubicBezTo>
                    <a:cubicBezTo>
                      <a:pt x="691" y="5180"/>
                      <a:pt x="953" y="4787"/>
                      <a:pt x="1191" y="4418"/>
                    </a:cubicBezTo>
                    <a:cubicBezTo>
                      <a:pt x="1607" y="3799"/>
                      <a:pt x="2036" y="3156"/>
                      <a:pt x="2631" y="2680"/>
                    </a:cubicBezTo>
                    <a:cubicBezTo>
                      <a:pt x="2786" y="2573"/>
                      <a:pt x="2929" y="2466"/>
                      <a:pt x="3084" y="2382"/>
                    </a:cubicBezTo>
                    <a:close/>
                    <a:moveTo>
                      <a:pt x="6370" y="2073"/>
                    </a:moveTo>
                    <a:cubicBezTo>
                      <a:pt x="6668" y="2168"/>
                      <a:pt x="6965" y="2323"/>
                      <a:pt x="7239" y="2501"/>
                    </a:cubicBezTo>
                    <a:cubicBezTo>
                      <a:pt x="7180" y="2680"/>
                      <a:pt x="7132" y="2858"/>
                      <a:pt x="7084" y="3049"/>
                    </a:cubicBezTo>
                    <a:cubicBezTo>
                      <a:pt x="7072" y="3144"/>
                      <a:pt x="7120" y="3228"/>
                      <a:pt x="7203" y="3239"/>
                    </a:cubicBezTo>
                    <a:lnTo>
                      <a:pt x="7251" y="3239"/>
                    </a:lnTo>
                    <a:cubicBezTo>
                      <a:pt x="7322" y="3239"/>
                      <a:pt x="7382" y="3204"/>
                      <a:pt x="7406" y="3120"/>
                    </a:cubicBezTo>
                    <a:cubicBezTo>
                      <a:pt x="7441" y="2977"/>
                      <a:pt x="7489" y="2847"/>
                      <a:pt x="7525" y="2704"/>
                    </a:cubicBezTo>
                    <a:cubicBezTo>
                      <a:pt x="7727" y="2858"/>
                      <a:pt x="7882" y="3037"/>
                      <a:pt x="8037" y="3228"/>
                    </a:cubicBezTo>
                    <a:cubicBezTo>
                      <a:pt x="7870" y="3894"/>
                      <a:pt x="7787" y="4704"/>
                      <a:pt x="7787" y="5525"/>
                    </a:cubicBezTo>
                    <a:cubicBezTo>
                      <a:pt x="7787" y="6335"/>
                      <a:pt x="7870" y="7145"/>
                      <a:pt x="8037" y="7811"/>
                    </a:cubicBezTo>
                    <a:cubicBezTo>
                      <a:pt x="7870" y="7990"/>
                      <a:pt x="7691" y="8169"/>
                      <a:pt x="7501" y="8335"/>
                    </a:cubicBezTo>
                    <a:cubicBezTo>
                      <a:pt x="7263" y="7526"/>
                      <a:pt x="7120" y="6549"/>
                      <a:pt x="7120" y="5525"/>
                    </a:cubicBezTo>
                    <a:cubicBezTo>
                      <a:pt x="7120" y="4930"/>
                      <a:pt x="7156" y="4359"/>
                      <a:pt x="7251" y="3811"/>
                    </a:cubicBezTo>
                    <a:cubicBezTo>
                      <a:pt x="7263" y="3716"/>
                      <a:pt x="7203" y="3632"/>
                      <a:pt x="7120" y="3632"/>
                    </a:cubicBezTo>
                    <a:cubicBezTo>
                      <a:pt x="7112" y="3631"/>
                      <a:pt x="7104" y="3631"/>
                      <a:pt x="7096" y="3631"/>
                    </a:cubicBezTo>
                    <a:cubicBezTo>
                      <a:pt x="7011" y="3631"/>
                      <a:pt x="6941" y="3687"/>
                      <a:pt x="6941" y="3763"/>
                    </a:cubicBezTo>
                    <a:cubicBezTo>
                      <a:pt x="6846" y="4335"/>
                      <a:pt x="6799" y="4906"/>
                      <a:pt x="6799" y="5525"/>
                    </a:cubicBezTo>
                    <a:cubicBezTo>
                      <a:pt x="6799" y="6621"/>
                      <a:pt x="6953" y="7680"/>
                      <a:pt x="7239" y="8538"/>
                    </a:cubicBezTo>
                    <a:cubicBezTo>
                      <a:pt x="6965" y="8716"/>
                      <a:pt x="6668" y="8871"/>
                      <a:pt x="6370" y="8978"/>
                    </a:cubicBezTo>
                    <a:cubicBezTo>
                      <a:pt x="6167" y="8002"/>
                      <a:pt x="6060" y="6787"/>
                      <a:pt x="6060" y="5525"/>
                    </a:cubicBezTo>
                    <a:cubicBezTo>
                      <a:pt x="6060" y="4251"/>
                      <a:pt x="6179" y="3037"/>
                      <a:pt x="6370" y="2073"/>
                    </a:cubicBezTo>
                    <a:close/>
                    <a:moveTo>
                      <a:pt x="5429" y="1870"/>
                    </a:moveTo>
                    <a:cubicBezTo>
                      <a:pt x="5644" y="1894"/>
                      <a:pt x="5846" y="1930"/>
                      <a:pt x="6060" y="1977"/>
                    </a:cubicBezTo>
                    <a:cubicBezTo>
                      <a:pt x="5846" y="2977"/>
                      <a:pt x="5727" y="4228"/>
                      <a:pt x="5727" y="5525"/>
                    </a:cubicBezTo>
                    <a:cubicBezTo>
                      <a:pt x="5727" y="6811"/>
                      <a:pt x="5846" y="8061"/>
                      <a:pt x="6060" y="9062"/>
                    </a:cubicBezTo>
                    <a:cubicBezTo>
                      <a:pt x="5846" y="9109"/>
                      <a:pt x="5644" y="9157"/>
                      <a:pt x="5429" y="9169"/>
                    </a:cubicBezTo>
                    <a:cubicBezTo>
                      <a:pt x="5179" y="8157"/>
                      <a:pt x="5048" y="6859"/>
                      <a:pt x="5048" y="5525"/>
                    </a:cubicBezTo>
                    <a:cubicBezTo>
                      <a:pt x="5048" y="4180"/>
                      <a:pt x="5179" y="2906"/>
                      <a:pt x="5429" y="1870"/>
                    </a:cubicBezTo>
                    <a:close/>
                    <a:moveTo>
                      <a:pt x="5108" y="1894"/>
                    </a:moveTo>
                    <a:cubicBezTo>
                      <a:pt x="4870" y="2918"/>
                      <a:pt x="4739" y="4216"/>
                      <a:pt x="4739" y="5537"/>
                    </a:cubicBezTo>
                    <a:cubicBezTo>
                      <a:pt x="4739" y="6859"/>
                      <a:pt x="4870" y="8157"/>
                      <a:pt x="5108" y="9181"/>
                    </a:cubicBezTo>
                    <a:cubicBezTo>
                      <a:pt x="4834" y="9181"/>
                      <a:pt x="4572" y="9157"/>
                      <a:pt x="4334" y="9121"/>
                    </a:cubicBezTo>
                    <a:cubicBezTo>
                      <a:pt x="4096" y="8109"/>
                      <a:pt x="3965" y="6847"/>
                      <a:pt x="3965" y="5537"/>
                    </a:cubicBezTo>
                    <a:cubicBezTo>
                      <a:pt x="3965" y="4692"/>
                      <a:pt x="4001" y="3882"/>
                      <a:pt x="4108" y="3120"/>
                    </a:cubicBezTo>
                    <a:cubicBezTo>
                      <a:pt x="4120" y="3025"/>
                      <a:pt x="4060" y="2942"/>
                      <a:pt x="3977" y="2930"/>
                    </a:cubicBezTo>
                    <a:cubicBezTo>
                      <a:pt x="3969" y="2929"/>
                      <a:pt x="3961" y="2928"/>
                      <a:pt x="3953" y="2928"/>
                    </a:cubicBezTo>
                    <a:cubicBezTo>
                      <a:pt x="3870" y="2928"/>
                      <a:pt x="3809" y="2985"/>
                      <a:pt x="3798" y="3061"/>
                    </a:cubicBezTo>
                    <a:cubicBezTo>
                      <a:pt x="3691" y="3835"/>
                      <a:pt x="3631" y="4656"/>
                      <a:pt x="3631" y="5525"/>
                    </a:cubicBezTo>
                    <a:cubicBezTo>
                      <a:pt x="3631" y="6799"/>
                      <a:pt x="3751" y="8038"/>
                      <a:pt x="3977" y="9038"/>
                    </a:cubicBezTo>
                    <a:cubicBezTo>
                      <a:pt x="3810" y="8990"/>
                      <a:pt x="3643" y="8943"/>
                      <a:pt x="3477" y="8883"/>
                    </a:cubicBezTo>
                    <a:cubicBezTo>
                      <a:pt x="3108" y="7907"/>
                      <a:pt x="2905" y="6740"/>
                      <a:pt x="2905" y="5525"/>
                    </a:cubicBezTo>
                    <a:cubicBezTo>
                      <a:pt x="2905" y="4299"/>
                      <a:pt x="3096" y="3144"/>
                      <a:pt x="3477" y="2156"/>
                    </a:cubicBezTo>
                    <a:cubicBezTo>
                      <a:pt x="3631" y="2096"/>
                      <a:pt x="3798" y="2037"/>
                      <a:pt x="3977" y="2013"/>
                    </a:cubicBezTo>
                    <a:lnTo>
                      <a:pt x="3977" y="2013"/>
                    </a:lnTo>
                    <a:cubicBezTo>
                      <a:pt x="3941" y="2132"/>
                      <a:pt x="3929" y="2251"/>
                      <a:pt x="3893" y="2382"/>
                    </a:cubicBezTo>
                    <a:cubicBezTo>
                      <a:pt x="3881" y="2466"/>
                      <a:pt x="3941" y="2561"/>
                      <a:pt x="4036" y="2573"/>
                    </a:cubicBezTo>
                    <a:lnTo>
                      <a:pt x="4060" y="2573"/>
                    </a:lnTo>
                    <a:cubicBezTo>
                      <a:pt x="4132" y="2573"/>
                      <a:pt x="4215" y="2513"/>
                      <a:pt x="4227" y="2442"/>
                    </a:cubicBezTo>
                    <a:cubicBezTo>
                      <a:pt x="4262" y="2263"/>
                      <a:pt x="4298" y="2096"/>
                      <a:pt x="4334" y="1954"/>
                    </a:cubicBezTo>
                    <a:cubicBezTo>
                      <a:pt x="4572" y="1906"/>
                      <a:pt x="4834" y="1894"/>
                      <a:pt x="5108" y="1894"/>
                    </a:cubicBezTo>
                    <a:close/>
                    <a:moveTo>
                      <a:pt x="6953" y="9050"/>
                    </a:moveTo>
                    <a:cubicBezTo>
                      <a:pt x="7180" y="9716"/>
                      <a:pt x="7739" y="10312"/>
                      <a:pt x="8132" y="10669"/>
                    </a:cubicBezTo>
                    <a:cubicBezTo>
                      <a:pt x="7811" y="10621"/>
                      <a:pt x="7394" y="10550"/>
                      <a:pt x="6918" y="10431"/>
                    </a:cubicBezTo>
                    <a:cubicBezTo>
                      <a:pt x="6227" y="10252"/>
                      <a:pt x="5286" y="9955"/>
                      <a:pt x="4358" y="9431"/>
                    </a:cubicBezTo>
                    <a:lnTo>
                      <a:pt x="4358" y="9431"/>
                    </a:lnTo>
                    <a:cubicBezTo>
                      <a:pt x="4620" y="9466"/>
                      <a:pt x="4870" y="9478"/>
                      <a:pt x="5155" y="9478"/>
                    </a:cubicBezTo>
                    <a:cubicBezTo>
                      <a:pt x="5786" y="9478"/>
                      <a:pt x="6406" y="9323"/>
                      <a:pt x="6953" y="9050"/>
                    </a:cubicBezTo>
                    <a:close/>
                    <a:moveTo>
                      <a:pt x="8668" y="1"/>
                    </a:moveTo>
                    <a:cubicBezTo>
                      <a:pt x="8632" y="1"/>
                      <a:pt x="7906" y="49"/>
                      <a:pt x="6882" y="299"/>
                    </a:cubicBezTo>
                    <a:cubicBezTo>
                      <a:pt x="5941" y="537"/>
                      <a:pt x="4584" y="1001"/>
                      <a:pt x="3405" y="1858"/>
                    </a:cubicBezTo>
                    <a:cubicBezTo>
                      <a:pt x="3072" y="1989"/>
                      <a:pt x="2738" y="2168"/>
                      <a:pt x="2453" y="2406"/>
                    </a:cubicBezTo>
                    <a:cubicBezTo>
                      <a:pt x="1822" y="2918"/>
                      <a:pt x="1369" y="3585"/>
                      <a:pt x="941" y="4228"/>
                    </a:cubicBezTo>
                    <a:cubicBezTo>
                      <a:pt x="655" y="4656"/>
                      <a:pt x="393" y="5061"/>
                      <a:pt x="60" y="5418"/>
                    </a:cubicBezTo>
                    <a:cubicBezTo>
                      <a:pt x="0" y="5478"/>
                      <a:pt x="0" y="5561"/>
                      <a:pt x="60" y="5644"/>
                    </a:cubicBezTo>
                    <a:cubicBezTo>
                      <a:pt x="393" y="6002"/>
                      <a:pt x="655" y="6395"/>
                      <a:pt x="941" y="6835"/>
                    </a:cubicBezTo>
                    <a:cubicBezTo>
                      <a:pt x="1369" y="7466"/>
                      <a:pt x="1822" y="8145"/>
                      <a:pt x="2453" y="8645"/>
                    </a:cubicBezTo>
                    <a:cubicBezTo>
                      <a:pt x="2750" y="8871"/>
                      <a:pt x="3072" y="9062"/>
                      <a:pt x="3405" y="9193"/>
                    </a:cubicBezTo>
                    <a:cubicBezTo>
                      <a:pt x="4584" y="10062"/>
                      <a:pt x="5941" y="10538"/>
                      <a:pt x="6882" y="10764"/>
                    </a:cubicBezTo>
                    <a:cubicBezTo>
                      <a:pt x="7894" y="11014"/>
                      <a:pt x="8632" y="11062"/>
                      <a:pt x="8668" y="11062"/>
                    </a:cubicBezTo>
                    <a:lnTo>
                      <a:pt x="8680" y="11062"/>
                    </a:lnTo>
                    <a:cubicBezTo>
                      <a:pt x="8751" y="11062"/>
                      <a:pt x="8811" y="11014"/>
                      <a:pt x="8823" y="10955"/>
                    </a:cubicBezTo>
                    <a:cubicBezTo>
                      <a:pt x="8858" y="10871"/>
                      <a:pt x="8823" y="10800"/>
                      <a:pt x="8763" y="10776"/>
                    </a:cubicBezTo>
                    <a:cubicBezTo>
                      <a:pt x="8751" y="10752"/>
                      <a:pt x="7549" y="9883"/>
                      <a:pt x="7275" y="8907"/>
                    </a:cubicBezTo>
                    <a:cubicBezTo>
                      <a:pt x="7382" y="8847"/>
                      <a:pt x="7489" y="8776"/>
                      <a:pt x="7596" y="8692"/>
                    </a:cubicBezTo>
                    <a:cubicBezTo>
                      <a:pt x="8263" y="8181"/>
                      <a:pt x="8763" y="7454"/>
                      <a:pt x="9001" y="6645"/>
                    </a:cubicBezTo>
                    <a:cubicBezTo>
                      <a:pt x="9025" y="6609"/>
                      <a:pt x="9049" y="6561"/>
                      <a:pt x="9096" y="6549"/>
                    </a:cubicBezTo>
                    <a:cubicBezTo>
                      <a:pt x="9120" y="6531"/>
                      <a:pt x="9147" y="6523"/>
                      <a:pt x="9172" y="6523"/>
                    </a:cubicBezTo>
                    <a:cubicBezTo>
                      <a:pt x="9198" y="6523"/>
                      <a:pt x="9221" y="6531"/>
                      <a:pt x="9239" y="6549"/>
                    </a:cubicBezTo>
                    <a:lnTo>
                      <a:pt x="10835" y="7228"/>
                    </a:lnTo>
                    <a:cubicBezTo>
                      <a:pt x="10855" y="7240"/>
                      <a:pt x="10878" y="7246"/>
                      <a:pt x="10900" y="7246"/>
                    </a:cubicBezTo>
                    <a:cubicBezTo>
                      <a:pt x="10941" y="7246"/>
                      <a:pt x="10982" y="7227"/>
                      <a:pt x="11013" y="7204"/>
                    </a:cubicBezTo>
                    <a:cubicBezTo>
                      <a:pt x="11061" y="7157"/>
                      <a:pt x="11073" y="7097"/>
                      <a:pt x="11061" y="7038"/>
                    </a:cubicBezTo>
                    <a:lnTo>
                      <a:pt x="10632" y="5740"/>
                    </a:lnTo>
                    <a:cubicBezTo>
                      <a:pt x="10585" y="5597"/>
                      <a:pt x="10585" y="5442"/>
                      <a:pt x="10632" y="5299"/>
                    </a:cubicBezTo>
                    <a:lnTo>
                      <a:pt x="11061" y="4013"/>
                    </a:lnTo>
                    <a:cubicBezTo>
                      <a:pt x="11073" y="3954"/>
                      <a:pt x="11061" y="3882"/>
                      <a:pt x="11013" y="3847"/>
                    </a:cubicBezTo>
                    <a:cubicBezTo>
                      <a:pt x="10983" y="3824"/>
                      <a:pt x="10942" y="3810"/>
                      <a:pt x="10901" y="3810"/>
                    </a:cubicBezTo>
                    <a:cubicBezTo>
                      <a:pt x="10878" y="3810"/>
                      <a:pt x="10856" y="3814"/>
                      <a:pt x="10835" y="3823"/>
                    </a:cubicBezTo>
                    <a:lnTo>
                      <a:pt x="9239" y="4513"/>
                    </a:lnTo>
                    <a:cubicBezTo>
                      <a:pt x="9221" y="4519"/>
                      <a:pt x="9198" y="4522"/>
                      <a:pt x="9172" y="4522"/>
                    </a:cubicBezTo>
                    <a:cubicBezTo>
                      <a:pt x="9147" y="4522"/>
                      <a:pt x="9120" y="4519"/>
                      <a:pt x="9096" y="4513"/>
                    </a:cubicBezTo>
                    <a:cubicBezTo>
                      <a:pt x="9049" y="4490"/>
                      <a:pt x="9025" y="4454"/>
                      <a:pt x="9001" y="4406"/>
                    </a:cubicBezTo>
                    <a:cubicBezTo>
                      <a:pt x="8763" y="3597"/>
                      <a:pt x="8263" y="2870"/>
                      <a:pt x="7596" y="2370"/>
                    </a:cubicBezTo>
                    <a:lnTo>
                      <a:pt x="7275" y="2144"/>
                    </a:lnTo>
                    <a:cubicBezTo>
                      <a:pt x="7561" y="1192"/>
                      <a:pt x="8751" y="299"/>
                      <a:pt x="8763" y="287"/>
                    </a:cubicBezTo>
                    <a:cubicBezTo>
                      <a:pt x="8823" y="239"/>
                      <a:pt x="8846" y="168"/>
                      <a:pt x="8823" y="108"/>
                    </a:cubicBezTo>
                    <a:cubicBezTo>
                      <a:pt x="8799" y="25"/>
                      <a:pt x="8739" y="1"/>
                      <a:pt x="8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0"/>
              <p:cNvSpPr/>
              <p:nvPr/>
            </p:nvSpPr>
            <p:spPr>
              <a:xfrm>
                <a:off x="4738157" y="2573938"/>
                <a:ext cx="38144" cy="3811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1" extrusionOk="0">
                    <a:moveTo>
                      <a:pt x="596" y="346"/>
                    </a:moveTo>
                    <a:cubicBezTo>
                      <a:pt x="751" y="346"/>
                      <a:pt x="870" y="465"/>
                      <a:pt x="870" y="607"/>
                    </a:cubicBezTo>
                    <a:cubicBezTo>
                      <a:pt x="870" y="762"/>
                      <a:pt x="751" y="881"/>
                      <a:pt x="596" y="881"/>
                    </a:cubicBezTo>
                    <a:cubicBezTo>
                      <a:pt x="453" y="881"/>
                      <a:pt x="334" y="762"/>
                      <a:pt x="334" y="607"/>
                    </a:cubicBezTo>
                    <a:cubicBezTo>
                      <a:pt x="334" y="465"/>
                      <a:pt x="453" y="346"/>
                      <a:pt x="596" y="346"/>
                    </a:cubicBezTo>
                    <a:close/>
                    <a:moveTo>
                      <a:pt x="596" y="0"/>
                    </a:moveTo>
                    <a:cubicBezTo>
                      <a:pt x="274" y="0"/>
                      <a:pt x="1" y="274"/>
                      <a:pt x="1" y="596"/>
                    </a:cubicBezTo>
                    <a:cubicBezTo>
                      <a:pt x="1" y="929"/>
                      <a:pt x="274" y="1191"/>
                      <a:pt x="596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CEFF1D-885D-42E2-B921-835FF8F8612F}"/>
              </a:ext>
            </a:extLst>
          </p:cNvPr>
          <p:cNvGrpSpPr/>
          <p:nvPr/>
        </p:nvGrpSpPr>
        <p:grpSpPr>
          <a:xfrm>
            <a:off x="5524643" y="2923812"/>
            <a:ext cx="783252" cy="538469"/>
            <a:chOff x="5524643" y="3159771"/>
            <a:chExt cx="783252" cy="538469"/>
          </a:xfrm>
        </p:grpSpPr>
        <p:sp>
          <p:nvSpPr>
            <p:cNvPr id="1345" name="Google Shape;1345;p50"/>
            <p:cNvSpPr/>
            <p:nvPr/>
          </p:nvSpPr>
          <p:spPr>
            <a:xfrm>
              <a:off x="5524643" y="3159771"/>
              <a:ext cx="783252" cy="538469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03" name="Google Shape;1403;p50"/>
            <p:cNvGrpSpPr/>
            <p:nvPr/>
          </p:nvGrpSpPr>
          <p:grpSpPr>
            <a:xfrm flipH="1">
              <a:off x="5767109" y="3277353"/>
              <a:ext cx="355136" cy="303328"/>
              <a:chOff x="7989997" y="2015378"/>
              <a:chExt cx="355136" cy="303328"/>
            </a:xfrm>
          </p:grpSpPr>
          <p:sp>
            <p:nvSpPr>
              <p:cNvPr id="1404" name="Google Shape;1404;p50"/>
              <p:cNvSpPr/>
              <p:nvPr/>
            </p:nvSpPr>
            <p:spPr>
              <a:xfrm>
                <a:off x="8052109" y="2080530"/>
                <a:ext cx="43840" cy="4956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9" extrusionOk="0">
                    <a:moveTo>
                      <a:pt x="679" y="1"/>
                    </a:moveTo>
                    <a:cubicBezTo>
                      <a:pt x="310" y="1"/>
                      <a:pt x="0" y="298"/>
                      <a:pt x="0" y="691"/>
                    </a:cubicBezTo>
                    <a:lnTo>
                      <a:pt x="0" y="870"/>
                    </a:lnTo>
                    <a:cubicBezTo>
                      <a:pt x="0" y="1239"/>
                      <a:pt x="298" y="1549"/>
                      <a:pt x="679" y="1549"/>
                    </a:cubicBezTo>
                    <a:cubicBezTo>
                      <a:pt x="1072" y="1549"/>
                      <a:pt x="1369" y="1251"/>
                      <a:pt x="1369" y="870"/>
                    </a:cubicBezTo>
                    <a:lnTo>
                      <a:pt x="1369" y="691"/>
                    </a:lnTo>
                    <a:cubicBezTo>
                      <a:pt x="1369" y="596"/>
                      <a:pt x="1298" y="525"/>
                      <a:pt x="1203" y="525"/>
                    </a:cubicBezTo>
                    <a:cubicBezTo>
                      <a:pt x="1119" y="525"/>
                      <a:pt x="1036" y="596"/>
                      <a:pt x="1036" y="691"/>
                    </a:cubicBezTo>
                    <a:lnTo>
                      <a:pt x="1036" y="870"/>
                    </a:lnTo>
                    <a:cubicBezTo>
                      <a:pt x="1036" y="1060"/>
                      <a:pt x="881" y="1227"/>
                      <a:pt x="679" y="1227"/>
                    </a:cubicBezTo>
                    <a:cubicBezTo>
                      <a:pt x="488" y="1227"/>
                      <a:pt x="322" y="1060"/>
                      <a:pt x="322" y="870"/>
                    </a:cubicBezTo>
                    <a:lnTo>
                      <a:pt x="322" y="691"/>
                    </a:lnTo>
                    <a:cubicBezTo>
                      <a:pt x="322" y="489"/>
                      <a:pt x="488" y="334"/>
                      <a:pt x="679" y="334"/>
                    </a:cubicBezTo>
                    <a:cubicBezTo>
                      <a:pt x="774" y="334"/>
                      <a:pt x="845" y="251"/>
                      <a:pt x="845" y="167"/>
                    </a:cubicBezTo>
                    <a:cubicBezTo>
                      <a:pt x="845" y="72"/>
                      <a:pt x="774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50"/>
              <p:cNvSpPr/>
              <p:nvPr/>
            </p:nvSpPr>
            <p:spPr>
              <a:xfrm>
                <a:off x="7989997" y="2015378"/>
                <a:ext cx="355136" cy="303328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9479" extrusionOk="0">
                    <a:moveTo>
                      <a:pt x="1001" y="3096"/>
                    </a:moveTo>
                    <a:cubicBezTo>
                      <a:pt x="977" y="3180"/>
                      <a:pt x="953" y="3287"/>
                      <a:pt x="941" y="3394"/>
                    </a:cubicBezTo>
                    <a:cubicBezTo>
                      <a:pt x="929" y="3465"/>
                      <a:pt x="929" y="3525"/>
                      <a:pt x="929" y="3596"/>
                    </a:cubicBezTo>
                    <a:lnTo>
                      <a:pt x="536" y="3287"/>
                    </a:lnTo>
                    <a:lnTo>
                      <a:pt x="1001" y="3096"/>
                    </a:lnTo>
                    <a:close/>
                    <a:moveTo>
                      <a:pt x="4430" y="322"/>
                    </a:moveTo>
                    <a:lnTo>
                      <a:pt x="4132" y="703"/>
                    </a:lnTo>
                    <a:cubicBezTo>
                      <a:pt x="4096" y="739"/>
                      <a:pt x="4084" y="798"/>
                      <a:pt x="4096" y="846"/>
                    </a:cubicBezTo>
                    <a:cubicBezTo>
                      <a:pt x="4108" y="894"/>
                      <a:pt x="4156" y="941"/>
                      <a:pt x="4215" y="953"/>
                    </a:cubicBezTo>
                    <a:cubicBezTo>
                      <a:pt x="4906" y="1120"/>
                      <a:pt x="5501" y="1549"/>
                      <a:pt x="5882" y="2191"/>
                    </a:cubicBezTo>
                    <a:cubicBezTo>
                      <a:pt x="6335" y="2906"/>
                      <a:pt x="6811" y="3465"/>
                      <a:pt x="7311" y="3870"/>
                    </a:cubicBezTo>
                    <a:cubicBezTo>
                      <a:pt x="7728" y="4192"/>
                      <a:pt x="8144" y="4406"/>
                      <a:pt x="8573" y="4513"/>
                    </a:cubicBezTo>
                    <a:cubicBezTo>
                      <a:pt x="8785" y="4559"/>
                      <a:pt x="8969" y="4577"/>
                      <a:pt x="9129" y="4577"/>
                    </a:cubicBezTo>
                    <a:cubicBezTo>
                      <a:pt x="9176" y="4577"/>
                      <a:pt x="9221" y="4575"/>
                      <a:pt x="9263" y="4573"/>
                    </a:cubicBezTo>
                    <a:lnTo>
                      <a:pt x="9263" y="4573"/>
                    </a:lnTo>
                    <a:cubicBezTo>
                      <a:pt x="8656" y="5120"/>
                      <a:pt x="8061" y="5501"/>
                      <a:pt x="7478" y="5704"/>
                    </a:cubicBezTo>
                    <a:cubicBezTo>
                      <a:pt x="7161" y="5811"/>
                      <a:pt x="6852" y="5865"/>
                      <a:pt x="6558" y="5865"/>
                    </a:cubicBezTo>
                    <a:cubicBezTo>
                      <a:pt x="6299" y="5865"/>
                      <a:pt x="6051" y="5823"/>
                      <a:pt x="5823" y="5740"/>
                    </a:cubicBezTo>
                    <a:cubicBezTo>
                      <a:pt x="5537" y="5644"/>
                      <a:pt x="5287" y="5490"/>
                      <a:pt x="5096" y="5287"/>
                    </a:cubicBezTo>
                    <a:lnTo>
                      <a:pt x="5096" y="5287"/>
                    </a:lnTo>
                    <a:cubicBezTo>
                      <a:pt x="5346" y="5418"/>
                      <a:pt x="5632" y="5490"/>
                      <a:pt x="5977" y="5525"/>
                    </a:cubicBezTo>
                    <a:cubicBezTo>
                      <a:pt x="6049" y="5525"/>
                      <a:pt x="6120" y="5537"/>
                      <a:pt x="6192" y="5537"/>
                    </a:cubicBezTo>
                    <a:cubicBezTo>
                      <a:pt x="6477" y="5537"/>
                      <a:pt x="6775" y="5501"/>
                      <a:pt x="7061" y="5430"/>
                    </a:cubicBezTo>
                    <a:cubicBezTo>
                      <a:pt x="7144" y="5418"/>
                      <a:pt x="7192" y="5323"/>
                      <a:pt x="7180" y="5239"/>
                    </a:cubicBezTo>
                    <a:cubicBezTo>
                      <a:pt x="7169" y="5156"/>
                      <a:pt x="7095" y="5118"/>
                      <a:pt x="7021" y="5118"/>
                    </a:cubicBezTo>
                    <a:cubicBezTo>
                      <a:pt x="7010" y="5118"/>
                      <a:pt x="7000" y="5119"/>
                      <a:pt x="6989" y="5120"/>
                    </a:cubicBezTo>
                    <a:cubicBezTo>
                      <a:pt x="6717" y="5185"/>
                      <a:pt x="6450" y="5217"/>
                      <a:pt x="6201" y="5217"/>
                    </a:cubicBezTo>
                    <a:cubicBezTo>
                      <a:pt x="5763" y="5217"/>
                      <a:pt x="5377" y="5119"/>
                      <a:pt x="5096" y="4930"/>
                    </a:cubicBezTo>
                    <a:cubicBezTo>
                      <a:pt x="4763" y="4692"/>
                      <a:pt x="4584" y="4335"/>
                      <a:pt x="4537" y="3835"/>
                    </a:cubicBezTo>
                    <a:cubicBezTo>
                      <a:pt x="4584" y="3334"/>
                      <a:pt x="4870" y="2918"/>
                      <a:pt x="5346" y="2644"/>
                    </a:cubicBezTo>
                    <a:cubicBezTo>
                      <a:pt x="5418" y="2608"/>
                      <a:pt x="5453" y="2501"/>
                      <a:pt x="5406" y="2430"/>
                    </a:cubicBezTo>
                    <a:cubicBezTo>
                      <a:pt x="5375" y="2375"/>
                      <a:pt x="5323" y="2346"/>
                      <a:pt x="5267" y="2346"/>
                    </a:cubicBezTo>
                    <a:cubicBezTo>
                      <a:pt x="5238" y="2346"/>
                      <a:pt x="5208" y="2354"/>
                      <a:pt x="5180" y="2370"/>
                    </a:cubicBezTo>
                    <a:cubicBezTo>
                      <a:pt x="4513" y="2751"/>
                      <a:pt x="4156" y="3418"/>
                      <a:pt x="4215" y="4168"/>
                    </a:cubicBezTo>
                    <a:cubicBezTo>
                      <a:pt x="4287" y="5013"/>
                      <a:pt x="4870" y="5763"/>
                      <a:pt x="5704" y="6061"/>
                    </a:cubicBezTo>
                    <a:cubicBezTo>
                      <a:pt x="5969" y="6149"/>
                      <a:pt x="6247" y="6194"/>
                      <a:pt x="6537" y="6194"/>
                    </a:cubicBezTo>
                    <a:cubicBezTo>
                      <a:pt x="6871" y="6194"/>
                      <a:pt x="7221" y="6135"/>
                      <a:pt x="7585" y="6013"/>
                    </a:cubicBezTo>
                    <a:cubicBezTo>
                      <a:pt x="8061" y="5847"/>
                      <a:pt x="8537" y="5585"/>
                      <a:pt x="9025" y="5192"/>
                    </a:cubicBezTo>
                    <a:lnTo>
                      <a:pt x="9049" y="5192"/>
                    </a:lnTo>
                    <a:cubicBezTo>
                      <a:pt x="9197" y="5214"/>
                      <a:pt x="9338" y="5224"/>
                      <a:pt x="9472" y="5224"/>
                    </a:cubicBezTo>
                    <a:cubicBezTo>
                      <a:pt x="9973" y="5224"/>
                      <a:pt x="10372" y="5085"/>
                      <a:pt x="10645" y="4954"/>
                    </a:cubicBezTo>
                    <a:lnTo>
                      <a:pt x="10645" y="4954"/>
                    </a:lnTo>
                    <a:cubicBezTo>
                      <a:pt x="9990" y="6799"/>
                      <a:pt x="8061" y="8097"/>
                      <a:pt x="5918" y="8097"/>
                    </a:cubicBezTo>
                    <a:cubicBezTo>
                      <a:pt x="4430" y="8097"/>
                      <a:pt x="3072" y="7549"/>
                      <a:pt x="2203" y="6561"/>
                    </a:cubicBezTo>
                    <a:cubicBezTo>
                      <a:pt x="1453" y="5716"/>
                      <a:pt x="1132" y="4644"/>
                      <a:pt x="1274" y="3442"/>
                    </a:cubicBezTo>
                    <a:cubicBezTo>
                      <a:pt x="1370" y="2703"/>
                      <a:pt x="1632" y="2096"/>
                      <a:pt x="2013" y="1608"/>
                    </a:cubicBezTo>
                    <a:cubicBezTo>
                      <a:pt x="2322" y="1215"/>
                      <a:pt x="2715" y="906"/>
                      <a:pt x="3191" y="679"/>
                    </a:cubicBezTo>
                    <a:cubicBezTo>
                      <a:pt x="3668" y="465"/>
                      <a:pt x="4132" y="370"/>
                      <a:pt x="4430" y="322"/>
                    </a:cubicBezTo>
                    <a:close/>
                    <a:moveTo>
                      <a:pt x="5989" y="8407"/>
                    </a:moveTo>
                    <a:lnTo>
                      <a:pt x="5632" y="9121"/>
                    </a:lnTo>
                    <a:lnTo>
                      <a:pt x="5299" y="9121"/>
                    </a:lnTo>
                    <a:lnTo>
                      <a:pt x="5656" y="8407"/>
                    </a:lnTo>
                    <a:close/>
                    <a:moveTo>
                      <a:pt x="4715" y="1"/>
                    </a:moveTo>
                    <a:cubicBezTo>
                      <a:pt x="4605" y="1"/>
                      <a:pt x="3846" y="11"/>
                      <a:pt x="3013" y="406"/>
                    </a:cubicBezTo>
                    <a:cubicBezTo>
                      <a:pt x="2489" y="644"/>
                      <a:pt x="2060" y="977"/>
                      <a:pt x="1715" y="1418"/>
                    </a:cubicBezTo>
                    <a:cubicBezTo>
                      <a:pt x="1417" y="1787"/>
                      <a:pt x="1191" y="2215"/>
                      <a:pt x="1060" y="2727"/>
                    </a:cubicBezTo>
                    <a:lnTo>
                      <a:pt x="119" y="3120"/>
                    </a:lnTo>
                    <a:cubicBezTo>
                      <a:pt x="60" y="3144"/>
                      <a:pt x="36" y="3204"/>
                      <a:pt x="24" y="3263"/>
                    </a:cubicBezTo>
                    <a:cubicBezTo>
                      <a:pt x="0" y="3323"/>
                      <a:pt x="36" y="3382"/>
                      <a:pt x="84" y="3406"/>
                    </a:cubicBezTo>
                    <a:lnTo>
                      <a:pt x="870" y="4037"/>
                    </a:lnTo>
                    <a:cubicBezTo>
                      <a:pt x="881" y="5085"/>
                      <a:pt x="1239" y="6037"/>
                      <a:pt x="1929" y="6799"/>
                    </a:cubicBezTo>
                    <a:cubicBezTo>
                      <a:pt x="2739" y="7704"/>
                      <a:pt x="3929" y="8276"/>
                      <a:pt x="5275" y="8407"/>
                    </a:cubicBezTo>
                    <a:lnTo>
                      <a:pt x="4906" y="9157"/>
                    </a:lnTo>
                    <a:lnTo>
                      <a:pt x="3965" y="9157"/>
                    </a:lnTo>
                    <a:cubicBezTo>
                      <a:pt x="3870" y="9157"/>
                      <a:pt x="3799" y="9228"/>
                      <a:pt x="3799" y="9311"/>
                    </a:cubicBezTo>
                    <a:cubicBezTo>
                      <a:pt x="3799" y="9407"/>
                      <a:pt x="3870" y="9478"/>
                      <a:pt x="3965" y="9478"/>
                    </a:cubicBezTo>
                    <a:lnTo>
                      <a:pt x="6370" y="9478"/>
                    </a:lnTo>
                    <a:cubicBezTo>
                      <a:pt x="6466" y="9478"/>
                      <a:pt x="6537" y="9407"/>
                      <a:pt x="6537" y="9311"/>
                    </a:cubicBezTo>
                    <a:cubicBezTo>
                      <a:pt x="6537" y="9228"/>
                      <a:pt x="6466" y="9157"/>
                      <a:pt x="6370" y="9157"/>
                    </a:cubicBezTo>
                    <a:lnTo>
                      <a:pt x="5942" y="9157"/>
                    </a:lnTo>
                    <a:lnTo>
                      <a:pt x="6311" y="8418"/>
                    </a:lnTo>
                    <a:cubicBezTo>
                      <a:pt x="7358" y="8335"/>
                      <a:pt x="8359" y="7978"/>
                      <a:pt x="9168" y="7383"/>
                    </a:cubicBezTo>
                    <a:cubicBezTo>
                      <a:pt x="10109" y="6692"/>
                      <a:pt x="10764" y="5740"/>
                      <a:pt x="11014" y="4704"/>
                    </a:cubicBezTo>
                    <a:cubicBezTo>
                      <a:pt x="11097" y="4597"/>
                      <a:pt x="11061" y="4525"/>
                      <a:pt x="11002" y="4489"/>
                    </a:cubicBezTo>
                    <a:cubicBezTo>
                      <a:pt x="10978" y="4475"/>
                      <a:pt x="10953" y="4469"/>
                      <a:pt x="10927" y="4469"/>
                    </a:cubicBezTo>
                    <a:cubicBezTo>
                      <a:pt x="10888" y="4469"/>
                      <a:pt x="10847" y="4484"/>
                      <a:pt x="10811" y="4513"/>
                    </a:cubicBezTo>
                    <a:cubicBezTo>
                      <a:pt x="10811" y="4513"/>
                      <a:pt x="10258" y="4931"/>
                      <a:pt x="9416" y="4931"/>
                    </a:cubicBezTo>
                    <a:cubicBezTo>
                      <a:pt x="9393" y="4931"/>
                      <a:pt x="9370" y="4931"/>
                      <a:pt x="9347" y="4930"/>
                    </a:cubicBezTo>
                    <a:cubicBezTo>
                      <a:pt x="9525" y="4775"/>
                      <a:pt x="9692" y="4608"/>
                      <a:pt x="9871" y="4430"/>
                    </a:cubicBezTo>
                    <a:cubicBezTo>
                      <a:pt x="9930" y="4370"/>
                      <a:pt x="9930" y="4287"/>
                      <a:pt x="9883" y="4227"/>
                    </a:cubicBezTo>
                    <a:cubicBezTo>
                      <a:pt x="9857" y="4184"/>
                      <a:pt x="9800" y="4154"/>
                      <a:pt x="9747" y="4154"/>
                    </a:cubicBezTo>
                    <a:cubicBezTo>
                      <a:pt x="9728" y="4154"/>
                      <a:pt x="9708" y="4158"/>
                      <a:pt x="9692" y="4168"/>
                    </a:cubicBezTo>
                    <a:cubicBezTo>
                      <a:pt x="9692" y="4168"/>
                      <a:pt x="9472" y="4269"/>
                      <a:pt x="9104" y="4269"/>
                    </a:cubicBezTo>
                    <a:cubicBezTo>
                      <a:pt x="8966" y="4269"/>
                      <a:pt x="8808" y="4255"/>
                      <a:pt x="8632" y="4216"/>
                    </a:cubicBezTo>
                    <a:cubicBezTo>
                      <a:pt x="7537" y="3942"/>
                      <a:pt x="6668" y="2882"/>
                      <a:pt x="6132" y="2037"/>
                    </a:cubicBezTo>
                    <a:cubicBezTo>
                      <a:pt x="5751" y="1418"/>
                      <a:pt x="5168" y="953"/>
                      <a:pt x="4501" y="727"/>
                    </a:cubicBezTo>
                    <a:lnTo>
                      <a:pt x="4858" y="251"/>
                    </a:lnTo>
                    <a:cubicBezTo>
                      <a:pt x="4882" y="203"/>
                      <a:pt x="4906" y="132"/>
                      <a:pt x="4870" y="84"/>
                    </a:cubicBezTo>
                    <a:cubicBezTo>
                      <a:pt x="4846" y="25"/>
                      <a:pt x="4799" y="1"/>
                      <a:pt x="4727" y="1"/>
                    </a:cubicBezTo>
                    <a:cubicBezTo>
                      <a:pt x="4725" y="1"/>
                      <a:pt x="4721" y="1"/>
                      <a:pt x="4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8229645" y="2166034"/>
                <a:ext cx="19456" cy="1587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96" extrusionOk="0">
                    <a:moveTo>
                      <a:pt x="436" y="0"/>
                    </a:moveTo>
                    <a:cubicBezTo>
                      <a:pt x="399" y="0"/>
                      <a:pt x="362" y="15"/>
                      <a:pt x="334" y="43"/>
                    </a:cubicBezTo>
                    <a:cubicBezTo>
                      <a:pt x="274" y="79"/>
                      <a:pt x="191" y="139"/>
                      <a:pt x="108" y="186"/>
                    </a:cubicBezTo>
                    <a:cubicBezTo>
                      <a:pt x="36" y="234"/>
                      <a:pt x="0" y="317"/>
                      <a:pt x="36" y="412"/>
                    </a:cubicBezTo>
                    <a:cubicBezTo>
                      <a:pt x="60" y="472"/>
                      <a:pt x="120" y="496"/>
                      <a:pt x="179" y="496"/>
                    </a:cubicBezTo>
                    <a:cubicBezTo>
                      <a:pt x="215" y="496"/>
                      <a:pt x="227" y="496"/>
                      <a:pt x="250" y="484"/>
                    </a:cubicBezTo>
                    <a:cubicBezTo>
                      <a:pt x="370" y="424"/>
                      <a:pt x="477" y="365"/>
                      <a:pt x="548" y="293"/>
                    </a:cubicBezTo>
                    <a:cubicBezTo>
                      <a:pt x="596" y="222"/>
                      <a:pt x="608" y="115"/>
                      <a:pt x="548" y="55"/>
                    </a:cubicBezTo>
                    <a:cubicBezTo>
                      <a:pt x="517" y="18"/>
                      <a:pt x="47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3893AB-4ED4-4E7B-8C77-E39107A94BFF}"/>
              </a:ext>
            </a:extLst>
          </p:cNvPr>
          <p:cNvGrpSpPr/>
          <p:nvPr/>
        </p:nvGrpSpPr>
        <p:grpSpPr>
          <a:xfrm>
            <a:off x="2836102" y="1719940"/>
            <a:ext cx="783252" cy="538469"/>
            <a:chOff x="2836102" y="1719940"/>
            <a:chExt cx="783252" cy="538469"/>
          </a:xfrm>
        </p:grpSpPr>
        <p:sp>
          <p:nvSpPr>
            <p:cNvPr id="1342" name="Google Shape;1342;p50"/>
            <p:cNvSpPr/>
            <p:nvPr/>
          </p:nvSpPr>
          <p:spPr>
            <a:xfrm>
              <a:off x="2836102" y="1719940"/>
              <a:ext cx="783252" cy="538469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7" name="Google Shape;1407;p50"/>
            <p:cNvGrpSpPr/>
            <p:nvPr/>
          </p:nvGrpSpPr>
          <p:grpSpPr>
            <a:xfrm>
              <a:off x="3053408" y="1823787"/>
              <a:ext cx="348640" cy="330784"/>
              <a:chOff x="3598221" y="1509362"/>
              <a:chExt cx="348640" cy="330784"/>
            </a:xfrm>
          </p:grpSpPr>
          <p:sp>
            <p:nvSpPr>
              <p:cNvPr id="1408" name="Google Shape;1408;p50"/>
              <p:cNvSpPr/>
              <p:nvPr/>
            </p:nvSpPr>
            <p:spPr>
              <a:xfrm>
                <a:off x="3739181" y="1603538"/>
                <a:ext cx="43456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501" extrusionOk="0">
                    <a:moveTo>
                      <a:pt x="667" y="0"/>
                    </a:moveTo>
                    <a:cubicBezTo>
                      <a:pt x="298" y="0"/>
                      <a:pt x="0" y="298"/>
                      <a:pt x="0" y="667"/>
                    </a:cubicBezTo>
                    <a:lnTo>
                      <a:pt x="0" y="834"/>
                    </a:lnTo>
                    <a:cubicBezTo>
                      <a:pt x="0" y="1203"/>
                      <a:pt x="298" y="1500"/>
                      <a:pt x="667" y="1500"/>
                    </a:cubicBezTo>
                    <a:cubicBezTo>
                      <a:pt x="1036" y="1500"/>
                      <a:pt x="1334" y="1203"/>
                      <a:pt x="1334" y="834"/>
                    </a:cubicBezTo>
                    <a:lnTo>
                      <a:pt x="1334" y="667"/>
                    </a:lnTo>
                    <a:cubicBezTo>
                      <a:pt x="1358" y="595"/>
                      <a:pt x="1274" y="512"/>
                      <a:pt x="1191" y="512"/>
                    </a:cubicBezTo>
                    <a:cubicBezTo>
                      <a:pt x="1096" y="512"/>
                      <a:pt x="1024" y="595"/>
                      <a:pt x="1024" y="679"/>
                    </a:cubicBezTo>
                    <a:lnTo>
                      <a:pt x="1024" y="845"/>
                    </a:lnTo>
                    <a:cubicBezTo>
                      <a:pt x="1024" y="1036"/>
                      <a:pt x="858" y="1203"/>
                      <a:pt x="667" y="1203"/>
                    </a:cubicBezTo>
                    <a:cubicBezTo>
                      <a:pt x="477" y="1203"/>
                      <a:pt x="310" y="1036"/>
                      <a:pt x="310" y="84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7" y="322"/>
                    </a:cubicBezTo>
                    <a:cubicBezTo>
                      <a:pt x="762" y="322"/>
                      <a:pt x="834" y="250"/>
                      <a:pt x="834" y="155"/>
                    </a:cubicBezTo>
                    <a:cubicBezTo>
                      <a:pt x="834" y="72"/>
                      <a:pt x="762" y="0"/>
                      <a:pt x="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3619533" y="1709906"/>
                <a:ext cx="16416" cy="1558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87" extrusionOk="0">
                    <a:moveTo>
                      <a:pt x="340" y="1"/>
                    </a:moveTo>
                    <a:cubicBezTo>
                      <a:pt x="298" y="1"/>
                      <a:pt x="257" y="16"/>
                      <a:pt x="227" y="46"/>
                    </a:cubicBezTo>
                    <a:lnTo>
                      <a:pt x="60" y="212"/>
                    </a:lnTo>
                    <a:cubicBezTo>
                      <a:pt x="1" y="272"/>
                      <a:pt x="1" y="379"/>
                      <a:pt x="60" y="438"/>
                    </a:cubicBezTo>
                    <a:cubicBezTo>
                      <a:pt x="96" y="462"/>
                      <a:pt x="132" y="486"/>
                      <a:pt x="179" y="486"/>
                    </a:cubicBezTo>
                    <a:cubicBezTo>
                      <a:pt x="227" y="486"/>
                      <a:pt x="251" y="462"/>
                      <a:pt x="298" y="438"/>
                    </a:cubicBezTo>
                    <a:lnTo>
                      <a:pt x="465" y="272"/>
                    </a:lnTo>
                    <a:cubicBezTo>
                      <a:pt x="513" y="212"/>
                      <a:pt x="513" y="105"/>
                      <a:pt x="453" y="46"/>
                    </a:cubicBezTo>
                    <a:cubicBezTo>
                      <a:pt x="423" y="16"/>
                      <a:pt x="382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3598221" y="1509362"/>
                <a:ext cx="348640" cy="330784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0337" extrusionOk="0">
                    <a:moveTo>
                      <a:pt x="5489" y="586"/>
                    </a:moveTo>
                    <a:lnTo>
                      <a:pt x="5489" y="586"/>
                    </a:lnTo>
                    <a:cubicBezTo>
                      <a:pt x="5429" y="955"/>
                      <a:pt x="5441" y="1288"/>
                      <a:pt x="5477" y="1538"/>
                    </a:cubicBezTo>
                    <a:cubicBezTo>
                      <a:pt x="5382" y="1550"/>
                      <a:pt x="5239" y="1610"/>
                      <a:pt x="5013" y="1729"/>
                    </a:cubicBezTo>
                    <a:lnTo>
                      <a:pt x="4465" y="883"/>
                    </a:lnTo>
                    <a:cubicBezTo>
                      <a:pt x="4655" y="800"/>
                      <a:pt x="5013" y="657"/>
                      <a:pt x="5489" y="586"/>
                    </a:cubicBezTo>
                    <a:close/>
                    <a:moveTo>
                      <a:pt x="6560" y="538"/>
                    </a:moveTo>
                    <a:lnTo>
                      <a:pt x="6560" y="538"/>
                    </a:lnTo>
                    <a:cubicBezTo>
                      <a:pt x="7108" y="598"/>
                      <a:pt x="7680" y="776"/>
                      <a:pt x="8215" y="1062"/>
                    </a:cubicBezTo>
                    <a:cubicBezTo>
                      <a:pt x="8382" y="1157"/>
                      <a:pt x="8537" y="1241"/>
                      <a:pt x="8704" y="1348"/>
                    </a:cubicBezTo>
                    <a:cubicBezTo>
                      <a:pt x="8715" y="1407"/>
                      <a:pt x="8858" y="1967"/>
                      <a:pt x="8882" y="2729"/>
                    </a:cubicBezTo>
                    <a:cubicBezTo>
                      <a:pt x="8620" y="2479"/>
                      <a:pt x="8358" y="2264"/>
                      <a:pt x="8144" y="2122"/>
                    </a:cubicBezTo>
                    <a:cubicBezTo>
                      <a:pt x="7549" y="1705"/>
                      <a:pt x="7084" y="1550"/>
                      <a:pt x="6906" y="1502"/>
                    </a:cubicBezTo>
                    <a:cubicBezTo>
                      <a:pt x="6834" y="1074"/>
                      <a:pt x="6715" y="764"/>
                      <a:pt x="6560" y="538"/>
                    </a:cubicBezTo>
                    <a:close/>
                    <a:moveTo>
                      <a:pt x="9073" y="1610"/>
                    </a:moveTo>
                    <a:cubicBezTo>
                      <a:pt x="9466" y="1907"/>
                      <a:pt x="9835" y="2253"/>
                      <a:pt x="10192" y="2669"/>
                    </a:cubicBezTo>
                    <a:cubicBezTo>
                      <a:pt x="10180" y="3146"/>
                      <a:pt x="10120" y="3610"/>
                      <a:pt x="10025" y="4038"/>
                    </a:cubicBezTo>
                    <a:cubicBezTo>
                      <a:pt x="9751" y="3646"/>
                      <a:pt x="9466" y="3324"/>
                      <a:pt x="9192" y="3038"/>
                    </a:cubicBezTo>
                    <a:cubicBezTo>
                      <a:pt x="9216" y="2443"/>
                      <a:pt x="9132" y="1943"/>
                      <a:pt x="9073" y="1610"/>
                    </a:cubicBezTo>
                    <a:close/>
                    <a:moveTo>
                      <a:pt x="2465" y="4205"/>
                    </a:moveTo>
                    <a:cubicBezTo>
                      <a:pt x="2608" y="4396"/>
                      <a:pt x="3024" y="4812"/>
                      <a:pt x="4179" y="4943"/>
                    </a:cubicBezTo>
                    <a:cubicBezTo>
                      <a:pt x="5644" y="5122"/>
                      <a:pt x="5846" y="6003"/>
                      <a:pt x="5858" y="6420"/>
                    </a:cubicBezTo>
                    <a:cubicBezTo>
                      <a:pt x="5679" y="6479"/>
                      <a:pt x="5489" y="6551"/>
                      <a:pt x="5286" y="6646"/>
                    </a:cubicBezTo>
                    <a:cubicBezTo>
                      <a:pt x="5251" y="6527"/>
                      <a:pt x="5191" y="6313"/>
                      <a:pt x="5060" y="6110"/>
                    </a:cubicBezTo>
                    <a:cubicBezTo>
                      <a:pt x="4667" y="5539"/>
                      <a:pt x="4012" y="5301"/>
                      <a:pt x="3524" y="5193"/>
                    </a:cubicBezTo>
                    <a:cubicBezTo>
                      <a:pt x="3405" y="5170"/>
                      <a:pt x="3286" y="5134"/>
                      <a:pt x="3167" y="5098"/>
                    </a:cubicBezTo>
                    <a:cubicBezTo>
                      <a:pt x="3148" y="5090"/>
                      <a:pt x="3128" y="5086"/>
                      <a:pt x="3109" y="5086"/>
                    </a:cubicBezTo>
                    <a:cubicBezTo>
                      <a:pt x="3044" y="5086"/>
                      <a:pt x="2983" y="5129"/>
                      <a:pt x="2965" y="5193"/>
                    </a:cubicBezTo>
                    <a:cubicBezTo>
                      <a:pt x="2929" y="5289"/>
                      <a:pt x="2977" y="5372"/>
                      <a:pt x="3060" y="5408"/>
                    </a:cubicBezTo>
                    <a:cubicBezTo>
                      <a:pt x="3179" y="5455"/>
                      <a:pt x="3322" y="5479"/>
                      <a:pt x="3453" y="5515"/>
                    </a:cubicBezTo>
                    <a:cubicBezTo>
                      <a:pt x="4774" y="5789"/>
                      <a:pt x="4953" y="6586"/>
                      <a:pt x="4989" y="6765"/>
                    </a:cubicBezTo>
                    <a:cubicBezTo>
                      <a:pt x="4774" y="6836"/>
                      <a:pt x="4572" y="6920"/>
                      <a:pt x="4358" y="7015"/>
                    </a:cubicBezTo>
                    <a:cubicBezTo>
                      <a:pt x="4274" y="6682"/>
                      <a:pt x="3917" y="6051"/>
                      <a:pt x="2560" y="5658"/>
                    </a:cubicBezTo>
                    <a:cubicBezTo>
                      <a:pt x="1869" y="5467"/>
                      <a:pt x="1715" y="5003"/>
                      <a:pt x="1679" y="4896"/>
                    </a:cubicBezTo>
                    <a:lnTo>
                      <a:pt x="2036" y="4586"/>
                    </a:lnTo>
                    <a:cubicBezTo>
                      <a:pt x="2096" y="4705"/>
                      <a:pt x="2203" y="4884"/>
                      <a:pt x="2405" y="5051"/>
                    </a:cubicBezTo>
                    <a:cubicBezTo>
                      <a:pt x="2441" y="5074"/>
                      <a:pt x="2465" y="5074"/>
                      <a:pt x="2512" y="5074"/>
                    </a:cubicBezTo>
                    <a:cubicBezTo>
                      <a:pt x="2560" y="5074"/>
                      <a:pt x="2608" y="5062"/>
                      <a:pt x="2631" y="5015"/>
                    </a:cubicBezTo>
                    <a:cubicBezTo>
                      <a:pt x="2691" y="4943"/>
                      <a:pt x="2679" y="4860"/>
                      <a:pt x="2619" y="4800"/>
                    </a:cubicBezTo>
                    <a:cubicBezTo>
                      <a:pt x="2369" y="4586"/>
                      <a:pt x="2310" y="4384"/>
                      <a:pt x="2286" y="4360"/>
                    </a:cubicBezTo>
                    <a:cubicBezTo>
                      <a:pt x="2346" y="4300"/>
                      <a:pt x="2405" y="4265"/>
                      <a:pt x="2465" y="4205"/>
                    </a:cubicBezTo>
                    <a:close/>
                    <a:moveTo>
                      <a:pt x="5882" y="312"/>
                    </a:moveTo>
                    <a:cubicBezTo>
                      <a:pt x="5965" y="359"/>
                      <a:pt x="6072" y="431"/>
                      <a:pt x="6191" y="550"/>
                    </a:cubicBezTo>
                    <a:cubicBezTo>
                      <a:pt x="6489" y="883"/>
                      <a:pt x="6632" y="1443"/>
                      <a:pt x="6632" y="2145"/>
                    </a:cubicBezTo>
                    <a:cubicBezTo>
                      <a:pt x="6632" y="2241"/>
                      <a:pt x="6715" y="2312"/>
                      <a:pt x="6799" y="2312"/>
                    </a:cubicBezTo>
                    <a:cubicBezTo>
                      <a:pt x="6894" y="2312"/>
                      <a:pt x="6965" y="2241"/>
                      <a:pt x="6965" y="2145"/>
                    </a:cubicBezTo>
                    <a:cubicBezTo>
                      <a:pt x="6965" y="2026"/>
                      <a:pt x="6965" y="1919"/>
                      <a:pt x="6953" y="1824"/>
                    </a:cubicBezTo>
                    <a:lnTo>
                      <a:pt x="6953" y="1824"/>
                    </a:lnTo>
                    <a:cubicBezTo>
                      <a:pt x="7156" y="1895"/>
                      <a:pt x="7525" y="2038"/>
                      <a:pt x="7989" y="2372"/>
                    </a:cubicBezTo>
                    <a:cubicBezTo>
                      <a:pt x="8323" y="2598"/>
                      <a:pt x="8620" y="2860"/>
                      <a:pt x="8894" y="3146"/>
                    </a:cubicBezTo>
                    <a:cubicBezTo>
                      <a:pt x="8882" y="3396"/>
                      <a:pt x="8870" y="3681"/>
                      <a:pt x="8811" y="3967"/>
                    </a:cubicBezTo>
                    <a:cubicBezTo>
                      <a:pt x="8799" y="4050"/>
                      <a:pt x="8858" y="4122"/>
                      <a:pt x="8942" y="4146"/>
                    </a:cubicBezTo>
                    <a:lnTo>
                      <a:pt x="8977" y="4146"/>
                    </a:lnTo>
                    <a:cubicBezTo>
                      <a:pt x="9049" y="4146"/>
                      <a:pt x="9120" y="4086"/>
                      <a:pt x="9132" y="4003"/>
                    </a:cubicBezTo>
                    <a:cubicBezTo>
                      <a:pt x="9168" y="3824"/>
                      <a:pt x="9192" y="3634"/>
                      <a:pt x="9216" y="3455"/>
                    </a:cubicBezTo>
                    <a:cubicBezTo>
                      <a:pt x="9489" y="3777"/>
                      <a:pt x="9727" y="4098"/>
                      <a:pt x="9954" y="4408"/>
                    </a:cubicBezTo>
                    <a:cubicBezTo>
                      <a:pt x="9847" y="4693"/>
                      <a:pt x="9763" y="4920"/>
                      <a:pt x="9656" y="5134"/>
                    </a:cubicBezTo>
                    <a:cubicBezTo>
                      <a:pt x="9394" y="5729"/>
                      <a:pt x="9037" y="6253"/>
                      <a:pt x="8584" y="6705"/>
                    </a:cubicBezTo>
                    <a:cubicBezTo>
                      <a:pt x="7977" y="7313"/>
                      <a:pt x="7382" y="7598"/>
                      <a:pt x="7156" y="7682"/>
                    </a:cubicBezTo>
                    <a:cubicBezTo>
                      <a:pt x="7072" y="7479"/>
                      <a:pt x="6989" y="7301"/>
                      <a:pt x="6918" y="7134"/>
                    </a:cubicBezTo>
                    <a:cubicBezTo>
                      <a:pt x="7906" y="6610"/>
                      <a:pt x="8573" y="5824"/>
                      <a:pt x="8918" y="4753"/>
                    </a:cubicBezTo>
                    <a:cubicBezTo>
                      <a:pt x="8942" y="4670"/>
                      <a:pt x="8894" y="4574"/>
                      <a:pt x="8811" y="4562"/>
                    </a:cubicBezTo>
                    <a:cubicBezTo>
                      <a:pt x="8789" y="4554"/>
                      <a:pt x="8768" y="4550"/>
                      <a:pt x="8749" y="4550"/>
                    </a:cubicBezTo>
                    <a:cubicBezTo>
                      <a:pt x="8682" y="4550"/>
                      <a:pt x="8629" y="4596"/>
                      <a:pt x="8620" y="4670"/>
                    </a:cubicBezTo>
                    <a:cubicBezTo>
                      <a:pt x="8299" y="5646"/>
                      <a:pt x="7680" y="6372"/>
                      <a:pt x="6799" y="6848"/>
                    </a:cubicBezTo>
                    <a:cubicBezTo>
                      <a:pt x="6727" y="6682"/>
                      <a:pt x="6679" y="6575"/>
                      <a:pt x="6632" y="6479"/>
                    </a:cubicBezTo>
                    <a:cubicBezTo>
                      <a:pt x="7120" y="6277"/>
                      <a:pt x="7453" y="5943"/>
                      <a:pt x="7584" y="5515"/>
                    </a:cubicBezTo>
                    <a:cubicBezTo>
                      <a:pt x="7953" y="4396"/>
                      <a:pt x="6941" y="2955"/>
                      <a:pt x="6906" y="2895"/>
                    </a:cubicBezTo>
                    <a:cubicBezTo>
                      <a:pt x="6876" y="2844"/>
                      <a:pt x="6825" y="2820"/>
                      <a:pt x="6772" y="2820"/>
                    </a:cubicBezTo>
                    <a:cubicBezTo>
                      <a:pt x="6740" y="2820"/>
                      <a:pt x="6707" y="2830"/>
                      <a:pt x="6679" y="2848"/>
                    </a:cubicBezTo>
                    <a:cubicBezTo>
                      <a:pt x="6608" y="2895"/>
                      <a:pt x="6584" y="2991"/>
                      <a:pt x="6632" y="3074"/>
                    </a:cubicBezTo>
                    <a:cubicBezTo>
                      <a:pt x="6644" y="3086"/>
                      <a:pt x="7584" y="4443"/>
                      <a:pt x="7275" y="5408"/>
                    </a:cubicBezTo>
                    <a:cubicBezTo>
                      <a:pt x="7215" y="5586"/>
                      <a:pt x="7108" y="5753"/>
                      <a:pt x="6977" y="5884"/>
                    </a:cubicBezTo>
                    <a:cubicBezTo>
                      <a:pt x="7060" y="5467"/>
                      <a:pt x="7060" y="4765"/>
                      <a:pt x="6620" y="3765"/>
                    </a:cubicBezTo>
                    <a:cubicBezTo>
                      <a:pt x="6594" y="3713"/>
                      <a:pt x="6538" y="3674"/>
                      <a:pt x="6477" y="3674"/>
                    </a:cubicBezTo>
                    <a:cubicBezTo>
                      <a:pt x="6453" y="3674"/>
                      <a:pt x="6429" y="3680"/>
                      <a:pt x="6406" y="3693"/>
                    </a:cubicBezTo>
                    <a:cubicBezTo>
                      <a:pt x="6334" y="3729"/>
                      <a:pt x="6287" y="3824"/>
                      <a:pt x="6334" y="3908"/>
                    </a:cubicBezTo>
                    <a:cubicBezTo>
                      <a:pt x="6549" y="4348"/>
                      <a:pt x="6763" y="5015"/>
                      <a:pt x="6703" y="5634"/>
                    </a:cubicBezTo>
                    <a:cubicBezTo>
                      <a:pt x="6668" y="5991"/>
                      <a:pt x="6549" y="6146"/>
                      <a:pt x="6549" y="6170"/>
                    </a:cubicBezTo>
                    <a:cubicBezTo>
                      <a:pt x="6489" y="6194"/>
                      <a:pt x="6227" y="6289"/>
                      <a:pt x="6191" y="6301"/>
                    </a:cubicBezTo>
                    <a:cubicBezTo>
                      <a:pt x="6156" y="6015"/>
                      <a:pt x="6072" y="5658"/>
                      <a:pt x="5775" y="5336"/>
                    </a:cubicBezTo>
                    <a:cubicBezTo>
                      <a:pt x="5429" y="4943"/>
                      <a:pt x="4905" y="4705"/>
                      <a:pt x="4227" y="4622"/>
                    </a:cubicBezTo>
                    <a:cubicBezTo>
                      <a:pt x="3060" y="4479"/>
                      <a:pt x="2762" y="4062"/>
                      <a:pt x="2715" y="3979"/>
                    </a:cubicBezTo>
                    <a:cubicBezTo>
                      <a:pt x="3477" y="3324"/>
                      <a:pt x="4191" y="2717"/>
                      <a:pt x="4501" y="2455"/>
                    </a:cubicBezTo>
                    <a:cubicBezTo>
                      <a:pt x="5096" y="1979"/>
                      <a:pt x="5429" y="1860"/>
                      <a:pt x="5548" y="1824"/>
                    </a:cubicBezTo>
                    <a:cubicBezTo>
                      <a:pt x="5584" y="1955"/>
                      <a:pt x="5608" y="2038"/>
                      <a:pt x="5620" y="2038"/>
                    </a:cubicBezTo>
                    <a:cubicBezTo>
                      <a:pt x="5648" y="2105"/>
                      <a:pt x="5707" y="2141"/>
                      <a:pt x="5778" y="2141"/>
                    </a:cubicBezTo>
                    <a:cubicBezTo>
                      <a:pt x="5796" y="2141"/>
                      <a:pt x="5815" y="2138"/>
                      <a:pt x="5834" y="2133"/>
                    </a:cubicBezTo>
                    <a:cubicBezTo>
                      <a:pt x="5906" y="2098"/>
                      <a:pt x="5953" y="2014"/>
                      <a:pt x="5917" y="1919"/>
                    </a:cubicBezTo>
                    <a:cubicBezTo>
                      <a:pt x="5917" y="1907"/>
                      <a:pt x="5644" y="1193"/>
                      <a:pt x="5882" y="312"/>
                    </a:cubicBezTo>
                    <a:close/>
                    <a:moveTo>
                      <a:pt x="1417" y="5098"/>
                    </a:moveTo>
                    <a:cubicBezTo>
                      <a:pt x="1512" y="5336"/>
                      <a:pt x="1786" y="5753"/>
                      <a:pt x="2453" y="5943"/>
                    </a:cubicBezTo>
                    <a:cubicBezTo>
                      <a:pt x="2917" y="6074"/>
                      <a:pt x="3536" y="6313"/>
                      <a:pt x="3870" y="6753"/>
                    </a:cubicBezTo>
                    <a:cubicBezTo>
                      <a:pt x="3989" y="6896"/>
                      <a:pt x="4036" y="7027"/>
                      <a:pt x="4048" y="7110"/>
                    </a:cubicBezTo>
                    <a:cubicBezTo>
                      <a:pt x="4048" y="7134"/>
                      <a:pt x="4036" y="7134"/>
                      <a:pt x="4036" y="7134"/>
                    </a:cubicBezTo>
                    <a:cubicBezTo>
                      <a:pt x="3381" y="7408"/>
                      <a:pt x="2750" y="7658"/>
                      <a:pt x="2346" y="7789"/>
                    </a:cubicBezTo>
                    <a:cubicBezTo>
                      <a:pt x="2324" y="7793"/>
                      <a:pt x="2302" y="7796"/>
                      <a:pt x="2281" y="7796"/>
                    </a:cubicBezTo>
                    <a:cubicBezTo>
                      <a:pt x="2246" y="7796"/>
                      <a:pt x="2213" y="7788"/>
                      <a:pt x="2191" y="7765"/>
                    </a:cubicBezTo>
                    <a:lnTo>
                      <a:pt x="1834" y="7503"/>
                    </a:lnTo>
                    <a:cubicBezTo>
                      <a:pt x="1917" y="7444"/>
                      <a:pt x="2036" y="7384"/>
                      <a:pt x="2155" y="7313"/>
                    </a:cubicBezTo>
                    <a:cubicBezTo>
                      <a:pt x="2488" y="7110"/>
                      <a:pt x="2786" y="6896"/>
                      <a:pt x="2798" y="6884"/>
                    </a:cubicBezTo>
                    <a:cubicBezTo>
                      <a:pt x="2869" y="6836"/>
                      <a:pt x="2881" y="6729"/>
                      <a:pt x="2822" y="6658"/>
                    </a:cubicBezTo>
                    <a:cubicBezTo>
                      <a:pt x="2802" y="6617"/>
                      <a:pt x="2758" y="6596"/>
                      <a:pt x="2712" y="6596"/>
                    </a:cubicBezTo>
                    <a:cubicBezTo>
                      <a:pt x="2676" y="6596"/>
                      <a:pt x="2638" y="6608"/>
                      <a:pt x="2608" y="6634"/>
                    </a:cubicBezTo>
                    <a:cubicBezTo>
                      <a:pt x="2072" y="7015"/>
                      <a:pt x="1393" y="7420"/>
                      <a:pt x="1250" y="7420"/>
                    </a:cubicBezTo>
                    <a:cubicBezTo>
                      <a:pt x="643" y="7360"/>
                      <a:pt x="357" y="6313"/>
                      <a:pt x="310" y="6194"/>
                    </a:cubicBezTo>
                    <a:cubicBezTo>
                      <a:pt x="298" y="6134"/>
                      <a:pt x="310" y="6063"/>
                      <a:pt x="369" y="6015"/>
                    </a:cubicBezTo>
                    <a:cubicBezTo>
                      <a:pt x="583" y="5836"/>
                      <a:pt x="953" y="5503"/>
                      <a:pt x="1417" y="5098"/>
                    </a:cubicBezTo>
                    <a:close/>
                    <a:moveTo>
                      <a:pt x="5797" y="0"/>
                    </a:moveTo>
                    <a:cubicBezTo>
                      <a:pt x="5725" y="0"/>
                      <a:pt x="5665" y="45"/>
                      <a:pt x="5644" y="109"/>
                    </a:cubicBezTo>
                    <a:cubicBezTo>
                      <a:pt x="5620" y="169"/>
                      <a:pt x="5608" y="217"/>
                      <a:pt x="5596" y="276"/>
                    </a:cubicBezTo>
                    <a:cubicBezTo>
                      <a:pt x="4751" y="371"/>
                      <a:pt x="4215" y="693"/>
                      <a:pt x="4179" y="705"/>
                    </a:cubicBezTo>
                    <a:cubicBezTo>
                      <a:pt x="4132" y="729"/>
                      <a:pt x="4120" y="764"/>
                      <a:pt x="4108" y="812"/>
                    </a:cubicBezTo>
                    <a:cubicBezTo>
                      <a:pt x="4096" y="848"/>
                      <a:pt x="4108" y="895"/>
                      <a:pt x="4132" y="931"/>
                    </a:cubicBezTo>
                    <a:lnTo>
                      <a:pt x="4786" y="1907"/>
                    </a:lnTo>
                    <a:cubicBezTo>
                      <a:pt x="4655" y="2003"/>
                      <a:pt x="4513" y="2098"/>
                      <a:pt x="4346" y="2241"/>
                    </a:cubicBezTo>
                    <a:cubicBezTo>
                      <a:pt x="3620" y="2812"/>
                      <a:pt x="893" y="5193"/>
                      <a:pt x="191" y="5813"/>
                    </a:cubicBezTo>
                    <a:cubicBezTo>
                      <a:pt x="60" y="5932"/>
                      <a:pt x="0" y="6122"/>
                      <a:pt x="48" y="6313"/>
                    </a:cubicBezTo>
                    <a:cubicBezTo>
                      <a:pt x="83" y="6467"/>
                      <a:pt x="191" y="6825"/>
                      <a:pt x="405" y="7146"/>
                    </a:cubicBezTo>
                    <a:cubicBezTo>
                      <a:pt x="643" y="7515"/>
                      <a:pt x="917" y="7729"/>
                      <a:pt x="1250" y="7753"/>
                    </a:cubicBezTo>
                    <a:lnTo>
                      <a:pt x="1274" y="7753"/>
                    </a:lnTo>
                    <a:cubicBezTo>
                      <a:pt x="1334" y="7753"/>
                      <a:pt x="1417" y="7741"/>
                      <a:pt x="1536" y="7694"/>
                    </a:cubicBezTo>
                    <a:lnTo>
                      <a:pt x="2024" y="8039"/>
                    </a:lnTo>
                    <a:cubicBezTo>
                      <a:pt x="2107" y="8099"/>
                      <a:pt x="2215" y="8134"/>
                      <a:pt x="2310" y="8134"/>
                    </a:cubicBezTo>
                    <a:cubicBezTo>
                      <a:pt x="2369" y="8134"/>
                      <a:pt x="2405" y="8110"/>
                      <a:pt x="2465" y="8099"/>
                    </a:cubicBezTo>
                    <a:cubicBezTo>
                      <a:pt x="2881" y="7956"/>
                      <a:pt x="3512" y="7694"/>
                      <a:pt x="4167" y="7432"/>
                    </a:cubicBezTo>
                    <a:cubicBezTo>
                      <a:pt x="4953" y="7122"/>
                      <a:pt x="5775" y="6777"/>
                      <a:pt x="6358" y="6586"/>
                    </a:cubicBezTo>
                    <a:cubicBezTo>
                      <a:pt x="6537" y="6979"/>
                      <a:pt x="7251" y="8610"/>
                      <a:pt x="7846" y="10230"/>
                    </a:cubicBezTo>
                    <a:cubicBezTo>
                      <a:pt x="7870" y="10289"/>
                      <a:pt x="7930" y="10337"/>
                      <a:pt x="7989" y="10337"/>
                    </a:cubicBezTo>
                    <a:cubicBezTo>
                      <a:pt x="8001" y="10337"/>
                      <a:pt x="8025" y="10337"/>
                      <a:pt x="8049" y="10313"/>
                    </a:cubicBezTo>
                    <a:cubicBezTo>
                      <a:pt x="8144" y="10289"/>
                      <a:pt x="8168" y="10194"/>
                      <a:pt x="8144" y="10111"/>
                    </a:cubicBezTo>
                    <a:lnTo>
                      <a:pt x="7965" y="9622"/>
                    </a:lnTo>
                    <a:cubicBezTo>
                      <a:pt x="8215" y="9480"/>
                      <a:pt x="9275" y="8944"/>
                      <a:pt x="10120" y="8170"/>
                    </a:cubicBezTo>
                    <a:cubicBezTo>
                      <a:pt x="10180" y="8110"/>
                      <a:pt x="10192" y="8015"/>
                      <a:pt x="10132" y="7956"/>
                    </a:cubicBezTo>
                    <a:cubicBezTo>
                      <a:pt x="10097" y="7920"/>
                      <a:pt x="10044" y="7897"/>
                      <a:pt x="9995" y="7897"/>
                    </a:cubicBezTo>
                    <a:cubicBezTo>
                      <a:pt x="9962" y="7897"/>
                      <a:pt x="9930" y="7908"/>
                      <a:pt x="9906" y="7932"/>
                    </a:cubicBezTo>
                    <a:cubicBezTo>
                      <a:pt x="9120" y="8646"/>
                      <a:pt x="8144" y="9170"/>
                      <a:pt x="7858" y="9301"/>
                    </a:cubicBezTo>
                    <a:cubicBezTo>
                      <a:pt x="7787" y="9122"/>
                      <a:pt x="7727" y="8944"/>
                      <a:pt x="7644" y="8765"/>
                    </a:cubicBezTo>
                    <a:cubicBezTo>
                      <a:pt x="8025" y="8587"/>
                      <a:pt x="9180" y="7991"/>
                      <a:pt x="10049" y="6944"/>
                    </a:cubicBezTo>
                    <a:cubicBezTo>
                      <a:pt x="10108" y="6860"/>
                      <a:pt x="10085" y="6777"/>
                      <a:pt x="10025" y="6717"/>
                    </a:cubicBezTo>
                    <a:cubicBezTo>
                      <a:pt x="9993" y="6691"/>
                      <a:pt x="9958" y="6678"/>
                      <a:pt x="9925" y="6678"/>
                    </a:cubicBezTo>
                    <a:cubicBezTo>
                      <a:pt x="9883" y="6678"/>
                      <a:pt x="9844" y="6697"/>
                      <a:pt x="9811" y="6729"/>
                    </a:cubicBezTo>
                    <a:cubicBezTo>
                      <a:pt x="9001" y="7718"/>
                      <a:pt x="7906" y="8289"/>
                      <a:pt x="7525" y="8468"/>
                    </a:cubicBezTo>
                    <a:cubicBezTo>
                      <a:pt x="7453" y="8289"/>
                      <a:pt x="7382" y="8110"/>
                      <a:pt x="7322" y="7956"/>
                    </a:cubicBezTo>
                    <a:cubicBezTo>
                      <a:pt x="7572" y="7848"/>
                      <a:pt x="8203" y="7551"/>
                      <a:pt x="8835" y="6908"/>
                    </a:cubicBezTo>
                    <a:cubicBezTo>
                      <a:pt x="9311" y="6432"/>
                      <a:pt x="9704" y="5884"/>
                      <a:pt x="9989" y="5253"/>
                    </a:cubicBezTo>
                    <a:cubicBezTo>
                      <a:pt x="10061" y="5098"/>
                      <a:pt x="10120" y="4931"/>
                      <a:pt x="10180" y="4765"/>
                    </a:cubicBezTo>
                    <a:cubicBezTo>
                      <a:pt x="10323" y="4991"/>
                      <a:pt x="10442" y="5193"/>
                      <a:pt x="10561" y="5408"/>
                    </a:cubicBezTo>
                    <a:cubicBezTo>
                      <a:pt x="10478" y="5658"/>
                      <a:pt x="10370" y="5908"/>
                      <a:pt x="10239" y="6146"/>
                    </a:cubicBezTo>
                    <a:cubicBezTo>
                      <a:pt x="10192" y="6229"/>
                      <a:pt x="10228" y="6324"/>
                      <a:pt x="10299" y="6372"/>
                    </a:cubicBezTo>
                    <a:cubicBezTo>
                      <a:pt x="10323" y="6384"/>
                      <a:pt x="10359" y="6384"/>
                      <a:pt x="10370" y="6384"/>
                    </a:cubicBezTo>
                    <a:cubicBezTo>
                      <a:pt x="10430" y="6384"/>
                      <a:pt x="10478" y="6360"/>
                      <a:pt x="10501" y="6313"/>
                    </a:cubicBezTo>
                    <a:cubicBezTo>
                      <a:pt x="10668" y="6027"/>
                      <a:pt x="10799" y="5729"/>
                      <a:pt x="10894" y="5455"/>
                    </a:cubicBezTo>
                    <a:lnTo>
                      <a:pt x="10894" y="5432"/>
                    </a:lnTo>
                    <a:lnTo>
                      <a:pt x="10894" y="5420"/>
                    </a:lnTo>
                    <a:lnTo>
                      <a:pt x="10859" y="5408"/>
                    </a:lnTo>
                    <a:lnTo>
                      <a:pt x="10859" y="5396"/>
                    </a:lnTo>
                    <a:lnTo>
                      <a:pt x="10859" y="5372"/>
                    </a:lnTo>
                    <a:lnTo>
                      <a:pt x="10859" y="5360"/>
                    </a:lnTo>
                    <a:lnTo>
                      <a:pt x="10859" y="5348"/>
                    </a:lnTo>
                    <a:cubicBezTo>
                      <a:pt x="10668" y="5003"/>
                      <a:pt x="10478" y="4693"/>
                      <a:pt x="10299" y="4408"/>
                    </a:cubicBezTo>
                    <a:cubicBezTo>
                      <a:pt x="10418" y="3979"/>
                      <a:pt x="10489" y="3527"/>
                      <a:pt x="10525" y="3050"/>
                    </a:cubicBezTo>
                    <a:cubicBezTo>
                      <a:pt x="10549" y="3086"/>
                      <a:pt x="10561" y="3110"/>
                      <a:pt x="10597" y="3157"/>
                    </a:cubicBezTo>
                    <a:cubicBezTo>
                      <a:pt x="10620" y="3205"/>
                      <a:pt x="10668" y="3217"/>
                      <a:pt x="10716" y="3217"/>
                    </a:cubicBezTo>
                    <a:cubicBezTo>
                      <a:pt x="10740" y="3217"/>
                      <a:pt x="10787" y="3205"/>
                      <a:pt x="10823" y="3193"/>
                    </a:cubicBezTo>
                    <a:cubicBezTo>
                      <a:pt x="10894" y="3134"/>
                      <a:pt x="10894" y="3038"/>
                      <a:pt x="10847" y="2967"/>
                    </a:cubicBezTo>
                    <a:cubicBezTo>
                      <a:pt x="10085" y="1979"/>
                      <a:pt x="9251" y="1264"/>
                      <a:pt x="8394" y="812"/>
                    </a:cubicBezTo>
                    <a:cubicBezTo>
                      <a:pt x="7703" y="455"/>
                      <a:pt x="6989" y="252"/>
                      <a:pt x="6275" y="240"/>
                    </a:cubicBezTo>
                    <a:cubicBezTo>
                      <a:pt x="6037" y="50"/>
                      <a:pt x="5834" y="14"/>
                      <a:pt x="5822" y="2"/>
                    </a:cubicBezTo>
                    <a:cubicBezTo>
                      <a:pt x="5814" y="1"/>
                      <a:pt x="5805" y="0"/>
                      <a:pt x="57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0"/>
              <p:cNvSpPr/>
              <p:nvPr/>
            </p:nvSpPr>
            <p:spPr>
              <a:xfrm>
                <a:off x="3927757" y="1737234"/>
                <a:ext cx="18720" cy="19104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97" extrusionOk="0">
                    <a:moveTo>
                      <a:pt x="404" y="0"/>
                    </a:moveTo>
                    <a:cubicBezTo>
                      <a:pt x="349" y="0"/>
                      <a:pt x="294" y="26"/>
                      <a:pt x="263" y="73"/>
                    </a:cubicBezTo>
                    <a:cubicBezTo>
                      <a:pt x="203" y="168"/>
                      <a:pt x="132" y="251"/>
                      <a:pt x="61" y="346"/>
                    </a:cubicBezTo>
                    <a:cubicBezTo>
                      <a:pt x="1" y="418"/>
                      <a:pt x="13" y="501"/>
                      <a:pt x="72" y="561"/>
                    </a:cubicBezTo>
                    <a:cubicBezTo>
                      <a:pt x="108" y="597"/>
                      <a:pt x="132" y="597"/>
                      <a:pt x="180" y="597"/>
                    </a:cubicBezTo>
                    <a:cubicBezTo>
                      <a:pt x="227" y="597"/>
                      <a:pt x="263" y="573"/>
                      <a:pt x="299" y="537"/>
                    </a:cubicBezTo>
                    <a:cubicBezTo>
                      <a:pt x="382" y="430"/>
                      <a:pt x="465" y="346"/>
                      <a:pt x="525" y="239"/>
                    </a:cubicBezTo>
                    <a:cubicBezTo>
                      <a:pt x="584" y="180"/>
                      <a:pt x="561" y="73"/>
                      <a:pt x="489" y="25"/>
                    </a:cubicBezTo>
                    <a:cubicBezTo>
                      <a:pt x="464" y="8"/>
                      <a:pt x="434" y="0"/>
                      <a:pt x="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73E6FE-1AF2-40B6-B9FB-C0B0FD5E5D0C}"/>
              </a:ext>
            </a:extLst>
          </p:cNvPr>
          <p:cNvGrpSpPr/>
          <p:nvPr/>
        </p:nvGrpSpPr>
        <p:grpSpPr>
          <a:xfrm>
            <a:off x="5524643" y="1719940"/>
            <a:ext cx="783252" cy="538469"/>
            <a:chOff x="5524643" y="1719940"/>
            <a:chExt cx="783252" cy="538469"/>
          </a:xfrm>
        </p:grpSpPr>
        <p:sp>
          <p:nvSpPr>
            <p:cNvPr id="1344" name="Google Shape;1344;p50"/>
            <p:cNvSpPr/>
            <p:nvPr/>
          </p:nvSpPr>
          <p:spPr>
            <a:xfrm>
              <a:off x="5524643" y="1719940"/>
              <a:ext cx="783252" cy="538469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rgbClr val="FF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2" name="Google Shape;1412;p50"/>
            <p:cNvGrpSpPr/>
            <p:nvPr/>
          </p:nvGrpSpPr>
          <p:grpSpPr>
            <a:xfrm>
              <a:off x="5770716" y="1821700"/>
              <a:ext cx="347872" cy="334944"/>
              <a:chOff x="7995341" y="1506738"/>
              <a:chExt cx="347872" cy="334944"/>
            </a:xfrm>
          </p:grpSpPr>
          <p:sp>
            <p:nvSpPr>
              <p:cNvPr id="1413" name="Google Shape;1413;p50"/>
              <p:cNvSpPr/>
              <p:nvPr/>
            </p:nvSpPr>
            <p:spPr>
              <a:xfrm>
                <a:off x="8129837" y="1722674"/>
                <a:ext cx="33536" cy="35936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572" y="301"/>
                    </a:moveTo>
                    <a:cubicBezTo>
                      <a:pt x="595" y="301"/>
                      <a:pt x="619" y="301"/>
                      <a:pt x="631" y="325"/>
                    </a:cubicBezTo>
                    <a:cubicBezTo>
                      <a:pt x="679" y="349"/>
                      <a:pt x="714" y="409"/>
                      <a:pt x="714" y="444"/>
                    </a:cubicBezTo>
                    <a:cubicBezTo>
                      <a:pt x="738" y="516"/>
                      <a:pt x="726" y="587"/>
                      <a:pt x="679" y="647"/>
                    </a:cubicBezTo>
                    <a:cubicBezTo>
                      <a:pt x="620" y="745"/>
                      <a:pt x="528" y="811"/>
                      <a:pt x="445" y="811"/>
                    </a:cubicBezTo>
                    <a:cubicBezTo>
                      <a:pt x="427" y="811"/>
                      <a:pt x="410" y="808"/>
                      <a:pt x="393" y="801"/>
                    </a:cubicBezTo>
                    <a:cubicBezTo>
                      <a:pt x="357" y="766"/>
                      <a:pt x="321" y="706"/>
                      <a:pt x="321" y="682"/>
                    </a:cubicBezTo>
                    <a:cubicBezTo>
                      <a:pt x="310" y="623"/>
                      <a:pt x="321" y="540"/>
                      <a:pt x="357" y="468"/>
                    </a:cubicBezTo>
                    <a:cubicBezTo>
                      <a:pt x="381" y="409"/>
                      <a:pt x="441" y="349"/>
                      <a:pt x="500" y="325"/>
                    </a:cubicBezTo>
                    <a:cubicBezTo>
                      <a:pt x="512" y="325"/>
                      <a:pt x="548" y="301"/>
                      <a:pt x="572" y="301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57" y="13"/>
                      <a:pt x="393" y="39"/>
                    </a:cubicBezTo>
                    <a:cubicBezTo>
                      <a:pt x="262" y="99"/>
                      <a:pt x="155" y="182"/>
                      <a:pt x="83" y="313"/>
                    </a:cubicBezTo>
                    <a:cubicBezTo>
                      <a:pt x="12" y="456"/>
                      <a:pt x="0" y="599"/>
                      <a:pt x="12" y="730"/>
                    </a:cubicBezTo>
                    <a:cubicBezTo>
                      <a:pt x="36" y="885"/>
                      <a:pt x="131" y="1004"/>
                      <a:pt x="250" y="1063"/>
                    </a:cubicBezTo>
                    <a:cubicBezTo>
                      <a:pt x="310" y="1087"/>
                      <a:pt x="381" y="1123"/>
                      <a:pt x="452" y="1123"/>
                    </a:cubicBezTo>
                    <a:cubicBezTo>
                      <a:pt x="655" y="1123"/>
                      <a:pt x="857" y="1004"/>
                      <a:pt x="964" y="790"/>
                    </a:cubicBezTo>
                    <a:cubicBezTo>
                      <a:pt x="1036" y="659"/>
                      <a:pt x="1048" y="516"/>
                      <a:pt x="1036" y="385"/>
                    </a:cubicBezTo>
                    <a:cubicBezTo>
                      <a:pt x="1012" y="230"/>
                      <a:pt x="917" y="111"/>
                      <a:pt x="798" y="51"/>
                    </a:cubicBezTo>
                    <a:cubicBezTo>
                      <a:pt x="732" y="19"/>
                      <a:pt x="660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8172877" y="1722610"/>
                <a:ext cx="3584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5" extrusionOk="0">
                    <a:moveTo>
                      <a:pt x="530" y="323"/>
                    </a:moveTo>
                    <a:cubicBezTo>
                      <a:pt x="610" y="323"/>
                      <a:pt x="705" y="381"/>
                      <a:pt x="751" y="482"/>
                    </a:cubicBezTo>
                    <a:cubicBezTo>
                      <a:pt x="774" y="542"/>
                      <a:pt x="798" y="625"/>
                      <a:pt x="774" y="684"/>
                    </a:cubicBezTo>
                    <a:cubicBezTo>
                      <a:pt x="774" y="708"/>
                      <a:pt x="751" y="768"/>
                      <a:pt x="703" y="803"/>
                    </a:cubicBezTo>
                    <a:cubicBezTo>
                      <a:pt x="687" y="810"/>
                      <a:pt x="669" y="814"/>
                      <a:pt x="649" y="814"/>
                    </a:cubicBezTo>
                    <a:cubicBezTo>
                      <a:pt x="568" y="814"/>
                      <a:pt x="465" y="754"/>
                      <a:pt x="417" y="649"/>
                    </a:cubicBezTo>
                    <a:cubicBezTo>
                      <a:pt x="346" y="530"/>
                      <a:pt x="381" y="387"/>
                      <a:pt x="465" y="339"/>
                    </a:cubicBezTo>
                    <a:cubicBezTo>
                      <a:pt x="484" y="328"/>
                      <a:pt x="506" y="323"/>
                      <a:pt x="530" y="323"/>
                    </a:cubicBezTo>
                    <a:close/>
                    <a:moveTo>
                      <a:pt x="532" y="0"/>
                    </a:moveTo>
                    <a:cubicBezTo>
                      <a:pt x="459" y="0"/>
                      <a:pt x="387" y="17"/>
                      <a:pt x="322" y="53"/>
                    </a:cubicBezTo>
                    <a:cubicBezTo>
                      <a:pt x="84" y="184"/>
                      <a:pt x="0" y="518"/>
                      <a:pt x="155" y="803"/>
                    </a:cubicBezTo>
                    <a:cubicBezTo>
                      <a:pt x="262" y="1006"/>
                      <a:pt x="465" y="1125"/>
                      <a:pt x="655" y="1125"/>
                    </a:cubicBezTo>
                    <a:cubicBezTo>
                      <a:pt x="739" y="1125"/>
                      <a:pt x="810" y="1113"/>
                      <a:pt x="870" y="1065"/>
                    </a:cubicBezTo>
                    <a:cubicBezTo>
                      <a:pt x="989" y="1006"/>
                      <a:pt x="1072" y="875"/>
                      <a:pt x="1108" y="744"/>
                    </a:cubicBezTo>
                    <a:cubicBezTo>
                      <a:pt x="1120" y="601"/>
                      <a:pt x="1096" y="458"/>
                      <a:pt x="1036" y="327"/>
                    </a:cubicBezTo>
                    <a:cubicBezTo>
                      <a:pt x="924" y="120"/>
                      <a:pt x="724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50"/>
              <p:cNvSpPr/>
              <p:nvPr/>
            </p:nvSpPr>
            <p:spPr>
              <a:xfrm>
                <a:off x="7995341" y="1506738"/>
                <a:ext cx="347872" cy="334944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467" extrusionOk="0">
                    <a:moveTo>
                      <a:pt x="1548" y="489"/>
                    </a:moveTo>
                    <a:cubicBezTo>
                      <a:pt x="2500" y="799"/>
                      <a:pt x="3262" y="1477"/>
                      <a:pt x="3620" y="1834"/>
                    </a:cubicBezTo>
                    <a:cubicBezTo>
                      <a:pt x="3453" y="1930"/>
                      <a:pt x="3286" y="2037"/>
                      <a:pt x="3143" y="2156"/>
                    </a:cubicBezTo>
                    <a:cubicBezTo>
                      <a:pt x="2870" y="1537"/>
                      <a:pt x="2429" y="1025"/>
                      <a:pt x="1822" y="644"/>
                    </a:cubicBezTo>
                    <a:cubicBezTo>
                      <a:pt x="1727" y="584"/>
                      <a:pt x="1643" y="537"/>
                      <a:pt x="1548" y="489"/>
                    </a:cubicBezTo>
                    <a:close/>
                    <a:moveTo>
                      <a:pt x="333" y="382"/>
                    </a:moveTo>
                    <a:lnTo>
                      <a:pt x="333" y="382"/>
                    </a:lnTo>
                    <a:cubicBezTo>
                      <a:pt x="905" y="501"/>
                      <a:pt x="2310" y="942"/>
                      <a:pt x="2893" y="2382"/>
                    </a:cubicBezTo>
                    <a:cubicBezTo>
                      <a:pt x="2679" y="2573"/>
                      <a:pt x="2489" y="2787"/>
                      <a:pt x="2298" y="3025"/>
                    </a:cubicBezTo>
                    <a:cubicBezTo>
                      <a:pt x="2203" y="3144"/>
                      <a:pt x="2119" y="3263"/>
                      <a:pt x="2024" y="3394"/>
                    </a:cubicBezTo>
                    <a:cubicBezTo>
                      <a:pt x="667" y="2977"/>
                      <a:pt x="393" y="1025"/>
                      <a:pt x="333" y="382"/>
                    </a:cubicBezTo>
                    <a:close/>
                    <a:moveTo>
                      <a:pt x="10525" y="382"/>
                    </a:moveTo>
                    <a:lnTo>
                      <a:pt x="10525" y="382"/>
                    </a:lnTo>
                    <a:cubicBezTo>
                      <a:pt x="10466" y="1025"/>
                      <a:pt x="10180" y="2977"/>
                      <a:pt x="8823" y="3394"/>
                    </a:cubicBezTo>
                    <a:cubicBezTo>
                      <a:pt x="8739" y="3263"/>
                      <a:pt x="8644" y="3144"/>
                      <a:pt x="8561" y="3025"/>
                    </a:cubicBezTo>
                    <a:cubicBezTo>
                      <a:pt x="8382" y="2787"/>
                      <a:pt x="8168" y="2573"/>
                      <a:pt x="7965" y="2382"/>
                    </a:cubicBezTo>
                    <a:cubicBezTo>
                      <a:pt x="8013" y="2275"/>
                      <a:pt x="8049" y="2168"/>
                      <a:pt x="8108" y="2073"/>
                    </a:cubicBezTo>
                    <a:cubicBezTo>
                      <a:pt x="8156" y="1989"/>
                      <a:pt x="8132" y="1894"/>
                      <a:pt x="8049" y="1846"/>
                    </a:cubicBezTo>
                    <a:cubicBezTo>
                      <a:pt x="8024" y="1830"/>
                      <a:pt x="7996" y="1822"/>
                      <a:pt x="7967" y="1822"/>
                    </a:cubicBezTo>
                    <a:cubicBezTo>
                      <a:pt x="7912" y="1822"/>
                      <a:pt x="7858" y="1851"/>
                      <a:pt x="7834" y="1906"/>
                    </a:cubicBezTo>
                    <a:cubicBezTo>
                      <a:pt x="7787" y="1989"/>
                      <a:pt x="7739" y="2073"/>
                      <a:pt x="7715" y="2156"/>
                    </a:cubicBezTo>
                    <a:cubicBezTo>
                      <a:pt x="7561" y="2037"/>
                      <a:pt x="7394" y="1918"/>
                      <a:pt x="7239" y="1823"/>
                    </a:cubicBezTo>
                    <a:cubicBezTo>
                      <a:pt x="7596" y="1477"/>
                      <a:pt x="8346" y="799"/>
                      <a:pt x="9299" y="489"/>
                    </a:cubicBezTo>
                    <a:lnTo>
                      <a:pt x="9299" y="489"/>
                    </a:lnTo>
                    <a:cubicBezTo>
                      <a:pt x="8942" y="680"/>
                      <a:pt x="8573" y="930"/>
                      <a:pt x="8263" y="1311"/>
                    </a:cubicBezTo>
                    <a:cubicBezTo>
                      <a:pt x="8204" y="1370"/>
                      <a:pt x="8215" y="1477"/>
                      <a:pt x="8275" y="1525"/>
                    </a:cubicBezTo>
                    <a:cubicBezTo>
                      <a:pt x="8311" y="1561"/>
                      <a:pt x="8346" y="1573"/>
                      <a:pt x="8382" y="1573"/>
                    </a:cubicBezTo>
                    <a:cubicBezTo>
                      <a:pt x="8430" y="1573"/>
                      <a:pt x="8465" y="1561"/>
                      <a:pt x="8501" y="1513"/>
                    </a:cubicBezTo>
                    <a:cubicBezTo>
                      <a:pt x="9168" y="763"/>
                      <a:pt x="10073" y="477"/>
                      <a:pt x="10525" y="382"/>
                    </a:cubicBezTo>
                    <a:close/>
                    <a:moveTo>
                      <a:pt x="5429" y="1608"/>
                    </a:moveTo>
                    <a:cubicBezTo>
                      <a:pt x="5965" y="1608"/>
                      <a:pt x="6501" y="1751"/>
                      <a:pt x="7013" y="2049"/>
                    </a:cubicBezTo>
                    <a:cubicBezTo>
                      <a:pt x="7489" y="2335"/>
                      <a:pt x="7930" y="2716"/>
                      <a:pt x="8323" y="3216"/>
                    </a:cubicBezTo>
                    <a:cubicBezTo>
                      <a:pt x="9061" y="4180"/>
                      <a:pt x="9525" y="5430"/>
                      <a:pt x="9525" y="6561"/>
                    </a:cubicBezTo>
                    <a:cubicBezTo>
                      <a:pt x="9525" y="8538"/>
                      <a:pt x="7692" y="10145"/>
                      <a:pt x="5429" y="10145"/>
                    </a:cubicBezTo>
                    <a:cubicBezTo>
                      <a:pt x="3167" y="10145"/>
                      <a:pt x="1346" y="8538"/>
                      <a:pt x="1346" y="6561"/>
                    </a:cubicBezTo>
                    <a:cubicBezTo>
                      <a:pt x="1346" y="5430"/>
                      <a:pt x="1786" y="4180"/>
                      <a:pt x="2548" y="3216"/>
                    </a:cubicBezTo>
                    <a:cubicBezTo>
                      <a:pt x="2929" y="2716"/>
                      <a:pt x="3381" y="2335"/>
                      <a:pt x="3858" y="2049"/>
                    </a:cubicBezTo>
                    <a:cubicBezTo>
                      <a:pt x="4358" y="1751"/>
                      <a:pt x="4894" y="1608"/>
                      <a:pt x="5429" y="1608"/>
                    </a:cubicBezTo>
                    <a:close/>
                    <a:moveTo>
                      <a:pt x="535" y="1"/>
                    </a:moveTo>
                    <a:cubicBezTo>
                      <a:pt x="400" y="1"/>
                      <a:pt x="266" y="9"/>
                      <a:pt x="131" y="25"/>
                    </a:cubicBezTo>
                    <a:cubicBezTo>
                      <a:pt x="60" y="49"/>
                      <a:pt x="0" y="108"/>
                      <a:pt x="0" y="191"/>
                    </a:cubicBezTo>
                    <a:cubicBezTo>
                      <a:pt x="0" y="227"/>
                      <a:pt x="24" y="953"/>
                      <a:pt x="286" y="1751"/>
                    </a:cubicBezTo>
                    <a:cubicBezTo>
                      <a:pt x="595" y="2751"/>
                      <a:pt x="1143" y="3406"/>
                      <a:pt x="1857" y="3656"/>
                    </a:cubicBezTo>
                    <a:cubicBezTo>
                      <a:pt x="1322" y="4549"/>
                      <a:pt x="1024" y="5597"/>
                      <a:pt x="1024" y="6561"/>
                    </a:cubicBezTo>
                    <a:cubicBezTo>
                      <a:pt x="1024" y="7609"/>
                      <a:pt x="1488" y="8585"/>
                      <a:pt x="2322" y="9335"/>
                    </a:cubicBezTo>
                    <a:cubicBezTo>
                      <a:pt x="3155" y="10062"/>
                      <a:pt x="4251" y="10466"/>
                      <a:pt x="5429" y="10466"/>
                    </a:cubicBezTo>
                    <a:cubicBezTo>
                      <a:pt x="6608" y="10466"/>
                      <a:pt x="7715" y="10062"/>
                      <a:pt x="8549" y="9335"/>
                    </a:cubicBezTo>
                    <a:cubicBezTo>
                      <a:pt x="9382" y="8585"/>
                      <a:pt x="9835" y="7609"/>
                      <a:pt x="9835" y="6561"/>
                    </a:cubicBezTo>
                    <a:cubicBezTo>
                      <a:pt x="9835" y="5609"/>
                      <a:pt x="9525" y="4573"/>
                      <a:pt x="9001" y="3656"/>
                    </a:cubicBezTo>
                    <a:cubicBezTo>
                      <a:pt x="9716" y="3418"/>
                      <a:pt x="10251" y="2751"/>
                      <a:pt x="10585" y="1751"/>
                    </a:cubicBezTo>
                    <a:cubicBezTo>
                      <a:pt x="10835" y="953"/>
                      <a:pt x="10871" y="227"/>
                      <a:pt x="10871" y="191"/>
                    </a:cubicBezTo>
                    <a:cubicBezTo>
                      <a:pt x="10871" y="120"/>
                      <a:pt x="10811" y="49"/>
                      <a:pt x="10728" y="25"/>
                    </a:cubicBezTo>
                    <a:cubicBezTo>
                      <a:pt x="10595" y="9"/>
                      <a:pt x="10462" y="1"/>
                      <a:pt x="10328" y="1"/>
                    </a:cubicBezTo>
                    <a:cubicBezTo>
                      <a:pt x="9657" y="1"/>
                      <a:pt x="8970" y="201"/>
                      <a:pt x="8275" y="608"/>
                    </a:cubicBezTo>
                    <a:cubicBezTo>
                      <a:pt x="7668" y="965"/>
                      <a:pt x="7203" y="1394"/>
                      <a:pt x="6953" y="1668"/>
                    </a:cubicBezTo>
                    <a:cubicBezTo>
                      <a:pt x="6465" y="1418"/>
                      <a:pt x="5941" y="1299"/>
                      <a:pt x="5429" y="1299"/>
                    </a:cubicBezTo>
                    <a:cubicBezTo>
                      <a:pt x="4917" y="1299"/>
                      <a:pt x="4405" y="1418"/>
                      <a:pt x="3917" y="1668"/>
                    </a:cubicBezTo>
                    <a:cubicBezTo>
                      <a:pt x="3655" y="1394"/>
                      <a:pt x="3203" y="965"/>
                      <a:pt x="2584" y="608"/>
                    </a:cubicBezTo>
                    <a:cubicBezTo>
                      <a:pt x="1899" y="201"/>
                      <a:pt x="1214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8103149" y="1685426"/>
                <a:ext cx="132256" cy="123104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3847" extrusionOk="0">
                    <a:moveTo>
                      <a:pt x="2037" y="311"/>
                    </a:moveTo>
                    <a:cubicBezTo>
                      <a:pt x="2513" y="311"/>
                      <a:pt x="2953" y="489"/>
                      <a:pt x="3275" y="799"/>
                    </a:cubicBezTo>
                    <a:cubicBezTo>
                      <a:pt x="3596" y="1108"/>
                      <a:pt x="3775" y="1561"/>
                      <a:pt x="3775" y="2049"/>
                    </a:cubicBezTo>
                    <a:cubicBezTo>
                      <a:pt x="3811" y="2263"/>
                      <a:pt x="3763" y="2406"/>
                      <a:pt x="3644" y="2513"/>
                    </a:cubicBezTo>
                    <a:cubicBezTo>
                      <a:pt x="3496" y="2654"/>
                      <a:pt x="3235" y="2695"/>
                      <a:pt x="2963" y="2695"/>
                    </a:cubicBezTo>
                    <a:cubicBezTo>
                      <a:pt x="2776" y="2695"/>
                      <a:pt x="2583" y="2675"/>
                      <a:pt x="2418" y="2656"/>
                    </a:cubicBezTo>
                    <a:cubicBezTo>
                      <a:pt x="2287" y="2644"/>
                      <a:pt x="2156" y="2632"/>
                      <a:pt x="2048" y="2632"/>
                    </a:cubicBezTo>
                    <a:cubicBezTo>
                      <a:pt x="1941" y="2632"/>
                      <a:pt x="1810" y="2644"/>
                      <a:pt x="1679" y="2656"/>
                    </a:cubicBezTo>
                    <a:cubicBezTo>
                      <a:pt x="1511" y="2671"/>
                      <a:pt x="1316" y="2690"/>
                      <a:pt x="1127" y="2690"/>
                    </a:cubicBezTo>
                    <a:cubicBezTo>
                      <a:pt x="861" y="2690"/>
                      <a:pt x="606" y="2652"/>
                      <a:pt x="453" y="2513"/>
                    </a:cubicBezTo>
                    <a:cubicBezTo>
                      <a:pt x="358" y="2406"/>
                      <a:pt x="298" y="2263"/>
                      <a:pt x="298" y="2049"/>
                    </a:cubicBezTo>
                    <a:cubicBezTo>
                      <a:pt x="298" y="1561"/>
                      <a:pt x="477" y="1108"/>
                      <a:pt x="798" y="799"/>
                    </a:cubicBezTo>
                    <a:cubicBezTo>
                      <a:pt x="1132" y="489"/>
                      <a:pt x="1560" y="311"/>
                      <a:pt x="2037" y="311"/>
                    </a:cubicBezTo>
                    <a:close/>
                    <a:moveTo>
                      <a:pt x="2060" y="2954"/>
                    </a:moveTo>
                    <a:cubicBezTo>
                      <a:pt x="2156" y="2954"/>
                      <a:pt x="2287" y="2978"/>
                      <a:pt x="2406" y="2978"/>
                    </a:cubicBezTo>
                    <a:cubicBezTo>
                      <a:pt x="2584" y="2989"/>
                      <a:pt x="2763" y="3001"/>
                      <a:pt x="2953" y="3001"/>
                    </a:cubicBezTo>
                    <a:cubicBezTo>
                      <a:pt x="3060" y="3001"/>
                      <a:pt x="3156" y="3001"/>
                      <a:pt x="3239" y="2989"/>
                    </a:cubicBezTo>
                    <a:lnTo>
                      <a:pt x="3239" y="2989"/>
                    </a:lnTo>
                    <a:cubicBezTo>
                      <a:pt x="3037" y="3335"/>
                      <a:pt x="2644" y="3537"/>
                      <a:pt x="2239" y="3537"/>
                    </a:cubicBezTo>
                    <a:lnTo>
                      <a:pt x="1882" y="3537"/>
                    </a:lnTo>
                    <a:cubicBezTo>
                      <a:pt x="1465" y="3537"/>
                      <a:pt x="1096" y="3335"/>
                      <a:pt x="870" y="2989"/>
                    </a:cubicBezTo>
                    <a:lnTo>
                      <a:pt x="870" y="2989"/>
                    </a:lnTo>
                    <a:cubicBezTo>
                      <a:pt x="979" y="2999"/>
                      <a:pt x="1092" y="3002"/>
                      <a:pt x="1204" y="3002"/>
                    </a:cubicBezTo>
                    <a:cubicBezTo>
                      <a:pt x="1385" y="3002"/>
                      <a:pt x="1565" y="2992"/>
                      <a:pt x="1727" y="2978"/>
                    </a:cubicBezTo>
                    <a:cubicBezTo>
                      <a:pt x="1858" y="2954"/>
                      <a:pt x="1977" y="2954"/>
                      <a:pt x="2060" y="2954"/>
                    </a:cubicBezTo>
                    <a:close/>
                    <a:moveTo>
                      <a:pt x="2060" y="1"/>
                    </a:moveTo>
                    <a:cubicBezTo>
                      <a:pt x="894" y="1"/>
                      <a:pt x="1" y="870"/>
                      <a:pt x="1" y="2049"/>
                    </a:cubicBezTo>
                    <a:cubicBezTo>
                      <a:pt x="1" y="2346"/>
                      <a:pt x="84" y="2573"/>
                      <a:pt x="263" y="2739"/>
                    </a:cubicBezTo>
                    <a:cubicBezTo>
                      <a:pt x="322" y="2799"/>
                      <a:pt x="393" y="2835"/>
                      <a:pt x="477" y="2870"/>
                    </a:cubicBezTo>
                    <a:cubicBezTo>
                      <a:pt x="691" y="3466"/>
                      <a:pt x="1263" y="3847"/>
                      <a:pt x="1882" y="3847"/>
                    </a:cubicBezTo>
                    <a:lnTo>
                      <a:pt x="2239" y="3847"/>
                    </a:lnTo>
                    <a:cubicBezTo>
                      <a:pt x="2870" y="3847"/>
                      <a:pt x="3430" y="3466"/>
                      <a:pt x="3656" y="2870"/>
                    </a:cubicBezTo>
                    <a:cubicBezTo>
                      <a:pt x="3727" y="2835"/>
                      <a:pt x="3811" y="2775"/>
                      <a:pt x="3870" y="2716"/>
                    </a:cubicBezTo>
                    <a:cubicBezTo>
                      <a:pt x="4049" y="2561"/>
                      <a:pt x="4132" y="2335"/>
                      <a:pt x="4132" y="2037"/>
                    </a:cubicBezTo>
                    <a:cubicBezTo>
                      <a:pt x="4132" y="1489"/>
                      <a:pt x="3906" y="953"/>
                      <a:pt x="3525" y="572"/>
                    </a:cubicBezTo>
                    <a:cubicBezTo>
                      <a:pt x="3132" y="203"/>
                      <a:pt x="2620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50"/>
              <p:cNvSpPr/>
              <p:nvPr/>
            </p:nvSpPr>
            <p:spPr>
              <a:xfrm>
                <a:off x="8087149" y="1640498"/>
                <a:ext cx="43456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501" extrusionOk="0">
                    <a:moveTo>
                      <a:pt x="679" y="0"/>
                    </a:moveTo>
                    <a:cubicBezTo>
                      <a:pt x="298" y="0"/>
                      <a:pt x="1" y="298"/>
                      <a:pt x="1" y="667"/>
                    </a:cubicBezTo>
                    <a:lnTo>
                      <a:pt x="1" y="833"/>
                    </a:lnTo>
                    <a:cubicBezTo>
                      <a:pt x="1" y="1203"/>
                      <a:pt x="298" y="1500"/>
                      <a:pt x="679" y="1500"/>
                    </a:cubicBezTo>
                    <a:cubicBezTo>
                      <a:pt x="1048" y="1500"/>
                      <a:pt x="1346" y="1203"/>
                      <a:pt x="1346" y="833"/>
                    </a:cubicBezTo>
                    <a:lnTo>
                      <a:pt x="1346" y="691"/>
                    </a:lnTo>
                    <a:cubicBezTo>
                      <a:pt x="1358" y="595"/>
                      <a:pt x="1286" y="524"/>
                      <a:pt x="1191" y="524"/>
                    </a:cubicBezTo>
                    <a:cubicBezTo>
                      <a:pt x="1108" y="524"/>
                      <a:pt x="1036" y="595"/>
                      <a:pt x="1036" y="691"/>
                    </a:cubicBezTo>
                    <a:lnTo>
                      <a:pt x="1036" y="845"/>
                    </a:lnTo>
                    <a:cubicBezTo>
                      <a:pt x="1036" y="1048"/>
                      <a:pt x="870" y="1203"/>
                      <a:pt x="679" y="1203"/>
                    </a:cubicBezTo>
                    <a:cubicBezTo>
                      <a:pt x="477" y="1203"/>
                      <a:pt x="322" y="1036"/>
                      <a:pt x="322" y="845"/>
                    </a:cubicBezTo>
                    <a:lnTo>
                      <a:pt x="322" y="691"/>
                    </a:lnTo>
                    <a:cubicBezTo>
                      <a:pt x="322" y="488"/>
                      <a:pt x="477" y="333"/>
                      <a:pt x="679" y="333"/>
                    </a:cubicBezTo>
                    <a:cubicBezTo>
                      <a:pt x="763" y="333"/>
                      <a:pt x="834" y="250"/>
                      <a:pt x="834" y="167"/>
                    </a:cubicBezTo>
                    <a:cubicBezTo>
                      <a:pt x="834" y="71"/>
                      <a:pt x="763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50"/>
              <p:cNvSpPr/>
              <p:nvPr/>
            </p:nvSpPr>
            <p:spPr>
              <a:xfrm>
                <a:off x="8207149" y="1640498"/>
                <a:ext cx="43104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501" extrusionOk="0">
                    <a:moveTo>
                      <a:pt x="680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833"/>
                    </a:lnTo>
                    <a:cubicBezTo>
                      <a:pt x="1" y="1203"/>
                      <a:pt x="299" y="1500"/>
                      <a:pt x="680" y="1500"/>
                    </a:cubicBezTo>
                    <a:cubicBezTo>
                      <a:pt x="1049" y="1500"/>
                      <a:pt x="1346" y="1203"/>
                      <a:pt x="1346" y="833"/>
                    </a:cubicBezTo>
                    <a:lnTo>
                      <a:pt x="1346" y="691"/>
                    </a:lnTo>
                    <a:cubicBezTo>
                      <a:pt x="1346" y="595"/>
                      <a:pt x="1287" y="524"/>
                      <a:pt x="1192" y="524"/>
                    </a:cubicBezTo>
                    <a:cubicBezTo>
                      <a:pt x="1108" y="524"/>
                      <a:pt x="1037" y="595"/>
                      <a:pt x="1037" y="691"/>
                    </a:cubicBezTo>
                    <a:lnTo>
                      <a:pt x="1037" y="845"/>
                    </a:lnTo>
                    <a:cubicBezTo>
                      <a:pt x="1037" y="1048"/>
                      <a:pt x="870" y="1203"/>
                      <a:pt x="680" y="1203"/>
                    </a:cubicBezTo>
                    <a:cubicBezTo>
                      <a:pt x="477" y="1203"/>
                      <a:pt x="311" y="1036"/>
                      <a:pt x="311" y="845"/>
                    </a:cubicBezTo>
                    <a:lnTo>
                      <a:pt x="311" y="691"/>
                    </a:lnTo>
                    <a:cubicBezTo>
                      <a:pt x="311" y="488"/>
                      <a:pt x="477" y="333"/>
                      <a:pt x="680" y="333"/>
                    </a:cubicBezTo>
                    <a:cubicBezTo>
                      <a:pt x="763" y="333"/>
                      <a:pt x="834" y="250"/>
                      <a:pt x="834" y="167"/>
                    </a:cubicBezTo>
                    <a:cubicBezTo>
                      <a:pt x="834" y="71"/>
                      <a:pt x="763" y="0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293550-FC84-4F3F-BBAE-BE378B91C615}"/>
              </a:ext>
            </a:extLst>
          </p:cNvPr>
          <p:cNvGrpSpPr/>
          <p:nvPr/>
        </p:nvGrpSpPr>
        <p:grpSpPr>
          <a:xfrm>
            <a:off x="4164500" y="3746630"/>
            <a:ext cx="883863" cy="538469"/>
            <a:chOff x="4164500" y="3746630"/>
            <a:chExt cx="883863" cy="538469"/>
          </a:xfrm>
        </p:grpSpPr>
        <p:sp>
          <p:nvSpPr>
            <p:cNvPr id="300" name="Google Shape;3405;p66">
              <a:extLst>
                <a:ext uri="{FF2B5EF4-FFF2-40B4-BE49-F238E27FC236}">
                  <a16:creationId xmlns:a16="http://schemas.microsoft.com/office/drawing/2014/main" id="{22C647D9-FDE4-4B4F-8F2B-83A755FC4822}"/>
                </a:ext>
              </a:extLst>
            </p:cNvPr>
            <p:cNvSpPr/>
            <p:nvPr/>
          </p:nvSpPr>
          <p:spPr>
            <a:xfrm>
              <a:off x="4164500" y="3746630"/>
              <a:ext cx="883863" cy="538469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409;p66">
              <a:extLst>
                <a:ext uri="{FF2B5EF4-FFF2-40B4-BE49-F238E27FC236}">
                  <a16:creationId xmlns:a16="http://schemas.microsoft.com/office/drawing/2014/main" id="{467BC256-5AC5-475D-AF21-3494C521C35E}"/>
                </a:ext>
              </a:extLst>
            </p:cNvPr>
            <p:cNvGrpSpPr/>
            <p:nvPr/>
          </p:nvGrpSpPr>
          <p:grpSpPr>
            <a:xfrm>
              <a:off x="4456070" y="3832458"/>
              <a:ext cx="381602" cy="335388"/>
              <a:chOff x="1951149" y="2885202"/>
              <a:chExt cx="370368" cy="367328"/>
            </a:xfrm>
          </p:grpSpPr>
          <p:sp>
            <p:nvSpPr>
              <p:cNvPr id="302" name="Google Shape;3410;p66">
                <a:extLst>
                  <a:ext uri="{FF2B5EF4-FFF2-40B4-BE49-F238E27FC236}">
                    <a16:creationId xmlns:a16="http://schemas.microsoft.com/office/drawing/2014/main" id="{7ED37F8F-08B9-43A3-B1B7-B4C3943E2430}"/>
                  </a:ext>
                </a:extLst>
              </p:cNvPr>
              <p:cNvSpPr/>
              <p:nvPr/>
            </p:nvSpPr>
            <p:spPr>
              <a:xfrm>
                <a:off x="1951149" y="2885202"/>
                <a:ext cx="370368" cy="367328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1479" extrusionOk="0">
                    <a:moveTo>
                      <a:pt x="4632" y="1287"/>
                    </a:moveTo>
                    <a:cubicBezTo>
                      <a:pt x="4691" y="1358"/>
                      <a:pt x="4727" y="1465"/>
                      <a:pt x="4727" y="1548"/>
                    </a:cubicBezTo>
                    <a:cubicBezTo>
                      <a:pt x="4727" y="1810"/>
                      <a:pt x="4513" y="2013"/>
                      <a:pt x="4263" y="2013"/>
                    </a:cubicBezTo>
                    <a:cubicBezTo>
                      <a:pt x="4072" y="2013"/>
                      <a:pt x="3906" y="1894"/>
                      <a:pt x="3834" y="1715"/>
                    </a:cubicBezTo>
                    <a:cubicBezTo>
                      <a:pt x="4048" y="1537"/>
                      <a:pt x="4334" y="1394"/>
                      <a:pt x="4632" y="1287"/>
                    </a:cubicBezTo>
                    <a:close/>
                    <a:moveTo>
                      <a:pt x="6954" y="1287"/>
                    </a:moveTo>
                    <a:cubicBezTo>
                      <a:pt x="7263" y="1394"/>
                      <a:pt x="7537" y="1537"/>
                      <a:pt x="7763" y="1739"/>
                    </a:cubicBezTo>
                    <a:cubicBezTo>
                      <a:pt x="7680" y="1918"/>
                      <a:pt x="7513" y="2037"/>
                      <a:pt x="7323" y="2037"/>
                    </a:cubicBezTo>
                    <a:cubicBezTo>
                      <a:pt x="7073" y="2037"/>
                      <a:pt x="6870" y="1822"/>
                      <a:pt x="6870" y="1572"/>
                    </a:cubicBezTo>
                    <a:cubicBezTo>
                      <a:pt x="6870" y="1453"/>
                      <a:pt x="6894" y="1358"/>
                      <a:pt x="6954" y="1287"/>
                    </a:cubicBezTo>
                    <a:close/>
                    <a:moveTo>
                      <a:pt x="2477" y="5049"/>
                    </a:moveTo>
                    <a:cubicBezTo>
                      <a:pt x="2620" y="5049"/>
                      <a:pt x="2751" y="5168"/>
                      <a:pt x="2751" y="5335"/>
                    </a:cubicBezTo>
                    <a:cubicBezTo>
                      <a:pt x="2751" y="5501"/>
                      <a:pt x="2632" y="5620"/>
                      <a:pt x="2477" y="5620"/>
                    </a:cubicBezTo>
                    <a:cubicBezTo>
                      <a:pt x="2310" y="5620"/>
                      <a:pt x="2191" y="5489"/>
                      <a:pt x="2191" y="5335"/>
                    </a:cubicBezTo>
                    <a:cubicBezTo>
                      <a:pt x="2191" y="5192"/>
                      <a:pt x="2310" y="5049"/>
                      <a:pt x="2477" y="5049"/>
                    </a:cubicBezTo>
                    <a:close/>
                    <a:moveTo>
                      <a:pt x="9132" y="5049"/>
                    </a:moveTo>
                    <a:cubicBezTo>
                      <a:pt x="9275" y="5049"/>
                      <a:pt x="9406" y="5168"/>
                      <a:pt x="9406" y="5335"/>
                    </a:cubicBezTo>
                    <a:cubicBezTo>
                      <a:pt x="9406" y="5489"/>
                      <a:pt x="9287" y="5620"/>
                      <a:pt x="9132" y="5620"/>
                    </a:cubicBezTo>
                    <a:cubicBezTo>
                      <a:pt x="8978" y="5620"/>
                      <a:pt x="8847" y="5501"/>
                      <a:pt x="8847" y="5335"/>
                    </a:cubicBezTo>
                    <a:cubicBezTo>
                      <a:pt x="8847" y="5192"/>
                      <a:pt x="8966" y="5049"/>
                      <a:pt x="9132" y="5049"/>
                    </a:cubicBezTo>
                    <a:close/>
                    <a:moveTo>
                      <a:pt x="3453" y="9549"/>
                    </a:moveTo>
                    <a:cubicBezTo>
                      <a:pt x="3667" y="9549"/>
                      <a:pt x="3834" y="9716"/>
                      <a:pt x="3834" y="9919"/>
                    </a:cubicBezTo>
                    <a:cubicBezTo>
                      <a:pt x="3834" y="10073"/>
                      <a:pt x="3739" y="10204"/>
                      <a:pt x="3596" y="10264"/>
                    </a:cubicBezTo>
                    <a:cubicBezTo>
                      <a:pt x="3429" y="10109"/>
                      <a:pt x="3263" y="9930"/>
                      <a:pt x="3132" y="9740"/>
                    </a:cubicBezTo>
                    <a:cubicBezTo>
                      <a:pt x="3191" y="9621"/>
                      <a:pt x="3322" y="9549"/>
                      <a:pt x="3453" y="9549"/>
                    </a:cubicBezTo>
                    <a:close/>
                    <a:moveTo>
                      <a:pt x="8132" y="9549"/>
                    </a:moveTo>
                    <a:cubicBezTo>
                      <a:pt x="8263" y="9549"/>
                      <a:pt x="8394" y="9621"/>
                      <a:pt x="8454" y="9740"/>
                    </a:cubicBezTo>
                    <a:cubicBezTo>
                      <a:pt x="8323" y="9930"/>
                      <a:pt x="8156" y="10109"/>
                      <a:pt x="8001" y="10264"/>
                    </a:cubicBezTo>
                    <a:cubicBezTo>
                      <a:pt x="7858" y="10204"/>
                      <a:pt x="7763" y="10073"/>
                      <a:pt x="7763" y="9919"/>
                    </a:cubicBezTo>
                    <a:cubicBezTo>
                      <a:pt x="7763" y="9716"/>
                      <a:pt x="7918" y="9549"/>
                      <a:pt x="8132" y="9549"/>
                    </a:cubicBezTo>
                    <a:close/>
                    <a:moveTo>
                      <a:pt x="5775" y="1072"/>
                    </a:moveTo>
                    <a:cubicBezTo>
                      <a:pt x="6061" y="1072"/>
                      <a:pt x="6346" y="1108"/>
                      <a:pt x="6596" y="1167"/>
                    </a:cubicBezTo>
                    <a:cubicBezTo>
                      <a:pt x="6537" y="1287"/>
                      <a:pt x="6501" y="1406"/>
                      <a:pt x="6501" y="1537"/>
                    </a:cubicBezTo>
                    <a:cubicBezTo>
                      <a:pt x="6501" y="1989"/>
                      <a:pt x="6858" y="2346"/>
                      <a:pt x="7311" y="2346"/>
                    </a:cubicBezTo>
                    <a:cubicBezTo>
                      <a:pt x="7597" y="2346"/>
                      <a:pt x="7847" y="2191"/>
                      <a:pt x="7989" y="1965"/>
                    </a:cubicBezTo>
                    <a:cubicBezTo>
                      <a:pt x="8204" y="2227"/>
                      <a:pt x="8323" y="2501"/>
                      <a:pt x="8323" y="2799"/>
                    </a:cubicBezTo>
                    <a:cubicBezTo>
                      <a:pt x="8323" y="3001"/>
                      <a:pt x="8228" y="3144"/>
                      <a:pt x="8037" y="3275"/>
                    </a:cubicBezTo>
                    <a:cubicBezTo>
                      <a:pt x="7966" y="3322"/>
                      <a:pt x="7930" y="3430"/>
                      <a:pt x="7989" y="3513"/>
                    </a:cubicBezTo>
                    <a:cubicBezTo>
                      <a:pt x="8019" y="3565"/>
                      <a:pt x="8072" y="3594"/>
                      <a:pt x="8127" y="3594"/>
                    </a:cubicBezTo>
                    <a:cubicBezTo>
                      <a:pt x="8161" y="3594"/>
                      <a:pt x="8196" y="3583"/>
                      <a:pt x="8228" y="3561"/>
                    </a:cubicBezTo>
                    <a:cubicBezTo>
                      <a:pt x="8370" y="3477"/>
                      <a:pt x="8466" y="3370"/>
                      <a:pt x="8549" y="3251"/>
                    </a:cubicBezTo>
                    <a:cubicBezTo>
                      <a:pt x="8740" y="3263"/>
                      <a:pt x="8906" y="3382"/>
                      <a:pt x="8990" y="3549"/>
                    </a:cubicBezTo>
                    <a:cubicBezTo>
                      <a:pt x="9180" y="3930"/>
                      <a:pt x="9335" y="4346"/>
                      <a:pt x="9442" y="4787"/>
                    </a:cubicBezTo>
                    <a:cubicBezTo>
                      <a:pt x="9347" y="4739"/>
                      <a:pt x="9240" y="4704"/>
                      <a:pt x="9144" y="4704"/>
                    </a:cubicBezTo>
                    <a:cubicBezTo>
                      <a:pt x="8799" y="4704"/>
                      <a:pt x="8513" y="4989"/>
                      <a:pt x="8513" y="5335"/>
                    </a:cubicBezTo>
                    <a:cubicBezTo>
                      <a:pt x="8513" y="5680"/>
                      <a:pt x="8799" y="5954"/>
                      <a:pt x="9144" y="5954"/>
                    </a:cubicBezTo>
                    <a:cubicBezTo>
                      <a:pt x="9323" y="5954"/>
                      <a:pt x="9466" y="5882"/>
                      <a:pt x="9585" y="5763"/>
                    </a:cubicBezTo>
                    <a:cubicBezTo>
                      <a:pt x="9597" y="5918"/>
                      <a:pt x="9597" y="6073"/>
                      <a:pt x="9597" y="6240"/>
                    </a:cubicBezTo>
                    <a:cubicBezTo>
                      <a:pt x="9585" y="7466"/>
                      <a:pt x="9228" y="8597"/>
                      <a:pt x="8668" y="9454"/>
                    </a:cubicBezTo>
                    <a:cubicBezTo>
                      <a:pt x="8537" y="9311"/>
                      <a:pt x="8335" y="9204"/>
                      <a:pt x="8132" y="9204"/>
                    </a:cubicBezTo>
                    <a:cubicBezTo>
                      <a:pt x="7739" y="9204"/>
                      <a:pt x="7418" y="9514"/>
                      <a:pt x="7418" y="9919"/>
                    </a:cubicBezTo>
                    <a:cubicBezTo>
                      <a:pt x="7418" y="10157"/>
                      <a:pt x="7537" y="10359"/>
                      <a:pt x="7716" y="10502"/>
                    </a:cubicBezTo>
                    <a:cubicBezTo>
                      <a:pt x="7144" y="10942"/>
                      <a:pt x="6489" y="11192"/>
                      <a:pt x="5775" y="11192"/>
                    </a:cubicBezTo>
                    <a:cubicBezTo>
                      <a:pt x="5084" y="11192"/>
                      <a:pt x="4406" y="10942"/>
                      <a:pt x="3846" y="10502"/>
                    </a:cubicBezTo>
                    <a:cubicBezTo>
                      <a:pt x="4025" y="10359"/>
                      <a:pt x="4144" y="10157"/>
                      <a:pt x="4144" y="9919"/>
                    </a:cubicBezTo>
                    <a:cubicBezTo>
                      <a:pt x="4144" y="9526"/>
                      <a:pt x="3822" y="9204"/>
                      <a:pt x="3429" y="9204"/>
                    </a:cubicBezTo>
                    <a:cubicBezTo>
                      <a:pt x="3215" y="9204"/>
                      <a:pt x="3025" y="9288"/>
                      <a:pt x="2894" y="9454"/>
                    </a:cubicBezTo>
                    <a:cubicBezTo>
                      <a:pt x="2322" y="8597"/>
                      <a:pt x="1977" y="7466"/>
                      <a:pt x="1977" y="6228"/>
                    </a:cubicBezTo>
                    <a:cubicBezTo>
                      <a:pt x="1977" y="6061"/>
                      <a:pt x="1977" y="5918"/>
                      <a:pt x="2001" y="5751"/>
                    </a:cubicBezTo>
                    <a:cubicBezTo>
                      <a:pt x="2120" y="5870"/>
                      <a:pt x="2263" y="5942"/>
                      <a:pt x="2441" y="5942"/>
                    </a:cubicBezTo>
                    <a:cubicBezTo>
                      <a:pt x="2786" y="5942"/>
                      <a:pt x="3072" y="5656"/>
                      <a:pt x="3072" y="5323"/>
                    </a:cubicBezTo>
                    <a:cubicBezTo>
                      <a:pt x="3072" y="4977"/>
                      <a:pt x="2786" y="4692"/>
                      <a:pt x="2441" y="4692"/>
                    </a:cubicBezTo>
                    <a:cubicBezTo>
                      <a:pt x="2334" y="4692"/>
                      <a:pt x="2239" y="4727"/>
                      <a:pt x="2143" y="4763"/>
                    </a:cubicBezTo>
                    <a:cubicBezTo>
                      <a:pt x="2251" y="4335"/>
                      <a:pt x="2394" y="3918"/>
                      <a:pt x="2596" y="3537"/>
                    </a:cubicBezTo>
                    <a:cubicBezTo>
                      <a:pt x="2679" y="3370"/>
                      <a:pt x="2846" y="3251"/>
                      <a:pt x="3025" y="3239"/>
                    </a:cubicBezTo>
                    <a:cubicBezTo>
                      <a:pt x="3156" y="3453"/>
                      <a:pt x="3429" y="3632"/>
                      <a:pt x="3810" y="3751"/>
                    </a:cubicBezTo>
                    <a:cubicBezTo>
                      <a:pt x="4227" y="3870"/>
                      <a:pt x="4810" y="3954"/>
                      <a:pt x="5596" y="3954"/>
                    </a:cubicBezTo>
                    <a:lnTo>
                      <a:pt x="5596" y="10621"/>
                    </a:lnTo>
                    <a:cubicBezTo>
                      <a:pt x="5596" y="10704"/>
                      <a:pt x="5668" y="10776"/>
                      <a:pt x="5763" y="10776"/>
                    </a:cubicBezTo>
                    <a:cubicBezTo>
                      <a:pt x="5846" y="10776"/>
                      <a:pt x="5930" y="10704"/>
                      <a:pt x="5930" y="10621"/>
                    </a:cubicBezTo>
                    <a:lnTo>
                      <a:pt x="5930" y="3954"/>
                    </a:lnTo>
                    <a:cubicBezTo>
                      <a:pt x="6537" y="3954"/>
                      <a:pt x="7025" y="3906"/>
                      <a:pt x="7418" y="3834"/>
                    </a:cubicBezTo>
                    <a:cubicBezTo>
                      <a:pt x="7501" y="3811"/>
                      <a:pt x="7561" y="3727"/>
                      <a:pt x="7549" y="3632"/>
                    </a:cubicBezTo>
                    <a:cubicBezTo>
                      <a:pt x="7538" y="3556"/>
                      <a:pt x="7457" y="3500"/>
                      <a:pt x="7380" y="3500"/>
                    </a:cubicBezTo>
                    <a:cubicBezTo>
                      <a:pt x="7373" y="3500"/>
                      <a:pt x="7366" y="3500"/>
                      <a:pt x="7358" y="3501"/>
                    </a:cubicBezTo>
                    <a:cubicBezTo>
                      <a:pt x="6966" y="3573"/>
                      <a:pt x="6442" y="3620"/>
                      <a:pt x="5763" y="3620"/>
                    </a:cubicBezTo>
                    <a:cubicBezTo>
                      <a:pt x="4037" y="3620"/>
                      <a:pt x="3227" y="3358"/>
                      <a:pt x="3227" y="2799"/>
                    </a:cubicBezTo>
                    <a:cubicBezTo>
                      <a:pt x="3227" y="2501"/>
                      <a:pt x="3346" y="2203"/>
                      <a:pt x="3560" y="1965"/>
                    </a:cubicBezTo>
                    <a:cubicBezTo>
                      <a:pt x="3703" y="2191"/>
                      <a:pt x="3965" y="2346"/>
                      <a:pt x="4239" y="2346"/>
                    </a:cubicBezTo>
                    <a:cubicBezTo>
                      <a:pt x="4691" y="2346"/>
                      <a:pt x="5049" y="1989"/>
                      <a:pt x="5049" y="1537"/>
                    </a:cubicBezTo>
                    <a:cubicBezTo>
                      <a:pt x="5049" y="1406"/>
                      <a:pt x="5013" y="1287"/>
                      <a:pt x="4953" y="1167"/>
                    </a:cubicBezTo>
                    <a:cubicBezTo>
                      <a:pt x="5215" y="1108"/>
                      <a:pt x="5489" y="1072"/>
                      <a:pt x="5775" y="1072"/>
                    </a:cubicBezTo>
                    <a:close/>
                    <a:moveTo>
                      <a:pt x="3632" y="1"/>
                    </a:moveTo>
                    <a:cubicBezTo>
                      <a:pt x="3548" y="1"/>
                      <a:pt x="3465" y="84"/>
                      <a:pt x="3465" y="167"/>
                    </a:cubicBezTo>
                    <a:cubicBezTo>
                      <a:pt x="3465" y="263"/>
                      <a:pt x="3548" y="334"/>
                      <a:pt x="3632" y="334"/>
                    </a:cubicBezTo>
                    <a:cubicBezTo>
                      <a:pt x="3834" y="334"/>
                      <a:pt x="3906" y="334"/>
                      <a:pt x="3977" y="370"/>
                    </a:cubicBezTo>
                    <a:cubicBezTo>
                      <a:pt x="4048" y="394"/>
                      <a:pt x="4132" y="465"/>
                      <a:pt x="4287" y="608"/>
                    </a:cubicBezTo>
                    <a:cubicBezTo>
                      <a:pt x="4382" y="679"/>
                      <a:pt x="4501" y="786"/>
                      <a:pt x="4632" y="906"/>
                    </a:cubicBezTo>
                    <a:cubicBezTo>
                      <a:pt x="4322" y="1001"/>
                      <a:pt x="4037" y="1144"/>
                      <a:pt x="3787" y="1322"/>
                    </a:cubicBezTo>
                    <a:cubicBezTo>
                      <a:pt x="3441" y="1560"/>
                      <a:pt x="3191" y="1858"/>
                      <a:pt x="3060" y="2168"/>
                    </a:cubicBezTo>
                    <a:lnTo>
                      <a:pt x="2382" y="2168"/>
                    </a:lnTo>
                    <a:cubicBezTo>
                      <a:pt x="2322" y="2168"/>
                      <a:pt x="2263" y="2132"/>
                      <a:pt x="2239" y="2096"/>
                    </a:cubicBezTo>
                    <a:lnTo>
                      <a:pt x="1453" y="989"/>
                    </a:lnTo>
                    <a:cubicBezTo>
                      <a:pt x="1415" y="943"/>
                      <a:pt x="1357" y="922"/>
                      <a:pt x="1302" y="922"/>
                    </a:cubicBezTo>
                    <a:cubicBezTo>
                      <a:pt x="1271" y="922"/>
                      <a:pt x="1240" y="928"/>
                      <a:pt x="1215" y="941"/>
                    </a:cubicBezTo>
                    <a:cubicBezTo>
                      <a:pt x="1131" y="1001"/>
                      <a:pt x="1120" y="1108"/>
                      <a:pt x="1167" y="1179"/>
                    </a:cubicBezTo>
                    <a:lnTo>
                      <a:pt x="1953" y="2287"/>
                    </a:lnTo>
                    <a:cubicBezTo>
                      <a:pt x="2060" y="2418"/>
                      <a:pt x="2203" y="2513"/>
                      <a:pt x="2382" y="2513"/>
                    </a:cubicBezTo>
                    <a:lnTo>
                      <a:pt x="2953" y="2513"/>
                    </a:lnTo>
                    <a:cubicBezTo>
                      <a:pt x="2941" y="2596"/>
                      <a:pt x="2917" y="2703"/>
                      <a:pt x="2917" y="2787"/>
                    </a:cubicBezTo>
                    <a:lnTo>
                      <a:pt x="2917" y="2906"/>
                    </a:lnTo>
                    <a:cubicBezTo>
                      <a:pt x="2655" y="2953"/>
                      <a:pt x="2417" y="3132"/>
                      <a:pt x="2298" y="3382"/>
                    </a:cubicBezTo>
                    <a:cubicBezTo>
                      <a:pt x="2072" y="3846"/>
                      <a:pt x="1893" y="4358"/>
                      <a:pt x="1786" y="4870"/>
                    </a:cubicBezTo>
                    <a:lnTo>
                      <a:pt x="1572" y="4870"/>
                    </a:lnTo>
                    <a:cubicBezTo>
                      <a:pt x="1310" y="4870"/>
                      <a:pt x="1108" y="5037"/>
                      <a:pt x="1048" y="5287"/>
                    </a:cubicBezTo>
                    <a:lnTo>
                      <a:pt x="798" y="6466"/>
                    </a:lnTo>
                    <a:cubicBezTo>
                      <a:pt x="774" y="6525"/>
                      <a:pt x="750" y="6573"/>
                      <a:pt x="691" y="6597"/>
                    </a:cubicBezTo>
                    <a:lnTo>
                      <a:pt x="119" y="6882"/>
                    </a:lnTo>
                    <a:cubicBezTo>
                      <a:pt x="36" y="6930"/>
                      <a:pt x="0" y="7037"/>
                      <a:pt x="48" y="7109"/>
                    </a:cubicBezTo>
                    <a:cubicBezTo>
                      <a:pt x="84" y="7168"/>
                      <a:pt x="143" y="7192"/>
                      <a:pt x="203" y="7192"/>
                    </a:cubicBezTo>
                    <a:cubicBezTo>
                      <a:pt x="227" y="7192"/>
                      <a:pt x="238" y="7192"/>
                      <a:pt x="274" y="7180"/>
                    </a:cubicBezTo>
                    <a:lnTo>
                      <a:pt x="834" y="6894"/>
                    </a:lnTo>
                    <a:cubicBezTo>
                      <a:pt x="989" y="6823"/>
                      <a:pt x="1072" y="6692"/>
                      <a:pt x="1120" y="6537"/>
                    </a:cubicBezTo>
                    <a:lnTo>
                      <a:pt x="1370" y="5370"/>
                    </a:lnTo>
                    <a:cubicBezTo>
                      <a:pt x="1393" y="5275"/>
                      <a:pt x="1465" y="5216"/>
                      <a:pt x="1572" y="5216"/>
                    </a:cubicBezTo>
                    <a:lnTo>
                      <a:pt x="1727" y="5216"/>
                    </a:lnTo>
                    <a:cubicBezTo>
                      <a:pt x="1691" y="5549"/>
                      <a:pt x="1655" y="5882"/>
                      <a:pt x="1655" y="6216"/>
                    </a:cubicBezTo>
                    <a:cubicBezTo>
                      <a:pt x="1655" y="6799"/>
                      <a:pt x="1727" y="7359"/>
                      <a:pt x="1870" y="7894"/>
                    </a:cubicBezTo>
                    <a:lnTo>
                      <a:pt x="1489" y="8204"/>
                    </a:lnTo>
                    <a:cubicBezTo>
                      <a:pt x="1358" y="8311"/>
                      <a:pt x="1298" y="8490"/>
                      <a:pt x="1310" y="8656"/>
                    </a:cubicBezTo>
                    <a:lnTo>
                      <a:pt x="1477" y="10442"/>
                    </a:lnTo>
                    <a:cubicBezTo>
                      <a:pt x="1489" y="10526"/>
                      <a:pt x="1548" y="10585"/>
                      <a:pt x="1643" y="10585"/>
                    </a:cubicBezTo>
                    <a:lnTo>
                      <a:pt x="1655" y="10585"/>
                    </a:lnTo>
                    <a:cubicBezTo>
                      <a:pt x="1751" y="10573"/>
                      <a:pt x="1822" y="10502"/>
                      <a:pt x="1810" y="10407"/>
                    </a:cubicBezTo>
                    <a:lnTo>
                      <a:pt x="1643" y="8621"/>
                    </a:lnTo>
                    <a:cubicBezTo>
                      <a:pt x="1643" y="8561"/>
                      <a:pt x="1655" y="8502"/>
                      <a:pt x="1715" y="8466"/>
                    </a:cubicBezTo>
                    <a:lnTo>
                      <a:pt x="1965" y="8240"/>
                    </a:lnTo>
                    <a:cubicBezTo>
                      <a:pt x="2179" y="8859"/>
                      <a:pt x="2465" y="9430"/>
                      <a:pt x="2846" y="9919"/>
                    </a:cubicBezTo>
                    <a:cubicBezTo>
                      <a:pt x="3620" y="10931"/>
                      <a:pt x="4668" y="11478"/>
                      <a:pt x="5775" y="11478"/>
                    </a:cubicBezTo>
                    <a:cubicBezTo>
                      <a:pt x="6894" y="11478"/>
                      <a:pt x="7942" y="10931"/>
                      <a:pt x="8716" y="9919"/>
                    </a:cubicBezTo>
                    <a:cubicBezTo>
                      <a:pt x="9097" y="9430"/>
                      <a:pt x="9382" y="8847"/>
                      <a:pt x="9585" y="8240"/>
                    </a:cubicBezTo>
                    <a:lnTo>
                      <a:pt x="9847" y="8466"/>
                    </a:lnTo>
                    <a:cubicBezTo>
                      <a:pt x="9883" y="8502"/>
                      <a:pt x="9918" y="8561"/>
                      <a:pt x="9918" y="8621"/>
                    </a:cubicBezTo>
                    <a:lnTo>
                      <a:pt x="9752" y="10407"/>
                    </a:lnTo>
                    <a:cubicBezTo>
                      <a:pt x="9740" y="10502"/>
                      <a:pt x="9811" y="10585"/>
                      <a:pt x="9906" y="10585"/>
                    </a:cubicBezTo>
                    <a:lnTo>
                      <a:pt x="9918" y="10585"/>
                    </a:lnTo>
                    <a:cubicBezTo>
                      <a:pt x="10002" y="10585"/>
                      <a:pt x="10085" y="10526"/>
                      <a:pt x="10085" y="10442"/>
                    </a:cubicBezTo>
                    <a:lnTo>
                      <a:pt x="10240" y="8656"/>
                    </a:lnTo>
                    <a:cubicBezTo>
                      <a:pt x="10264" y="8478"/>
                      <a:pt x="10180" y="8311"/>
                      <a:pt x="10061" y="8204"/>
                    </a:cubicBezTo>
                    <a:lnTo>
                      <a:pt x="9692" y="7894"/>
                    </a:lnTo>
                    <a:cubicBezTo>
                      <a:pt x="9823" y="7359"/>
                      <a:pt x="9906" y="6799"/>
                      <a:pt x="9906" y="6216"/>
                    </a:cubicBezTo>
                    <a:cubicBezTo>
                      <a:pt x="9906" y="5870"/>
                      <a:pt x="9871" y="5549"/>
                      <a:pt x="9823" y="5216"/>
                    </a:cubicBezTo>
                    <a:lnTo>
                      <a:pt x="9990" y="5216"/>
                    </a:lnTo>
                    <a:cubicBezTo>
                      <a:pt x="10085" y="5216"/>
                      <a:pt x="10156" y="5275"/>
                      <a:pt x="10180" y="5370"/>
                    </a:cubicBezTo>
                    <a:lnTo>
                      <a:pt x="10442" y="6537"/>
                    </a:lnTo>
                    <a:cubicBezTo>
                      <a:pt x="10466" y="6692"/>
                      <a:pt x="10573" y="6823"/>
                      <a:pt x="10716" y="6894"/>
                    </a:cubicBezTo>
                    <a:lnTo>
                      <a:pt x="11287" y="7180"/>
                    </a:lnTo>
                    <a:cubicBezTo>
                      <a:pt x="11311" y="7192"/>
                      <a:pt x="11335" y="7192"/>
                      <a:pt x="11359" y="7192"/>
                    </a:cubicBezTo>
                    <a:cubicBezTo>
                      <a:pt x="11418" y="7192"/>
                      <a:pt x="11478" y="7168"/>
                      <a:pt x="11514" y="7109"/>
                    </a:cubicBezTo>
                    <a:cubicBezTo>
                      <a:pt x="11573" y="7037"/>
                      <a:pt x="11526" y="6930"/>
                      <a:pt x="11454" y="6882"/>
                    </a:cubicBezTo>
                    <a:lnTo>
                      <a:pt x="10883" y="6597"/>
                    </a:lnTo>
                    <a:cubicBezTo>
                      <a:pt x="10835" y="6573"/>
                      <a:pt x="10787" y="6525"/>
                      <a:pt x="10776" y="6466"/>
                    </a:cubicBezTo>
                    <a:lnTo>
                      <a:pt x="10525" y="5287"/>
                    </a:lnTo>
                    <a:cubicBezTo>
                      <a:pt x="10466" y="5049"/>
                      <a:pt x="10264" y="4870"/>
                      <a:pt x="10002" y="4870"/>
                    </a:cubicBezTo>
                    <a:lnTo>
                      <a:pt x="9787" y="4870"/>
                    </a:lnTo>
                    <a:cubicBezTo>
                      <a:pt x="9680" y="4358"/>
                      <a:pt x="9502" y="3846"/>
                      <a:pt x="9275" y="3382"/>
                    </a:cubicBezTo>
                    <a:cubicBezTo>
                      <a:pt x="9156" y="3132"/>
                      <a:pt x="8918" y="2965"/>
                      <a:pt x="8656" y="2906"/>
                    </a:cubicBezTo>
                    <a:lnTo>
                      <a:pt x="8656" y="2787"/>
                    </a:lnTo>
                    <a:cubicBezTo>
                      <a:pt x="8656" y="2703"/>
                      <a:pt x="8632" y="2596"/>
                      <a:pt x="8620" y="2513"/>
                    </a:cubicBezTo>
                    <a:lnTo>
                      <a:pt x="9192" y="2513"/>
                    </a:lnTo>
                    <a:cubicBezTo>
                      <a:pt x="9347" y="2513"/>
                      <a:pt x="9513" y="2418"/>
                      <a:pt x="9621" y="2287"/>
                    </a:cubicBezTo>
                    <a:lnTo>
                      <a:pt x="10406" y="1179"/>
                    </a:lnTo>
                    <a:cubicBezTo>
                      <a:pt x="10466" y="1108"/>
                      <a:pt x="10442" y="1001"/>
                      <a:pt x="10359" y="941"/>
                    </a:cubicBezTo>
                    <a:cubicBezTo>
                      <a:pt x="10334" y="920"/>
                      <a:pt x="10304" y="911"/>
                      <a:pt x="10274" y="911"/>
                    </a:cubicBezTo>
                    <a:cubicBezTo>
                      <a:pt x="10218" y="911"/>
                      <a:pt x="10159" y="942"/>
                      <a:pt x="10121" y="989"/>
                    </a:cubicBezTo>
                    <a:lnTo>
                      <a:pt x="9335" y="2096"/>
                    </a:lnTo>
                    <a:cubicBezTo>
                      <a:pt x="9311" y="2132"/>
                      <a:pt x="9252" y="2168"/>
                      <a:pt x="9192" y="2168"/>
                    </a:cubicBezTo>
                    <a:lnTo>
                      <a:pt x="8513" y="2168"/>
                    </a:lnTo>
                    <a:cubicBezTo>
                      <a:pt x="8382" y="1834"/>
                      <a:pt x="8132" y="1560"/>
                      <a:pt x="7787" y="1322"/>
                    </a:cubicBezTo>
                    <a:cubicBezTo>
                      <a:pt x="7537" y="1144"/>
                      <a:pt x="7251" y="1001"/>
                      <a:pt x="6942" y="906"/>
                    </a:cubicBezTo>
                    <a:cubicBezTo>
                      <a:pt x="7085" y="786"/>
                      <a:pt x="7204" y="679"/>
                      <a:pt x="7287" y="608"/>
                    </a:cubicBezTo>
                    <a:cubicBezTo>
                      <a:pt x="7442" y="465"/>
                      <a:pt x="7525" y="394"/>
                      <a:pt x="7597" y="370"/>
                    </a:cubicBezTo>
                    <a:cubicBezTo>
                      <a:pt x="7656" y="334"/>
                      <a:pt x="7739" y="334"/>
                      <a:pt x="7942" y="334"/>
                    </a:cubicBezTo>
                    <a:cubicBezTo>
                      <a:pt x="8025" y="334"/>
                      <a:pt x="8097" y="263"/>
                      <a:pt x="8097" y="167"/>
                    </a:cubicBezTo>
                    <a:cubicBezTo>
                      <a:pt x="8097" y="84"/>
                      <a:pt x="8025" y="1"/>
                      <a:pt x="7942" y="1"/>
                    </a:cubicBezTo>
                    <a:cubicBezTo>
                      <a:pt x="7489" y="1"/>
                      <a:pt x="7442" y="24"/>
                      <a:pt x="7073" y="346"/>
                    </a:cubicBezTo>
                    <a:cubicBezTo>
                      <a:pt x="6966" y="441"/>
                      <a:pt x="6751" y="632"/>
                      <a:pt x="6537" y="798"/>
                    </a:cubicBezTo>
                    <a:cubicBezTo>
                      <a:pt x="6299" y="751"/>
                      <a:pt x="6049" y="715"/>
                      <a:pt x="5775" y="715"/>
                    </a:cubicBezTo>
                    <a:cubicBezTo>
                      <a:pt x="5525" y="715"/>
                      <a:pt x="5275" y="751"/>
                      <a:pt x="5037" y="798"/>
                    </a:cubicBezTo>
                    <a:cubicBezTo>
                      <a:pt x="4822" y="632"/>
                      <a:pt x="4608" y="441"/>
                      <a:pt x="4501" y="346"/>
                    </a:cubicBezTo>
                    <a:cubicBezTo>
                      <a:pt x="4108" y="24"/>
                      <a:pt x="4084" y="1"/>
                      <a:pt x="3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411;p66">
                <a:extLst>
                  <a:ext uri="{FF2B5EF4-FFF2-40B4-BE49-F238E27FC236}">
                    <a16:creationId xmlns:a16="http://schemas.microsoft.com/office/drawing/2014/main" id="{847C9178-9630-4E8F-9DA1-A2DB733A1EEA}"/>
                  </a:ext>
                </a:extLst>
              </p:cNvPr>
              <p:cNvSpPr/>
              <p:nvPr/>
            </p:nvSpPr>
            <p:spPr>
              <a:xfrm>
                <a:off x="206164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810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810" y="1608"/>
                    </a:cubicBezTo>
                    <a:cubicBezTo>
                      <a:pt x="1250" y="1608"/>
                      <a:pt x="1608" y="1251"/>
                      <a:pt x="1608" y="798"/>
                    </a:cubicBezTo>
                    <a:cubicBezTo>
                      <a:pt x="1608" y="727"/>
                      <a:pt x="1596" y="655"/>
                      <a:pt x="1584" y="584"/>
                    </a:cubicBezTo>
                    <a:cubicBezTo>
                      <a:pt x="1555" y="508"/>
                      <a:pt x="1496" y="454"/>
                      <a:pt x="1425" y="454"/>
                    </a:cubicBezTo>
                    <a:cubicBezTo>
                      <a:pt x="1407" y="454"/>
                      <a:pt x="1388" y="458"/>
                      <a:pt x="1369" y="465"/>
                    </a:cubicBezTo>
                    <a:cubicBezTo>
                      <a:pt x="1286" y="489"/>
                      <a:pt x="1227" y="584"/>
                      <a:pt x="1250" y="667"/>
                    </a:cubicBezTo>
                    <a:cubicBezTo>
                      <a:pt x="1274" y="715"/>
                      <a:pt x="1274" y="739"/>
                      <a:pt x="1274" y="786"/>
                    </a:cubicBezTo>
                    <a:cubicBezTo>
                      <a:pt x="1274" y="1036"/>
                      <a:pt x="1060" y="1251"/>
                      <a:pt x="810" y="1251"/>
                    </a:cubicBezTo>
                    <a:cubicBezTo>
                      <a:pt x="560" y="1251"/>
                      <a:pt x="345" y="1036"/>
                      <a:pt x="345" y="786"/>
                    </a:cubicBezTo>
                    <a:cubicBezTo>
                      <a:pt x="345" y="536"/>
                      <a:pt x="560" y="322"/>
                      <a:pt x="810" y="322"/>
                    </a:cubicBezTo>
                    <a:cubicBezTo>
                      <a:pt x="893" y="322"/>
                      <a:pt x="976" y="250"/>
                      <a:pt x="976" y="155"/>
                    </a:cubicBezTo>
                    <a:cubicBezTo>
                      <a:pt x="976" y="72"/>
                      <a:pt x="893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412;p66">
                <a:extLst>
                  <a:ext uri="{FF2B5EF4-FFF2-40B4-BE49-F238E27FC236}">
                    <a16:creationId xmlns:a16="http://schemas.microsoft.com/office/drawing/2014/main" id="{980E063D-890F-4CAB-83D5-CA79755DB0A6}"/>
                  </a:ext>
                </a:extLst>
              </p:cNvPr>
              <p:cNvSpPr/>
              <p:nvPr/>
            </p:nvSpPr>
            <p:spPr>
              <a:xfrm>
                <a:off x="215956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798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798" y="1608"/>
                    </a:cubicBezTo>
                    <a:cubicBezTo>
                      <a:pt x="1250" y="1608"/>
                      <a:pt x="1607" y="1251"/>
                      <a:pt x="1607" y="798"/>
                    </a:cubicBezTo>
                    <a:cubicBezTo>
                      <a:pt x="1607" y="727"/>
                      <a:pt x="1607" y="655"/>
                      <a:pt x="1572" y="584"/>
                    </a:cubicBezTo>
                    <a:cubicBezTo>
                      <a:pt x="1553" y="508"/>
                      <a:pt x="1488" y="454"/>
                      <a:pt x="1420" y="454"/>
                    </a:cubicBezTo>
                    <a:cubicBezTo>
                      <a:pt x="1403" y="454"/>
                      <a:pt x="1386" y="458"/>
                      <a:pt x="1369" y="465"/>
                    </a:cubicBezTo>
                    <a:cubicBezTo>
                      <a:pt x="1274" y="489"/>
                      <a:pt x="1215" y="584"/>
                      <a:pt x="1250" y="667"/>
                    </a:cubicBezTo>
                    <a:cubicBezTo>
                      <a:pt x="1262" y="715"/>
                      <a:pt x="1262" y="739"/>
                      <a:pt x="1262" y="786"/>
                    </a:cubicBezTo>
                    <a:cubicBezTo>
                      <a:pt x="1262" y="1036"/>
                      <a:pt x="1048" y="1251"/>
                      <a:pt x="798" y="1251"/>
                    </a:cubicBezTo>
                    <a:cubicBezTo>
                      <a:pt x="548" y="1251"/>
                      <a:pt x="333" y="1036"/>
                      <a:pt x="333" y="786"/>
                    </a:cubicBezTo>
                    <a:cubicBezTo>
                      <a:pt x="333" y="536"/>
                      <a:pt x="548" y="322"/>
                      <a:pt x="798" y="322"/>
                    </a:cubicBezTo>
                    <a:cubicBezTo>
                      <a:pt x="893" y="322"/>
                      <a:pt x="964" y="250"/>
                      <a:pt x="964" y="155"/>
                    </a:cubicBezTo>
                    <a:cubicBezTo>
                      <a:pt x="964" y="72"/>
                      <a:pt x="893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0" name="Google Shape;1333;p50">
            <a:extLst>
              <a:ext uri="{FF2B5EF4-FFF2-40B4-BE49-F238E27FC236}">
                <a16:creationId xmlns:a16="http://schemas.microsoft.com/office/drawing/2014/main" id="{8910D618-6CFF-4F95-BA8D-7682308BDE52}"/>
              </a:ext>
            </a:extLst>
          </p:cNvPr>
          <p:cNvSpPr txBox="1">
            <a:spLocks/>
          </p:cNvSpPr>
          <p:nvPr/>
        </p:nvSpPr>
        <p:spPr>
          <a:xfrm>
            <a:off x="750506" y="1633832"/>
            <a:ext cx="20089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Google Shape;1333;p50">
            <a:extLst>
              <a:ext uri="{FF2B5EF4-FFF2-40B4-BE49-F238E27FC236}">
                <a16:creationId xmlns:a16="http://schemas.microsoft.com/office/drawing/2014/main" id="{F6999027-DE7D-42A9-849C-576C48C76CD8}"/>
              </a:ext>
            </a:extLst>
          </p:cNvPr>
          <p:cNvSpPr txBox="1">
            <a:spLocks/>
          </p:cNvSpPr>
          <p:nvPr/>
        </p:nvSpPr>
        <p:spPr>
          <a:xfrm>
            <a:off x="757596" y="2921572"/>
            <a:ext cx="20089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Google Shape;1333;p50">
            <a:extLst>
              <a:ext uri="{FF2B5EF4-FFF2-40B4-BE49-F238E27FC236}">
                <a16:creationId xmlns:a16="http://schemas.microsoft.com/office/drawing/2014/main" id="{3ACF5DED-A699-4AAE-AD0B-9BEF6C6E2ED0}"/>
              </a:ext>
            </a:extLst>
          </p:cNvPr>
          <p:cNvSpPr txBox="1">
            <a:spLocks/>
          </p:cNvSpPr>
          <p:nvPr/>
        </p:nvSpPr>
        <p:spPr>
          <a:xfrm>
            <a:off x="3640395" y="4370927"/>
            <a:ext cx="20089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Google Shape;1333;p50">
            <a:extLst>
              <a:ext uri="{FF2B5EF4-FFF2-40B4-BE49-F238E27FC236}">
                <a16:creationId xmlns:a16="http://schemas.microsoft.com/office/drawing/2014/main" id="{39D7E6FA-0419-46D9-8AEF-7FCB48D6F481}"/>
              </a:ext>
            </a:extLst>
          </p:cNvPr>
          <p:cNvSpPr txBox="1">
            <a:spLocks/>
          </p:cNvSpPr>
          <p:nvPr/>
        </p:nvSpPr>
        <p:spPr>
          <a:xfrm>
            <a:off x="6320695" y="2956275"/>
            <a:ext cx="20089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Google Shape;1333;p50">
            <a:extLst>
              <a:ext uri="{FF2B5EF4-FFF2-40B4-BE49-F238E27FC236}">
                <a16:creationId xmlns:a16="http://schemas.microsoft.com/office/drawing/2014/main" id="{922D6DF3-08A6-4945-8795-0087A12BF9E7}"/>
              </a:ext>
            </a:extLst>
          </p:cNvPr>
          <p:cNvSpPr txBox="1">
            <a:spLocks/>
          </p:cNvSpPr>
          <p:nvPr/>
        </p:nvSpPr>
        <p:spPr>
          <a:xfrm>
            <a:off x="6317399" y="1676614"/>
            <a:ext cx="20089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/>
      <p:bldP spid="312" grpId="0"/>
      <p:bldP spid="313" grpId="0"/>
      <p:bldP spid="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70"/>
          <p:cNvSpPr txBox="1"/>
          <p:nvPr/>
        </p:nvSpPr>
        <p:spPr>
          <a:xfrm>
            <a:off x="3929085" y="1728099"/>
            <a:ext cx="161494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Đoạn</a:t>
            </a:r>
            <a:r>
              <a:rPr lang="en-US" sz="2000" b="1" dirty="0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 1</a:t>
            </a:r>
            <a:endParaRPr sz="2000" b="1" dirty="0">
              <a:solidFill>
                <a:srgbClr val="5C548E"/>
              </a:solidFill>
              <a:latin typeface="Nunito Sans" pitchFamily="2" charset="0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869" name="Google Shape;3869;p70"/>
          <p:cNvSpPr txBox="1"/>
          <p:nvPr/>
        </p:nvSpPr>
        <p:spPr>
          <a:xfrm>
            <a:off x="3686309" y="2106229"/>
            <a:ext cx="1997089" cy="68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5C548E"/>
                </a:solidFill>
                <a:latin typeface="Nunito Sans"/>
                <a:ea typeface="Nunito Sans"/>
                <a:cs typeface="Nunito Sans"/>
                <a:sym typeface="Nunito Sans"/>
              </a:rPr>
              <a:t>Bút chì xanh đỏ … đỏ thắm</a:t>
            </a:r>
            <a:endParaRPr sz="2000" dirty="0">
              <a:solidFill>
                <a:srgbClr val="5C548E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876" name="Google Shape;3876;p70"/>
          <p:cNvSpPr/>
          <p:nvPr/>
        </p:nvSpPr>
        <p:spPr>
          <a:xfrm>
            <a:off x="5883997" y="2268653"/>
            <a:ext cx="702221" cy="403793"/>
          </a:xfrm>
          <a:custGeom>
            <a:avLst/>
            <a:gdLst/>
            <a:ahLst/>
            <a:cxnLst/>
            <a:rect l="l" t="t" r="r" b="b"/>
            <a:pathLst>
              <a:path w="33936" h="19514" extrusionOk="0">
                <a:moveTo>
                  <a:pt x="0" y="2970"/>
                </a:moveTo>
                <a:cubicBezTo>
                  <a:pt x="1876" y="6724"/>
                  <a:pt x="6533" y="10774"/>
                  <a:pt x="10605" y="9757"/>
                </a:cubicBezTo>
                <a:cubicBezTo>
                  <a:pt x="13993" y="8910"/>
                  <a:pt x="17915" y="0"/>
                  <a:pt x="14423" y="0"/>
                </a:cubicBezTo>
                <a:cubicBezTo>
                  <a:pt x="10235" y="0"/>
                  <a:pt x="8916" y="9341"/>
                  <a:pt x="11877" y="12302"/>
                </a:cubicBezTo>
                <a:cubicBezTo>
                  <a:pt x="17347" y="17772"/>
                  <a:pt x="26200" y="19514"/>
                  <a:pt x="33936" y="1951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stealth" w="med" len="med"/>
          </a:ln>
        </p:spPr>
      </p:sp>
      <p:sp>
        <p:nvSpPr>
          <p:cNvPr id="3877" name="Google Shape;3877;p70"/>
          <p:cNvSpPr/>
          <p:nvPr/>
        </p:nvSpPr>
        <p:spPr>
          <a:xfrm flipH="1">
            <a:off x="5883997" y="4008428"/>
            <a:ext cx="702221" cy="403793"/>
          </a:xfrm>
          <a:custGeom>
            <a:avLst/>
            <a:gdLst/>
            <a:ahLst/>
            <a:cxnLst/>
            <a:rect l="l" t="t" r="r" b="b"/>
            <a:pathLst>
              <a:path w="33936" h="19514" extrusionOk="0">
                <a:moveTo>
                  <a:pt x="0" y="2970"/>
                </a:moveTo>
                <a:cubicBezTo>
                  <a:pt x="1876" y="6724"/>
                  <a:pt x="6533" y="10774"/>
                  <a:pt x="10605" y="9757"/>
                </a:cubicBezTo>
                <a:cubicBezTo>
                  <a:pt x="13993" y="8910"/>
                  <a:pt x="17915" y="0"/>
                  <a:pt x="14423" y="0"/>
                </a:cubicBezTo>
                <a:cubicBezTo>
                  <a:pt x="10235" y="0"/>
                  <a:pt x="8916" y="9341"/>
                  <a:pt x="11877" y="12302"/>
                </a:cubicBezTo>
                <a:cubicBezTo>
                  <a:pt x="17347" y="17772"/>
                  <a:pt x="26200" y="19514"/>
                  <a:pt x="33936" y="1951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stealth" w="med" len="med"/>
          </a:ln>
        </p:spPr>
      </p:sp>
      <p:sp>
        <p:nvSpPr>
          <p:cNvPr id="3878" name="Google Shape;3878;p70"/>
          <p:cNvSpPr/>
          <p:nvPr/>
        </p:nvSpPr>
        <p:spPr>
          <a:xfrm rot="10800000">
            <a:off x="2666022" y="4008428"/>
            <a:ext cx="702221" cy="403793"/>
          </a:xfrm>
          <a:custGeom>
            <a:avLst/>
            <a:gdLst/>
            <a:ahLst/>
            <a:cxnLst/>
            <a:rect l="l" t="t" r="r" b="b"/>
            <a:pathLst>
              <a:path w="33936" h="19514" extrusionOk="0">
                <a:moveTo>
                  <a:pt x="0" y="2970"/>
                </a:moveTo>
                <a:cubicBezTo>
                  <a:pt x="1876" y="6724"/>
                  <a:pt x="6533" y="10774"/>
                  <a:pt x="10605" y="9757"/>
                </a:cubicBezTo>
                <a:cubicBezTo>
                  <a:pt x="13993" y="8910"/>
                  <a:pt x="17915" y="0"/>
                  <a:pt x="14423" y="0"/>
                </a:cubicBezTo>
                <a:cubicBezTo>
                  <a:pt x="10235" y="0"/>
                  <a:pt x="8916" y="9341"/>
                  <a:pt x="11877" y="12302"/>
                </a:cubicBezTo>
                <a:cubicBezTo>
                  <a:pt x="17347" y="17772"/>
                  <a:pt x="26200" y="19514"/>
                  <a:pt x="33936" y="1951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stealth" w="med" len="med"/>
          </a:ln>
        </p:spPr>
      </p:sp>
      <p:sp>
        <p:nvSpPr>
          <p:cNvPr id="3879" name="Google Shape;3879;p70"/>
          <p:cNvSpPr/>
          <p:nvPr/>
        </p:nvSpPr>
        <p:spPr>
          <a:xfrm flipH="1">
            <a:off x="2666022" y="2268653"/>
            <a:ext cx="702221" cy="403793"/>
          </a:xfrm>
          <a:custGeom>
            <a:avLst/>
            <a:gdLst/>
            <a:ahLst/>
            <a:cxnLst/>
            <a:rect l="l" t="t" r="r" b="b"/>
            <a:pathLst>
              <a:path w="33936" h="19514" extrusionOk="0">
                <a:moveTo>
                  <a:pt x="0" y="2970"/>
                </a:moveTo>
                <a:cubicBezTo>
                  <a:pt x="1876" y="6724"/>
                  <a:pt x="6533" y="10774"/>
                  <a:pt x="10605" y="9757"/>
                </a:cubicBezTo>
                <a:cubicBezTo>
                  <a:pt x="13993" y="8910"/>
                  <a:pt x="17915" y="0"/>
                  <a:pt x="14423" y="0"/>
                </a:cubicBezTo>
                <a:cubicBezTo>
                  <a:pt x="10235" y="0"/>
                  <a:pt x="8916" y="9341"/>
                  <a:pt x="11877" y="12302"/>
                </a:cubicBezTo>
                <a:cubicBezTo>
                  <a:pt x="17347" y="17772"/>
                  <a:pt x="26200" y="19514"/>
                  <a:pt x="33936" y="1951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oval" w="med" len="med"/>
          </a:ln>
        </p:spPr>
      </p:sp>
      <p:grpSp>
        <p:nvGrpSpPr>
          <p:cNvPr id="3880" name="Google Shape;3880;p70"/>
          <p:cNvGrpSpPr/>
          <p:nvPr/>
        </p:nvGrpSpPr>
        <p:grpSpPr>
          <a:xfrm rot="-7429141" flipH="1">
            <a:off x="7273347" y="24473"/>
            <a:ext cx="1819081" cy="1330949"/>
            <a:chOff x="1873750" y="854225"/>
            <a:chExt cx="838675" cy="613625"/>
          </a:xfrm>
        </p:grpSpPr>
        <p:sp>
          <p:nvSpPr>
            <p:cNvPr id="3881" name="Google Shape;3881;p70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70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70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0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70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70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70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70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0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0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0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0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0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70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70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0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0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0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70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70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70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0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0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0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0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0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7" name="Google Shape;3907;p70"/>
          <p:cNvGrpSpPr/>
          <p:nvPr/>
        </p:nvGrpSpPr>
        <p:grpSpPr>
          <a:xfrm rot="-7429141" flipH="1">
            <a:off x="-17103" y="3693273"/>
            <a:ext cx="1819081" cy="1330949"/>
            <a:chOff x="1873750" y="854225"/>
            <a:chExt cx="838675" cy="613625"/>
          </a:xfrm>
        </p:grpSpPr>
        <p:sp>
          <p:nvSpPr>
            <p:cNvPr id="3908" name="Google Shape;3908;p70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70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70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70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70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70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70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70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70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70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70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70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70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70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70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70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70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70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70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70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70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70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70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70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70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70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EC7A02-901A-42FC-9101-1EA9C990BA12}"/>
              </a:ext>
            </a:extLst>
          </p:cNvPr>
          <p:cNvGrpSpPr/>
          <p:nvPr/>
        </p:nvGrpSpPr>
        <p:grpSpPr>
          <a:xfrm>
            <a:off x="4165086" y="1030023"/>
            <a:ext cx="1104747" cy="708924"/>
            <a:chOff x="3991509" y="476374"/>
            <a:chExt cx="1408642" cy="968411"/>
          </a:xfrm>
        </p:grpSpPr>
        <p:sp>
          <p:nvSpPr>
            <p:cNvPr id="3867" name="Google Shape;3867;p70"/>
            <p:cNvSpPr/>
            <p:nvPr/>
          </p:nvSpPr>
          <p:spPr>
            <a:xfrm rot="9684780">
              <a:off x="3991509" y="476374"/>
              <a:ext cx="1408642" cy="968411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4" name="Google Shape;3934;p70"/>
            <p:cNvGrpSpPr/>
            <p:nvPr/>
          </p:nvGrpSpPr>
          <p:grpSpPr>
            <a:xfrm>
              <a:off x="4221269" y="542479"/>
              <a:ext cx="702254" cy="828938"/>
              <a:chOff x="4144562" y="452096"/>
              <a:chExt cx="855365" cy="1009791"/>
            </a:xfrm>
          </p:grpSpPr>
          <p:sp>
            <p:nvSpPr>
              <p:cNvPr id="3935" name="Google Shape;3935;p70"/>
              <p:cNvSpPr/>
              <p:nvPr/>
            </p:nvSpPr>
            <p:spPr>
              <a:xfrm>
                <a:off x="4144600" y="453234"/>
                <a:ext cx="854815" cy="1008653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22594" extrusionOk="0">
                    <a:moveTo>
                      <a:pt x="7892" y="4879"/>
                    </a:moveTo>
                    <a:cubicBezTo>
                      <a:pt x="7891" y="4880"/>
                      <a:pt x="7891" y="4881"/>
                      <a:pt x="7891" y="4882"/>
                    </a:cubicBezTo>
                    <a:cubicBezTo>
                      <a:pt x="7891" y="4881"/>
                      <a:pt x="7892" y="4880"/>
                      <a:pt x="7892" y="4879"/>
                    </a:cubicBezTo>
                    <a:close/>
                    <a:moveTo>
                      <a:pt x="1684" y="0"/>
                    </a:moveTo>
                    <a:cubicBezTo>
                      <a:pt x="1167" y="0"/>
                      <a:pt x="654" y="249"/>
                      <a:pt x="360" y="670"/>
                    </a:cubicBezTo>
                    <a:cubicBezTo>
                      <a:pt x="82" y="1076"/>
                      <a:pt x="1" y="1621"/>
                      <a:pt x="163" y="2085"/>
                    </a:cubicBezTo>
                    <a:lnTo>
                      <a:pt x="163" y="2097"/>
                    </a:lnTo>
                    <a:cubicBezTo>
                      <a:pt x="163" y="2109"/>
                      <a:pt x="174" y="2121"/>
                      <a:pt x="174" y="2144"/>
                    </a:cubicBezTo>
                    <a:cubicBezTo>
                      <a:pt x="186" y="2155"/>
                      <a:pt x="186" y="2178"/>
                      <a:pt x="198" y="2190"/>
                    </a:cubicBezTo>
                    <a:lnTo>
                      <a:pt x="198" y="2201"/>
                    </a:lnTo>
                    <a:cubicBezTo>
                      <a:pt x="210" y="2213"/>
                      <a:pt x="210" y="2225"/>
                      <a:pt x="221" y="2237"/>
                    </a:cubicBezTo>
                    <a:lnTo>
                      <a:pt x="221" y="2248"/>
                    </a:lnTo>
                    <a:cubicBezTo>
                      <a:pt x="233" y="2260"/>
                      <a:pt x="233" y="2283"/>
                      <a:pt x="244" y="2294"/>
                    </a:cubicBezTo>
                    <a:cubicBezTo>
                      <a:pt x="401" y="2072"/>
                      <a:pt x="664" y="1972"/>
                      <a:pt x="937" y="1972"/>
                    </a:cubicBezTo>
                    <a:cubicBezTo>
                      <a:pt x="1149" y="1972"/>
                      <a:pt x="1366" y="2032"/>
                      <a:pt x="1544" y="2144"/>
                    </a:cubicBezTo>
                    <a:cubicBezTo>
                      <a:pt x="1602" y="2178"/>
                      <a:pt x="1649" y="2213"/>
                      <a:pt x="1695" y="2248"/>
                    </a:cubicBezTo>
                    <a:cubicBezTo>
                      <a:pt x="2008" y="2515"/>
                      <a:pt x="2217" y="2910"/>
                      <a:pt x="2368" y="3304"/>
                    </a:cubicBezTo>
                    <a:cubicBezTo>
                      <a:pt x="2948" y="4766"/>
                      <a:pt x="3075" y="6356"/>
                      <a:pt x="3122" y="7934"/>
                    </a:cubicBezTo>
                    <a:cubicBezTo>
                      <a:pt x="3134" y="8387"/>
                      <a:pt x="3145" y="8839"/>
                      <a:pt x="3227" y="9280"/>
                    </a:cubicBezTo>
                    <a:cubicBezTo>
                      <a:pt x="3366" y="10058"/>
                      <a:pt x="3714" y="10788"/>
                      <a:pt x="4132" y="11461"/>
                    </a:cubicBezTo>
                    <a:cubicBezTo>
                      <a:pt x="4143" y="11485"/>
                      <a:pt x="4155" y="11508"/>
                      <a:pt x="4178" y="11543"/>
                    </a:cubicBezTo>
                    <a:lnTo>
                      <a:pt x="4213" y="11613"/>
                    </a:lnTo>
                    <a:cubicBezTo>
                      <a:pt x="4225" y="11624"/>
                      <a:pt x="4236" y="11636"/>
                      <a:pt x="4236" y="11647"/>
                    </a:cubicBezTo>
                    <a:cubicBezTo>
                      <a:pt x="4259" y="11670"/>
                      <a:pt x="4271" y="11694"/>
                      <a:pt x="4282" y="11729"/>
                    </a:cubicBezTo>
                    <a:cubicBezTo>
                      <a:pt x="4294" y="11752"/>
                      <a:pt x="4317" y="11775"/>
                      <a:pt x="4329" y="11798"/>
                    </a:cubicBezTo>
                    <a:cubicBezTo>
                      <a:pt x="4514" y="12100"/>
                      <a:pt x="4723" y="12390"/>
                      <a:pt x="4990" y="12599"/>
                    </a:cubicBezTo>
                    <a:cubicBezTo>
                      <a:pt x="5014" y="12622"/>
                      <a:pt x="5060" y="12645"/>
                      <a:pt x="5094" y="12668"/>
                    </a:cubicBezTo>
                    <a:cubicBezTo>
                      <a:pt x="5223" y="13573"/>
                      <a:pt x="6012" y="14362"/>
                      <a:pt x="7160" y="14850"/>
                    </a:cubicBezTo>
                    <a:cubicBezTo>
                      <a:pt x="7160" y="14850"/>
                      <a:pt x="7172" y="14850"/>
                      <a:pt x="7172" y="14862"/>
                    </a:cubicBezTo>
                    <a:cubicBezTo>
                      <a:pt x="7195" y="14862"/>
                      <a:pt x="7218" y="14873"/>
                      <a:pt x="7242" y="14885"/>
                    </a:cubicBezTo>
                    <a:cubicBezTo>
                      <a:pt x="7253" y="14885"/>
                      <a:pt x="7265" y="14896"/>
                      <a:pt x="7265" y="14896"/>
                    </a:cubicBezTo>
                    <a:cubicBezTo>
                      <a:pt x="7288" y="14908"/>
                      <a:pt x="7311" y="14908"/>
                      <a:pt x="7334" y="14919"/>
                    </a:cubicBezTo>
                    <a:cubicBezTo>
                      <a:pt x="7346" y="14931"/>
                      <a:pt x="7358" y="14931"/>
                      <a:pt x="7369" y="14931"/>
                    </a:cubicBezTo>
                    <a:cubicBezTo>
                      <a:pt x="7381" y="14943"/>
                      <a:pt x="7404" y="14955"/>
                      <a:pt x="7427" y="14955"/>
                    </a:cubicBezTo>
                    <a:cubicBezTo>
                      <a:pt x="7438" y="14966"/>
                      <a:pt x="7450" y="14966"/>
                      <a:pt x="7462" y="14966"/>
                    </a:cubicBezTo>
                    <a:cubicBezTo>
                      <a:pt x="7485" y="14978"/>
                      <a:pt x="7508" y="14978"/>
                      <a:pt x="7520" y="14989"/>
                    </a:cubicBezTo>
                    <a:cubicBezTo>
                      <a:pt x="7531" y="14989"/>
                      <a:pt x="7543" y="15001"/>
                      <a:pt x="7554" y="15001"/>
                    </a:cubicBezTo>
                    <a:cubicBezTo>
                      <a:pt x="7578" y="15012"/>
                      <a:pt x="7601" y="15012"/>
                      <a:pt x="7624" y="15024"/>
                    </a:cubicBezTo>
                    <a:cubicBezTo>
                      <a:pt x="7636" y="15024"/>
                      <a:pt x="7647" y="15035"/>
                      <a:pt x="7659" y="15035"/>
                    </a:cubicBezTo>
                    <a:cubicBezTo>
                      <a:pt x="7683" y="15048"/>
                      <a:pt x="7706" y="15048"/>
                      <a:pt x="7717" y="15059"/>
                    </a:cubicBezTo>
                    <a:cubicBezTo>
                      <a:pt x="7729" y="15059"/>
                      <a:pt x="7752" y="15059"/>
                      <a:pt x="7763" y="15071"/>
                    </a:cubicBezTo>
                    <a:cubicBezTo>
                      <a:pt x="7787" y="15071"/>
                      <a:pt x="7799" y="15082"/>
                      <a:pt x="7822" y="15082"/>
                    </a:cubicBezTo>
                    <a:cubicBezTo>
                      <a:pt x="7833" y="15094"/>
                      <a:pt x="7856" y="15094"/>
                      <a:pt x="7868" y="15094"/>
                    </a:cubicBezTo>
                    <a:cubicBezTo>
                      <a:pt x="7879" y="15105"/>
                      <a:pt x="7903" y="15105"/>
                      <a:pt x="7926" y="15117"/>
                    </a:cubicBezTo>
                    <a:cubicBezTo>
                      <a:pt x="7938" y="15117"/>
                      <a:pt x="7949" y="15128"/>
                      <a:pt x="7972" y="15128"/>
                    </a:cubicBezTo>
                    <a:cubicBezTo>
                      <a:pt x="7984" y="15128"/>
                      <a:pt x="8007" y="15140"/>
                      <a:pt x="8031" y="15140"/>
                    </a:cubicBezTo>
                    <a:cubicBezTo>
                      <a:pt x="8042" y="15152"/>
                      <a:pt x="8065" y="15152"/>
                      <a:pt x="8077" y="15152"/>
                    </a:cubicBezTo>
                    <a:cubicBezTo>
                      <a:pt x="8100" y="15164"/>
                      <a:pt x="8111" y="15164"/>
                      <a:pt x="8135" y="15164"/>
                    </a:cubicBezTo>
                    <a:cubicBezTo>
                      <a:pt x="8147" y="15175"/>
                      <a:pt x="8170" y="15175"/>
                      <a:pt x="8181" y="15175"/>
                    </a:cubicBezTo>
                    <a:cubicBezTo>
                      <a:pt x="8204" y="15187"/>
                      <a:pt x="8216" y="15187"/>
                      <a:pt x="8240" y="15198"/>
                    </a:cubicBezTo>
                    <a:cubicBezTo>
                      <a:pt x="8263" y="15198"/>
                      <a:pt x="8274" y="15198"/>
                      <a:pt x="8297" y="15210"/>
                    </a:cubicBezTo>
                    <a:cubicBezTo>
                      <a:pt x="8309" y="15210"/>
                      <a:pt x="8332" y="15210"/>
                      <a:pt x="8344" y="15221"/>
                    </a:cubicBezTo>
                    <a:lnTo>
                      <a:pt x="8402" y="15221"/>
                    </a:lnTo>
                    <a:cubicBezTo>
                      <a:pt x="8425" y="15233"/>
                      <a:pt x="8436" y="15233"/>
                      <a:pt x="8460" y="15233"/>
                    </a:cubicBezTo>
                    <a:cubicBezTo>
                      <a:pt x="8472" y="15244"/>
                      <a:pt x="8495" y="15244"/>
                      <a:pt x="8518" y="15244"/>
                    </a:cubicBezTo>
                    <a:cubicBezTo>
                      <a:pt x="8529" y="15256"/>
                      <a:pt x="8552" y="15256"/>
                      <a:pt x="8564" y="15256"/>
                    </a:cubicBezTo>
                    <a:cubicBezTo>
                      <a:pt x="8588" y="15256"/>
                      <a:pt x="8611" y="15268"/>
                      <a:pt x="8622" y="15268"/>
                    </a:cubicBezTo>
                    <a:cubicBezTo>
                      <a:pt x="8645" y="15268"/>
                      <a:pt x="8657" y="15268"/>
                      <a:pt x="8681" y="15280"/>
                    </a:cubicBezTo>
                    <a:lnTo>
                      <a:pt x="8738" y="15280"/>
                    </a:lnTo>
                    <a:cubicBezTo>
                      <a:pt x="8761" y="15291"/>
                      <a:pt x="8773" y="15291"/>
                      <a:pt x="8797" y="15291"/>
                    </a:cubicBezTo>
                    <a:cubicBezTo>
                      <a:pt x="8808" y="15291"/>
                      <a:pt x="8831" y="15303"/>
                      <a:pt x="8854" y="15303"/>
                    </a:cubicBezTo>
                    <a:lnTo>
                      <a:pt x="8913" y="15303"/>
                    </a:lnTo>
                    <a:cubicBezTo>
                      <a:pt x="8924" y="15314"/>
                      <a:pt x="8947" y="15314"/>
                      <a:pt x="8970" y="15314"/>
                    </a:cubicBezTo>
                    <a:cubicBezTo>
                      <a:pt x="8982" y="15314"/>
                      <a:pt x="9005" y="15314"/>
                      <a:pt x="9017" y="15326"/>
                    </a:cubicBezTo>
                    <a:lnTo>
                      <a:pt x="9086" y="15326"/>
                    </a:lnTo>
                    <a:cubicBezTo>
                      <a:pt x="9098" y="15326"/>
                      <a:pt x="9121" y="15326"/>
                      <a:pt x="9133" y="15337"/>
                    </a:cubicBezTo>
                    <a:lnTo>
                      <a:pt x="9261" y="15337"/>
                    </a:lnTo>
                    <a:cubicBezTo>
                      <a:pt x="9272" y="15349"/>
                      <a:pt x="9295" y="15349"/>
                      <a:pt x="9318" y="15349"/>
                    </a:cubicBezTo>
                    <a:lnTo>
                      <a:pt x="9434" y="15349"/>
                    </a:lnTo>
                    <a:cubicBezTo>
                      <a:pt x="9458" y="15360"/>
                      <a:pt x="9470" y="15360"/>
                      <a:pt x="9493" y="15360"/>
                    </a:cubicBezTo>
                    <a:lnTo>
                      <a:pt x="9980" y="15360"/>
                    </a:lnTo>
                    <a:cubicBezTo>
                      <a:pt x="12022" y="15337"/>
                      <a:pt x="13751" y="14502"/>
                      <a:pt x="14378" y="13364"/>
                    </a:cubicBezTo>
                    <a:cubicBezTo>
                      <a:pt x="14447" y="13400"/>
                      <a:pt x="14517" y="13446"/>
                      <a:pt x="14586" y="13493"/>
                    </a:cubicBezTo>
                    <a:cubicBezTo>
                      <a:pt x="14610" y="13504"/>
                      <a:pt x="14633" y="13527"/>
                      <a:pt x="14656" y="13550"/>
                    </a:cubicBezTo>
                    <a:cubicBezTo>
                      <a:pt x="14935" y="13771"/>
                      <a:pt x="15120" y="14107"/>
                      <a:pt x="15213" y="14455"/>
                    </a:cubicBezTo>
                    <a:cubicBezTo>
                      <a:pt x="15399" y="15094"/>
                      <a:pt x="15480" y="15917"/>
                      <a:pt x="15086" y="16498"/>
                    </a:cubicBezTo>
                    <a:cubicBezTo>
                      <a:pt x="14935" y="16719"/>
                      <a:pt x="14761" y="16962"/>
                      <a:pt x="14738" y="17229"/>
                    </a:cubicBezTo>
                    <a:cubicBezTo>
                      <a:pt x="14738" y="17275"/>
                      <a:pt x="14761" y="17333"/>
                      <a:pt x="14807" y="17333"/>
                    </a:cubicBezTo>
                    <a:cubicBezTo>
                      <a:pt x="14831" y="17333"/>
                      <a:pt x="14842" y="17310"/>
                      <a:pt x="14854" y="17299"/>
                    </a:cubicBezTo>
                    <a:cubicBezTo>
                      <a:pt x="14958" y="17183"/>
                      <a:pt x="15039" y="17043"/>
                      <a:pt x="15109" y="16904"/>
                    </a:cubicBezTo>
                    <a:cubicBezTo>
                      <a:pt x="15135" y="16851"/>
                      <a:pt x="15189" y="16791"/>
                      <a:pt x="15238" y="16791"/>
                    </a:cubicBezTo>
                    <a:cubicBezTo>
                      <a:pt x="15254" y="16791"/>
                      <a:pt x="15269" y="16797"/>
                      <a:pt x="15283" y="16811"/>
                    </a:cubicBezTo>
                    <a:cubicBezTo>
                      <a:pt x="15295" y="16822"/>
                      <a:pt x="15306" y="16858"/>
                      <a:pt x="15306" y="16881"/>
                    </a:cubicBezTo>
                    <a:cubicBezTo>
                      <a:pt x="15434" y="18250"/>
                      <a:pt x="14076" y="18807"/>
                      <a:pt x="13658" y="19991"/>
                    </a:cubicBezTo>
                    <a:cubicBezTo>
                      <a:pt x="13612" y="20107"/>
                      <a:pt x="13577" y="20223"/>
                      <a:pt x="13519" y="20327"/>
                    </a:cubicBezTo>
                    <a:cubicBezTo>
                      <a:pt x="13310" y="20664"/>
                      <a:pt x="13044" y="20687"/>
                      <a:pt x="12707" y="20826"/>
                    </a:cubicBezTo>
                    <a:cubicBezTo>
                      <a:pt x="12626" y="20861"/>
                      <a:pt x="12533" y="20930"/>
                      <a:pt x="12510" y="21023"/>
                    </a:cubicBezTo>
                    <a:cubicBezTo>
                      <a:pt x="12490" y="21115"/>
                      <a:pt x="12549" y="21215"/>
                      <a:pt x="12634" y="21215"/>
                    </a:cubicBezTo>
                    <a:cubicBezTo>
                      <a:pt x="12646" y="21215"/>
                      <a:pt x="12659" y="21213"/>
                      <a:pt x="12672" y="21209"/>
                    </a:cubicBezTo>
                    <a:cubicBezTo>
                      <a:pt x="12742" y="21198"/>
                      <a:pt x="12776" y="21105"/>
                      <a:pt x="12835" y="21058"/>
                    </a:cubicBezTo>
                    <a:cubicBezTo>
                      <a:pt x="12879" y="21013"/>
                      <a:pt x="12942" y="20997"/>
                      <a:pt x="13008" y="20997"/>
                    </a:cubicBezTo>
                    <a:cubicBezTo>
                      <a:pt x="13062" y="20997"/>
                      <a:pt x="13119" y="21008"/>
                      <a:pt x="13171" y="21023"/>
                    </a:cubicBezTo>
                    <a:cubicBezTo>
                      <a:pt x="13229" y="21046"/>
                      <a:pt x="13287" y="21070"/>
                      <a:pt x="13322" y="21116"/>
                    </a:cubicBezTo>
                    <a:cubicBezTo>
                      <a:pt x="13356" y="21162"/>
                      <a:pt x="13369" y="21232"/>
                      <a:pt x="13369" y="21290"/>
                    </a:cubicBezTo>
                    <a:cubicBezTo>
                      <a:pt x="13369" y="21430"/>
                      <a:pt x="13380" y="21569"/>
                      <a:pt x="13333" y="21708"/>
                    </a:cubicBezTo>
                    <a:cubicBezTo>
                      <a:pt x="13229" y="21975"/>
                      <a:pt x="12730" y="22010"/>
                      <a:pt x="12776" y="22346"/>
                    </a:cubicBezTo>
                    <a:cubicBezTo>
                      <a:pt x="12798" y="22526"/>
                      <a:pt x="12920" y="22594"/>
                      <a:pt x="13060" y="22594"/>
                    </a:cubicBezTo>
                    <a:cubicBezTo>
                      <a:pt x="13218" y="22594"/>
                      <a:pt x="13399" y="22509"/>
                      <a:pt x="13485" y="22404"/>
                    </a:cubicBezTo>
                    <a:cubicBezTo>
                      <a:pt x="13717" y="22103"/>
                      <a:pt x="13740" y="21708"/>
                      <a:pt x="13751" y="21348"/>
                    </a:cubicBezTo>
                    <a:cubicBezTo>
                      <a:pt x="13774" y="20641"/>
                      <a:pt x="14018" y="19956"/>
                      <a:pt x="14436" y="19387"/>
                    </a:cubicBezTo>
                    <a:cubicBezTo>
                      <a:pt x="14540" y="19236"/>
                      <a:pt x="14656" y="19132"/>
                      <a:pt x="14854" y="19132"/>
                    </a:cubicBezTo>
                    <a:cubicBezTo>
                      <a:pt x="14888" y="19143"/>
                      <a:pt x="14923" y="19143"/>
                      <a:pt x="14947" y="19166"/>
                    </a:cubicBezTo>
                    <a:cubicBezTo>
                      <a:pt x="14981" y="19190"/>
                      <a:pt x="14993" y="19225"/>
                      <a:pt x="14993" y="19259"/>
                    </a:cubicBezTo>
                    <a:lnTo>
                      <a:pt x="15063" y="19573"/>
                    </a:lnTo>
                    <a:cubicBezTo>
                      <a:pt x="15074" y="19631"/>
                      <a:pt x="15086" y="19689"/>
                      <a:pt x="15132" y="19736"/>
                    </a:cubicBezTo>
                    <a:cubicBezTo>
                      <a:pt x="15157" y="19770"/>
                      <a:pt x="15202" y="19791"/>
                      <a:pt x="15242" y="19791"/>
                    </a:cubicBezTo>
                    <a:cubicBezTo>
                      <a:pt x="15256" y="19791"/>
                      <a:pt x="15270" y="19788"/>
                      <a:pt x="15283" y="19782"/>
                    </a:cubicBezTo>
                    <a:cubicBezTo>
                      <a:pt x="15399" y="19723"/>
                      <a:pt x="15156" y="19063"/>
                      <a:pt x="15143" y="18934"/>
                    </a:cubicBezTo>
                    <a:cubicBezTo>
                      <a:pt x="15132" y="18586"/>
                      <a:pt x="15457" y="18331"/>
                      <a:pt x="15608" y="18041"/>
                    </a:cubicBezTo>
                    <a:cubicBezTo>
                      <a:pt x="15816" y="17670"/>
                      <a:pt x="15805" y="17217"/>
                      <a:pt x="15816" y="16799"/>
                    </a:cubicBezTo>
                    <a:cubicBezTo>
                      <a:pt x="15816" y="16614"/>
                      <a:pt x="15886" y="16394"/>
                      <a:pt x="15852" y="16219"/>
                    </a:cubicBezTo>
                    <a:cubicBezTo>
                      <a:pt x="15840" y="16138"/>
                      <a:pt x="15724" y="16010"/>
                      <a:pt x="15793" y="15941"/>
                    </a:cubicBezTo>
                    <a:cubicBezTo>
                      <a:pt x="15830" y="15912"/>
                      <a:pt x="15867" y="15900"/>
                      <a:pt x="15905" y="15900"/>
                    </a:cubicBezTo>
                    <a:cubicBezTo>
                      <a:pt x="16146" y="15900"/>
                      <a:pt x="16400" y="16407"/>
                      <a:pt x="16420" y="16567"/>
                    </a:cubicBezTo>
                    <a:cubicBezTo>
                      <a:pt x="16443" y="16742"/>
                      <a:pt x="16420" y="16927"/>
                      <a:pt x="16397" y="17101"/>
                    </a:cubicBezTo>
                    <a:cubicBezTo>
                      <a:pt x="16362" y="17519"/>
                      <a:pt x="16362" y="17936"/>
                      <a:pt x="16420" y="18354"/>
                    </a:cubicBezTo>
                    <a:cubicBezTo>
                      <a:pt x="16432" y="18459"/>
                      <a:pt x="16478" y="18598"/>
                      <a:pt x="16582" y="18609"/>
                    </a:cubicBezTo>
                    <a:cubicBezTo>
                      <a:pt x="16652" y="18609"/>
                      <a:pt x="16722" y="18540"/>
                      <a:pt x="16745" y="18470"/>
                    </a:cubicBezTo>
                    <a:cubicBezTo>
                      <a:pt x="16768" y="18389"/>
                      <a:pt x="16757" y="18308"/>
                      <a:pt x="16745" y="18238"/>
                    </a:cubicBezTo>
                    <a:cubicBezTo>
                      <a:pt x="16698" y="17995"/>
                      <a:pt x="16582" y="17403"/>
                      <a:pt x="16757" y="17194"/>
                    </a:cubicBezTo>
                    <a:cubicBezTo>
                      <a:pt x="16823" y="17119"/>
                      <a:pt x="16885" y="17086"/>
                      <a:pt x="16943" y="17086"/>
                    </a:cubicBezTo>
                    <a:cubicBezTo>
                      <a:pt x="17342" y="17086"/>
                      <a:pt x="17546" y="18652"/>
                      <a:pt x="17546" y="18865"/>
                    </a:cubicBezTo>
                    <a:cubicBezTo>
                      <a:pt x="17546" y="19155"/>
                      <a:pt x="17511" y="19445"/>
                      <a:pt x="17546" y="19736"/>
                    </a:cubicBezTo>
                    <a:cubicBezTo>
                      <a:pt x="17557" y="19932"/>
                      <a:pt x="17616" y="20234"/>
                      <a:pt x="17696" y="20409"/>
                    </a:cubicBezTo>
                    <a:cubicBezTo>
                      <a:pt x="17716" y="20459"/>
                      <a:pt x="17754" y="20492"/>
                      <a:pt x="17802" y="20492"/>
                    </a:cubicBezTo>
                    <a:cubicBezTo>
                      <a:pt x="17809" y="20492"/>
                      <a:pt x="17817" y="20491"/>
                      <a:pt x="17824" y="20489"/>
                    </a:cubicBezTo>
                    <a:cubicBezTo>
                      <a:pt x="17894" y="20466"/>
                      <a:pt x="17905" y="20362"/>
                      <a:pt x="17894" y="20280"/>
                    </a:cubicBezTo>
                    <a:cubicBezTo>
                      <a:pt x="17882" y="20084"/>
                      <a:pt x="17696" y="19318"/>
                      <a:pt x="17917" y="19248"/>
                    </a:cubicBezTo>
                    <a:cubicBezTo>
                      <a:pt x="17931" y="19244"/>
                      <a:pt x="17946" y="19242"/>
                      <a:pt x="17961" y="19242"/>
                    </a:cubicBezTo>
                    <a:cubicBezTo>
                      <a:pt x="18205" y="19242"/>
                      <a:pt x="18561" y="19755"/>
                      <a:pt x="18660" y="19886"/>
                    </a:cubicBezTo>
                    <a:cubicBezTo>
                      <a:pt x="18799" y="20072"/>
                      <a:pt x="18834" y="20327"/>
                      <a:pt x="19054" y="20455"/>
                    </a:cubicBezTo>
                    <a:cubicBezTo>
                      <a:pt x="19147" y="20293"/>
                      <a:pt x="19078" y="20084"/>
                      <a:pt x="18985" y="19921"/>
                    </a:cubicBezTo>
                    <a:cubicBezTo>
                      <a:pt x="18660" y="19341"/>
                      <a:pt x="17987" y="18958"/>
                      <a:pt x="17836" y="18308"/>
                    </a:cubicBezTo>
                    <a:cubicBezTo>
                      <a:pt x="17755" y="18006"/>
                      <a:pt x="17801" y="17681"/>
                      <a:pt x="17732" y="17368"/>
                    </a:cubicBezTo>
                    <a:cubicBezTo>
                      <a:pt x="17639" y="16939"/>
                      <a:pt x="17279" y="16672"/>
                      <a:pt x="17128" y="16278"/>
                    </a:cubicBezTo>
                    <a:cubicBezTo>
                      <a:pt x="17070" y="16149"/>
                      <a:pt x="17023" y="16010"/>
                      <a:pt x="17070" y="15871"/>
                    </a:cubicBezTo>
                    <a:cubicBezTo>
                      <a:pt x="17129" y="15860"/>
                      <a:pt x="17189" y="15854"/>
                      <a:pt x="17250" y="15854"/>
                    </a:cubicBezTo>
                    <a:cubicBezTo>
                      <a:pt x="17500" y="15854"/>
                      <a:pt x="17756" y="15947"/>
                      <a:pt x="17952" y="16115"/>
                    </a:cubicBezTo>
                    <a:cubicBezTo>
                      <a:pt x="18040" y="16203"/>
                      <a:pt x="18139" y="16313"/>
                      <a:pt x="18269" y="16313"/>
                    </a:cubicBezTo>
                    <a:cubicBezTo>
                      <a:pt x="18275" y="16313"/>
                      <a:pt x="18282" y="16312"/>
                      <a:pt x="18289" y="16312"/>
                    </a:cubicBezTo>
                    <a:cubicBezTo>
                      <a:pt x="18312" y="16103"/>
                      <a:pt x="18149" y="15929"/>
                      <a:pt x="17987" y="15813"/>
                    </a:cubicBezTo>
                    <a:cubicBezTo>
                      <a:pt x="17580" y="15535"/>
                      <a:pt x="17175" y="15535"/>
                      <a:pt x="16710" y="15476"/>
                    </a:cubicBezTo>
                    <a:cubicBezTo>
                      <a:pt x="16362" y="15442"/>
                      <a:pt x="16025" y="15419"/>
                      <a:pt x="15968" y="15001"/>
                    </a:cubicBezTo>
                    <a:cubicBezTo>
                      <a:pt x="15886" y="14548"/>
                      <a:pt x="15840" y="14154"/>
                      <a:pt x="15620" y="13736"/>
                    </a:cubicBezTo>
                    <a:cubicBezTo>
                      <a:pt x="15388" y="13307"/>
                      <a:pt x="15039" y="12889"/>
                      <a:pt x="14610" y="12645"/>
                    </a:cubicBezTo>
                    <a:cubicBezTo>
                      <a:pt x="14622" y="12575"/>
                      <a:pt x="14622" y="12495"/>
                      <a:pt x="14622" y="12413"/>
                    </a:cubicBezTo>
                    <a:lnTo>
                      <a:pt x="14622" y="12343"/>
                    </a:lnTo>
                    <a:lnTo>
                      <a:pt x="14622" y="12332"/>
                    </a:lnTo>
                    <a:lnTo>
                      <a:pt x="14622" y="12274"/>
                    </a:lnTo>
                    <a:lnTo>
                      <a:pt x="14622" y="12250"/>
                    </a:lnTo>
                    <a:cubicBezTo>
                      <a:pt x="14610" y="12239"/>
                      <a:pt x="14610" y="12216"/>
                      <a:pt x="14610" y="12193"/>
                    </a:cubicBezTo>
                    <a:lnTo>
                      <a:pt x="14610" y="12181"/>
                    </a:lnTo>
                    <a:cubicBezTo>
                      <a:pt x="14610" y="12158"/>
                      <a:pt x="14599" y="12147"/>
                      <a:pt x="14599" y="12123"/>
                    </a:cubicBezTo>
                    <a:lnTo>
                      <a:pt x="14599" y="12100"/>
                    </a:lnTo>
                    <a:cubicBezTo>
                      <a:pt x="14599" y="12088"/>
                      <a:pt x="14586" y="12077"/>
                      <a:pt x="14586" y="12054"/>
                    </a:cubicBezTo>
                    <a:lnTo>
                      <a:pt x="14586" y="12030"/>
                    </a:lnTo>
                    <a:cubicBezTo>
                      <a:pt x="14575" y="12018"/>
                      <a:pt x="14575" y="11995"/>
                      <a:pt x="14575" y="11984"/>
                    </a:cubicBezTo>
                    <a:cubicBezTo>
                      <a:pt x="14563" y="11972"/>
                      <a:pt x="14563" y="11961"/>
                      <a:pt x="14563" y="11949"/>
                    </a:cubicBezTo>
                    <a:cubicBezTo>
                      <a:pt x="14563" y="11938"/>
                      <a:pt x="14563" y="11938"/>
                      <a:pt x="14552" y="11926"/>
                    </a:cubicBezTo>
                    <a:cubicBezTo>
                      <a:pt x="14552" y="11902"/>
                      <a:pt x="14540" y="11879"/>
                      <a:pt x="14540" y="11868"/>
                    </a:cubicBezTo>
                    <a:lnTo>
                      <a:pt x="14540" y="11856"/>
                    </a:lnTo>
                    <a:cubicBezTo>
                      <a:pt x="14111" y="10499"/>
                      <a:pt x="12173" y="9466"/>
                      <a:pt x="9852" y="9466"/>
                    </a:cubicBezTo>
                    <a:cubicBezTo>
                      <a:pt x="7497" y="9466"/>
                      <a:pt x="5547" y="10522"/>
                      <a:pt x="5153" y="11902"/>
                    </a:cubicBezTo>
                    <a:cubicBezTo>
                      <a:pt x="5037" y="11810"/>
                      <a:pt x="4932" y="11717"/>
                      <a:pt x="4874" y="11636"/>
                    </a:cubicBezTo>
                    <a:cubicBezTo>
                      <a:pt x="4503" y="11102"/>
                      <a:pt x="4352" y="10452"/>
                      <a:pt x="4236" y="9826"/>
                    </a:cubicBezTo>
                    <a:cubicBezTo>
                      <a:pt x="4073" y="8932"/>
                      <a:pt x="3957" y="8015"/>
                      <a:pt x="3969" y="7110"/>
                    </a:cubicBezTo>
                    <a:lnTo>
                      <a:pt x="3969" y="7110"/>
                    </a:lnTo>
                    <a:lnTo>
                      <a:pt x="3969" y="7134"/>
                    </a:lnTo>
                    <a:cubicBezTo>
                      <a:pt x="3980" y="6809"/>
                      <a:pt x="4004" y="6495"/>
                      <a:pt x="4039" y="6182"/>
                    </a:cubicBezTo>
                    <a:lnTo>
                      <a:pt x="4039" y="6170"/>
                    </a:lnTo>
                    <a:cubicBezTo>
                      <a:pt x="4050" y="6136"/>
                      <a:pt x="4050" y="6100"/>
                      <a:pt x="4050" y="6077"/>
                    </a:cubicBezTo>
                    <a:cubicBezTo>
                      <a:pt x="4062" y="6066"/>
                      <a:pt x="4062" y="6054"/>
                      <a:pt x="4062" y="6054"/>
                    </a:cubicBezTo>
                    <a:cubicBezTo>
                      <a:pt x="4062" y="5996"/>
                      <a:pt x="4073" y="5950"/>
                      <a:pt x="4085" y="5891"/>
                    </a:cubicBezTo>
                    <a:lnTo>
                      <a:pt x="4085" y="5857"/>
                    </a:lnTo>
                    <a:cubicBezTo>
                      <a:pt x="4096" y="5834"/>
                      <a:pt x="4096" y="5822"/>
                      <a:pt x="4096" y="5799"/>
                    </a:cubicBezTo>
                    <a:cubicBezTo>
                      <a:pt x="4109" y="5775"/>
                      <a:pt x="4109" y="5752"/>
                      <a:pt x="4120" y="5729"/>
                    </a:cubicBezTo>
                    <a:lnTo>
                      <a:pt x="4120" y="5683"/>
                    </a:lnTo>
                    <a:cubicBezTo>
                      <a:pt x="4132" y="5648"/>
                      <a:pt x="4132" y="5625"/>
                      <a:pt x="4143" y="5602"/>
                    </a:cubicBezTo>
                    <a:cubicBezTo>
                      <a:pt x="4143" y="5590"/>
                      <a:pt x="4143" y="5567"/>
                      <a:pt x="4155" y="5555"/>
                    </a:cubicBezTo>
                    <a:cubicBezTo>
                      <a:pt x="4155" y="5520"/>
                      <a:pt x="4166" y="5474"/>
                      <a:pt x="4178" y="5439"/>
                    </a:cubicBezTo>
                    <a:cubicBezTo>
                      <a:pt x="4213" y="5300"/>
                      <a:pt x="4259" y="5149"/>
                      <a:pt x="4305" y="5010"/>
                    </a:cubicBezTo>
                    <a:lnTo>
                      <a:pt x="4341" y="4940"/>
                    </a:lnTo>
                    <a:cubicBezTo>
                      <a:pt x="4364" y="4882"/>
                      <a:pt x="4387" y="4824"/>
                      <a:pt x="4410" y="4778"/>
                    </a:cubicBezTo>
                    <a:cubicBezTo>
                      <a:pt x="4642" y="4267"/>
                      <a:pt x="5014" y="3838"/>
                      <a:pt x="5547" y="3733"/>
                    </a:cubicBezTo>
                    <a:cubicBezTo>
                      <a:pt x="5640" y="3710"/>
                      <a:pt x="5733" y="3699"/>
                      <a:pt x="5837" y="3699"/>
                    </a:cubicBezTo>
                    <a:cubicBezTo>
                      <a:pt x="5883" y="3699"/>
                      <a:pt x="5942" y="3699"/>
                      <a:pt x="6000" y="3710"/>
                    </a:cubicBezTo>
                    <a:cubicBezTo>
                      <a:pt x="6069" y="3710"/>
                      <a:pt x="6139" y="3722"/>
                      <a:pt x="6208" y="3722"/>
                    </a:cubicBezTo>
                    <a:cubicBezTo>
                      <a:pt x="6580" y="3756"/>
                      <a:pt x="6963" y="3803"/>
                      <a:pt x="7299" y="3988"/>
                    </a:cubicBezTo>
                    <a:cubicBezTo>
                      <a:pt x="7623" y="4162"/>
                      <a:pt x="7901" y="4509"/>
                      <a:pt x="7892" y="4879"/>
                    </a:cubicBezTo>
                    <a:lnTo>
                      <a:pt x="7892" y="4879"/>
                    </a:lnTo>
                    <a:cubicBezTo>
                      <a:pt x="7893" y="4858"/>
                      <a:pt x="7903" y="4846"/>
                      <a:pt x="7915" y="4824"/>
                    </a:cubicBezTo>
                    <a:lnTo>
                      <a:pt x="7915" y="4813"/>
                    </a:lnTo>
                    <a:cubicBezTo>
                      <a:pt x="7926" y="4790"/>
                      <a:pt x="7926" y="4778"/>
                      <a:pt x="7938" y="4766"/>
                    </a:cubicBezTo>
                    <a:lnTo>
                      <a:pt x="7938" y="4743"/>
                    </a:lnTo>
                    <a:cubicBezTo>
                      <a:pt x="7949" y="4731"/>
                      <a:pt x="7961" y="4708"/>
                      <a:pt x="7972" y="4685"/>
                    </a:cubicBezTo>
                    <a:cubicBezTo>
                      <a:pt x="7972" y="4661"/>
                      <a:pt x="7984" y="4650"/>
                      <a:pt x="7995" y="4627"/>
                    </a:cubicBezTo>
                    <a:lnTo>
                      <a:pt x="7995" y="4604"/>
                    </a:lnTo>
                    <a:cubicBezTo>
                      <a:pt x="8007" y="4592"/>
                      <a:pt x="8007" y="4581"/>
                      <a:pt x="8019" y="4569"/>
                    </a:cubicBezTo>
                    <a:lnTo>
                      <a:pt x="8019" y="4545"/>
                    </a:lnTo>
                    <a:cubicBezTo>
                      <a:pt x="8031" y="4522"/>
                      <a:pt x="8042" y="4511"/>
                      <a:pt x="8042" y="4488"/>
                    </a:cubicBezTo>
                    <a:lnTo>
                      <a:pt x="8042" y="4476"/>
                    </a:lnTo>
                    <a:cubicBezTo>
                      <a:pt x="8054" y="4465"/>
                      <a:pt x="8065" y="4441"/>
                      <a:pt x="8065" y="4429"/>
                    </a:cubicBezTo>
                    <a:cubicBezTo>
                      <a:pt x="8065" y="4418"/>
                      <a:pt x="8077" y="4406"/>
                      <a:pt x="8077" y="4406"/>
                    </a:cubicBezTo>
                    <a:cubicBezTo>
                      <a:pt x="8077" y="4395"/>
                      <a:pt x="8088" y="4372"/>
                      <a:pt x="8088" y="4360"/>
                    </a:cubicBezTo>
                    <a:cubicBezTo>
                      <a:pt x="8088" y="4360"/>
                      <a:pt x="8088" y="4349"/>
                      <a:pt x="8100" y="4337"/>
                    </a:cubicBezTo>
                    <a:cubicBezTo>
                      <a:pt x="8100" y="4325"/>
                      <a:pt x="8111" y="4302"/>
                      <a:pt x="8111" y="4290"/>
                    </a:cubicBezTo>
                    <a:cubicBezTo>
                      <a:pt x="8111" y="4279"/>
                      <a:pt x="8111" y="4279"/>
                      <a:pt x="8124" y="4267"/>
                    </a:cubicBezTo>
                    <a:cubicBezTo>
                      <a:pt x="8124" y="4256"/>
                      <a:pt x="8124" y="4233"/>
                      <a:pt x="8135" y="4221"/>
                    </a:cubicBezTo>
                    <a:cubicBezTo>
                      <a:pt x="8135" y="4209"/>
                      <a:pt x="8135" y="4209"/>
                      <a:pt x="8147" y="4197"/>
                    </a:cubicBezTo>
                    <a:cubicBezTo>
                      <a:pt x="8147" y="4186"/>
                      <a:pt x="8147" y="4174"/>
                      <a:pt x="8158" y="4163"/>
                    </a:cubicBezTo>
                    <a:lnTo>
                      <a:pt x="8158" y="4140"/>
                    </a:lnTo>
                    <a:cubicBezTo>
                      <a:pt x="8170" y="4117"/>
                      <a:pt x="8170" y="4104"/>
                      <a:pt x="8170" y="4081"/>
                    </a:cubicBezTo>
                    <a:cubicBezTo>
                      <a:pt x="8170" y="4070"/>
                      <a:pt x="8181" y="4070"/>
                      <a:pt x="8181" y="4058"/>
                    </a:cubicBezTo>
                    <a:cubicBezTo>
                      <a:pt x="8181" y="4047"/>
                      <a:pt x="8181" y="4035"/>
                      <a:pt x="8193" y="4012"/>
                    </a:cubicBezTo>
                    <a:lnTo>
                      <a:pt x="8193" y="3988"/>
                    </a:lnTo>
                    <a:cubicBezTo>
                      <a:pt x="8204" y="3977"/>
                      <a:pt x="8204" y="3965"/>
                      <a:pt x="8204" y="3954"/>
                    </a:cubicBezTo>
                    <a:cubicBezTo>
                      <a:pt x="8204" y="3942"/>
                      <a:pt x="8204" y="3931"/>
                      <a:pt x="8216" y="3931"/>
                    </a:cubicBezTo>
                    <a:cubicBezTo>
                      <a:pt x="8216" y="3908"/>
                      <a:pt x="8216" y="3896"/>
                      <a:pt x="8227" y="3872"/>
                    </a:cubicBezTo>
                    <a:lnTo>
                      <a:pt x="8227" y="3849"/>
                    </a:lnTo>
                    <a:cubicBezTo>
                      <a:pt x="8227" y="3838"/>
                      <a:pt x="8227" y="3826"/>
                      <a:pt x="8240" y="3803"/>
                    </a:cubicBezTo>
                    <a:lnTo>
                      <a:pt x="8240" y="3780"/>
                    </a:lnTo>
                    <a:cubicBezTo>
                      <a:pt x="8240" y="3768"/>
                      <a:pt x="8240" y="3756"/>
                      <a:pt x="8251" y="3745"/>
                    </a:cubicBezTo>
                    <a:lnTo>
                      <a:pt x="8251" y="3722"/>
                    </a:lnTo>
                    <a:lnTo>
                      <a:pt x="8251" y="3664"/>
                    </a:lnTo>
                    <a:cubicBezTo>
                      <a:pt x="8263" y="3652"/>
                      <a:pt x="8263" y="3652"/>
                      <a:pt x="8263" y="3640"/>
                    </a:cubicBezTo>
                    <a:lnTo>
                      <a:pt x="8263" y="3594"/>
                    </a:lnTo>
                    <a:lnTo>
                      <a:pt x="8263" y="3571"/>
                    </a:lnTo>
                    <a:cubicBezTo>
                      <a:pt x="8263" y="3560"/>
                      <a:pt x="8263" y="3547"/>
                      <a:pt x="8274" y="3536"/>
                    </a:cubicBezTo>
                    <a:lnTo>
                      <a:pt x="8274" y="3513"/>
                    </a:lnTo>
                    <a:lnTo>
                      <a:pt x="8274" y="3455"/>
                    </a:lnTo>
                    <a:lnTo>
                      <a:pt x="8274" y="3431"/>
                    </a:lnTo>
                    <a:lnTo>
                      <a:pt x="8274" y="3385"/>
                    </a:lnTo>
                    <a:lnTo>
                      <a:pt x="8274" y="3362"/>
                    </a:lnTo>
                    <a:lnTo>
                      <a:pt x="8274" y="3327"/>
                    </a:lnTo>
                    <a:lnTo>
                      <a:pt x="8274" y="3304"/>
                    </a:lnTo>
                    <a:cubicBezTo>
                      <a:pt x="8274" y="3281"/>
                      <a:pt x="8274" y="3269"/>
                      <a:pt x="8263" y="3246"/>
                    </a:cubicBezTo>
                    <a:cubicBezTo>
                      <a:pt x="8251" y="3060"/>
                      <a:pt x="8216" y="2887"/>
                      <a:pt x="8135" y="2712"/>
                    </a:cubicBezTo>
                    <a:cubicBezTo>
                      <a:pt x="7938" y="2271"/>
                      <a:pt x="7531" y="1958"/>
                      <a:pt x="7114" y="1726"/>
                    </a:cubicBezTo>
                    <a:cubicBezTo>
                      <a:pt x="6691" y="1496"/>
                      <a:pt x="6201" y="1332"/>
                      <a:pt x="5727" y="1332"/>
                    </a:cubicBezTo>
                    <a:cubicBezTo>
                      <a:pt x="5460" y="1332"/>
                      <a:pt x="5198" y="1384"/>
                      <a:pt x="4955" y="1505"/>
                    </a:cubicBezTo>
                    <a:cubicBezTo>
                      <a:pt x="4294" y="1830"/>
                      <a:pt x="3957" y="2562"/>
                      <a:pt x="3679" y="3246"/>
                    </a:cubicBezTo>
                    <a:cubicBezTo>
                      <a:pt x="3702" y="2562"/>
                      <a:pt x="3656" y="1865"/>
                      <a:pt x="3377" y="1239"/>
                    </a:cubicBezTo>
                    <a:cubicBezTo>
                      <a:pt x="3087" y="612"/>
                      <a:pt x="2518" y="89"/>
                      <a:pt x="1845" y="9"/>
                    </a:cubicBezTo>
                    <a:cubicBezTo>
                      <a:pt x="1792" y="3"/>
                      <a:pt x="1737" y="0"/>
                      <a:pt x="16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36" name="Google Shape;3936;p70"/>
              <p:cNvGrpSpPr/>
              <p:nvPr/>
            </p:nvGrpSpPr>
            <p:grpSpPr>
              <a:xfrm>
                <a:off x="4144562" y="452096"/>
                <a:ext cx="855365" cy="1008588"/>
                <a:chOff x="5338697" y="539400"/>
                <a:chExt cx="1630198" cy="1922218"/>
              </a:xfrm>
            </p:grpSpPr>
            <p:sp>
              <p:nvSpPr>
                <p:cNvPr id="3937" name="Google Shape;3937;p70"/>
                <p:cNvSpPr/>
                <p:nvPr/>
              </p:nvSpPr>
              <p:spPr>
                <a:xfrm>
                  <a:off x="5338697" y="539400"/>
                  <a:ext cx="718904" cy="109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9" h="12836" extrusionOk="0">
                      <a:moveTo>
                        <a:pt x="1676" y="0"/>
                      </a:moveTo>
                      <a:cubicBezTo>
                        <a:pt x="1166" y="0"/>
                        <a:pt x="663" y="257"/>
                        <a:pt x="372" y="672"/>
                      </a:cubicBezTo>
                      <a:cubicBezTo>
                        <a:pt x="47" y="1137"/>
                        <a:pt x="1" y="1786"/>
                        <a:pt x="256" y="2297"/>
                      </a:cubicBezTo>
                      <a:cubicBezTo>
                        <a:pt x="413" y="2075"/>
                        <a:pt x="676" y="1974"/>
                        <a:pt x="949" y="1974"/>
                      </a:cubicBezTo>
                      <a:cubicBezTo>
                        <a:pt x="1161" y="1974"/>
                        <a:pt x="1378" y="2035"/>
                        <a:pt x="1556" y="2147"/>
                      </a:cubicBezTo>
                      <a:cubicBezTo>
                        <a:pt x="1962" y="2402"/>
                        <a:pt x="2194" y="2854"/>
                        <a:pt x="2379" y="3307"/>
                      </a:cubicBezTo>
                      <a:cubicBezTo>
                        <a:pt x="2959" y="4769"/>
                        <a:pt x="3076" y="6358"/>
                        <a:pt x="3134" y="7925"/>
                      </a:cubicBezTo>
                      <a:cubicBezTo>
                        <a:pt x="3145" y="8377"/>
                        <a:pt x="3145" y="8831"/>
                        <a:pt x="3227" y="9283"/>
                      </a:cubicBezTo>
                      <a:cubicBezTo>
                        <a:pt x="3366" y="10061"/>
                        <a:pt x="3725" y="10791"/>
                        <a:pt x="4132" y="11464"/>
                      </a:cubicBezTo>
                      <a:cubicBezTo>
                        <a:pt x="4364" y="11848"/>
                        <a:pt x="4619" y="12312"/>
                        <a:pt x="4991" y="12590"/>
                      </a:cubicBezTo>
                      <a:cubicBezTo>
                        <a:pt x="5130" y="12694"/>
                        <a:pt x="5459" y="12836"/>
                        <a:pt x="5675" y="12836"/>
                      </a:cubicBezTo>
                      <a:cubicBezTo>
                        <a:pt x="5819" y="12836"/>
                        <a:pt x="5912" y="12772"/>
                        <a:pt x="5860" y="12590"/>
                      </a:cubicBezTo>
                      <a:cubicBezTo>
                        <a:pt x="5768" y="12265"/>
                        <a:pt x="5095" y="11928"/>
                        <a:pt x="4886" y="11627"/>
                      </a:cubicBezTo>
                      <a:cubicBezTo>
                        <a:pt x="4503" y="11105"/>
                        <a:pt x="4364" y="10443"/>
                        <a:pt x="4248" y="9828"/>
                      </a:cubicBezTo>
                      <a:cubicBezTo>
                        <a:pt x="3981" y="8377"/>
                        <a:pt x="3841" y="6869"/>
                        <a:pt x="4190" y="5442"/>
                      </a:cubicBezTo>
                      <a:cubicBezTo>
                        <a:pt x="4375" y="4687"/>
                        <a:pt x="4793" y="3875"/>
                        <a:pt x="5548" y="3725"/>
                      </a:cubicBezTo>
                      <a:cubicBezTo>
                        <a:pt x="5647" y="3709"/>
                        <a:pt x="5748" y="3703"/>
                        <a:pt x="5850" y="3703"/>
                      </a:cubicBezTo>
                      <a:cubicBezTo>
                        <a:pt x="5974" y="3703"/>
                        <a:pt x="6099" y="3712"/>
                        <a:pt x="6221" y="3725"/>
                      </a:cubicBezTo>
                      <a:cubicBezTo>
                        <a:pt x="6592" y="3759"/>
                        <a:pt x="6974" y="3806"/>
                        <a:pt x="7311" y="3991"/>
                      </a:cubicBezTo>
                      <a:cubicBezTo>
                        <a:pt x="7636" y="4166"/>
                        <a:pt x="7903" y="4502"/>
                        <a:pt x="7892" y="4885"/>
                      </a:cubicBezTo>
                      <a:cubicBezTo>
                        <a:pt x="8193" y="4189"/>
                        <a:pt x="8449" y="3400"/>
                        <a:pt x="8147" y="2715"/>
                      </a:cubicBezTo>
                      <a:cubicBezTo>
                        <a:pt x="7949" y="2274"/>
                        <a:pt x="7544" y="1949"/>
                        <a:pt x="7126" y="1717"/>
                      </a:cubicBezTo>
                      <a:cubicBezTo>
                        <a:pt x="6703" y="1487"/>
                        <a:pt x="6214" y="1329"/>
                        <a:pt x="5741" y="1329"/>
                      </a:cubicBezTo>
                      <a:cubicBezTo>
                        <a:pt x="5473" y="1329"/>
                        <a:pt x="5211" y="1379"/>
                        <a:pt x="4967" y="1497"/>
                      </a:cubicBezTo>
                      <a:cubicBezTo>
                        <a:pt x="4306" y="1833"/>
                        <a:pt x="3970" y="2564"/>
                        <a:pt x="3679" y="3249"/>
                      </a:cubicBezTo>
                      <a:cubicBezTo>
                        <a:pt x="3714" y="2564"/>
                        <a:pt x="3668" y="1856"/>
                        <a:pt x="3389" y="1241"/>
                      </a:cubicBezTo>
                      <a:cubicBezTo>
                        <a:pt x="3099" y="615"/>
                        <a:pt x="2531" y="92"/>
                        <a:pt x="1858" y="11"/>
                      </a:cubicBezTo>
                      <a:cubicBezTo>
                        <a:pt x="1797" y="4"/>
                        <a:pt x="1737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70"/>
                <p:cNvSpPr/>
                <p:nvPr/>
              </p:nvSpPr>
              <p:spPr>
                <a:xfrm>
                  <a:off x="5344653" y="661757"/>
                  <a:ext cx="497081" cy="969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11398" extrusionOk="0">
                      <a:moveTo>
                        <a:pt x="24" y="0"/>
                      </a:moveTo>
                      <a:lnTo>
                        <a:pt x="24" y="0"/>
                      </a:lnTo>
                      <a:cubicBezTo>
                        <a:pt x="1" y="291"/>
                        <a:pt x="47" y="593"/>
                        <a:pt x="186" y="859"/>
                      </a:cubicBezTo>
                      <a:cubicBezTo>
                        <a:pt x="343" y="637"/>
                        <a:pt x="606" y="536"/>
                        <a:pt x="879" y="536"/>
                      </a:cubicBezTo>
                      <a:cubicBezTo>
                        <a:pt x="1091" y="536"/>
                        <a:pt x="1308" y="597"/>
                        <a:pt x="1486" y="709"/>
                      </a:cubicBezTo>
                      <a:cubicBezTo>
                        <a:pt x="1892" y="964"/>
                        <a:pt x="2124" y="1416"/>
                        <a:pt x="2309" y="1869"/>
                      </a:cubicBezTo>
                      <a:cubicBezTo>
                        <a:pt x="2889" y="3331"/>
                        <a:pt x="3006" y="4920"/>
                        <a:pt x="3064" y="6487"/>
                      </a:cubicBezTo>
                      <a:cubicBezTo>
                        <a:pt x="3075" y="6939"/>
                        <a:pt x="3075" y="7393"/>
                        <a:pt x="3157" y="7845"/>
                      </a:cubicBezTo>
                      <a:cubicBezTo>
                        <a:pt x="3296" y="8623"/>
                        <a:pt x="3655" y="9353"/>
                        <a:pt x="4062" y="10026"/>
                      </a:cubicBezTo>
                      <a:cubicBezTo>
                        <a:pt x="4294" y="10410"/>
                        <a:pt x="4549" y="10874"/>
                        <a:pt x="4921" y="11152"/>
                      </a:cubicBezTo>
                      <a:cubicBezTo>
                        <a:pt x="5060" y="11256"/>
                        <a:pt x="5389" y="11398"/>
                        <a:pt x="5605" y="11398"/>
                      </a:cubicBezTo>
                      <a:cubicBezTo>
                        <a:pt x="5749" y="11398"/>
                        <a:pt x="5842" y="11334"/>
                        <a:pt x="5790" y="11152"/>
                      </a:cubicBezTo>
                      <a:cubicBezTo>
                        <a:pt x="5779" y="11117"/>
                        <a:pt x="5767" y="11094"/>
                        <a:pt x="5756" y="11071"/>
                      </a:cubicBezTo>
                      <a:cubicBezTo>
                        <a:pt x="5722" y="11095"/>
                        <a:pt x="5672" y="11106"/>
                        <a:pt x="5613" y="11106"/>
                      </a:cubicBezTo>
                      <a:cubicBezTo>
                        <a:pt x="5396" y="11106"/>
                        <a:pt x="5057" y="10962"/>
                        <a:pt x="4921" y="10862"/>
                      </a:cubicBezTo>
                      <a:cubicBezTo>
                        <a:pt x="4549" y="10583"/>
                        <a:pt x="4294" y="10119"/>
                        <a:pt x="4062" y="9737"/>
                      </a:cubicBezTo>
                      <a:cubicBezTo>
                        <a:pt x="3655" y="9063"/>
                        <a:pt x="3296" y="8332"/>
                        <a:pt x="3157" y="7555"/>
                      </a:cubicBezTo>
                      <a:cubicBezTo>
                        <a:pt x="3075" y="7102"/>
                        <a:pt x="3075" y="6650"/>
                        <a:pt x="3064" y="6197"/>
                      </a:cubicBezTo>
                      <a:cubicBezTo>
                        <a:pt x="3006" y="4631"/>
                        <a:pt x="2889" y="3029"/>
                        <a:pt x="2309" y="1578"/>
                      </a:cubicBezTo>
                      <a:cubicBezTo>
                        <a:pt x="2124" y="1126"/>
                        <a:pt x="1892" y="673"/>
                        <a:pt x="1486" y="418"/>
                      </a:cubicBezTo>
                      <a:cubicBezTo>
                        <a:pt x="1308" y="307"/>
                        <a:pt x="1091" y="246"/>
                        <a:pt x="880" y="246"/>
                      </a:cubicBezTo>
                      <a:cubicBezTo>
                        <a:pt x="607" y="246"/>
                        <a:pt x="343" y="347"/>
                        <a:pt x="186" y="569"/>
                      </a:cubicBezTo>
                      <a:cubicBezTo>
                        <a:pt x="93" y="395"/>
                        <a:pt x="47" y="198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70"/>
                <p:cNvSpPr/>
                <p:nvPr/>
              </p:nvSpPr>
              <p:spPr>
                <a:xfrm>
                  <a:off x="5651651" y="773392"/>
                  <a:ext cx="1106" cy="17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09" extrusionOk="0">
                      <a:moveTo>
                        <a:pt x="13" y="0"/>
                      </a:moveTo>
                      <a:cubicBezTo>
                        <a:pt x="13" y="70"/>
                        <a:pt x="13" y="139"/>
                        <a:pt x="1" y="209"/>
                      </a:cubicBezTo>
                      <a:cubicBezTo>
                        <a:pt x="13" y="197"/>
                        <a:pt x="13" y="197"/>
                        <a:pt x="13" y="186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73AE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70"/>
                <p:cNvSpPr/>
                <p:nvPr/>
              </p:nvSpPr>
              <p:spPr>
                <a:xfrm>
                  <a:off x="5676412" y="815766"/>
                  <a:ext cx="370301" cy="33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2" h="3889" extrusionOk="0">
                      <a:moveTo>
                        <a:pt x="4305" y="1"/>
                      </a:moveTo>
                      <a:lnTo>
                        <a:pt x="4305" y="1"/>
                      </a:lnTo>
                      <a:cubicBezTo>
                        <a:pt x="4271" y="454"/>
                        <a:pt x="4108" y="918"/>
                        <a:pt x="3923" y="1347"/>
                      </a:cubicBezTo>
                      <a:cubicBezTo>
                        <a:pt x="3934" y="964"/>
                        <a:pt x="3667" y="627"/>
                        <a:pt x="3342" y="441"/>
                      </a:cubicBezTo>
                      <a:cubicBezTo>
                        <a:pt x="3005" y="268"/>
                        <a:pt x="2623" y="221"/>
                        <a:pt x="2252" y="186"/>
                      </a:cubicBezTo>
                      <a:cubicBezTo>
                        <a:pt x="2124" y="173"/>
                        <a:pt x="1993" y="159"/>
                        <a:pt x="1862" y="159"/>
                      </a:cubicBezTo>
                      <a:cubicBezTo>
                        <a:pt x="1767" y="159"/>
                        <a:pt x="1672" y="167"/>
                        <a:pt x="1579" y="186"/>
                      </a:cubicBezTo>
                      <a:cubicBezTo>
                        <a:pt x="824" y="337"/>
                        <a:pt x="406" y="1150"/>
                        <a:pt x="221" y="1892"/>
                      </a:cubicBezTo>
                      <a:cubicBezTo>
                        <a:pt x="58" y="2542"/>
                        <a:pt x="1" y="3215"/>
                        <a:pt x="12" y="3888"/>
                      </a:cubicBezTo>
                      <a:cubicBezTo>
                        <a:pt x="24" y="3308"/>
                        <a:pt x="81" y="2739"/>
                        <a:pt x="221" y="2194"/>
                      </a:cubicBezTo>
                      <a:cubicBezTo>
                        <a:pt x="406" y="1439"/>
                        <a:pt x="824" y="627"/>
                        <a:pt x="1579" y="477"/>
                      </a:cubicBezTo>
                      <a:cubicBezTo>
                        <a:pt x="1678" y="461"/>
                        <a:pt x="1779" y="455"/>
                        <a:pt x="1881" y="455"/>
                      </a:cubicBezTo>
                      <a:cubicBezTo>
                        <a:pt x="2005" y="455"/>
                        <a:pt x="2130" y="464"/>
                        <a:pt x="2252" y="477"/>
                      </a:cubicBezTo>
                      <a:cubicBezTo>
                        <a:pt x="2623" y="511"/>
                        <a:pt x="3005" y="558"/>
                        <a:pt x="3342" y="743"/>
                      </a:cubicBezTo>
                      <a:cubicBezTo>
                        <a:pt x="3667" y="918"/>
                        <a:pt x="3934" y="1254"/>
                        <a:pt x="3923" y="1637"/>
                      </a:cubicBezTo>
                      <a:cubicBezTo>
                        <a:pt x="4143" y="1115"/>
                        <a:pt x="4352" y="546"/>
                        <a:pt x="43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70"/>
                <p:cNvSpPr/>
                <p:nvPr/>
              </p:nvSpPr>
              <p:spPr>
                <a:xfrm>
                  <a:off x="6402212" y="1595597"/>
                  <a:ext cx="566683" cy="86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0" h="10178" extrusionOk="0">
                      <a:moveTo>
                        <a:pt x="1274" y="1"/>
                      </a:moveTo>
                      <a:cubicBezTo>
                        <a:pt x="1164" y="1"/>
                        <a:pt x="1053" y="13"/>
                        <a:pt x="939" y="38"/>
                      </a:cubicBezTo>
                      <a:cubicBezTo>
                        <a:pt x="927" y="316"/>
                        <a:pt x="1136" y="549"/>
                        <a:pt x="1368" y="688"/>
                      </a:cubicBezTo>
                      <a:cubicBezTo>
                        <a:pt x="1612" y="827"/>
                        <a:pt x="1868" y="920"/>
                        <a:pt x="2100" y="1070"/>
                      </a:cubicBezTo>
                      <a:cubicBezTo>
                        <a:pt x="2123" y="1093"/>
                        <a:pt x="2146" y="1117"/>
                        <a:pt x="2169" y="1129"/>
                      </a:cubicBezTo>
                      <a:cubicBezTo>
                        <a:pt x="2448" y="1361"/>
                        <a:pt x="2621" y="1697"/>
                        <a:pt x="2726" y="2034"/>
                      </a:cubicBezTo>
                      <a:cubicBezTo>
                        <a:pt x="2912" y="2684"/>
                        <a:pt x="2993" y="3507"/>
                        <a:pt x="2598" y="4087"/>
                      </a:cubicBezTo>
                      <a:cubicBezTo>
                        <a:pt x="2448" y="4308"/>
                        <a:pt x="2262" y="4540"/>
                        <a:pt x="2250" y="4819"/>
                      </a:cubicBezTo>
                      <a:cubicBezTo>
                        <a:pt x="2250" y="4865"/>
                        <a:pt x="2273" y="4923"/>
                        <a:pt x="2320" y="4923"/>
                      </a:cubicBezTo>
                      <a:cubicBezTo>
                        <a:pt x="2332" y="4923"/>
                        <a:pt x="2355" y="4900"/>
                        <a:pt x="2366" y="4888"/>
                      </a:cubicBezTo>
                      <a:cubicBezTo>
                        <a:pt x="2471" y="4760"/>
                        <a:pt x="2552" y="4633"/>
                        <a:pt x="2621" y="4494"/>
                      </a:cubicBezTo>
                      <a:cubicBezTo>
                        <a:pt x="2650" y="4438"/>
                        <a:pt x="2706" y="4375"/>
                        <a:pt x="2758" y="4375"/>
                      </a:cubicBezTo>
                      <a:cubicBezTo>
                        <a:pt x="2771" y="4375"/>
                        <a:pt x="2784" y="4380"/>
                        <a:pt x="2796" y="4389"/>
                      </a:cubicBezTo>
                      <a:cubicBezTo>
                        <a:pt x="2807" y="4412"/>
                        <a:pt x="2807" y="4435"/>
                        <a:pt x="2819" y="4471"/>
                      </a:cubicBezTo>
                      <a:cubicBezTo>
                        <a:pt x="2946" y="5840"/>
                        <a:pt x="1589" y="6397"/>
                        <a:pt x="1171" y="7581"/>
                      </a:cubicBezTo>
                      <a:cubicBezTo>
                        <a:pt x="1125" y="7697"/>
                        <a:pt x="1090" y="7813"/>
                        <a:pt x="1020" y="7917"/>
                      </a:cubicBezTo>
                      <a:cubicBezTo>
                        <a:pt x="823" y="8242"/>
                        <a:pt x="545" y="8277"/>
                        <a:pt x="220" y="8416"/>
                      </a:cubicBezTo>
                      <a:cubicBezTo>
                        <a:pt x="127" y="8450"/>
                        <a:pt x="34" y="8520"/>
                        <a:pt x="22" y="8613"/>
                      </a:cubicBezTo>
                      <a:cubicBezTo>
                        <a:pt x="1" y="8698"/>
                        <a:pt x="67" y="8802"/>
                        <a:pt x="149" y="8802"/>
                      </a:cubicBezTo>
                      <a:cubicBezTo>
                        <a:pt x="157" y="8802"/>
                        <a:pt x="165" y="8801"/>
                        <a:pt x="173" y="8799"/>
                      </a:cubicBezTo>
                      <a:cubicBezTo>
                        <a:pt x="254" y="8775"/>
                        <a:pt x="277" y="8695"/>
                        <a:pt x="336" y="8636"/>
                      </a:cubicBezTo>
                      <a:cubicBezTo>
                        <a:pt x="385" y="8599"/>
                        <a:pt x="447" y="8585"/>
                        <a:pt x="509" y="8585"/>
                      </a:cubicBezTo>
                      <a:cubicBezTo>
                        <a:pt x="566" y="8585"/>
                        <a:pt x="623" y="8597"/>
                        <a:pt x="672" y="8613"/>
                      </a:cubicBezTo>
                      <a:cubicBezTo>
                        <a:pt x="730" y="8625"/>
                        <a:pt x="800" y="8659"/>
                        <a:pt x="834" y="8706"/>
                      </a:cubicBezTo>
                      <a:cubicBezTo>
                        <a:pt x="870" y="8752"/>
                        <a:pt x="870" y="8811"/>
                        <a:pt x="881" y="8868"/>
                      </a:cubicBezTo>
                      <a:cubicBezTo>
                        <a:pt x="881" y="9019"/>
                        <a:pt x="893" y="9159"/>
                        <a:pt x="834" y="9298"/>
                      </a:cubicBezTo>
                      <a:cubicBezTo>
                        <a:pt x="742" y="9553"/>
                        <a:pt x="243" y="9600"/>
                        <a:pt x="277" y="9936"/>
                      </a:cubicBezTo>
                      <a:cubicBezTo>
                        <a:pt x="299" y="10110"/>
                        <a:pt x="424" y="10177"/>
                        <a:pt x="566" y="10177"/>
                      </a:cubicBezTo>
                      <a:cubicBezTo>
                        <a:pt x="725" y="10177"/>
                        <a:pt x="906" y="10093"/>
                        <a:pt x="986" y="9982"/>
                      </a:cubicBezTo>
                      <a:cubicBezTo>
                        <a:pt x="1218" y="9680"/>
                        <a:pt x="1252" y="9298"/>
                        <a:pt x="1264" y="8927"/>
                      </a:cubicBezTo>
                      <a:cubicBezTo>
                        <a:pt x="1287" y="8230"/>
                        <a:pt x="1531" y="7534"/>
                        <a:pt x="1948" y="6977"/>
                      </a:cubicBezTo>
                      <a:cubicBezTo>
                        <a:pt x="2053" y="6826"/>
                        <a:pt x="2169" y="6722"/>
                        <a:pt x="2366" y="6722"/>
                      </a:cubicBezTo>
                      <a:cubicBezTo>
                        <a:pt x="2401" y="6722"/>
                        <a:pt x="2436" y="6733"/>
                        <a:pt x="2459" y="6756"/>
                      </a:cubicBezTo>
                      <a:cubicBezTo>
                        <a:pt x="2482" y="6779"/>
                        <a:pt x="2494" y="6815"/>
                        <a:pt x="2505" y="6849"/>
                      </a:cubicBezTo>
                      <a:cubicBezTo>
                        <a:pt x="2529" y="6954"/>
                        <a:pt x="2552" y="7058"/>
                        <a:pt x="2575" y="7151"/>
                      </a:cubicBezTo>
                      <a:cubicBezTo>
                        <a:pt x="2587" y="7209"/>
                        <a:pt x="2598" y="7279"/>
                        <a:pt x="2634" y="7325"/>
                      </a:cubicBezTo>
                      <a:cubicBezTo>
                        <a:pt x="2668" y="7359"/>
                        <a:pt x="2714" y="7381"/>
                        <a:pt x="2755" y="7381"/>
                      </a:cubicBezTo>
                      <a:cubicBezTo>
                        <a:pt x="2769" y="7381"/>
                        <a:pt x="2784" y="7378"/>
                        <a:pt x="2796" y="7372"/>
                      </a:cubicBezTo>
                      <a:cubicBezTo>
                        <a:pt x="2912" y="7302"/>
                        <a:pt x="2668" y="6640"/>
                        <a:pt x="2657" y="6524"/>
                      </a:cubicBezTo>
                      <a:cubicBezTo>
                        <a:pt x="2634" y="6176"/>
                        <a:pt x="2958" y="5910"/>
                        <a:pt x="3121" y="5631"/>
                      </a:cubicBezTo>
                      <a:cubicBezTo>
                        <a:pt x="3318" y="5260"/>
                        <a:pt x="3307" y="4807"/>
                        <a:pt x="3318" y="4378"/>
                      </a:cubicBezTo>
                      <a:cubicBezTo>
                        <a:pt x="3330" y="4203"/>
                        <a:pt x="3387" y="3983"/>
                        <a:pt x="3364" y="3809"/>
                      </a:cubicBezTo>
                      <a:cubicBezTo>
                        <a:pt x="3353" y="3728"/>
                        <a:pt x="3237" y="3589"/>
                        <a:pt x="3307" y="3530"/>
                      </a:cubicBezTo>
                      <a:cubicBezTo>
                        <a:pt x="3342" y="3499"/>
                        <a:pt x="3380" y="3486"/>
                        <a:pt x="3418" y="3486"/>
                      </a:cubicBezTo>
                      <a:cubicBezTo>
                        <a:pt x="3650" y="3486"/>
                        <a:pt x="3903" y="3996"/>
                        <a:pt x="3933" y="4146"/>
                      </a:cubicBezTo>
                      <a:cubicBezTo>
                        <a:pt x="3956" y="4331"/>
                        <a:pt x="3933" y="4505"/>
                        <a:pt x="3910" y="4691"/>
                      </a:cubicBezTo>
                      <a:cubicBezTo>
                        <a:pt x="3864" y="5108"/>
                        <a:pt x="3875" y="5526"/>
                        <a:pt x="3921" y="5944"/>
                      </a:cubicBezTo>
                      <a:cubicBezTo>
                        <a:pt x="3944" y="6049"/>
                        <a:pt x="3980" y="6176"/>
                        <a:pt x="4084" y="6188"/>
                      </a:cubicBezTo>
                      <a:cubicBezTo>
                        <a:pt x="4089" y="6189"/>
                        <a:pt x="4095" y="6189"/>
                        <a:pt x="4101" y="6189"/>
                      </a:cubicBezTo>
                      <a:cubicBezTo>
                        <a:pt x="4175" y="6189"/>
                        <a:pt x="4237" y="6125"/>
                        <a:pt x="4258" y="6060"/>
                      </a:cubicBezTo>
                      <a:cubicBezTo>
                        <a:pt x="4281" y="5979"/>
                        <a:pt x="4258" y="5898"/>
                        <a:pt x="4246" y="5828"/>
                      </a:cubicBezTo>
                      <a:cubicBezTo>
                        <a:pt x="4212" y="5585"/>
                        <a:pt x="4084" y="4981"/>
                        <a:pt x="4269" y="4772"/>
                      </a:cubicBezTo>
                      <a:cubicBezTo>
                        <a:pt x="4333" y="4700"/>
                        <a:pt x="4393" y="4668"/>
                        <a:pt x="4449" y="4668"/>
                      </a:cubicBezTo>
                      <a:cubicBezTo>
                        <a:pt x="4845" y="4668"/>
                        <a:pt x="5058" y="6242"/>
                        <a:pt x="5058" y="6455"/>
                      </a:cubicBezTo>
                      <a:cubicBezTo>
                        <a:pt x="5058" y="6745"/>
                        <a:pt x="5024" y="7035"/>
                        <a:pt x="5047" y="7325"/>
                      </a:cubicBezTo>
                      <a:cubicBezTo>
                        <a:pt x="5070" y="7522"/>
                        <a:pt x="5117" y="7824"/>
                        <a:pt x="5198" y="7998"/>
                      </a:cubicBezTo>
                      <a:cubicBezTo>
                        <a:pt x="5216" y="8036"/>
                        <a:pt x="5259" y="8074"/>
                        <a:pt x="5305" y="8074"/>
                      </a:cubicBezTo>
                      <a:cubicBezTo>
                        <a:pt x="5316" y="8074"/>
                        <a:pt x="5326" y="8072"/>
                        <a:pt x="5337" y="8068"/>
                      </a:cubicBezTo>
                      <a:cubicBezTo>
                        <a:pt x="5406" y="8045"/>
                        <a:pt x="5418" y="7952"/>
                        <a:pt x="5406" y="7870"/>
                      </a:cubicBezTo>
                      <a:cubicBezTo>
                        <a:pt x="5383" y="7673"/>
                        <a:pt x="5198" y="6908"/>
                        <a:pt x="5418" y="6838"/>
                      </a:cubicBezTo>
                      <a:cubicBezTo>
                        <a:pt x="5434" y="6833"/>
                        <a:pt x="5451" y="6830"/>
                        <a:pt x="5468" y="6830"/>
                      </a:cubicBezTo>
                      <a:cubicBezTo>
                        <a:pt x="5712" y="6830"/>
                        <a:pt x="6063" y="7346"/>
                        <a:pt x="6161" y="7476"/>
                      </a:cubicBezTo>
                      <a:cubicBezTo>
                        <a:pt x="6300" y="7661"/>
                        <a:pt x="6347" y="7917"/>
                        <a:pt x="6556" y="8045"/>
                      </a:cubicBezTo>
                      <a:cubicBezTo>
                        <a:pt x="6660" y="7882"/>
                        <a:pt x="6590" y="7673"/>
                        <a:pt x="6497" y="7511"/>
                      </a:cubicBezTo>
                      <a:cubicBezTo>
                        <a:pt x="6161" y="6931"/>
                        <a:pt x="5499" y="6547"/>
                        <a:pt x="5337" y="5898"/>
                      </a:cubicBezTo>
                      <a:cubicBezTo>
                        <a:pt x="5267" y="5596"/>
                        <a:pt x="5314" y="5260"/>
                        <a:pt x="5244" y="4958"/>
                      </a:cubicBezTo>
                      <a:cubicBezTo>
                        <a:pt x="5140" y="4517"/>
                        <a:pt x="4780" y="4262"/>
                        <a:pt x="4629" y="3855"/>
                      </a:cubicBezTo>
                      <a:cubicBezTo>
                        <a:pt x="4583" y="3728"/>
                        <a:pt x="4537" y="3589"/>
                        <a:pt x="4571" y="3461"/>
                      </a:cubicBezTo>
                      <a:cubicBezTo>
                        <a:pt x="4632" y="3449"/>
                        <a:pt x="4695" y="3444"/>
                        <a:pt x="4757" y="3444"/>
                      </a:cubicBezTo>
                      <a:cubicBezTo>
                        <a:pt x="5012" y="3444"/>
                        <a:pt x="5266" y="3537"/>
                        <a:pt x="5453" y="3705"/>
                      </a:cubicBezTo>
                      <a:cubicBezTo>
                        <a:pt x="5558" y="3798"/>
                        <a:pt x="5662" y="3902"/>
                        <a:pt x="5790" y="3902"/>
                      </a:cubicBezTo>
                      <a:cubicBezTo>
                        <a:pt x="5824" y="3693"/>
                        <a:pt x="5662" y="3519"/>
                        <a:pt x="5488" y="3403"/>
                      </a:cubicBezTo>
                      <a:cubicBezTo>
                        <a:pt x="5094" y="3125"/>
                        <a:pt x="4676" y="3113"/>
                        <a:pt x="4223" y="3066"/>
                      </a:cubicBezTo>
                      <a:cubicBezTo>
                        <a:pt x="3875" y="3020"/>
                        <a:pt x="3539" y="3009"/>
                        <a:pt x="3469" y="2591"/>
                      </a:cubicBezTo>
                      <a:cubicBezTo>
                        <a:pt x="3399" y="2138"/>
                        <a:pt x="3353" y="1743"/>
                        <a:pt x="3132" y="1326"/>
                      </a:cubicBezTo>
                      <a:cubicBezTo>
                        <a:pt x="2765" y="632"/>
                        <a:pt x="2074" y="1"/>
                        <a:pt x="12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70"/>
                <p:cNvSpPr/>
                <p:nvPr/>
              </p:nvSpPr>
              <p:spPr>
                <a:xfrm>
                  <a:off x="5772136" y="1345013"/>
                  <a:ext cx="811735" cy="501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0" h="5896" extrusionOk="0">
                      <a:moveTo>
                        <a:pt x="4770" y="0"/>
                      </a:moveTo>
                      <a:cubicBezTo>
                        <a:pt x="2136" y="0"/>
                        <a:pt x="1" y="1323"/>
                        <a:pt x="1" y="2948"/>
                      </a:cubicBezTo>
                      <a:cubicBezTo>
                        <a:pt x="1" y="4572"/>
                        <a:pt x="2136" y="5895"/>
                        <a:pt x="4770" y="5895"/>
                      </a:cubicBezTo>
                      <a:cubicBezTo>
                        <a:pt x="7404" y="5895"/>
                        <a:pt x="9539" y="4572"/>
                        <a:pt x="9539" y="2948"/>
                      </a:cubicBezTo>
                      <a:cubicBezTo>
                        <a:pt x="9539" y="1323"/>
                        <a:pt x="7404" y="0"/>
                        <a:pt x="4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70"/>
                <p:cNvSpPr/>
                <p:nvPr/>
              </p:nvSpPr>
              <p:spPr>
                <a:xfrm>
                  <a:off x="5772136" y="1484217"/>
                  <a:ext cx="811735" cy="36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0" h="4260" extrusionOk="0">
                      <a:moveTo>
                        <a:pt x="9041" y="1"/>
                      </a:moveTo>
                      <a:lnTo>
                        <a:pt x="9041" y="1"/>
                      </a:lnTo>
                      <a:cubicBezTo>
                        <a:pt x="9052" y="58"/>
                        <a:pt x="9052" y="117"/>
                        <a:pt x="9052" y="174"/>
                      </a:cubicBezTo>
                      <a:cubicBezTo>
                        <a:pt x="9052" y="1799"/>
                        <a:pt x="6917" y="3122"/>
                        <a:pt x="4283" y="3122"/>
                      </a:cubicBezTo>
                      <a:cubicBezTo>
                        <a:pt x="2403" y="3122"/>
                        <a:pt x="779" y="2449"/>
                        <a:pt x="1" y="1474"/>
                      </a:cubicBezTo>
                      <a:lnTo>
                        <a:pt x="1" y="1474"/>
                      </a:lnTo>
                      <a:cubicBezTo>
                        <a:pt x="140" y="3029"/>
                        <a:pt x="2217" y="4259"/>
                        <a:pt x="4770" y="4259"/>
                      </a:cubicBezTo>
                      <a:cubicBezTo>
                        <a:pt x="7404" y="4259"/>
                        <a:pt x="9539" y="2936"/>
                        <a:pt x="9539" y="1312"/>
                      </a:cubicBezTo>
                      <a:cubicBezTo>
                        <a:pt x="9539" y="848"/>
                        <a:pt x="9353" y="395"/>
                        <a:pt x="90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70"/>
                <p:cNvSpPr/>
                <p:nvPr/>
              </p:nvSpPr>
              <p:spPr>
                <a:xfrm>
                  <a:off x="5764222" y="680731"/>
                  <a:ext cx="208464" cy="10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176" extrusionOk="0">
                      <a:moveTo>
                        <a:pt x="1017" y="0"/>
                      </a:moveTo>
                      <a:cubicBezTo>
                        <a:pt x="835" y="0"/>
                        <a:pt x="652" y="26"/>
                        <a:pt x="477" y="79"/>
                      </a:cubicBezTo>
                      <a:cubicBezTo>
                        <a:pt x="256" y="161"/>
                        <a:pt x="1" y="334"/>
                        <a:pt x="24" y="566"/>
                      </a:cubicBezTo>
                      <a:cubicBezTo>
                        <a:pt x="47" y="775"/>
                        <a:pt x="279" y="903"/>
                        <a:pt x="488" y="914"/>
                      </a:cubicBezTo>
                      <a:cubicBezTo>
                        <a:pt x="508" y="916"/>
                        <a:pt x="527" y="916"/>
                        <a:pt x="546" y="916"/>
                      </a:cubicBezTo>
                      <a:cubicBezTo>
                        <a:pt x="734" y="916"/>
                        <a:pt x="914" y="868"/>
                        <a:pt x="1104" y="868"/>
                      </a:cubicBezTo>
                      <a:cubicBezTo>
                        <a:pt x="1266" y="880"/>
                        <a:pt x="1429" y="914"/>
                        <a:pt x="1568" y="984"/>
                      </a:cubicBezTo>
                      <a:cubicBezTo>
                        <a:pt x="1731" y="1066"/>
                        <a:pt x="1908" y="1176"/>
                        <a:pt x="2077" y="1176"/>
                      </a:cubicBezTo>
                      <a:cubicBezTo>
                        <a:pt x="2125" y="1176"/>
                        <a:pt x="2172" y="1167"/>
                        <a:pt x="2218" y="1147"/>
                      </a:cubicBezTo>
                      <a:cubicBezTo>
                        <a:pt x="2391" y="1066"/>
                        <a:pt x="2450" y="834"/>
                        <a:pt x="2380" y="648"/>
                      </a:cubicBezTo>
                      <a:cubicBezTo>
                        <a:pt x="2310" y="474"/>
                        <a:pt x="2159" y="346"/>
                        <a:pt x="1986" y="254"/>
                      </a:cubicBezTo>
                      <a:cubicBezTo>
                        <a:pt x="1692" y="88"/>
                        <a:pt x="1354" y="0"/>
                        <a:pt x="101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70"/>
                <p:cNvSpPr/>
                <p:nvPr/>
              </p:nvSpPr>
              <p:spPr>
                <a:xfrm>
                  <a:off x="5388133" y="566883"/>
                  <a:ext cx="147116" cy="74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874" extrusionOk="0">
                      <a:moveTo>
                        <a:pt x="811" y="0"/>
                      </a:moveTo>
                      <a:cubicBezTo>
                        <a:pt x="528" y="0"/>
                        <a:pt x="248" y="127"/>
                        <a:pt x="70" y="349"/>
                      </a:cubicBezTo>
                      <a:cubicBezTo>
                        <a:pt x="47" y="385"/>
                        <a:pt x="23" y="408"/>
                        <a:pt x="11" y="442"/>
                      </a:cubicBezTo>
                      <a:cubicBezTo>
                        <a:pt x="0" y="524"/>
                        <a:pt x="47" y="594"/>
                        <a:pt x="116" y="640"/>
                      </a:cubicBezTo>
                      <a:cubicBezTo>
                        <a:pt x="174" y="686"/>
                        <a:pt x="255" y="698"/>
                        <a:pt x="336" y="710"/>
                      </a:cubicBezTo>
                      <a:cubicBezTo>
                        <a:pt x="638" y="756"/>
                        <a:pt x="952" y="814"/>
                        <a:pt x="1265" y="860"/>
                      </a:cubicBezTo>
                      <a:cubicBezTo>
                        <a:pt x="1318" y="866"/>
                        <a:pt x="1375" y="874"/>
                        <a:pt x="1429" y="874"/>
                      </a:cubicBezTo>
                      <a:cubicBezTo>
                        <a:pt x="1492" y="874"/>
                        <a:pt x="1552" y="863"/>
                        <a:pt x="1601" y="826"/>
                      </a:cubicBezTo>
                      <a:cubicBezTo>
                        <a:pt x="1718" y="744"/>
                        <a:pt x="1729" y="570"/>
                        <a:pt x="1671" y="442"/>
                      </a:cubicBezTo>
                      <a:cubicBezTo>
                        <a:pt x="1613" y="315"/>
                        <a:pt x="1485" y="233"/>
                        <a:pt x="1357" y="164"/>
                      </a:cubicBezTo>
                      <a:cubicBezTo>
                        <a:pt x="1265" y="106"/>
                        <a:pt x="1172" y="60"/>
                        <a:pt x="1068" y="37"/>
                      </a:cubicBezTo>
                      <a:cubicBezTo>
                        <a:pt x="984" y="12"/>
                        <a:pt x="897" y="0"/>
                        <a:pt x="8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4C817-FF3B-4DEE-9A58-2EBD1A61A918}"/>
              </a:ext>
            </a:extLst>
          </p:cNvPr>
          <p:cNvGrpSpPr/>
          <p:nvPr/>
        </p:nvGrpSpPr>
        <p:grpSpPr>
          <a:xfrm>
            <a:off x="6761927" y="2221550"/>
            <a:ext cx="972585" cy="598531"/>
            <a:chOff x="6557784" y="1595711"/>
            <a:chExt cx="1408642" cy="968411"/>
          </a:xfrm>
        </p:grpSpPr>
        <p:sp>
          <p:nvSpPr>
            <p:cNvPr id="3864" name="Google Shape;3864;p70"/>
            <p:cNvSpPr/>
            <p:nvPr/>
          </p:nvSpPr>
          <p:spPr>
            <a:xfrm rot="9684780">
              <a:off x="6557784" y="1595711"/>
              <a:ext cx="1408642" cy="968411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6" name="Google Shape;3946;p70"/>
            <p:cNvGrpSpPr/>
            <p:nvPr/>
          </p:nvGrpSpPr>
          <p:grpSpPr>
            <a:xfrm>
              <a:off x="6741300" y="1677338"/>
              <a:ext cx="971700" cy="767375"/>
              <a:chOff x="6741300" y="1677338"/>
              <a:chExt cx="971700" cy="767375"/>
            </a:xfrm>
          </p:grpSpPr>
          <p:sp>
            <p:nvSpPr>
              <p:cNvPr id="3947" name="Google Shape;3947;p70"/>
              <p:cNvSpPr/>
              <p:nvPr/>
            </p:nvSpPr>
            <p:spPr>
              <a:xfrm>
                <a:off x="6741300" y="1677338"/>
                <a:ext cx="967500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8700" h="30695" extrusionOk="0">
                    <a:moveTo>
                      <a:pt x="23707" y="1"/>
                    </a:moveTo>
                    <a:lnTo>
                      <a:pt x="22095" y="4191"/>
                    </a:lnTo>
                    <a:cubicBezTo>
                      <a:pt x="21375" y="4294"/>
                      <a:pt x="20667" y="4480"/>
                      <a:pt x="19994" y="4724"/>
                    </a:cubicBezTo>
                    <a:lnTo>
                      <a:pt x="16618" y="1730"/>
                    </a:lnTo>
                    <a:lnTo>
                      <a:pt x="17128" y="6221"/>
                    </a:lnTo>
                    <a:cubicBezTo>
                      <a:pt x="16652" y="6569"/>
                      <a:pt x="16200" y="6952"/>
                      <a:pt x="15770" y="7370"/>
                    </a:cubicBezTo>
                    <a:lnTo>
                      <a:pt x="11430" y="6128"/>
                    </a:lnTo>
                    <a:lnTo>
                      <a:pt x="13821" y="9923"/>
                    </a:lnTo>
                    <a:cubicBezTo>
                      <a:pt x="13519" y="10457"/>
                      <a:pt x="13264" y="11014"/>
                      <a:pt x="13055" y="11582"/>
                    </a:cubicBezTo>
                    <a:lnTo>
                      <a:pt x="8657" y="12324"/>
                    </a:lnTo>
                    <a:lnTo>
                      <a:pt x="10978" y="13799"/>
                    </a:lnTo>
                    <a:cubicBezTo>
                      <a:pt x="9759" y="14042"/>
                      <a:pt x="8750" y="15086"/>
                      <a:pt x="8436" y="16305"/>
                    </a:cubicBezTo>
                    <a:cubicBezTo>
                      <a:pt x="8100" y="17593"/>
                      <a:pt x="8483" y="19020"/>
                      <a:pt x="9295" y="20076"/>
                    </a:cubicBezTo>
                    <a:cubicBezTo>
                      <a:pt x="8483" y="19322"/>
                      <a:pt x="7462" y="18800"/>
                      <a:pt x="6383" y="18591"/>
                    </a:cubicBezTo>
                    <a:cubicBezTo>
                      <a:pt x="6269" y="18572"/>
                      <a:pt x="6151" y="18553"/>
                      <a:pt x="6033" y="18553"/>
                    </a:cubicBezTo>
                    <a:cubicBezTo>
                      <a:pt x="5936" y="18553"/>
                      <a:pt x="5839" y="18566"/>
                      <a:pt x="5744" y="18603"/>
                    </a:cubicBezTo>
                    <a:cubicBezTo>
                      <a:pt x="5303" y="18753"/>
                      <a:pt x="5153" y="19310"/>
                      <a:pt x="5164" y="19786"/>
                    </a:cubicBezTo>
                    <a:cubicBezTo>
                      <a:pt x="5164" y="20738"/>
                      <a:pt x="5535" y="21677"/>
                      <a:pt x="6174" y="22397"/>
                    </a:cubicBezTo>
                    <a:cubicBezTo>
                      <a:pt x="5598" y="21877"/>
                      <a:pt x="4823" y="21594"/>
                      <a:pt x="4051" y="21594"/>
                    </a:cubicBezTo>
                    <a:cubicBezTo>
                      <a:pt x="3704" y="21594"/>
                      <a:pt x="3357" y="21651"/>
                      <a:pt x="3029" y="21770"/>
                    </a:cubicBezTo>
                    <a:cubicBezTo>
                      <a:pt x="1010" y="22490"/>
                      <a:pt x="1" y="25356"/>
                      <a:pt x="2194" y="26389"/>
                    </a:cubicBezTo>
                    <a:cubicBezTo>
                      <a:pt x="1962" y="26308"/>
                      <a:pt x="1722" y="26245"/>
                      <a:pt x="1480" y="26245"/>
                    </a:cubicBezTo>
                    <a:cubicBezTo>
                      <a:pt x="1443" y="26245"/>
                      <a:pt x="1407" y="26246"/>
                      <a:pt x="1370" y="26249"/>
                    </a:cubicBezTo>
                    <a:cubicBezTo>
                      <a:pt x="963" y="26296"/>
                      <a:pt x="558" y="26609"/>
                      <a:pt x="569" y="27015"/>
                    </a:cubicBezTo>
                    <a:cubicBezTo>
                      <a:pt x="581" y="27178"/>
                      <a:pt x="651" y="27329"/>
                      <a:pt x="743" y="27468"/>
                    </a:cubicBezTo>
                    <a:cubicBezTo>
                      <a:pt x="1802" y="29201"/>
                      <a:pt x="4457" y="29500"/>
                      <a:pt x="6872" y="29500"/>
                    </a:cubicBezTo>
                    <a:cubicBezTo>
                      <a:pt x="8112" y="29500"/>
                      <a:pt x="9288" y="29421"/>
                      <a:pt x="10154" y="29418"/>
                    </a:cubicBezTo>
                    <a:cubicBezTo>
                      <a:pt x="11430" y="29406"/>
                      <a:pt x="12707" y="29406"/>
                      <a:pt x="13995" y="29406"/>
                    </a:cubicBezTo>
                    <a:cubicBezTo>
                      <a:pt x="15116" y="29402"/>
                      <a:pt x="16229" y="29385"/>
                      <a:pt x="17339" y="29385"/>
                    </a:cubicBezTo>
                    <a:cubicBezTo>
                      <a:pt x="19425" y="29385"/>
                      <a:pt x="21497" y="29444"/>
                      <a:pt x="23580" y="29754"/>
                    </a:cubicBezTo>
                    <a:lnTo>
                      <a:pt x="23963" y="30694"/>
                    </a:lnTo>
                    <a:lnTo>
                      <a:pt x="24276" y="29835"/>
                    </a:lnTo>
                    <a:cubicBezTo>
                      <a:pt x="24508" y="29857"/>
                      <a:pt x="24741" y="29870"/>
                      <a:pt x="24973" y="29870"/>
                    </a:cubicBezTo>
                    <a:cubicBezTo>
                      <a:pt x="25731" y="29870"/>
                      <a:pt x="26479" y="29733"/>
                      <a:pt x="27119" y="29325"/>
                    </a:cubicBezTo>
                    <a:cubicBezTo>
                      <a:pt x="27409" y="29139"/>
                      <a:pt x="27688" y="28861"/>
                      <a:pt x="27711" y="28513"/>
                    </a:cubicBezTo>
                    <a:cubicBezTo>
                      <a:pt x="27722" y="28222"/>
                      <a:pt x="27537" y="27943"/>
                      <a:pt x="27281" y="27781"/>
                    </a:cubicBezTo>
                    <a:cubicBezTo>
                      <a:pt x="27038" y="27619"/>
                      <a:pt x="26736" y="27561"/>
                      <a:pt x="26435" y="27538"/>
                    </a:cubicBezTo>
                    <a:cubicBezTo>
                      <a:pt x="26481" y="27306"/>
                      <a:pt x="26515" y="27062"/>
                      <a:pt x="26539" y="26806"/>
                    </a:cubicBezTo>
                    <a:cubicBezTo>
                      <a:pt x="26933" y="26713"/>
                      <a:pt x="27328" y="26597"/>
                      <a:pt x="27699" y="26470"/>
                    </a:cubicBezTo>
                    <a:lnTo>
                      <a:pt x="30554" y="29081"/>
                    </a:lnTo>
                    <a:lnTo>
                      <a:pt x="30554" y="29081"/>
                    </a:lnTo>
                    <a:lnTo>
                      <a:pt x="30182" y="25240"/>
                    </a:lnTo>
                    <a:cubicBezTo>
                      <a:pt x="30891" y="24776"/>
                      <a:pt x="31528" y="24242"/>
                      <a:pt x="32121" y="23650"/>
                    </a:cubicBezTo>
                    <a:lnTo>
                      <a:pt x="35811" y="24776"/>
                    </a:lnTo>
                    <a:lnTo>
                      <a:pt x="35811" y="24776"/>
                    </a:lnTo>
                    <a:lnTo>
                      <a:pt x="33803" y="21445"/>
                    </a:lnTo>
                    <a:cubicBezTo>
                      <a:pt x="34220" y="20749"/>
                      <a:pt x="34569" y="19995"/>
                      <a:pt x="34824" y="19217"/>
                    </a:cubicBezTo>
                    <a:lnTo>
                      <a:pt x="38700" y="18626"/>
                    </a:lnTo>
                    <a:lnTo>
                      <a:pt x="35381" y="16444"/>
                    </a:lnTo>
                    <a:cubicBezTo>
                      <a:pt x="35393" y="16154"/>
                      <a:pt x="35404" y="15875"/>
                      <a:pt x="35404" y="15586"/>
                    </a:cubicBezTo>
                    <a:cubicBezTo>
                      <a:pt x="35404" y="15075"/>
                      <a:pt x="35370" y="14588"/>
                      <a:pt x="35311" y="14100"/>
                    </a:cubicBezTo>
                    <a:lnTo>
                      <a:pt x="38642" y="11826"/>
                    </a:lnTo>
                    <a:lnTo>
                      <a:pt x="34581" y="11280"/>
                    </a:lnTo>
                    <a:cubicBezTo>
                      <a:pt x="34302" y="10596"/>
                      <a:pt x="33965" y="9934"/>
                      <a:pt x="33560" y="9331"/>
                    </a:cubicBezTo>
                    <a:lnTo>
                      <a:pt x="35659" y="5722"/>
                    </a:lnTo>
                    <a:lnTo>
                      <a:pt x="31610" y="7033"/>
                    </a:lnTo>
                    <a:cubicBezTo>
                      <a:pt x="31111" y="6569"/>
                      <a:pt x="30566" y="6163"/>
                      <a:pt x="29985" y="5803"/>
                    </a:cubicBezTo>
                    <a:lnTo>
                      <a:pt x="30334" y="1510"/>
                    </a:lnTo>
                    <a:lnTo>
                      <a:pt x="27142" y="4515"/>
                    </a:lnTo>
                    <a:cubicBezTo>
                      <a:pt x="26551" y="4341"/>
                      <a:pt x="25924" y="4214"/>
                      <a:pt x="25285" y="4132"/>
                    </a:cubicBezTo>
                    <a:lnTo>
                      <a:pt x="23707" y="1"/>
                    </a:ln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48" name="Google Shape;3948;p70"/>
              <p:cNvGrpSpPr/>
              <p:nvPr/>
            </p:nvGrpSpPr>
            <p:grpSpPr>
              <a:xfrm>
                <a:off x="6745525" y="1677350"/>
                <a:ext cx="967475" cy="767350"/>
                <a:chOff x="3232700" y="2918650"/>
                <a:chExt cx="967475" cy="767350"/>
              </a:xfrm>
            </p:grpSpPr>
            <p:sp>
              <p:nvSpPr>
                <p:cNvPr id="3949" name="Google Shape;3949;p70"/>
                <p:cNvSpPr/>
                <p:nvPr/>
              </p:nvSpPr>
              <p:spPr>
                <a:xfrm>
                  <a:off x="3590375" y="3067475"/>
                  <a:ext cx="469975" cy="46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9" h="18799" extrusionOk="0">
                      <a:moveTo>
                        <a:pt x="9400" y="0"/>
                      </a:moveTo>
                      <a:cubicBezTo>
                        <a:pt x="4213" y="0"/>
                        <a:pt x="0" y="4201"/>
                        <a:pt x="0" y="9400"/>
                      </a:cubicBezTo>
                      <a:cubicBezTo>
                        <a:pt x="0" y="14586"/>
                        <a:pt x="4213" y="18799"/>
                        <a:pt x="9400" y="18799"/>
                      </a:cubicBezTo>
                      <a:cubicBezTo>
                        <a:pt x="14598" y="18799"/>
                        <a:pt x="18799" y="14586"/>
                        <a:pt x="18799" y="9400"/>
                      </a:cubicBezTo>
                      <a:cubicBezTo>
                        <a:pt x="18799" y="4201"/>
                        <a:pt x="14598" y="0"/>
                        <a:pt x="94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70"/>
                <p:cNvSpPr/>
                <p:nvPr/>
              </p:nvSpPr>
              <p:spPr>
                <a:xfrm>
                  <a:off x="3778350" y="2918650"/>
                  <a:ext cx="94025" cy="1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4898" extrusionOk="0">
                      <a:moveTo>
                        <a:pt x="1881" y="0"/>
                      </a:moveTo>
                      <a:lnTo>
                        <a:pt x="1" y="4897"/>
                      </a:lnTo>
                      <a:lnTo>
                        <a:pt x="3760" y="4897"/>
                      </a:lnTo>
                      <a:lnTo>
                        <a:pt x="18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70"/>
                <p:cNvSpPr/>
                <p:nvPr/>
              </p:nvSpPr>
              <p:spPr>
                <a:xfrm>
                  <a:off x="3895850" y="2956350"/>
                  <a:ext cx="95175" cy="1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5223" extrusionOk="0">
                      <a:moveTo>
                        <a:pt x="3807" y="1"/>
                      </a:moveTo>
                      <a:lnTo>
                        <a:pt x="1" y="3610"/>
                      </a:lnTo>
                      <a:lnTo>
                        <a:pt x="3389" y="5222"/>
                      </a:lnTo>
                      <a:lnTo>
                        <a:pt x="3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70"/>
                <p:cNvSpPr/>
                <p:nvPr/>
              </p:nvSpPr>
              <p:spPr>
                <a:xfrm>
                  <a:off x="3999400" y="3061675"/>
                  <a:ext cx="1247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1" h="4538" extrusionOk="0">
                      <a:moveTo>
                        <a:pt x="4991" y="0"/>
                      </a:moveTo>
                      <a:lnTo>
                        <a:pt x="1" y="1613"/>
                      </a:lnTo>
                      <a:lnTo>
                        <a:pt x="2357" y="4537"/>
                      </a:lnTo>
                      <a:lnTo>
                        <a:pt x="499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70"/>
                <p:cNvSpPr/>
                <p:nvPr/>
              </p:nvSpPr>
              <p:spPr>
                <a:xfrm>
                  <a:off x="4069025" y="3196850"/>
                  <a:ext cx="130000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0" h="3656" extrusionOk="0">
                      <a:moveTo>
                        <a:pt x="1" y="1"/>
                      </a:moveTo>
                      <a:lnTo>
                        <a:pt x="860" y="3656"/>
                      </a:lnTo>
                      <a:lnTo>
                        <a:pt x="5199" y="69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4" name="Google Shape;3954;p70"/>
                <p:cNvSpPr/>
                <p:nvPr/>
              </p:nvSpPr>
              <p:spPr>
                <a:xfrm>
                  <a:off x="4070775" y="3312325"/>
                  <a:ext cx="129400" cy="9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" h="3668" extrusionOk="0">
                      <a:moveTo>
                        <a:pt x="802" y="0"/>
                      </a:moveTo>
                      <a:lnTo>
                        <a:pt x="1" y="3667"/>
                      </a:lnTo>
                      <a:lnTo>
                        <a:pt x="5176" y="2878"/>
                      </a:lnTo>
                      <a:lnTo>
                        <a:pt x="8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70"/>
                <p:cNvSpPr/>
                <p:nvPr/>
              </p:nvSpPr>
              <p:spPr>
                <a:xfrm>
                  <a:off x="4002900" y="3425725"/>
                  <a:ext cx="125350" cy="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4493" extrusionOk="0">
                      <a:moveTo>
                        <a:pt x="2310" y="1"/>
                      </a:moveTo>
                      <a:lnTo>
                        <a:pt x="0" y="2972"/>
                      </a:lnTo>
                      <a:lnTo>
                        <a:pt x="5013" y="4492"/>
                      </a:lnTo>
                      <a:lnTo>
                        <a:pt x="5013" y="4492"/>
                      </a:lnTo>
                      <a:lnTo>
                        <a:pt x="231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6" name="Google Shape;3956;p70"/>
                <p:cNvSpPr/>
                <p:nvPr/>
              </p:nvSpPr>
              <p:spPr>
                <a:xfrm>
                  <a:off x="3900200" y="3515075"/>
                  <a:ext cx="96625" cy="1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5223" extrusionOk="0">
                      <a:moveTo>
                        <a:pt x="3366" y="1"/>
                      </a:moveTo>
                      <a:lnTo>
                        <a:pt x="0" y="1684"/>
                      </a:lnTo>
                      <a:lnTo>
                        <a:pt x="3865" y="5223"/>
                      </a:lnTo>
                      <a:lnTo>
                        <a:pt x="336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7" name="Google Shape;3957;p70"/>
                <p:cNvSpPr/>
                <p:nvPr/>
              </p:nvSpPr>
              <p:spPr>
                <a:xfrm>
                  <a:off x="3782725" y="3562975"/>
                  <a:ext cx="94000" cy="1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0" h="4921" extrusionOk="0">
                      <a:moveTo>
                        <a:pt x="3760" y="0"/>
                      </a:moveTo>
                      <a:lnTo>
                        <a:pt x="0" y="58"/>
                      </a:lnTo>
                      <a:lnTo>
                        <a:pt x="1961" y="4920"/>
                      </a:lnTo>
                      <a:lnTo>
                        <a:pt x="37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8" name="Google Shape;3958;p70"/>
                <p:cNvSpPr/>
                <p:nvPr/>
              </p:nvSpPr>
              <p:spPr>
                <a:xfrm>
                  <a:off x="3665525" y="3520300"/>
                  <a:ext cx="937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8" h="5235" extrusionOk="0">
                      <a:moveTo>
                        <a:pt x="336" y="1"/>
                      </a:moveTo>
                      <a:lnTo>
                        <a:pt x="0" y="5235"/>
                      </a:lnTo>
                      <a:lnTo>
                        <a:pt x="3748" y="1568"/>
                      </a:lnTo>
                      <a:lnTo>
                        <a:pt x="336" y="1"/>
                      </a:lnTo>
                      <a:close/>
                    </a:path>
                  </a:pathLst>
                </a:custGeom>
                <a:solidFill>
                  <a:srgbClr val="F8B9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9" name="Google Shape;3959;p70"/>
                <p:cNvSpPr/>
                <p:nvPr/>
              </p:nvSpPr>
              <p:spPr>
                <a:xfrm>
                  <a:off x="3530600" y="3433575"/>
                  <a:ext cx="124200" cy="1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" h="4573" extrusionOk="0">
                      <a:moveTo>
                        <a:pt x="2566" y="1"/>
                      </a:moveTo>
                      <a:lnTo>
                        <a:pt x="1" y="4573"/>
                      </a:lnTo>
                      <a:lnTo>
                        <a:pt x="4967" y="2890"/>
                      </a:lnTo>
                      <a:lnTo>
                        <a:pt x="2566" y="1"/>
                      </a:lnTo>
                      <a:close/>
                    </a:path>
                  </a:pathLst>
                </a:custGeom>
                <a:solidFill>
                  <a:srgbClr val="F8B9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0" name="Google Shape;3960;p70"/>
                <p:cNvSpPr/>
                <p:nvPr/>
              </p:nvSpPr>
              <p:spPr>
                <a:xfrm>
                  <a:off x="3453450" y="3321025"/>
                  <a:ext cx="13027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3645" extrusionOk="0">
                      <a:moveTo>
                        <a:pt x="4294" y="0"/>
                      </a:moveTo>
                      <a:lnTo>
                        <a:pt x="0" y="3029"/>
                      </a:lnTo>
                      <a:lnTo>
                        <a:pt x="5211" y="3644"/>
                      </a:lnTo>
                      <a:lnTo>
                        <a:pt x="4294" y="0"/>
                      </a:lnTo>
                      <a:close/>
                    </a:path>
                  </a:pathLst>
                </a:custGeom>
                <a:solidFill>
                  <a:srgbClr val="F8B9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1" name="Google Shape;3961;p70"/>
                <p:cNvSpPr/>
                <p:nvPr/>
              </p:nvSpPr>
              <p:spPr>
                <a:xfrm>
                  <a:off x="3449375" y="3204975"/>
                  <a:ext cx="129150" cy="9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3679" extrusionOk="0">
                      <a:moveTo>
                        <a:pt x="5165" y="1"/>
                      </a:moveTo>
                      <a:lnTo>
                        <a:pt x="1" y="871"/>
                      </a:lnTo>
                      <a:lnTo>
                        <a:pt x="4434" y="3679"/>
                      </a:lnTo>
                      <a:lnTo>
                        <a:pt x="516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2" name="Google Shape;3962;p70"/>
                <p:cNvSpPr/>
                <p:nvPr/>
              </p:nvSpPr>
              <p:spPr>
                <a:xfrm>
                  <a:off x="3518725" y="3071825"/>
                  <a:ext cx="126200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" h="4445" extrusionOk="0">
                      <a:moveTo>
                        <a:pt x="1" y="0"/>
                      </a:moveTo>
                      <a:lnTo>
                        <a:pt x="2786" y="4445"/>
                      </a:lnTo>
                      <a:lnTo>
                        <a:pt x="5048" y="143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3" name="Google Shape;3963;p70"/>
                <p:cNvSpPr/>
                <p:nvPr/>
              </p:nvSpPr>
              <p:spPr>
                <a:xfrm>
                  <a:off x="3648400" y="2962150"/>
                  <a:ext cx="98075" cy="13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5212" extrusionOk="0">
                      <a:moveTo>
                        <a:pt x="0" y="1"/>
                      </a:moveTo>
                      <a:lnTo>
                        <a:pt x="592" y="5211"/>
                      </a:lnTo>
                      <a:lnTo>
                        <a:pt x="3922" y="347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4" name="Google Shape;3964;p70"/>
                <p:cNvSpPr/>
                <p:nvPr/>
              </p:nvSpPr>
              <p:spPr>
                <a:xfrm>
                  <a:off x="3649275" y="3126075"/>
                  <a:ext cx="352475" cy="3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9" h="14099" extrusionOk="0">
                      <a:moveTo>
                        <a:pt x="7044" y="0"/>
                      </a:moveTo>
                      <a:cubicBezTo>
                        <a:pt x="3157" y="0"/>
                        <a:pt x="0" y="3157"/>
                        <a:pt x="0" y="7056"/>
                      </a:cubicBezTo>
                      <a:cubicBezTo>
                        <a:pt x="0" y="10943"/>
                        <a:pt x="3157" y="14099"/>
                        <a:pt x="7044" y="14099"/>
                      </a:cubicBezTo>
                      <a:cubicBezTo>
                        <a:pt x="10942" y="14099"/>
                        <a:pt x="14099" y="10943"/>
                        <a:pt x="14099" y="7056"/>
                      </a:cubicBezTo>
                      <a:cubicBezTo>
                        <a:pt x="14099" y="3157"/>
                        <a:pt x="10942" y="0"/>
                        <a:pt x="70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70"/>
                <p:cNvSpPr/>
                <p:nvPr/>
              </p:nvSpPr>
              <p:spPr>
                <a:xfrm>
                  <a:off x="3232700" y="3262175"/>
                  <a:ext cx="693350" cy="40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4" h="16132" extrusionOk="0">
                      <a:moveTo>
                        <a:pt x="11580" y="1"/>
                      </a:moveTo>
                      <a:cubicBezTo>
                        <a:pt x="11461" y="1"/>
                        <a:pt x="11341" y="8"/>
                        <a:pt x="11221" y="21"/>
                      </a:cubicBezTo>
                      <a:cubicBezTo>
                        <a:pt x="9898" y="173"/>
                        <a:pt x="8773" y="1264"/>
                        <a:pt x="8436" y="2563"/>
                      </a:cubicBezTo>
                      <a:cubicBezTo>
                        <a:pt x="8100" y="3851"/>
                        <a:pt x="8494" y="5279"/>
                        <a:pt x="9306" y="6334"/>
                      </a:cubicBezTo>
                      <a:cubicBezTo>
                        <a:pt x="8494" y="5580"/>
                        <a:pt x="7473" y="5058"/>
                        <a:pt x="6393" y="4849"/>
                      </a:cubicBezTo>
                      <a:cubicBezTo>
                        <a:pt x="6284" y="4831"/>
                        <a:pt x="6167" y="4816"/>
                        <a:pt x="6053" y="4816"/>
                      </a:cubicBezTo>
                      <a:cubicBezTo>
                        <a:pt x="5950" y="4816"/>
                        <a:pt x="5849" y="4828"/>
                        <a:pt x="5756" y="4861"/>
                      </a:cubicBezTo>
                      <a:cubicBezTo>
                        <a:pt x="5315" y="5023"/>
                        <a:pt x="5163" y="5568"/>
                        <a:pt x="5175" y="6044"/>
                      </a:cubicBezTo>
                      <a:cubicBezTo>
                        <a:pt x="5175" y="6996"/>
                        <a:pt x="5547" y="7948"/>
                        <a:pt x="6173" y="8655"/>
                      </a:cubicBezTo>
                      <a:cubicBezTo>
                        <a:pt x="5605" y="8135"/>
                        <a:pt x="4831" y="7857"/>
                        <a:pt x="4060" y="7857"/>
                      </a:cubicBezTo>
                      <a:cubicBezTo>
                        <a:pt x="3714" y="7857"/>
                        <a:pt x="3367" y="7913"/>
                        <a:pt x="3040" y="8028"/>
                      </a:cubicBezTo>
                      <a:cubicBezTo>
                        <a:pt x="1002" y="8763"/>
                        <a:pt x="0" y="11648"/>
                        <a:pt x="2232" y="12668"/>
                      </a:cubicBezTo>
                      <a:lnTo>
                        <a:pt x="2232" y="12668"/>
                      </a:lnTo>
                      <a:cubicBezTo>
                        <a:pt x="1989" y="12576"/>
                        <a:pt x="1739" y="12503"/>
                        <a:pt x="1480" y="12503"/>
                      </a:cubicBezTo>
                      <a:cubicBezTo>
                        <a:pt x="1444" y="12503"/>
                        <a:pt x="1407" y="12504"/>
                        <a:pt x="1369" y="12507"/>
                      </a:cubicBezTo>
                      <a:cubicBezTo>
                        <a:pt x="975" y="12554"/>
                        <a:pt x="568" y="12868"/>
                        <a:pt x="580" y="13273"/>
                      </a:cubicBezTo>
                      <a:cubicBezTo>
                        <a:pt x="591" y="13436"/>
                        <a:pt x="661" y="13587"/>
                        <a:pt x="743" y="13737"/>
                      </a:cubicBezTo>
                      <a:cubicBezTo>
                        <a:pt x="1807" y="15461"/>
                        <a:pt x="4459" y="15759"/>
                        <a:pt x="6869" y="15759"/>
                      </a:cubicBezTo>
                      <a:cubicBezTo>
                        <a:pt x="8111" y="15759"/>
                        <a:pt x="9289" y="15680"/>
                        <a:pt x="10153" y="15676"/>
                      </a:cubicBezTo>
                      <a:cubicBezTo>
                        <a:pt x="11442" y="15676"/>
                        <a:pt x="12718" y="15664"/>
                        <a:pt x="14006" y="15664"/>
                      </a:cubicBezTo>
                      <a:cubicBezTo>
                        <a:pt x="15117" y="15660"/>
                        <a:pt x="16222" y="15644"/>
                        <a:pt x="17324" y="15644"/>
                      </a:cubicBezTo>
                      <a:cubicBezTo>
                        <a:pt x="19441" y="15644"/>
                        <a:pt x="21546" y="15703"/>
                        <a:pt x="23660" y="16024"/>
                      </a:cubicBezTo>
                      <a:cubicBezTo>
                        <a:pt x="23776" y="16035"/>
                        <a:pt x="23892" y="16058"/>
                        <a:pt x="24008" y="16070"/>
                      </a:cubicBezTo>
                      <a:cubicBezTo>
                        <a:pt x="24326" y="16108"/>
                        <a:pt x="24647" y="16131"/>
                        <a:pt x="24965" y="16131"/>
                      </a:cubicBezTo>
                      <a:cubicBezTo>
                        <a:pt x="25730" y="16131"/>
                        <a:pt x="26479" y="15996"/>
                        <a:pt x="27118" y="15594"/>
                      </a:cubicBezTo>
                      <a:cubicBezTo>
                        <a:pt x="27420" y="15397"/>
                        <a:pt x="27698" y="15119"/>
                        <a:pt x="27710" y="14771"/>
                      </a:cubicBezTo>
                      <a:cubicBezTo>
                        <a:pt x="27734" y="14480"/>
                        <a:pt x="27536" y="14202"/>
                        <a:pt x="27293" y="14039"/>
                      </a:cubicBezTo>
                      <a:cubicBezTo>
                        <a:pt x="27037" y="13877"/>
                        <a:pt x="26736" y="13819"/>
                        <a:pt x="26445" y="13796"/>
                      </a:cubicBezTo>
                      <a:cubicBezTo>
                        <a:pt x="26689" y="12577"/>
                        <a:pt x="26608" y="11069"/>
                        <a:pt x="25807" y="10059"/>
                      </a:cubicBezTo>
                      <a:cubicBezTo>
                        <a:pt x="25302" y="9421"/>
                        <a:pt x="24485" y="9006"/>
                        <a:pt x="23683" y="9006"/>
                      </a:cubicBezTo>
                      <a:cubicBezTo>
                        <a:pt x="23435" y="9006"/>
                        <a:pt x="23189" y="9046"/>
                        <a:pt x="22953" y="9131"/>
                      </a:cubicBezTo>
                      <a:cubicBezTo>
                        <a:pt x="23823" y="7623"/>
                        <a:pt x="23208" y="5441"/>
                        <a:pt x="21653" y="4629"/>
                      </a:cubicBezTo>
                      <a:cubicBezTo>
                        <a:pt x="21214" y="4398"/>
                        <a:pt x="20726" y="4290"/>
                        <a:pt x="20235" y="4290"/>
                      </a:cubicBezTo>
                      <a:cubicBezTo>
                        <a:pt x="19001" y="4290"/>
                        <a:pt x="17748" y="4973"/>
                        <a:pt x="17208" y="6102"/>
                      </a:cubicBezTo>
                      <a:cubicBezTo>
                        <a:pt x="17452" y="5197"/>
                        <a:pt x="17208" y="4199"/>
                        <a:pt x="16721" y="3399"/>
                      </a:cubicBezTo>
                      <a:cubicBezTo>
                        <a:pt x="16234" y="2586"/>
                        <a:pt x="15526" y="1937"/>
                        <a:pt x="14771" y="1368"/>
                      </a:cubicBezTo>
                      <a:cubicBezTo>
                        <a:pt x="13845" y="641"/>
                        <a:pt x="12746" y="1"/>
                        <a:pt x="115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A380BE-7E28-4987-9359-EE3F71CFDDEC}"/>
              </a:ext>
            </a:extLst>
          </p:cNvPr>
          <p:cNvGrpSpPr/>
          <p:nvPr/>
        </p:nvGrpSpPr>
        <p:grpSpPr>
          <a:xfrm>
            <a:off x="1322636" y="2318793"/>
            <a:ext cx="1112635" cy="633760"/>
            <a:chOff x="1013260" y="1574998"/>
            <a:chExt cx="1619452" cy="1009755"/>
          </a:xfrm>
        </p:grpSpPr>
        <p:sp>
          <p:nvSpPr>
            <p:cNvPr id="3865" name="Google Shape;3865;p70"/>
            <p:cNvSpPr/>
            <p:nvPr/>
          </p:nvSpPr>
          <p:spPr>
            <a:xfrm rot="9684780">
              <a:off x="1219434" y="1595711"/>
              <a:ext cx="1408642" cy="968411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8329B1-1D86-408B-A16C-93218F9D3F95}"/>
                </a:ext>
              </a:extLst>
            </p:cNvPr>
            <p:cNvGrpSpPr/>
            <p:nvPr/>
          </p:nvGrpSpPr>
          <p:grpSpPr>
            <a:xfrm>
              <a:off x="1013260" y="1574998"/>
              <a:ext cx="1619452" cy="1009755"/>
              <a:chOff x="1013260" y="1574998"/>
              <a:chExt cx="1619452" cy="1009755"/>
            </a:xfrm>
          </p:grpSpPr>
          <p:sp>
            <p:nvSpPr>
              <p:cNvPr id="3966" name="Google Shape;3966;p70"/>
              <p:cNvSpPr/>
              <p:nvPr/>
            </p:nvSpPr>
            <p:spPr>
              <a:xfrm>
                <a:off x="2134311" y="1901730"/>
                <a:ext cx="83244" cy="136342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6522" extrusionOk="0">
                    <a:moveTo>
                      <a:pt x="2311" y="0"/>
                    </a:moveTo>
                    <a:cubicBezTo>
                      <a:pt x="2311" y="0"/>
                      <a:pt x="1" y="4015"/>
                      <a:pt x="825" y="5745"/>
                    </a:cubicBezTo>
                    <a:cubicBezTo>
                      <a:pt x="836" y="5779"/>
                      <a:pt x="860" y="5802"/>
                      <a:pt x="872" y="5838"/>
                    </a:cubicBezTo>
                    <a:cubicBezTo>
                      <a:pt x="883" y="5861"/>
                      <a:pt x="895" y="5872"/>
                      <a:pt x="906" y="5884"/>
                    </a:cubicBezTo>
                    <a:lnTo>
                      <a:pt x="906" y="5895"/>
                    </a:lnTo>
                    <a:cubicBezTo>
                      <a:pt x="918" y="5907"/>
                      <a:pt x="929" y="5930"/>
                      <a:pt x="941" y="5941"/>
                    </a:cubicBezTo>
                    <a:lnTo>
                      <a:pt x="941" y="5954"/>
                    </a:lnTo>
                    <a:cubicBezTo>
                      <a:pt x="952" y="5954"/>
                      <a:pt x="952" y="5965"/>
                      <a:pt x="964" y="5977"/>
                    </a:cubicBezTo>
                    <a:cubicBezTo>
                      <a:pt x="964" y="5977"/>
                      <a:pt x="976" y="5977"/>
                      <a:pt x="976" y="5988"/>
                    </a:cubicBezTo>
                    <a:cubicBezTo>
                      <a:pt x="988" y="6000"/>
                      <a:pt x="988" y="6011"/>
                      <a:pt x="999" y="6023"/>
                    </a:cubicBezTo>
                    <a:lnTo>
                      <a:pt x="1011" y="6034"/>
                    </a:lnTo>
                    <a:cubicBezTo>
                      <a:pt x="1022" y="6046"/>
                      <a:pt x="1034" y="6046"/>
                      <a:pt x="1034" y="6058"/>
                    </a:cubicBezTo>
                    <a:lnTo>
                      <a:pt x="1057" y="6081"/>
                    </a:lnTo>
                    <a:lnTo>
                      <a:pt x="1068" y="6093"/>
                    </a:lnTo>
                    <a:lnTo>
                      <a:pt x="1092" y="6116"/>
                    </a:lnTo>
                    <a:lnTo>
                      <a:pt x="1115" y="6139"/>
                    </a:lnTo>
                    <a:cubicBezTo>
                      <a:pt x="1127" y="6139"/>
                      <a:pt x="1127" y="6150"/>
                      <a:pt x="1138" y="6162"/>
                    </a:cubicBezTo>
                    <a:cubicBezTo>
                      <a:pt x="1138" y="6162"/>
                      <a:pt x="1150" y="6162"/>
                      <a:pt x="1150" y="6174"/>
                    </a:cubicBezTo>
                    <a:cubicBezTo>
                      <a:pt x="1161" y="6186"/>
                      <a:pt x="1173" y="6186"/>
                      <a:pt x="1184" y="6197"/>
                    </a:cubicBezTo>
                    <a:lnTo>
                      <a:pt x="1197" y="6209"/>
                    </a:lnTo>
                    <a:cubicBezTo>
                      <a:pt x="1208" y="6220"/>
                      <a:pt x="1220" y="6220"/>
                      <a:pt x="1231" y="6232"/>
                    </a:cubicBezTo>
                    <a:cubicBezTo>
                      <a:pt x="1243" y="6232"/>
                      <a:pt x="1243" y="6243"/>
                      <a:pt x="1243" y="6243"/>
                    </a:cubicBezTo>
                    <a:cubicBezTo>
                      <a:pt x="1254" y="6255"/>
                      <a:pt x="1266" y="6255"/>
                      <a:pt x="1277" y="6266"/>
                    </a:cubicBezTo>
                    <a:lnTo>
                      <a:pt x="1289" y="6266"/>
                    </a:lnTo>
                    <a:cubicBezTo>
                      <a:pt x="1301" y="6278"/>
                      <a:pt x="1313" y="6290"/>
                      <a:pt x="1324" y="6290"/>
                    </a:cubicBezTo>
                    <a:cubicBezTo>
                      <a:pt x="1336" y="6302"/>
                      <a:pt x="1336" y="6302"/>
                      <a:pt x="1347" y="6302"/>
                    </a:cubicBezTo>
                    <a:cubicBezTo>
                      <a:pt x="1359" y="6313"/>
                      <a:pt x="1370" y="6313"/>
                      <a:pt x="1382" y="6325"/>
                    </a:cubicBezTo>
                    <a:cubicBezTo>
                      <a:pt x="1393" y="6325"/>
                      <a:pt x="1393" y="6336"/>
                      <a:pt x="1405" y="6336"/>
                    </a:cubicBezTo>
                    <a:cubicBezTo>
                      <a:pt x="1417" y="6336"/>
                      <a:pt x="1429" y="6348"/>
                      <a:pt x="1440" y="6348"/>
                    </a:cubicBezTo>
                    <a:lnTo>
                      <a:pt x="1452" y="6359"/>
                    </a:lnTo>
                    <a:cubicBezTo>
                      <a:pt x="1463" y="6359"/>
                      <a:pt x="1486" y="6371"/>
                      <a:pt x="1498" y="6382"/>
                    </a:cubicBezTo>
                    <a:lnTo>
                      <a:pt x="1509" y="6382"/>
                    </a:lnTo>
                    <a:cubicBezTo>
                      <a:pt x="1533" y="6395"/>
                      <a:pt x="1545" y="6395"/>
                      <a:pt x="1568" y="6406"/>
                    </a:cubicBezTo>
                    <a:lnTo>
                      <a:pt x="1579" y="6406"/>
                    </a:lnTo>
                    <a:cubicBezTo>
                      <a:pt x="1591" y="6418"/>
                      <a:pt x="1602" y="6418"/>
                      <a:pt x="1625" y="6418"/>
                    </a:cubicBezTo>
                    <a:cubicBezTo>
                      <a:pt x="1625" y="6418"/>
                      <a:pt x="1625" y="6429"/>
                      <a:pt x="1638" y="6429"/>
                    </a:cubicBezTo>
                    <a:cubicBezTo>
                      <a:pt x="1649" y="6429"/>
                      <a:pt x="1672" y="6441"/>
                      <a:pt x="1684" y="6441"/>
                    </a:cubicBezTo>
                    <a:lnTo>
                      <a:pt x="1707" y="6441"/>
                    </a:lnTo>
                    <a:cubicBezTo>
                      <a:pt x="1718" y="6452"/>
                      <a:pt x="1741" y="6452"/>
                      <a:pt x="1754" y="6464"/>
                    </a:cubicBezTo>
                    <a:lnTo>
                      <a:pt x="1777" y="6464"/>
                    </a:lnTo>
                    <a:cubicBezTo>
                      <a:pt x="1788" y="6464"/>
                      <a:pt x="1811" y="6475"/>
                      <a:pt x="1834" y="6475"/>
                    </a:cubicBezTo>
                    <a:cubicBezTo>
                      <a:pt x="1858" y="6475"/>
                      <a:pt x="1881" y="6487"/>
                      <a:pt x="1904" y="6487"/>
                    </a:cubicBezTo>
                    <a:lnTo>
                      <a:pt x="1916" y="6487"/>
                    </a:lnTo>
                    <a:cubicBezTo>
                      <a:pt x="1939" y="6487"/>
                      <a:pt x="1950" y="6498"/>
                      <a:pt x="1974" y="6498"/>
                    </a:cubicBezTo>
                    <a:lnTo>
                      <a:pt x="1986" y="6498"/>
                    </a:lnTo>
                    <a:cubicBezTo>
                      <a:pt x="2009" y="6498"/>
                      <a:pt x="2032" y="6498"/>
                      <a:pt x="2055" y="6511"/>
                    </a:cubicBezTo>
                    <a:lnTo>
                      <a:pt x="2229" y="6511"/>
                    </a:lnTo>
                    <a:cubicBezTo>
                      <a:pt x="2264" y="6511"/>
                      <a:pt x="2287" y="6522"/>
                      <a:pt x="2311" y="6522"/>
                    </a:cubicBezTo>
                    <a:cubicBezTo>
                      <a:pt x="2334" y="6522"/>
                      <a:pt x="2368" y="6511"/>
                      <a:pt x="2391" y="6511"/>
                    </a:cubicBezTo>
                    <a:lnTo>
                      <a:pt x="2566" y="6511"/>
                    </a:lnTo>
                    <a:cubicBezTo>
                      <a:pt x="2589" y="6498"/>
                      <a:pt x="2612" y="6498"/>
                      <a:pt x="2635" y="6498"/>
                    </a:cubicBezTo>
                    <a:lnTo>
                      <a:pt x="2647" y="6498"/>
                    </a:lnTo>
                    <a:cubicBezTo>
                      <a:pt x="2670" y="6498"/>
                      <a:pt x="2693" y="6487"/>
                      <a:pt x="2716" y="6487"/>
                    </a:cubicBezTo>
                    <a:lnTo>
                      <a:pt x="2728" y="6487"/>
                    </a:lnTo>
                    <a:cubicBezTo>
                      <a:pt x="2751" y="6487"/>
                      <a:pt x="2763" y="6475"/>
                      <a:pt x="2786" y="6475"/>
                    </a:cubicBezTo>
                    <a:cubicBezTo>
                      <a:pt x="2809" y="6475"/>
                      <a:pt x="2832" y="6464"/>
                      <a:pt x="2855" y="6464"/>
                    </a:cubicBezTo>
                    <a:lnTo>
                      <a:pt x="2868" y="6464"/>
                    </a:lnTo>
                    <a:cubicBezTo>
                      <a:pt x="2891" y="6452"/>
                      <a:pt x="2902" y="6452"/>
                      <a:pt x="2925" y="6441"/>
                    </a:cubicBezTo>
                    <a:lnTo>
                      <a:pt x="2937" y="6441"/>
                    </a:lnTo>
                    <a:cubicBezTo>
                      <a:pt x="2960" y="6441"/>
                      <a:pt x="2971" y="6429"/>
                      <a:pt x="2995" y="6429"/>
                    </a:cubicBezTo>
                    <a:cubicBezTo>
                      <a:pt x="3018" y="6418"/>
                      <a:pt x="3030" y="6418"/>
                      <a:pt x="3053" y="6406"/>
                    </a:cubicBezTo>
                    <a:lnTo>
                      <a:pt x="3064" y="6406"/>
                    </a:lnTo>
                    <a:cubicBezTo>
                      <a:pt x="3076" y="6395"/>
                      <a:pt x="3100" y="6395"/>
                      <a:pt x="3111" y="6382"/>
                    </a:cubicBezTo>
                    <a:lnTo>
                      <a:pt x="3123" y="6382"/>
                    </a:lnTo>
                    <a:cubicBezTo>
                      <a:pt x="3146" y="6371"/>
                      <a:pt x="3157" y="6359"/>
                      <a:pt x="3169" y="6359"/>
                    </a:cubicBezTo>
                    <a:lnTo>
                      <a:pt x="3180" y="6359"/>
                    </a:lnTo>
                    <a:cubicBezTo>
                      <a:pt x="3192" y="6348"/>
                      <a:pt x="3216" y="6336"/>
                      <a:pt x="3227" y="6336"/>
                    </a:cubicBezTo>
                    <a:cubicBezTo>
                      <a:pt x="3227" y="6325"/>
                      <a:pt x="3239" y="6325"/>
                      <a:pt x="3239" y="6325"/>
                    </a:cubicBezTo>
                    <a:cubicBezTo>
                      <a:pt x="3250" y="6313"/>
                      <a:pt x="3273" y="6313"/>
                      <a:pt x="3285" y="6302"/>
                    </a:cubicBezTo>
                    <a:lnTo>
                      <a:pt x="3296" y="6302"/>
                    </a:lnTo>
                    <a:lnTo>
                      <a:pt x="3332" y="6266"/>
                    </a:lnTo>
                    <a:lnTo>
                      <a:pt x="3343" y="6266"/>
                    </a:lnTo>
                    <a:cubicBezTo>
                      <a:pt x="3355" y="6255"/>
                      <a:pt x="3366" y="6255"/>
                      <a:pt x="3378" y="6243"/>
                    </a:cubicBezTo>
                    <a:lnTo>
                      <a:pt x="3389" y="6232"/>
                    </a:lnTo>
                    <a:cubicBezTo>
                      <a:pt x="3401" y="6220"/>
                      <a:pt x="3425" y="6209"/>
                      <a:pt x="3436" y="6209"/>
                    </a:cubicBezTo>
                    <a:lnTo>
                      <a:pt x="3436" y="6197"/>
                    </a:lnTo>
                    <a:cubicBezTo>
                      <a:pt x="3448" y="6186"/>
                      <a:pt x="3459" y="6174"/>
                      <a:pt x="3471" y="6174"/>
                    </a:cubicBezTo>
                    <a:lnTo>
                      <a:pt x="3482" y="6162"/>
                    </a:lnTo>
                    <a:lnTo>
                      <a:pt x="3517" y="6127"/>
                    </a:lnTo>
                    <a:lnTo>
                      <a:pt x="3528" y="6127"/>
                    </a:lnTo>
                    <a:lnTo>
                      <a:pt x="3564" y="6093"/>
                    </a:lnTo>
                    <a:lnTo>
                      <a:pt x="3564" y="6081"/>
                    </a:lnTo>
                    <a:lnTo>
                      <a:pt x="3598" y="6046"/>
                    </a:lnTo>
                    <a:lnTo>
                      <a:pt x="3633" y="6011"/>
                    </a:lnTo>
                    <a:lnTo>
                      <a:pt x="3633" y="6000"/>
                    </a:lnTo>
                    <a:lnTo>
                      <a:pt x="3668" y="5965"/>
                    </a:lnTo>
                    <a:lnTo>
                      <a:pt x="3668" y="5954"/>
                    </a:lnTo>
                    <a:lnTo>
                      <a:pt x="3703" y="5918"/>
                    </a:lnTo>
                    <a:cubicBezTo>
                      <a:pt x="3714" y="5895"/>
                      <a:pt x="3726" y="5884"/>
                      <a:pt x="3726" y="5872"/>
                    </a:cubicBezTo>
                    <a:cubicBezTo>
                      <a:pt x="3726" y="5872"/>
                      <a:pt x="3737" y="5872"/>
                      <a:pt x="3737" y="5861"/>
                    </a:cubicBezTo>
                    <a:cubicBezTo>
                      <a:pt x="3749" y="5849"/>
                      <a:pt x="3749" y="5838"/>
                      <a:pt x="3761" y="5825"/>
                    </a:cubicBezTo>
                    <a:lnTo>
                      <a:pt x="3761" y="5814"/>
                    </a:lnTo>
                    <a:cubicBezTo>
                      <a:pt x="3773" y="5802"/>
                      <a:pt x="3773" y="5791"/>
                      <a:pt x="3784" y="5779"/>
                    </a:cubicBezTo>
                    <a:lnTo>
                      <a:pt x="3784" y="5768"/>
                    </a:lnTo>
                    <a:cubicBezTo>
                      <a:pt x="3796" y="5756"/>
                      <a:pt x="3807" y="5733"/>
                      <a:pt x="3807" y="5721"/>
                    </a:cubicBezTo>
                    <a:lnTo>
                      <a:pt x="3819" y="5709"/>
                    </a:lnTo>
                    <a:cubicBezTo>
                      <a:pt x="3819" y="5698"/>
                      <a:pt x="3830" y="5686"/>
                      <a:pt x="3830" y="5663"/>
                    </a:cubicBezTo>
                    <a:lnTo>
                      <a:pt x="3842" y="5663"/>
                    </a:lnTo>
                    <a:cubicBezTo>
                      <a:pt x="3842" y="5640"/>
                      <a:pt x="3842" y="5629"/>
                      <a:pt x="3853" y="5617"/>
                    </a:cubicBezTo>
                    <a:lnTo>
                      <a:pt x="3853" y="5605"/>
                    </a:lnTo>
                    <a:cubicBezTo>
                      <a:pt x="3865" y="5593"/>
                      <a:pt x="3865" y="5582"/>
                      <a:pt x="3877" y="5559"/>
                    </a:cubicBezTo>
                    <a:lnTo>
                      <a:pt x="3877" y="5547"/>
                    </a:lnTo>
                    <a:cubicBezTo>
                      <a:pt x="3877" y="5536"/>
                      <a:pt x="3889" y="5513"/>
                      <a:pt x="3889" y="5501"/>
                    </a:cubicBezTo>
                    <a:lnTo>
                      <a:pt x="3889" y="5489"/>
                    </a:lnTo>
                    <a:cubicBezTo>
                      <a:pt x="3900" y="5477"/>
                      <a:pt x="3900" y="5466"/>
                      <a:pt x="3900" y="5454"/>
                    </a:cubicBezTo>
                    <a:cubicBezTo>
                      <a:pt x="3912" y="5443"/>
                      <a:pt x="3912" y="5443"/>
                      <a:pt x="3912" y="5431"/>
                    </a:cubicBezTo>
                    <a:cubicBezTo>
                      <a:pt x="3912" y="5420"/>
                      <a:pt x="3912" y="5408"/>
                      <a:pt x="3923" y="5385"/>
                    </a:cubicBezTo>
                    <a:lnTo>
                      <a:pt x="3923" y="5373"/>
                    </a:lnTo>
                    <a:cubicBezTo>
                      <a:pt x="3923" y="5361"/>
                      <a:pt x="3935" y="5338"/>
                      <a:pt x="3935" y="5327"/>
                    </a:cubicBezTo>
                    <a:lnTo>
                      <a:pt x="3935" y="5315"/>
                    </a:lnTo>
                    <a:cubicBezTo>
                      <a:pt x="3935" y="5304"/>
                      <a:pt x="3935" y="5281"/>
                      <a:pt x="3946" y="5268"/>
                    </a:cubicBezTo>
                    <a:lnTo>
                      <a:pt x="3946" y="5257"/>
                    </a:lnTo>
                    <a:lnTo>
                      <a:pt x="3946" y="5211"/>
                    </a:lnTo>
                    <a:cubicBezTo>
                      <a:pt x="3958" y="5199"/>
                      <a:pt x="3958" y="5199"/>
                      <a:pt x="3958" y="5188"/>
                    </a:cubicBezTo>
                    <a:lnTo>
                      <a:pt x="3958" y="5141"/>
                    </a:lnTo>
                    <a:lnTo>
                      <a:pt x="3958" y="5118"/>
                    </a:lnTo>
                    <a:cubicBezTo>
                      <a:pt x="3958" y="5106"/>
                      <a:pt x="3969" y="5095"/>
                      <a:pt x="3969" y="5083"/>
                    </a:cubicBezTo>
                    <a:lnTo>
                      <a:pt x="3969" y="5060"/>
                    </a:lnTo>
                    <a:lnTo>
                      <a:pt x="3969" y="5013"/>
                    </a:lnTo>
                    <a:lnTo>
                      <a:pt x="3969" y="4990"/>
                    </a:lnTo>
                    <a:lnTo>
                      <a:pt x="3969" y="4956"/>
                    </a:lnTo>
                    <a:lnTo>
                      <a:pt x="3969" y="4920"/>
                    </a:lnTo>
                    <a:lnTo>
                      <a:pt x="3969" y="4886"/>
                    </a:lnTo>
                    <a:cubicBezTo>
                      <a:pt x="3969" y="4886"/>
                      <a:pt x="3982" y="4874"/>
                      <a:pt x="3982" y="4863"/>
                    </a:cubicBezTo>
                    <a:lnTo>
                      <a:pt x="3982" y="4816"/>
                    </a:lnTo>
                    <a:lnTo>
                      <a:pt x="3982" y="4793"/>
                    </a:lnTo>
                    <a:cubicBezTo>
                      <a:pt x="3982" y="4781"/>
                      <a:pt x="3969" y="4770"/>
                      <a:pt x="3969" y="4758"/>
                    </a:cubicBezTo>
                    <a:lnTo>
                      <a:pt x="3969" y="4711"/>
                    </a:lnTo>
                    <a:lnTo>
                      <a:pt x="3969" y="4688"/>
                    </a:lnTo>
                    <a:lnTo>
                      <a:pt x="3969" y="4619"/>
                    </a:lnTo>
                    <a:lnTo>
                      <a:pt x="3969" y="4607"/>
                    </a:lnTo>
                    <a:lnTo>
                      <a:pt x="3969" y="4572"/>
                    </a:lnTo>
                    <a:lnTo>
                      <a:pt x="3969" y="4561"/>
                    </a:lnTo>
                    <a:cubicBezTo>
                      <a:pt x="3969" y="4538"/>
                      <a:pt x="3958" y="4515"/>
                      <a:pt x="3958" y="4491"/>
                    </a:cubicBezTo>
                    <a:lnTo>
                      <a:pt x="3958" y="4479"/>
                    </a:lnTo>
                    <a:cubicBezTo>
                      <a:pt x="3958" y="4445"/>
                      <a:pt x="3946" y="4399"/>
                      <a:pt x="3946" y="4352"/>
                    </a:cubicBezTo>
                    <a:cubicBezTo>
                      <a:pt x="3726" y="246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rgbClr val="F5D6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70"/>
              <p:cNvSpPr/>
              <p:nvPr/>
            </p:nvSpPr>
            <p:spPr>
              <a:xfrm>
                <a:off x="2032691" y="1921381"/>
                <a:ext cx="58952" cy="96811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4631" extrusionOk="0">
                    <a:moveTo>
                      <a:pt x="1636" y="1"/>
                    </a:moveTo>
                    <a:cubicBezTo>
                      <a:pt x="1636" y="1"/>
                      <a:pt x="0" y="2855"/>
                      <a:pt x="580" y="4085"/>
                    </a:cubicBezTo>
                    <a:cubicBezTo>
                      <a:pt x="615" y="4143"/>
                      <a:pt x="638" y="4201"/>
                      <a:pt x="684" y="4248"/>
                    </a:cubicBezTo>
                    <a:cubicBezTo>
                      <a:pt x="697" y="4259"/>
                      <a:pt x="697" y="4271"/>
                      <a:pt x="708" y="4282"/>
                    </a:cubicBezTo>
                    <a:cubicBezTo>
                      <a:pt x="708" y="4282"/>
                      <a:pt x="708" y="4294"/>
                      <a:pt x="720" y="4294"/>
                    </a:cubicBezTo>
                    <a:cubicBezTo>
                      <a:pt x="720" y="4305"/>
                      <a:pt x="731" y="4305"/>
                      <a:pt x="743" y="4317"/>
                    </a:cubicBezTo>
                    <a:lnTo>
                      <a:pt x="743" y="4328"/>
                    </a:lnTo>
                    <a:cubicBezTo>
                      <a:pt x="777" y="4364"/>
                      <a:pt x="813" y="4387"/>
                      <a:pt x="847" y="4421"/>
                    </a:cubicBezTo>
                    <a:lnTo>
                      <a:pt x="859" y="4421"/>
                    </a:lnTo>
                    <a:cubicBezTo>
                      <a:pt x="870" y="4433"/>
                      <a:pt x="882" y="4433"/>
                      <a:pt x="893" y="4445"/>
                    </a:cubicBezTo>
                    <a:lnTo>
                      <a:pt x="893" y="4457"/>
                    </a:lnTo>
                    <a:cubicBezTo>
                      <a:pt x="905" y="4457"/>
                      <a:pt x="917" y="4468"/>
                      <a:pt x="929" y="4468"/>
                    </a:cubicBezTo>
                    <a:lnTo>
                      <a:pt x="940" y="4480"/>
                    </a:lnTo>
                    <a:cubicBezTo>
                      <a:pt x="952" y="4480"/>
                      <a:pt x="963" y="4491"/>
                      <a:pt x="975" y="4491"/>
                    </a:cubicBezTo>
                    <a:cubicBezTo>
                      <a:pt x="975" y="4503"/>
                      <a:pt x="975" y="4503"/>
                      <a:pt x="986" y="4503"/>
                    </a:cubicBezTo>
                    <a:cubicBezTo>
                      <a:pt x="998" y="4503"/>
                      <a:pt x="1009" y="4514"/>
                      <a:pt x="1033" y="4526"/>
                    </a:cubicBezTo>
                    <a:cubicBezTo>
                      <a:pt x="1045" y="4526"/>
                      <a:pt x="1056" y="4537"/>
                      <a:pt x="1079" y="4537"/>
                    </a:cubicBezTo>
                    <a:cubicBezTo>
                      <a:pt x="1079" y="4537"/>
                      <a:pt x="1079" y="4549"/>
                      <a:pt x="1091" y="4549"/>
                    </a:cubicBezTo>
                    <a:cubicBezTo>
                      <a:pt x="1102" y="4549"/>
                      <a:pt x="1114" y="4561"/>
                      <a:pt x="1125" y="4561"/>
                    </a:cubicBezTo>
                    <a:lnTo>
                      <a:pt x="1137" y="4561"/>
                    </a:lnTo>
                    <a:cubicBezTo>
                      <a:pt x="1149" y="4573"/>
                      <a:pt x="1161" y="4573"/>
                      <a:pt x="1172" y="4573"/>
                    </a:cubicBezTo>
                    <a:cubicBezTo>
                      <a:pt x="1184" y="4573"/>
                      <a:pt x="1184" y="4584"/>
                      <a:pt x="1195" y="4584"/>
                    </a:cubicBezTo>
                    <a:cubicBezTo>
                      <a:pt x="1207" y="4584"/>
                      <a:pt x="1218" y="4584"/>
                      <a:pt x="1230" y="4596"/>
                    </a:cubicBezTo>
                    <a:lnTo>
                      <a:pt x="1241" y="4596"/>
                    </a:lnTo>
                    <a:cubicBezTo>
                      <a:pt x="1265" y="4596"/>
                      <a:pt x="1288" y="4607"/>
                      <a:pt x="1300" y="4607"/>
                    </a:cubicBezTo>
                    <a:lnTo>
                      <a:pt x="1311" y="4607"/>
                    </a:lnTo>
                    <a:cubicBezTo>
                      <a:pt x="1323" y="4607"/>
                      <a:pt x="1346" y="4619"/>
                      <a:pt x="1357" y="4619"/>
                    </a:cubicBezTo>
                    <a:lnTo>
                      <a:pt x="1416" y="4619"/>
                    </a:lnTo>
                    <a:cubicBezTo>
                      <a:pt x="1427" y="4619"/>
                      <a:pt x="1439" y="4630"/>
                      <a:pt x="1439" y="4630"/>
                    </a:cubicBezTo>
                    <a:lnTo>
                      <a:pt x="1845" y="4630"/>
                    </a:lnTo>
                    <a:lnTo>
                      <a:pt x="1857" y="4619"/>
                    </a:lnTo>
                    <a:lnTo>
                      <a:pt x="1927" y="4619"/>
                    </a:lnTo>
                    <a:cubicBezTo>
                      <a:pt x="1938" y="4607"/>
                      <a:pt x="1961" y="4607"/>
                      <a:pt x="1984" y="4607"/>
                    </a:cubicBezTo>
                    <a:cubicBezTo>
                      <a:pt x="2007" y="4596"/>
                      <a:pt x="2019" y="4596"/>
                      <a:pt x="2043" y="4596"/>
                    </a:cubicBezTo>
                    <a:cubicBezTo>
                      <a:pt x="2043" y="4596"/>
                      <a:pt x="2054" y="4596"/>
                      <a:pt x="2054" y="4584"/>
                    </a:cubicBezTo>
                    <a:lnTo>
                      <a:pt x="2089" y="4584"/>
                    </a:lnTo>
                    <a:cubicBezTo>
                      <a:pt x="2100" y="4584"/>
                      <a:pt x="2100" y="4573"/>
                      <a:pt x="2112" y="4573"/>
                    </a:cubicBezTo>
                    <a:cubicBezTo>
                      <a:pt x="2123" y="4573"/>
                      <a:pt x="2135" y="4573"/>
                      <a:pt x="2147" y="4561"/>
                    </a:cubicBezTo>
                    <a:lnTo>
                      <a:pt x="2159" y="4561"/>
                    </a:lnTo>
                    <a:cubicBezTo>
                      <a:pt x="2170" y="4549"/>
                      <a:pt x="2182" y="4549"/>
                      <a:pt x="2193" y="4549"/>
                    </a:cubicBezTo>
                    <a:cubicBezTo>
                      <a:pt x="2205" y="4549"/>
                      <a:pt x="2205" y="4537"/>
                      <a:pt x="2205" y="4537"/>
                    </a:cubicBezTo>
                    <a:cubicBezTo>
                      <a:pt x="2228" y="4537"/>
                      <a:pt x="2239" y="4526"/>
                      <a:pt x="2251" y="4526"/>
                    </a:cubicBezTo>
                    <a:lnTo>
                      <a:pt x="2263" y="4514"/>
                    </a:lnTo>
                    <a:cubicBezTo>
                      <a:pt x="2275" y="4514"/>
                      <a:pt x="2286" y="4503"/>
                      <a:pt x="2298" y="4503"/>
                    </a:cubicBezTo>
                    <a:cubicBezTo>
                      <a:pt x="2309" y="4491"/>
                      <a:pt x="2309" y="4491"/>
                      <a:pt x="2321" y="4491"/>
                    </a:cubicBezTo>
                    <a:cubicBezTo>
                      <a:pt x="2321" y="4491"/>
                      <a:pt x="2332" y="4480"/>
                      <a:pt x="2344" y="4480"/>
                    </a:cubicBezTo>
                    <a:cubicBezTo>
                      <a:pt x="2344" y="4468"/>
                      <a:pt x="2355" y="4468"/>
                      <a:pt x="2355" y="4468"/>
                    </a:cubicBezTo>
                    <a:cubicBezTo>
                      <a:pt x="2367" y="4457"/>
                      <a:pt x="2379" y="4457"/>
                      <a:pt x="2379" y="4445"/>
                    </a:cubicBezTo>
                    <a:lnTo>
                      <a:pt x="2402" y="4445"/>
                    </a:lnTo>
                    <a:cubicBezTo>
                      <a:pt x="2402" y="4433"/>
                      <a:pt x="2414" y="4433"/>
                      <a:pt x="2425" y="4421"/>
                    </a:cubicBezTo>
                    <a:cubicBezTo>
                      <a:pt x="2425" y="4421"/>
                      <a:pt x="2437" y="4421"/>
                      <a:pt x="2437" y="4410"/>
                    </a:cubicBezTo>
                    <a:cubicBezTo>
                      <a:pt x="2448" y="4410"/>
                      <a:pt x="2460" y="4398"/>
                      <a:pt x="2471" y="4387"/>
                    </a:cubicBezTo>
                    <a:lnTo>
                      <a:pt x="2484" y="4375"/>
                    </a:lnTo>
                    <a:lnTo>
                      <a:pt x="2507" y="4352"/>
                    </a:lnTo>
                    <a:lnTo>
                      <a:pt x="2518" y="4341"/>
                    </a:lnTo>
                    <a:cubicBezTo>
                      <a:pt x="2518" y="4341"/>
                      <a:pt x="2530" y="4328"/>
                      <a:pt x="2541" y="4328"/>
                    </a:cubicBezTo>
                    <a:cubicBezTo>
                      <a:pt x="2541" y="4317"/>
                      <a:pt x="2541" y="4317"/>
                      <a:pt x="2553" y="4305"/>
                    </a:cubicBezTo>
                    <a:lnTo>
                      <a:pt x="2564" y="4294"/>
                    </a:lnTo>
                    <a:lnTo>
                      <a:pt x="2576" y="4282"/>
                    </a:lnTo>
                    <a:cubicBezTo>
                      <a:pt x="2587" y="4271"/>
                      <a:pt x="2587" y="4259"/>
                      <a:pt x="2600" y="4248"/>
                    </a:cubicBezTo>
                    <a:cubicBezTo>
                      <a:pt x="2611" y="4236"/>
                      <a:pt x="2623" y="4224"/>
                      <a:pt x="2634" y="4201"/>
                    </a:cubicBezTo>
                    <a:cubicBezTo>
                      <a:pt x="2646" y="4189"/>
                      <a:pt x="2646" y="4178"/>
                      <a:pt x="2657" y="4166"/>
                    </a:cubicBezTo>
                    <a:lnTo>
                      <a:pt x="2657" y="4155"/>
                    </a:lnTo>
                    <a:lnTo>
                      <a:pt x="2680" y="4132"/>
                    </a:lnTo>
                    <a:lnTo>
                      <a:pt x="2680" y="4120"/>
                    </a:lnTo>
                    <a:cubicBezTo>
                      <a:pt x="2692" y="4108"/>
                      <a:pt x="2692" y="4096"/>
                      <a:pt x="2692" y="4085"/>
                    </a:cubicBezTo>
                    <a:cubicBezTo>
                      <a:pt x="2704" y="4085"/>
                      <a:pt x="2704" y="4073"/>
                      <a:pt x="2704" y="4073"/>
                    </a:cubicBezTo>
                    <a:cubicBezTo>
                      <a:pt x="2704" y="4062"/>
                      <a:pt x="2716" y="4050"/>
                      <a:pt x="2716" y="4039"/>
                    </a:cubicBezTo>
                    <a:lnTo>
                      <a:pt x="2727" y="4027"/>
                    </a:lnTo>
                    <a:cubicBezTo>
                      <a:pt x="2727" y="4016"/>
                      <a:pt x="2739" y="4004"/>
                      <a:pt x="2739" y="3992"/>
                    </a:cubicBezTo>
                    <a:lnTo>
                      <a:pt x="2739" y="3980"/>
                    </a:lnTo>
                    <a:cubicBezTo>
                      <a:pt x="2750" y="3969"/>
                      <a:pt x="2750" y="3957"/>
                      <a:pt x="2750" y="3946"/>
                    </a:cubicBezTo>
                    <a:cubicBezTo>
                      <a:pt x="2750" y="3934"/>
                      <a:pt x="2762" y="3934"/>
                      <a:pt x="2762" y="3934"/>
                    </a:cubicBezTo>
                    <a:lnTo>
                      <a:pt x="2762" y="3900"/>
                    </a:lnTo>
                    <a:lnTo>
                      <a:pt x="2773" y="3888"/>
                    </a:lnTo>
                    <a:cubicBezTo>
                      <a:pt x="2773" y="3876"/>
                      <a:pt x="2773" y="3864"/>
                      <a:pt x="2785" y="3853"/>
                    </a:cubicBezTo>
                    <a:lnTo>
                      <a:pt x="2785" y="3841"/>
                    </a:lnTo>
                    <a:cubicBezTo>
                      <a:pt x="2785" y="3818"/>
                      <a:pt x="2785" y="3807"/>
                      <a:pt x="2796" y="3795"/>
                    </a:cubicBezTo>
                    <a:lnTo>
                      <a:pt x="2796" y="3784"/>
                    </a:lnTo>
                    <a:lnTo>
                      <a:pt x="2796" y="3737"/>
                    </a:lnTo>
                    <a:lnTo>
                      <a:pt x="2808" y="3725"/>
                    </a:lnTo>
                    <a:lnTo>
                      <a:pt x="2808" y="3691"/>
                    </a:lnTo>
                    <a:lnTo>
                      <a:pt x="2808" y="3679"/>
                    </a:lnTo>
                    <a:cubicBezTo>
                      <a:pt x="2808" y="3667"/>
                      <a:pt x="2808" y="3644"/>
                      <a:pt x="2820" y="3632"/>
                    </a:cubicBezTo>
                    <a:lnTo>
                      <a:pt x="2820" y="3621"/>
                    </a:lnTo>
                    <a:lnTo>
                      <a:pt x="2820" y="3575"/>
                    </a:lnTo>
                    <a:lnTo>
                      <a:pt x="2820" y="3459"/>
                    </a:lnTo>
                    <a:lnTo>
                      <a:pt x="2820" y="3400"/>
                    </a:lnTo>
                    <a:lnTo>
                      <a:pt x="2820" y="3343"/>
                    </a:lnTo>
                    <a:lnTo>
                      <a:pt x="2820" y="3284"/>
                    </a:lnTo>
                    <a:cubicBezTo>
                      <a:pt x="2820" y="3227"/>
                      <a:pt x="2808" y="3157"/>
                      <a:pt x="2808" y="3098"/>
                    </a:cubicBezTo>
                    <a:cubicBezTo>
                      <a:pt x="2646" y="1752"/>
                      <a:pt x="1636" y="1"/>
                      <a:pt x="1636" y="1"/>
                    </a:cubicBezTo>
                    <a:close/>
                  </a:path>
                </a:pathLst>
              </a:custGeom>
              <a:solidFill>
                <a:srgbClr val="F5D6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70"/>
              <p:cNvSpPr/>
              <p:nvPr/>
            </p:nvSpPr>
            <p:spPr>
              <a:xfrm>
                <a:off x="2063255" y="1993672"/>
                <a:ext cx="105048" cy="172487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8251" extrusionOk="0">
                    <a:moveTo>
                      <a:pt x="2913" y="1"/>
                    </a:moveTo>
                    <a:cubicBezTo>
                      <a:pt x="2913" y="1"/>
                      <a:pt x="0" y="5083"/>
                      <a:pt x="1033" y="7265"/>
                    </a:cubicBezTo>
                    <a:lnTo>
                      <a:pt x="1033" y="7276"/>
                    </a:lnTo>
                    <a:cubicBezTo>
                      <a:pt x="1056" y="7311"/>
                      <a:pt x="1079" y="7346"/>
                      <a:pt x="1091" y="7381"/>
                    </a:cubicBezTo>
                    <a:lnTo>
                      <a:pt x="1102" y="7392"/>
                    </a:lnTo>
                    <a:cubicBezTo>
                      <a:pt x="1114" y="7415"/>
                      <a:pt x="1125" y="7427"/>
                      <a:pt x="1138" y="7450"/>
                    </a:cubicBezTo>
                    <a:cubicBezTo>
                      <a:pt x="1138" y="7450"/>
                      <a:pt x="1138" y="7462"/>
                      <a:pt x="1149" y="7462"/>
                    </a:cubicBezTo>
                    <a:cubicBezTo>
                      <a:pt x="1149" y="7485"/>
                      <a:pt x="1161" y="7497"/>
                      <a:pt x="1184" y="7520"/>
                    </a:cubicBezTo>
                    <a:lnTo>
                      <a:pt x="1184" y="7531"/>
                    </a:lnTo>
                    <a:lnTo>
                      <a:pt x="1207" y="7554"/>
                    </a:lnTo>
                    <a:cubicBezTo>
                      <a:pt x="1218" y="7566"/>
                      <a:pt x="1218" y="7566"/>
                      <a:pt x="1218" y="7578"/>
                    </a:cubicBezTo>
                    <a:lnTo>
                      <a:pt x="1254" y="7613"/>
                    </a:lnTo>
                    <a:cubicBezTo>
                      <a:pt x="1265" y="7624"/>
                      <a:pt x="1265" y="7636"/>
                      <a:pt x="1277" y="7636"/>
                    </a:cubicBezTo>
                    <a:cubicBezTo>
                      <a:pt x="1277" y="7647"/>
                      <a:pt x="1288" y="7659"/>
                      <a:pt x="1300" y="7670"/>
                    </a:cubicBezTo>
                    <a:cubicBezTo>
                      <a:pt x="1311" y="7682"/>
                      <a:pt x="1323" y="7682"/>
                      <a:pt x="1323" y="7694"/>
                    </a:cubicBezTo>
                    <a:lnTo>
                      <a:pt x="1346" y="7717"/>
                    </a:lnTo>
                    <a:cubicBezTo>
                      <a:pt x="1358" y="7729"/>
                      <a:pt x="1370" y="7740"/>
                      <a:pt x="1381" y="7740"/>
                    </a:cubicBezTo>
                    <a:cubicBezTo>
                      <a:pt x="1381" y="7752"/>
                      <a:pt x="1393" y="7763"/>
                      <a:pt x="1404" y="7763"/>
                    </a:cubicBezTo>
                    <a:cubicBezTo>
                      <a:pt x="1404" y="7775"/>
                      <a:pt x="1416" y="7786"/>
                      <a:pt x="1427" y="7786"/>
                    </a:cubicBezTo>
                    <a:cubicBezTo>
                      <a:pt x="1439" y="7799"/>
                      <a:pt x="1439" y="7810"/>
                      <a:pt x="1450" y="7810"/>
                    </a:cubicBezTo>
                    <a:lnTo>
                      <a:pt x="1486" y="7845"/>
                    </a:lnTo>
                    <a:cubicBezTo>
                      <a:pt x="1497" y="7845"/>
                      <a:pt x="1497" y="7856"/>
                      <a:pt x="1509" y="7856"/>
                    </a:cubicBezTo>
                    <a:cubicBezTo>
                      <a:pt x="1520" y="7868"/>
                      <a:pt x="1532" y="7879"/>
                      <a:pt x="1555" y="7891"/>
                    </a:cubicBezTo>
                    <a:lnTo>
                      <a:pt x="1566" y="7902"/>
                    </a:lnTo>
                    <a:cubicBezTo>
                      <a:pt x="1579" y="7915"/>
                      <a:pt x="1590" y="7915"/>
                      <a:pt x="1602" y="7926"/>
                    </a:cubicBezTo>
                    <a:cubicBezTo>
                      <a:pt x="1613" y="7926"/>
                      <a:pt x="1613" y="7938"/>
                      <a:pt x="1625" y="7938"/>
                    </a:cubicBezTo>
                    <a:cubicBezTo>
                      <a:pt x="1636" y="7949"/>
                      <a:pt x="1659" y="7961"/>
                      <a:pt x="1671" y="7972"/>
                    </a:cubicBezTo>
                    <a:lnTo>
                      <a:pt x="1695" y="7972"/>
                    </a:lnTo>
                    <a:cubicBezTo>
                      <a:pt x="1706" y="7984"/>
                      <a:pt x="1729" y="7995"/>
                      <a:pt x="1741" y="8007"/>
                    </a:cubicBezTo>
                    <a:cubicBezTo>
                      <a:pt x="1752" y="8007"/>
                      <a:pt x="1752" y="8007"/>
                      <a:pt x="1764" y="8019"/>
                    </a:cubicBezTo>
                    <a:cubicBezTo>
                      <a:pt x="1775" y="8019"/>
                      <a:pt x="1799" y="8031"/>
                      <a:pt x="1811" y="8042"/>
                    </a:cubicBezTo>
                    <a:lnTo>
                      <a:pt x="1822" y="8042"/>
                    </a:lnTo>
                    <a:cubicBezTo>
                      <a:pt x="1845" y="8054"/>
                      <a:pt x="1868" y="8065"/>
                      <a:pt x="1891" y="8065"/>
                    </a:cubicBezTo>
                    <a:cubicBezTo>
                      <a:pt x="1891" y="8077"/>
                      <a:pt x="1903" y="8077"/>
                      <a:pt x="1903" y="8077"/>
                    </a:cubicBezTo>
                    <a:cubicBezTo>
                      <a:pt x="1927" y="8088"/>
                      <a:pt x="1950" y="8100"/>
                      <a:pt x="1973" y="8100"/>
                    </a:cubicBezTo>
                    <a:lnTo>
                      <a:pt x="1984" y="8111"/>
                    </a:lnTo>
                    <a:cubicBezTo>
                      <a:pt x="2007" y="8111"/>
                      <a:pt x="2019" y="8123"/>
                      <a:pt x="2043" y="8123"/>
                    </a:cubicBezTo>
                    <a:lnTo>
                      <a:pt x="2054" y="8135"/>
                    </a:lnTo>
                    <a:cubicBezTo>
                      <a:pt x="2077" y="8135"/>
                      <a:pt x="2100" y="8147"/>
                      <a:pt x="2123" y="8147"/>
                    </a:cubicBezTo>
                    <a:cubicBezTo>
                      <a:pt x="2136" y="8158"/>
                      <a:pt x="2136" y="8158"/>
                      <a:pt x="2147" y="8158"/>
                    </a:cubicBezTo>
                    <a:cubicBezTo>
                      <a:pt x="2170" y="8158"/>
                      <a:pt x="2193" y="8170"/>
                      <a:pt x="2216" y="8170"/>
                    </a:cubicBezTo>
                    <a:lnTo>
                      <a:pt x="2228" y="8181"/>
                    </a:lnTo>
                    <a:cubicBezTo>
                      <a:pt x="2263" y="8181"/>
                      <a:pt x="2286" y="8193"/>
                      <a:pt x="2309" y="8193"/>
                    </a:cubicBezTo>
                    <a:cubicBezTo>
                      <a:pt x="2344" y="8204"/>
                      <a:pt x="2368" y="8204"/>
                      <a:pt x="2391" y="8204"/>
                    </a:cubicBezTo>
                    <a:cubicBezTo>
                      <a:pt x="2402" y="8204"/>
                      <a:pt x="2402" y="8216"/>
                      <a:pt x="2414" y="8216"/>
                    </a:cubicBezTo>
                    <a:cubicBezTo>
                      <a:pt x="2437" y="8216"/>
                      <a:pt x="2472" y="8216"/>
                      <a:pt x="2495" y="8227"/>
                    </a:cubicBezTo>
                    <a:lnTo>
                      <a:pt x="2507" y="8227"/>
                    </a:lnTo>
                    <a:cubicBezTo>
                      <a:pt x="2541" y="8227"/>
                      <a:pt x="2564" y="8227"/>
                      <a:pt x="2600" y="8239"/>
                    </a:cubicBezTo>
                    <a:lnTo>
                      <a:pt x="2716" y="8239"/>
                    </a:lnTo>
                    <a:cubicBezTo>
                      <a:pt x="2739" y="8239"/>
                      <a:pt x="2773" y="8239"/>
                      <a:pt x="2796" y="8251"/>
                    </a:cubicBezTo>
                    <a:lnTo>
                      <a:pt x="3041" y="8251"/>
                    </a:lnTo>
                    <a:cubicBezTo>
                      <a:pt x="3064" y="8239"/>
                      <a:pt x="3098" y="8239"/>
                      <a:pt x="3121" y="8239"/>
                    </a:cubicBezTo>
                    <a:lnTo>
                      <a:pt x="3237" y="8239"/>
                    </a:lnTo>
                    <a:cubicBezTo>
                      <a:pt x="3273" y="8227"/>
                      <a:pt x="3296" y="8227"/>
                      <a:pt x="3330" y="8227"/>
                    </a:cubicBezTo>
                    <a:lnTo>
                      <a:pt x="3342" y="8227"/>
                    </a:lnTo>
                    <a:cubicBezTo>
                      <a:pt x="3366" y="8216"/>
                      <a:pt x="3400" y="8216"/>
                      <a:pt x="3423" y="8216"/>
                    </a:cubicBezTo>
                    <a:cubicBezTo>
                      <a:pt x="3435" y="8216"/>
                      <a:pt x="3435" y="8204"/>
                      <a:pt x="3435" y="8204"/>
                    </a:cubicBezTo>
                    <a:cubicBezTo>
                      <a:pt x="3470" y="8204"/>
                      <a:pt x="3493" y="8204"/>
                      <a:pt x="3516" y="8193"/>
                    </a:cubicBezTo>
                    <a:lnTo>
                      <a:pt x="3528" y="8193"/>
                    </a:lnTo>
                    <a:cubicBezTo>
                      <a:pt x="3551" y="8193"/>
                      <a:pt x="3574" y="8181"/>
                      <a:pt x="3609" y="8181"/>
                    </a:cubicBezTo>
                    <a:lnTo>
                      <a:pt x="3621" y="8170"/>
                    </a:lnTo>
                    <a:cubicBezTo>
                      <a:pt x="3644" y="8170"/>
                      <a:pt x="3667" y="8158"/>
                      <a:pt x="3690" y="8158"/>
                    </a:cubicBezTo>
                    <a:lnTo>
                      <a:pt x="3702" y="8158"/>
                    </a:lnTo>
                    <a:cubicBezTo>
                      <a:pt x="3737" y="8147"/>
                      <a:pt x="3760" y="8135"/>
                      <a:pt x="3783" y="8135"/>
                    </a:cubicBezTo>
                    <a:cubicBezTo>
                      <a:pt x="3806" y="8123"/>
                      <a:pt x="3830" y="8111"/>
                      <a:pt x="3853" y="8111"/>
                    </a:cubicBezTo>
                    <a:lnTo>
                      <a:pt x="3864" y="8100"/>
                    </a:lnTo>
                    <a:cubicBezTo>
                      <a:pt x="3887" y="8088"/>
                      <a:pt x="3910" y="8088"/>
                      <a:pt x="3934" y="8077"/>
                    </a:cubicBezTo>
                    <a:lnTo>
                      <a:pt x="3946" y="8077"/>
                    </a:lnTo>
                    <a:lnTo>
                      <a:pt x="4015" y="8042"/>
                    </a:lnTo>
                    <a:cubicBezTo>
                      <a:pt x="4039" y="8031"/>
                      <a:pt x="4062" y="8019"/>
                      <a:pt x="4073" y="8007"/>
                    </a:cubicBezTo>
                    <a:lnTo>
                      <a:pt x="4085" y="8007"/>
                    </a:lnTo>
                    <a:lnTo>
                      <a:pt x="4155" y="7972"/>
                    </a:lnTo>
                    <a:cubicBezTo>
                      <a:pt x="4178" y="7961"/>
                      <a:pt x="4201" y="7949"/>
                      <a:pt x="4212" y="7938"/>
                    </a:cubicBezTo>
                    <a:lnTo>
                      <a:pt x="4224" y="7938"/>
                    </a:lnTo>
                    <a:cubicBezTo>
                      <a:pt x="4235" y="7926"/>
                      <a:pt x="4259" y="7915"/>
                      <a:pt x="4271" y="7891"/>
                    </a:cubicBezTo>
                    <a:lnTo>
                      <a:pt x="4282" y="7891"/>
                    </a:lnTo>
                    <a:cubicBezTo>
                      <a:pt x="4305" y="7879"/>
                      <a:pt x="4317" y="7868"/>
                      <a:pt x="4340" y="7856"/>
                    </a:cubicBezTo>
                    <a:lnTo>
                      <a:pt x="4340" y="7845"/>
                    </a:lnTo>
                    <a:cubicBezTo>
                      <a:pt x="4363" y="7833"/>
                      <a:pt x="4375" y="7822"/>
                      <a:pt x="4398" y="7810"/>
                    </a:cubicBezTo>
                    <a:lnTo>
                      <a:pt x="4398" y="7799"/>
                    </a:lnTo>
                    <a:cubicBezTo>
                      <a:pt x="4410" y="7786"/>
                      <a:pt x="4433" y="7775"/>
                      <a:pt x="4444" y="7763"/>
                    </a:cubicBezTo>
                    <a:cubicBezTo>
                      <a:pt x="4444" y="7752"/>
                      <a:pt x="4456" y="7752"/>
                      <a:pt x="4456" y="7752"/>
                    </a:cubicBezTo>
                    <a:lnTo>
                      <a:pt x="4503" y="7706"/>
                    </a:lnTo>
                    <a:cubicBezTo>
                      <a:pt x="4514" y="7682"/>
                      <a:pt x="4537" y="7670"/>
                      <a:pt x="4549" y="7659"/>
                    </a:cubicBezTo>
                    <a:lnTo>
                      <a:pt x="4549" y="7647"/>
                    </a:lnTo>
                    <a:lnTo>
                      <a:pt x="4596" y="7601"/>
                    </a:lnTo>
                    <a:cubicBezTo>
                      <a:pt x="4607" y="7578"/>
                      <a:pt x="4630" y="7566"/>
                      <a:pt x="4642" y="7543"/>
                    </a:cubicBezTo>
                    <a:cubicBezTo>
                      <a:pt x="4653" y="7520"/>
                      <a:pt x="4665" y="7508"/>
                      <a:pt x="4676" y="7485"/>
                    </a:cubicBezTo>
                    <a:cubicBezTo>
                      <a:pt x="4688" y="7462"/>
                      <a:pt x="4700" y="7450"/>
                      <a:pt x="4712" y="7427"/>
                    </a:cubicBezTo>
                    <a:cubicBezTo>
                      <a:pt x="4712" y="7427"/>
                      <a:pt x="4723" y="7427"/>
                      <a:pt x="4723" y="7415"/>
                    </a:cubicBezTo>
                    <a:cubicBezTo>
                      <a:pt x="4735" y="7404"/>
                      <a:pt x="4746" y="7381"/>
                      <a:pt x="4746" y="7369"/>
                    </a:cubicBezTo>
                    <a:cubicBezTo>
                      <a:pt x="4758" y="7369"/>
                      <a:pt x="4758" y="7358"/>
                      <a:pt x="4758" y="7358"/>
                    </a:cubicBezTo>
                    <a:cubicBezTo>
                      <a:pt x="4769" y="7346"/>
                      <a:pt x="4769" y="7322"/>
                      <a:pt x="4781" y="7311"/>
                    </a:cubicBezTo>
                    <a:cubicBezTo>
                      <a:pt x="4781" y="7299"/>
                      <a:pt x="4781" y="7299"/>
                      <a:pt x="4792" y="7299"/>
                    </a:cubicBezTo>
                    <a:cubicBezTo>
                      <a:pt x="4792" y="7276"/>
                      <a:pt x="4804" y="7265"/>
                      <a:pt x="4816" y="7242"/>
                    </a:cubicBezTo>
                    <a:lnTo>
                      <a:pt x="4816" y="7229"/>
                    </a:lnTo>
                    <a:cubicBezTo>
                      <a:pt x="4828" y="7206"/>
                      <a:pt x="4839" y="7195"/>
                      <a:pt x="4851" y="7172"/>
                    </a:cubicBezTo>
                    <a:lnTo>
                      <a:pt x="4851" y="7160"/>
                    </a:lnTo>
                    <a:cubicBezTo>
                      <a:pt x="4851" y="7149"/>
                      <a:pt x="4862" y="7125"/>
                      <a:pt x="4874" y="7102"/>
                    </a:cubicBezTo>
                    <a:cubicBezTo>
                      <a:pt x="4885" y="7079"/>
                      <a:pt x="4885" y="7056"/>
                      <a:pt x="4897" y="7033"/>
                    </a:cubicBezTo>
                    <a:lnTo>
                      <a:pt x="4897" y="7021"/>
                    </a:lnTo>
                    <a:cubicBezTo>
                      <a:pt x="4908" y="6997"/>
                      <a:pt x="4908" y="6986"/>
                      <a:pt x="4920" y="6963"/>
                    </a:cubicBezTo>
                    <a:lnTo>
                      <a:pt x="4920" y="6951"/>
                    </a:lnTo>
                    <a:cubicBezTo>
                      <a:pt x="4932" y="6928"/>
                      <a:pt x="4932" y="6917"/>
                      <a:pt x="4932" y="6893"/>
                    </a:cubicBezTo>
                    <a:lnTo>
                      <a:pt x="4944" y="6881"/>
                    </a:lnTo>
                    <a:cubicBezTo>
                      <a:pt x="4944" y="6858"/>
                      <a:pt x="4955" y="6835"/>
                      <a:pt x="4955" y="6824"/>
                    </a:cubicBezTo>
                    <a:lnTo>
                      <a:pt x="4955" y="6801"/>
                    </a:lnTo>
                    <a:cubicBezTo>
                      <a:pt x="4967" y="6777"/>
                      <a:pt x="4967" y="6754"/>
                      <a:pt x="4967" y="6742"/>
                    </a:cubicBezTo>
                    <a:cubicBezTo>
                      <a:pt x="4967" y="6731"/>
                      <a:pt x="4978" y="6731"/>
                      <a:pt x="4978" y="6719"/>
                    </a:cubicBezTo>
                    <a:lnTo>
                      <a:pt x="4978" y="6672"/>
                    </a:lnTo>
                    <a:cubicBezTo>
                      <a:pt x="4978" y="6661"/>
                      <a:pt x="4990" y="6661"/>
                      <a:pt x="4990" y="6649"/>
                    </a:cubicBezTo>
                    <a:lnTo>
                      <a:pt x="4990" y="6592"/>
                    </a:lnTo>
                    <a:cubicBezTo>
                      <a:pt x="5001" y="6580"/>
                      <a:pt x="5001" y="6568"/>
                      <a:pt x="5001" y="6568"/>
                    </a:cubicBezTo>
                    <a:lnTo>
                      <a:pt x="5001" y="6510"/>
                    </a:lnTo>
                    <a:cubicBezTo>
                      <a:pt x="5001" y="6499"/>
                      <a:pt x="5001" y="6487"/>
                      <a:pt x="5013" y="6487"/>
                    </a:cubicBezTo>
                    <a:lnTo>
                      <a:pt x="5013" y="6429"/>
                    </a:lnTo>
                    <a:lnTo>
                      <a:pt x="5013" y="6406"/>
                    </a:lnTo>
                    <a:lnTo>
                      <a:pt x="5013" y="6348"/>
                    </a:lnTo>
                    <a:cubicBezTo>
                      <a:pt x="5024" y="6336"/>
                      <a:pt x="5024" y="6324"/>
                      <a:pt x="5024" y="6313"/>
                    </a:cubicBezTo>
                    <a:lnTo>
                      <a:pt x="5024" y="6267"/>
                    </a:lnTo>
                    <a:lnTo>
                      <a:pt x="5024" y="6232"/>
                    </a:lnTo>
                    <a:lnTo>
                      <a:pt x="5024" y="6185"/>
                    </a:lnTo>
                    <a:lnTo>
                      <a:pt x="5024" y="6151"/>
                    </a:lnTo>
                    <a:lnTo>
                      <a:pt x="5024" y="6092"/>
                    </a:lnTo>
                    <a:lnTo>
                      <a:pt x="5024" y="6058"/>
                    </a:lnTo>
                    <a:lnTo>
                      <a:pt x="5024" y="6023"/>
                    </a:lnTo>
                    <a:lnTo>
                      <a:pt x="5024" y="5965"/>
                    </a:lnTo>
                    <a:lnTo>
                      <a:pt x="5024" y="5930"/>
                    </a:lnTo>
                    <a:lnTo>
                      <a:pt x="5024" y="5895"/>
                    </a:lnTo>
                    <a:cubicBezTo>
                      <a:pt x="5024" y="5872"/>
                      <a:pt x="5013" y="5849"/>
                      <a:pt x="5013" y="5837"/>
                    </a:cubicBezTo>
                    <a:lnTo>
                      <a:pt x="5013" y="5791"/>
                    </a:lnTo>
                    <a:lnTo>
                      <a:pt x="5013" y="5767"/>
                    </a:lnTo>
                    <a:cubicBezTo>
                      <a:pt x="5013" y="5744"/>
                      <a:pt x="5013" y="5710"/>
                      <a:pt x="5001" y="5687"/>
                    </a:cubicBezTo>
                    <a:lnTo>
                      <a:pt x="5001" y="5663"/>
                    </a:lnTo>
                    <a:cubicBezTo>
                      <a:pt x="5001" y="5617"/>
                      <a:pt x="4990" y="5571"/>
                      <a:pt x="4990" y="5512"/>
                    </a:cubicBezTo>
                    <a:lnTo>
                      <a:pt x="4990" y="5501"/>
                    </a:lnTo>
                    <a:cubicBezTo>
                      <a:pt x="4978" y="5466"/>
                      <a:pt x="4978" y="5431"/>
                      <a:pt x="4978" y="5396"/>
                    </a:cubicBezTo>
                    <a:cubicBezTo>
                      <a:pt x="4653" y="3018"/>
                      <a:pt x="2913" y="1"/>
                      <a:pt x="2913" y="1"/>
                    </a:cubicBezTo>
                    <a:close/>
                  </a:path>
                </a:pathLst>
              </a:custGeom>
              <a:solidFill>
                <a:srgbClr val="F5D6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70"/>
              <p:cNvSpPr/>
              <p:nvPr/>
            </p:nvSpPr>
            <p:spPr>
              <a:xfrm>
                <a:off x="2521475" y="1746000"/>
                <a:ext cx="206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1136" extrusionOk="0">
                    <a:moveTo>
                      <a:pt x="495" y="1"/>
                    </a:moveTo>
                    <a:cubicBezTo>
                      <a:pt x="373" y="1"/>
                      <a:pt x="251" y="84"/>
                      <a:pt x="187" y="240"/>
                    </a:cubicBezTo>
                    <a:cubicBezTo>
                      <a:pt x="106" y="426"/>
                      <a:pt x="36" y="623"/>
                      <a:pt x="36" y="831"/>
                    </a:cubicBezTo>
                    <a:cubicBezTo>
                      <a:pt x="47" y="936"/>
                      <a:pt x="1" y="1076"/>
                      <a:pt x="152" y="1122"/>
                    </a:cubicBezTo>
                    <a:cubicBezTo>
                      <a:pt x="178" y="1131"/>
                      <a:pt x="202" y="1135"/>
                      <a:pt x="226" y="1135"/>
                    </a:cubicBezTo>
                    <a:cubicBezTo>
                      <a:pt x="320" y="1135"/>
                      <a:pt x="400" y="1068"/>
                      <a:pt x="465" y="994"/>
                    </a:cubicBezTo>
                    <a:cubicBezTo>
                      <a:pt x="604" y="831"/>
                      <a:pt x="709" y="646"/>
                      <a:pt x="767" y="449"/>
                    </a:cubicBezTo>
                    <a:cubicBezTo>
                      <a:pt x="825" y="240"/>
                      <a:pt x="756" y="78"/>
                      <a:pt x="593" y="19"/>
                    </a:cubicBezTo>
                    <a:cubicBezTo>
                      <a:pt x="561" y="7"/>
                      <a:pt x="528" y="1"/>
                      <a:pt x="495" y="1"/>
                    </a:cubicBezTo>
                    <a:close/>
                  </a:path>
                </a:pathLst>
              </a:custGeom>
              <a:solidFill>
                <a:srgbClr val="FE7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70" name="Google Shape;3970;p70"/>
              <p:cNvGrpSpPr/>
              <p:nvPr/>
            </p:nvGrpSpPr>
            <p:grpSpPr>
              <a:xfrm>
                <a:off x="1013260" y="1574998"/>
                <a:ext cx="877432" cy="1009755"/>
                <a:chOff x="930157" y="1523209"/>
                <a:chExt cx="967507" cy="1113414"/>
              </a:xfrm>
            </p:grpSpPr>
            <p:sp>
              <p:nvSpPr>
                <p:cNvPr id="3971" name="Google Shape;3971;p70"/>
                <p:cNvSpPr/>
                <p:nvPr/>
              </p:nvSpPr>
              <p:spPr>
                <a:xfrm rot="-7199998">
                  <a:off x="933419" y="1798737"/>
                  <a:ext cx="960982" cy="56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3" h="15205" extrusionOk="0">
                      <a:moveTo>
                        <a:pt x="25313" y="0"/>
                      </a:moveTo>
                      <a:cubicBezTo>
                        <a:pt x="25098" y="0"/>
                        <a:pt x="24903" y="78"/>
                        <a:pt x="24717" y="187"/>
                      </a:cubicBezTo>
                      <a:cubicBezTo>
                        <a:pt x="22803" y="1290"/>
                        <a:pt x="21259" y="2763"/>
                        <a:pt x="20076" y="4620"/>
                      </a:cubicBezTo>
                      <a:cubicBezTo>
                        <a:pt x="19438" y="5630"/>
                        <a:pt x="18892" y="6709"/>
                        <a:pt x="18196" y="7707"/>
                      </a:cubicBezTo>
                      <a:cubicBezTo>
                        <a:pt x="17801" y="8287"/>
                        <a:pt x="17372" y="8786"/>
                        <a:pt x="16769" y="9145"/>
                      </a:cubicBezTo>
                      <a:cubicBezTo>
                        <a:pt x="16537" y="9285"/>
                        <a:pt x="16316" y="9459"/>
                        <a:pt x="16003" y="9599"/>
                      </a:cubicBezTo>
                      <a:cubicBezTo>
                        <a:pt x="16189" y="9308"/>
                        <a:pt x="16339" y="9053"/>
                        <a:pt x="16502" y="8821"/>
                      </a:cubicBezTo>
                      <a:cubicBezTo>
                        <a:pt x="17662" y="7069"/>
                        <a:pt x="18324" y="5107"/>
                        <a:pt x="18776" y="3077"/>
                      </a:cubicBezTo>
                      <a:cubicBezTo>
                        <a:pt x="18846" y="2752"/>
                        <a:pt x="18858" y="2392"/>
                        <a:pt x="18544" y="2149"/>
                      </a:cubicBezTo>
                      <a:cubicBezTo>
                        <a:pt x="18419" y="2051"/>
                        <a:pt x="18289" y="2001"/>
                        <a:pt x="18148" y="2001"/>
                      </a:cubicBezTo>
                      <a:cubicBezTo>
                        <a:pt x="17988" y="2001"/>
                        <a:pt x="17813" y="2065"/>
                        <a:pt x="17616" y="2195"/>
                      </a:cubicBezTo>
                      <a:cubicBezTo>
                        <a:pt x="16687" y="2810"/>
                        <a:pt x="15980" y="3634"/>
                        <a:pt x="15423" y="4574"/>
                      </a:cubicBezTo>
                      <a:cubicBezTo>
                        <a:pt x="14831" y="5571"/>
                        <a:pt x="14366" y="6639"/>
                        <a:pt x="13902" y="7695"/>
                      </a:cubicBezTo>
                      <a:cubicBezTo>
                        <a:pt x="13404" y="8879"/>
                        <a:pt x="12824" y="10039"/>
                        <a:pt x="12463" y="11269"/>
                      </a:cubicBezTo>
                      <a:cubicBezTo>
                        <a:pt x="12406" y="11455"/>
                        <a:pt x="12313" y="11548"/>
                        <a:pt x="12139" y="11618"/>
                      </a:cubicBezTo>
                      <a:cubicBezTo>
                        <a:pt x="10700" y="12198"/>
                        <a:pt x="9214" y="12603"/>
                        <a:pt x="7706" y="12917"/>
                      </a:cubicBezTo>
                      <a:cubicBezTo>
                        <a:pt x="7300" y="12998"/>
                        <a:pt x="6906" y="13068"/>
                        <a:pt x="6499" y="13137"/>
                      </a:cubicBezTo>
                      <a:cubicBezTo>
                        <a:pt x="6499" y="13057"/>
                        <a:pt x="6545" y="13044"/>
                        <a:pt x="6569" y="13021"/>
                      </a:cubicBezTo>
                      <a:cubicBezTo>
                        <a:pt x="7567" y="12186"/>
                        <a:pt x="8472" y="11293"/>
                        <a:pt x="9203" y="10225"/>
                      </a:cubicBezTo>
                      <a:cubicBezTo>
                        <a:pt x="9899" y="9215"/>
                        <a:pt x="10340" y="8101"/>
                        <a:pt x="10735" y="6964"/>
                      </a:cubicBezTo>
                      <a:cubicBezTo>
                        <a:pt x="10862" y="6605"/>
                        <a:pt x="11001" y="6244"/>
                        <a:pt x="11141" y="5896"/>
                      </a:cubicBezTo>
                      <a:cubicBezTo>
                        <a:pt x="11199" y="5723"/>
                        <a:pt x="11187" y="5560"/>
                        <a:pt x="11060" y="5421"/>
                      </a:cubicBezTo>
                      <a:cubicBezTo>
                        <a:pt x="10977" y="5345"/>
                        <a:pt x="10889" y="5314"/>
                        <a:pt x="10798" y="5314"/>
                      </a:cubicBezTo>
                      <a:cubicBezTo>
                        <a:pt x="10736" y="5314"/>
                        <a:pt x="10672" y="5328"/>
                        <a:pt x="10607" y="5351"/>
                      </a:cubicBezTo>
                      <a:cubicBezTo>
                        <a:pt x="10456" y="5398"/>
                        <a:pt x="10317" y="5467"/>
                        <a:pt x="10189" y="5537"/>
                      </a:cubicBezTo>
                      <a:cubicBezTo>
                        <a:pt x="9516" y="5920"/>
                        <a:pt x="8959" y="6430"/>
                        <a:pt x="8391" y="6941"/>
                      </a:cubicBezTo>
                      <a:cubicBezTo>
                        <a:pt x="6859" y="8345"/>
                        <a:pt x="5571" y="9947"/>
                        <a:pt x="4538" y="11745"/>
                      </a:cubicBezTo>
                      <a:cubicBezTo>
                        <a:pt x="4271" y="12198"/>
                        <a:pt x="3946" y="12627"/>
                        <a:pt x="3876" y="13173"/>
                      </a:cubicBezTo>
                      <a:cubicBezTo>
                        <a:pt x="3870" y="13246"/>
                        <a:pt x="3836" y="13262"/>
                        <a:pt x="3796" y="13262"/>
                      </a:cubicBezTo>
                      <a:cubicBezTo>
                        <a:pt x="3766" y="13262"/>
                        <a:pt x="3732" y="13253"/>
                        <a:pt x="3703" y="13253"/>
                      </a:cubicBezTo>
                      <a:cubicBezTo>
                        <a:pt x="3169" y="13173"/>
                        <a:pt x="2659" y="13021"/>
                        <a:pt x="2159" y="12836"/>
                      </a:cubicBezTo>
                      <a:cubicBezTo>
                        <a:pt x="1753" y="12696"/>
                        <a:pt x="1336" y="12580"/>
                        <a:pt x="918" y="12500"/>
                      </a:cubicBezTo>
                      <a:cubicBezTo>
                        <a:pt x="858" y="12489"/>
                        <a:pt x="799" y="12484"/>
                        <a:pt x="742" y="12484"/>
                      </a:cubicBezTo>
                      <a:cubicBezTo>
                        <a:pt x="415" y="12484"/>
                        <a:pt x="153" y="12650"/>
                        <a:pt x="94" y="12917"/>
                      </a:cubicBezTo>
                      <a:cubicBezTo>
                        <a:pt x="1" y="13300"/>
                        <a:pt x="210" y="13601"/>
                        <a:pt x="651" y="13717"/>
                      </a:cubicBezTo>
                      <a:cubicBezTo>
                        <a:pt x="848" y="13764"/>
                        <a:pt x="1045" y="13787"/>
                        <a:pt x="1243" y="13846"/>
                      </a:cubicBezTo>
                      <a:cubicBezTo>
                        <a:pt x="2259" y="14139"/>
                        <a:pt x="3286" y="14297"/>
                        <a:pt x="4327" y="14297"/>
                      </a:cubicBezTo>
                      <a:cubicBezTo>
                        <a:pt x="4808" y="14297"/>
                        <a:pt x="5292" y="14263"/>
                        <a:pt x="5780" y="14194"/>
                      </a:cubicBezTo>
                      <a:cubicBezTo>
                        <a:pt x="7695" y="13915"/>
                        <a:pt x="9586" y="13497"/>
                        <a:pt x="11408" y="12812"/>
                      </a:cubicBezTo>
                      <a:cubicBezTo>
                        <a:pt x="11539" y="12769"/>
                        <a:pt x="11658" y="12725"/>
                        <a:pt x="11763" y="12725"/>
                      </a:cubicBezTo>
                      <a:cubicBezTo>
                        <a:pt x="11881" y="12725"/>
                        <a:pt x="11983" y="12780"/>
                        <a:pt x="12069" y="12952"/>
                      </a:cubicBezTo>
                      <a:cubicBezTo>
                        <a:pt x="12081" y="12964"/>
                        <a:pt x="12092" y="12964"/>
                        <a:pt x="12104" y="12975"/>
                      </a:cubicBezTo>
                      <a:cubicBezTo>
                        <a:pt x="13044" y="13694"/>
                        <a:pt x="14042" y="14287"/>
                        <a:pt x="15168" y="14692"/>
                      </a:cubicBezTo>
                      <a:cubicBezTo>
                        <a:pt x="16362" y="15122"/>
                        <a:pt x="17592" y="15180"/>
                        <a:pt x="18834" y="15203"/>
                      </a:cubicBezTo>
                      <a:cubicBezTo>
                        <a:pt x="18912" y="15204"/>
                        <a:pt x="18990" y="15205"/>
                        <a:pt x="19068" y="15205"/>
                      </a:cubicBezTo>
                      <a:cubicBezTo>
                        <a:pt x="19744" y="15205"/>
                        <a:pt x="20420" y="15158"/>
                        <a:pt x="21086" y="15064"/>
                      </a:cubicBezTo>
                      <a:cubicBezTo>
                        <a:pt x="21561" y="14994"/>
                        <a:pt x="22048" y="14994"/>
                        <a:pt x="22525" y="14878"/>
                      </a:cubicBezTo>
                      <a:cubicBezTo>
                        <a:pt x="22710" y="14844"/>
                        <a:pt x="22907" y="14785"/>
                        <a:pt x="22953" y="14576"/>
                      </a:cubicBezTo>
                      <a:cubicBezTo>
                        <a:pt x="23000" y="14367"/>
                        <a:pt x="22837" y="14228"/>
                        <a:pt x="22675" y="14135"/>
                      </a:cubicBezTo>
                      <a:cubicBezTo>
                        <a:pt x="22211" y="13834"/>
                        <a:pt x="21735" y="13544"/>
                        <a:pt x="21259" y="13253"/>
                      </a:cubicBezTo>
                      <a:cubicBezTo>
                        <a:pt x="19416" y="12104"/>
                        <a:pt x="17405" y="11524"/>
                        <a:pt x="15237" y="11524"/>
                      </a:cubicBezTo>
                      <a:cubicBezTo>
                        <a:pt x="15194" y="11524"/>
                        <a:pt x="15152" y="11524"/>
                        <a:pt x="15109" y="11525"/>
                      </a:cubicBezTo>
                      <a:lnTo>
                        <a:pt x="14309" y="11525"/>
                      </a:lnTo>
                      <a:cubicBezTo>
                        <a:pt x="14459" y="11432"/>
                        <a:pt x="14552" y="11373"/>
                        <a:pt x="14645" y="11316"/>
                      </a:cubicBezTo>
                      <a:cubicBezTo>
                        <a:pt x="15678" y="10700"/>
                        <a:pt x="16699" y="10063"/>
                        <a:pt x="17628" y="9285"/>
                      </a:cubicBezTo>
                      <a:cubicBezTo>
                        <a:pt x="17953" y="9018"/>
                        <a:pt x="18219" y="8658"/>
                        <a:pt x="18683" y="8635"/>
                      </a:cubicBezTo>
                      <a:cubicBezTo>
                        <a:pt x="18718" y="8635"/>
                        <a:pt x="18765" y="8601"/>
                        <a:pt x="18799" y="8577"/>
                      </a:cubicBezTo>
                      <a:cubicBezTo>
                        <a:pt x="19391" y="8252"/>
                        <a:pt x="19960" y="7892"/>
                        <a:pt x="20529" y="7510"/>
                      </a:cubicBezTo>
                      <a:cubicBezTo>
                        <a:pt x="21411" y="6941"/>
                        <a:pt x="22223" y="6303"/>
                        <a:pt x="22965" y="5560"/>
                      </a:cubicBezTo>
                      <a:cubicBezTo>
                        <a:pt x="23871" y="4632"/>
                        <a:pt x="24590" y="3588"/>
                        <a:pt x="25170" y="2438"/>
                      </a:cubicBezTo>
                      <a:cubicBezTo>
                        <a:pt x="25449" y="1870"/>
                        <a:pt x="25762" y="1324"/>
                        <a:pt x="25901" y="698"/>
                      </a:cubicBezTo>
                      <a:cubicBezTo>
                        <a:pt x="25983" y="326"/>
                        <a:pt x="25738" y="25"/>
                        <a:pt x="25356" y="2"/>
                      </a:cubicBezTo>
                      <a:cubicBezTo>
                        <a:pt x="25342" y="1"/>
                        <a:pt x="25327" y="0"/>
                        <a:pt x="253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52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2" name="Google Shape;3972;p70"/>
                <p:cNvSpPr/>
                <p:nvPr/>
              </p:nvSpPr>
              <p:spPr>
                <a:xfrm rot="-7199998">
                  <a:off x="933432" y="1798736"/>
                  <a:ext cx="960945" cy="56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2" h="15205" extrusionOk="0">
                      <a:moveTo>
                        <a:pt x="25310" y="1"/>
                      </a:moveTo>
                      <a:cubicBezTo>
                        <a:pt x="25096" y="1"/>
                        <a:pt x="24901" y="79"/>
                        <a:pt x="24717" y="187"/>
                      </a:cubicBezTo>
                      <a:cubicBezTo>
                        <a:pt x="22802" y="1289"/>
                        <a:pt x="21259" y="2764"/>
                        <a:pt x="20076" y="4620"/>
                      </a:cubicBezTo>
                      <a:cubicBezTo>
                        <a:pt x="19426" y="5629"/>
                        <a:pt x="18892" y="6709"/>
                        <a:pt x="18196" y="7707"/>
                      </a:cubicBezTo>
                      <a:cubicBezTo>
                        <a:pt x="17801" y="8287"/>
                        <a:pt x="17360" y="8774"/>
                        <a:pt x="16768" y="9146"/>
                      </a:cubicBezTo>
                      <a:cubicBezTo>
                        <a:pt x="16536" y="9285"/>
                        <a:pt x="16316" y="9459"/>
                        <a:pt x="16002" y="9598"/>
                      </a:cubicBezTo>
                      <a:cubicBezTo>
                        <a:pt x="16188" y="9296"/>
                        <a:pt x="16339" y="9053"/>
                        <a:pt x="16502" y="8821"/>
                      </a:cubicBezTo>
                      <a:cubicBezTo>
                        <a:pt x="17662" y="7057"/>
                        <a:pt x="18323" y="5108"/>
                        <a:pt x="18776" y="3076"/>
                      </a:cubicBezTo>
                      <a:cubicBezTo>
                        <a:pt x="18846" y="2740"/>
                        <a:pt x="18857" y="2392"/>
                        <a:pt x="18532" y="2148"/>
                      </a:cubicBezTo>
                      <a:cubicBezTo>
                        <a:pt x="18411" y="2049"/>
                        <a:pt x="18282" y="1997"/>
                        <a:pt x="18140" y="1997"/>
                      </a:cubicBezTo>
                      <a:cubicBezTo>
                        <a:pt x="17983" y="1997"/>
                        <a:pt x="17811" y="2060"/>
                        <a:pt x="17616" y="2194"/>
                      </a:cubicBezTo>
                      <a:cubicBezTo>
                        <a:pt x="16687" y="2810"/>
                        <a:pt x="15979" y="3633"/>
                        <a:pt x="15411" y="4574"/>
                      </a:cubicBezTo>
                      <a:cubicBezTo>
                        <a:pt x="14831" y="5572"/>
                        <a:pt x="14367" y="6639"/>
                        <a:pt x="13902" y="7695"/>
                      </a:cubicBezTo>
                      <a:cubicBezTo>
                        <a:pt x="13392" y="8878"/>
                        <a:pt x="12823" y="10028"/>
                        <a:pt x="12464" y="11269"/>
                      </a:cubicBezTo>
                      <a:cubicBezTo>
                        <a:pt x="12405" y="11454"/>
                        <a:pt x="12301" y="11547"/>
                        <a:pt x="12139" y="11617"/>
                      </a:cubicBezTo>
                      <a:cubicBezTo>
                        <a:pt x="10700" y="12197"/>
                        <a:pt x="9214" y="12604"/>
                        <a:pt x="7706" y="12917"/>
                      </a:cubicBezTo>
                      <a:cubicBezTo>
                        <a:pt x="7299" y="12998"/>
                        <a:pt x="6905" y="13068"/>
                        <a:pt x="6499" y="13138"/>
                      </a:cubicBezTo>
                      <a:cubicBezTo>
                        <a:pt x="6499" y="13056"/>
                        <a:pt x="6533" y="13045"/>
                        <a:pt x="6569" y="13021"/>
                      </a:cubicBezTo>
                      <a:cubicBezTo>
                        <a:pt x="7555" y="12186"/>
                        <a:pt x="8472" y="11292"/>
                        <a:pt x="9202" y="10224"/>
                      </a:cubicBezTo>
                      <a:cubicBezTo>
                        <a:pt x="9899" y="9215"/>
                        <a:pt x="10340" y="8101"/>
                        <a:pt x="10734" y="6964"/>
                      </a:cubicBezTo>
                      <a:cubicBezTo>
                        <a:pt x="10862" y="6604"/>
                        <a:pt x="11001" y="6245"/>
                        <a:pt x="11129" y="5897"/>
                      </a:cubicBezTo>
                      <a:cubicBezTo>
                        <a:pt x="11198" y="5722"/>
                        <a:pt x="11187" y="5560"/>
                        <a:pt x="11048" y="5420"/>
                      </a:cubicBezTo>
                      <a:cubicBezTo>
                        <a:pt x="10971" y="5344"/>
                        <a:pt x="10887" y="5314"/>
                        <a:pt x="10796" y="5314"/>
                      </a:cubicBezTo>
                      <a:cubicBezTo>
                        <a:pt x="10736" y="5314"/>
                        <a:pt x="10672" y="5328"/>
                        <a:pt x="10607" y="5351"/>
                      </a:cubicBezTo>
                      <a:cubicBezTo>
                        <a:pt x="10456" y="5386"/>
                        <a:pt x="10316" y="5467"/>
                        <a:pt x="10189" y="5536"/>
                      </a:cubicBezTo>
                      <a:cubicBezTo>
                        <a:pt x="9516" y="5908"/>
                        <a:pt x="8947" y="6430"/>
                        <a:pt x="8390" y="6941"/>
                      </a:cubicBezTo>
                      <a:cubicBezTo>
                        <a:pt x="6858" y="8345"/>
                        <a:pt x="5571" y="9946"/>
                        <a:pt x="4526" y="11745"/>
                      </a:cubicBezTo>
                      <a:cubicBezTo>
                        <a:pt x="4271" y="12197"/>
                        <a:pt x="3946" y="12627"/>
                        <a:pt x="3877" y="13161"/>
                      </a:cubicBezTo>
                      <a:cubicBezTo>
                        <a:pt x="3870" y="13239"/>
                        <a:pt x="3838" y="13259"/>
                        <a:pt x="3796" y="13259"/>
                      </a:cubicBezTo>
                      <a:cubicBezTo>
                        <a:pt x="3764" y="13259"/>
                        <a:pt x="3726" y="13247"/>
                        <a:pt x="3691" y="13242"/>
                      </a:cubicBezTo>
                      <a:cubicBezTo>
                        <a:pt x="3168" y="13172"/>
                        <a:pt x="2658" y="13021"/>
                        <a:pt x="2147" y="12836"/>
                      </a:cubicBezTo>
                      <a:cubicBezTo>
                        <a:pt x="1753" y="12697"/>
                        <a:pt x="1335" y="12581"/>
                        <a:pt x="917" y="12499"/>
                      </a:cubicBezTo>
                      <a:cubicBezTo>
                        <a:pt x="857" y="12489"/>
                        <a:pt x="799" y="12484"/>
                        <a:pt x="742" y="12484"/>
                      </a:cubicBezTo>
                      <a:cubicBezTo>
                        <a:pt x="415" y="12484"/>
                        <a:pt x="153" y="12650"/>
                        <a:pt x="94" y="12917"/>
                      </a:cubicBezTo>
                      <a:cubicBezTo>
                        <a:pt x="1" y="13300"/>
                        <a:pt x="210" y="13602"/>
                        <a:pt x="651" y="13706"/>
                      </a:cubicBezTo>
                      <a:cubicBezTo>
                        <a:pt x="848" y="13764"/>
                        <a:pt x="1045" y="13787"/>
                        <a:pt x="1242" y="13845"/>
                      </a:cubicBezTo>
                      <a:cubicBezTo>
                        <a:pt x="2257" y="14139"/>
                        <a:pt x="3284" y="14297"/>
                        <a:pt x="4321" y="14297"/>
                      </a:cubicBezTo>
                      <a:cubicBezTo>
                        <a:pt x="4801" y="14297"/>
                        <a:pt x="5283" y="14263"/>
                        <a:pt x="5768" y="14193"/>
                      </a:cubicBezTo>
                      <a:cubicBezTo>
                        <a:pt x="7694" y="13903"/>
                        <a:pt x="9586" y="13497"/>
                        <a:pt x="11407" y="12813"/>
                      </a:cubicBezTo>
                      <a:cubicBezTo>
                        <a:pt x="11535" y="12768"/>
                        <a:pt x="11655" y="12724"/>
                        <a:pt x="11763" y="12724"/>
                      </a:cubicBezTo>
                      <a:cubicBezTo>
                        <a:pt x="11881" y="12724"/>
                        <a:pt x="11984" y="12777"/>
                        <a:pt x="12069" y="12940"/>
                      </a:cubicBezTo>
                      <a:cubicBezTo>
                        <a:pt x="12080" y="12963"/>
                        <a:pt x="12092" y="12963"/>
                        <a:pt x="12103" y="12975"/>
                      </a:cubicBezTo>
                      <a:cubicBezTo>
                        <a:pt x="13044" y="13695"/>
                        <a:pt x="14042" y="14286"/>
                        <a:pt x="15156" y="14692"/>
                      </a:cubicBezTo>
                      <a:cubicBezTo>
                        <a:pt x="16363" y="15121"/>
                        <a:pt x="17593" y="15168"/>
                        <a:pt x="18834" y="15203"/>
                      </a:cubicBezTo>
                      <a:cubicBezTo>
                        <a:pt x="18906" y="15204"/>
                        <a:pt x="18978" y="15205"/>
                        <a:pt x="19051" y="15205"/>
                      </a:cubicBezTo>
                      <a:cubicBezTo>
                        <a:pt x="19733" y="15205"/>
                        <a:pt x="20413" y="15157"/>
                        <a:pt x="21085" y="15052"/>
                      </a:cubicBezTo>
                      <a:cubicBezTo>
                        <a:pt x="21561" y="14994"/>
                        <a:pt x="22048" y="14994"/>
                        <a:pt x="22524" y="14878"/>
                      </a:cubicBezTo>
                      <a:cubicBezTo>
                        <a:pt x="22709" y="14843"/>
                        <a:pt x="22907" y="14785"/>
                        <a:pt x="22954" y="14576"/>
                      </a:cubicBezTo>
                      <a:cubicBezTo>
                        <a:pt x="23000" y="14368"/>
                        <a:pt x="22838" y="14228"/>
                        <a:pt x="22675" y="14123"/>
                      </a:cubicBezTo>
                      <a:cubicBezTo>
                        <a:pt x="22211" y="13834"/>
                        <a:pt x="21735" y="13543"/>
                        <a:pt x="21259" y="13242"/>
                      </a:cubicBezTo>
                      <a:cubicBezTo>
                        <a:pt x="19431" y="12113"/>
                        <a:pt x="17438" y="11523"/>
                        <a:pt x="15292" y="11523"/>
                      </a:cubicBezTo>
                      <a:cubicBezTo>
                        <a:pt x="15231" y="11523"/>
                        <a:pt x="15170" y="11523"/>
                        <a:pt x="15109" y="11524"/>
                      </a:cubicBezTo>
                      <a:lnTo>
                        <a:pt x="14308" y="11524"/>
                      </a:lnTo>
                      <a:cubicBezTo>
                        <a:pt x="14447" y="11431"/>
                        <a:pt x="14540" y="11374"/>
                        <a:pt x="14633" y="11315"/>
                      </a:cubicBezTo>
                      <a:cubicBezTo>
                        <a:pt x="15677" y="10701"/>
                        <a:pt x="16699" y="10062"/>
                        <a:pt x="17627" y="9285"/>
                      </a:cubicBezTo>
                      <a:cubicBezTo>
                        <a:pt x="17952" y="9018"/>
                        <a:pt x="18207" y="8658"/>
                        <a:pt x="18683" y="8635"/>
                      </a:cubicBezTo>
                      <a:cubicBezTo>
                        <a:pt x="18718" y="8623"/>
                        <a:pt x="18753" y="8600"/>
                        <a:pt x="18787" y="8577"/>
                      </a:cubicBezTo>
                      <a:cubicBezTo>
                        <a:pt x="19391" y="8241"/>
                        <a:pt x="19960" y="7880"/>
                        <a:pt x="20528" y="7509"/>
                      </a:cubicBezTo>
                      <a:cubicBezTo>
                        <a:pt x="21399" y="6941"/>
                        <a:pt x="22222" y="6302"/>
                        <a:pt x="22965" y="5560"/>
                      </a:cubicBezTo>
                      <a:cubicBezTo>
                        <a:pt x="23870" y="4631"/>
                        <a:pt x="24589" y="3587"/>
                        <a:pt x="25158" y="2439"/>
                      </a:cubicBezTo>
                      <a:cubicBezTo>
                        <a:pt x="25448" y="1870"/>
                        <a:pt x="25762" y="1325"/>
                        <a:pt x="25901" y="698"/>
                      </a:cubicBezTo>
                      <a:cubicBezTo>
                        <a:pt x="25982" y="327"/>
                        <a:pt x="25739" y="25"/>
                        <a:pt x="25355" y="2"/>
                      </a:cubicBezTo>
                      <a:cubicBezTo>
                        <a:pt x="25340" y="1"/>
                        <a:pt x="25325" y="1"/>
                        <a:pt x="25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70"/>
                <p:cNvSpPr/>
                <p:nvPr/>
              </p:nvSpPr>
              <p:spPr>
                <a:xfrm rot="-7199998">
                  <a:off x="1485545" y="2095526"/>
                  <a:ext cx="203455" cy="2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1" h="6700" extrusionOk="0">
                      <a:moveTo>
                        <a:pt x="5387" y="0"/>
                      </a:moveTo>
                      <a:cubicBezTo>
                        <a:pt x="5341" y="0"/>
                        <a:pt x="5299" y="52"/>
                        <a:pt x="5258" y="85"/>
                      </a:cubicBezTo>
                      <a:cubicBezTo>
                        <a:pt x="4817" y="503"/>
                        <a:pt x="4387" y="944"/>
                        <a:pt x="3992" y="1408"/>
                      </a:cubicBezTo>
                      <a:cubicBezTo>
                        <a:pt x="3342" y="2151"/>
                        <a:pt x="2844" y="2986"/>
                        <a:pt x="2275" y="3787"/>
                      </a:cubicBezTo>
                      <a:cubicBezTo>
                        <a:pt x="1718" y="4576"/>
                        <a:pt x="1184" y="5377"/>
                        <a:pt x="372" y="5946"/>
                      </a:cubicBezTo>
                      <a:cubicBezTo>
                        <a:pt x="268" y="6026"/>
                        <a:pt x="175" y="6119"/>
                        <a:pt x="116" y="6235"/>
                      </a:cubicBezTo>
                      <a:cubicBezTo>
                        <a:pt x="0" y="6479"/>
                        <a:pt x="116" y="6699"/>
                        <a:pt x="372" y="6699"/>
                      </a:cubicBezTo>
                      <a:cubicBezTo>
                        <a:pt x="500" y="6699"/>
                        <a:pt x="593" y="6630"/>
                        <a:pt x="686" y="6549"/>
                      </a:cubicBezTo>
                      <a:cubicBezTo>
                        <a:pt x="1022" y="6247"/>
                        <a:pt x="1312" y="5899"/>
                        <a:pt x="1579" y="5528"/>
                      </a:cubicBezTo>
                      <a:cubicBezTo>
                        <a:pt x="2310" y="4553"/>
                        <a:pt x="2925" y="3497"/>
                        <a:pt x="3551" y="2464"/>
                      </a:cubicBezTo>
                      <a:cubicBezTo>
                        <a:pt x="4062" y="1617"/>
                        <a:pt x="4654" y="851"/>
                        <a:pt x="5374" y="190"/>
                      </a:cubicBezTo>
                      <a:cubicBezTo>
                        <a:pt x="5431" y="144"/>
                        <a:pt x="5501" y="97"/>
                        <a:pt x="5443" y="28"/>
                      </a:cubicBezTo>
                      <a:cubicBezTo>
                        <a:pt x="5424" y="8"/>
                        <a:pt x="5405" y="0"/>
                        <a:pt x="538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74" name="Google Shape;3974;p70"/>
              <p:cNvGrpSpPr/>
              <p:nvPr/>
            </p:nvGrpSpPr>
            <p:grpSpPr>
              <a:xfrm>
                <a:off x="1939570" y="1639406"/>
                <a:ext cx="693142" cy="695904"/>
                <a:chOff x="1951560" y="1594229"/>
                <a:chExt cx="764299" cy="767343"/>
              </a:xfrm>
            </p:grpSpPr>
            <p:sp>
              <p:nvSpPr>
                <p:cNvPr id="3975" name="Google Shape;3975;p70"/>
                <p:cNvSpPr/>
                <p:nvPr/>
              </p:nvSpPr>
              <p:spPr>
                <a:xfrm>
                  <a:off x="1951616" y="1594456"/>
                  <a:ext cx="764243" cy="7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3" h="22887" extrusionOk="0">
                      <a:moveTo>
                        <a:pt x="11633" y="0"/>
                      </a:moveTo>
                      <a:cubicBezTo>
                        <a:pt x="11469" y="0"/>
                        <a:pt x="11295" y="57"/>
                        <a:pt x="11117" y="171"/>
                      </a:cubicBezTo>
                      <a:cubicBezTo>
                        <a:pt x="11013" y="241"/>
                        <a:pt x="10908" y="322"/>
                        <a:pt x="10815" y="403"/>
                      </a:cubicBezTo>
                      <a:cubicBezTo>
                        <a:pt x="10235" y="972"/>
                        <a:pt x="9852" y="1680"/>
                        <a:pt x="9539" y="2423"/>
                      </a:cubicBezTo>
                      <a:cubicBezTo>
                        <a:pt x="9237" y="3119"/>
                        <a:pt x="9005" y="3838"/>
                        <a:pt x="8878" y="4604"/>
                      </a:cubicBezTo>
                      <a:cubicBezTo>
                        <a:pt x="8866" y="4592"/>
                        <a:pt x="8842" y="4581"/>
                        <a:pt x="8842" y="4581"/>
                      </a:cubicBezTo>
                      <a:cubicBezTo>
                        <a:pt x="8808" y="4499"/>
                        <a:pt x="8762" y="4430"/>
                        <a:pt x="8726" y="4349"/>
                      </a:cubicBezTo>
                      <a:cubicBezTo>
                        <a:pt x="8332" y="3513"/>
                        <a:pt x="7810" y="2771"/>
                        <a:pt x="7137" y="2132"/>
                      </a:cubicBezTo>
                      <a:cubicBezTo>
                        <a:pt x="6650" y="1680"/>
                        <a:pt x="6104" y="1332"/>
                        <a:pt x="5420" y="1273"/>
                      </a:cubicBezTo>
                      <a:cubicBezTo>
                        <a:pt x="5323" y="1264"/>
                        <a:pt x="5231" y="1259"/>
                        <a:pt x="5144" y="1259"/>
                      </a:cubicBezTo>
                      <a:cubicBezTo>
                        <a:pt x="4457" y="1259"/>
                        <a:pt x="4021" y="1546"/>
                        <a:pt x="3795" y="2225"/>
                      </a:cubicBezTo>
                      <a:cubicBezTo>
                        <a:pt x="3644" y="2655"/>
                        <a:pt x="3621" y="3096"/>
                        <a:pt x="3679" y="3548"/>
                      </a:cubicBezTo>
                      <a:cubicBezTo>
                        <a:pt x="3783" y="4499"/>
                        <a:pt x="4108" y="5393"/>
                        <a:pt x="4561" y="6229"/>
                      </a:cubicBezTo>
                      <a:cubicBezTo>
                        <a:pt x="4723" y="6518"/>
                        <a:pt x="4897" y="6786"/>
                        <a:pt x="5083" y="7087"/>
                      </a:cubicBezTo>
                      <a:cubicBezTo>
                        <a:pt x="4955" y="7064"/>
                        <a:pt x="4863" y="7041"/>
                        <a:pt x="4770" y="7018"/>
                      </a:cubicBezTo>
                      <a:cubicBezTo>
                        <a:pt x="4097" y="6878"/>
                        <a:pt x="3425" y="6831"/>
                        <a:pt x="2750" y="6831"/>
                      </a:cubicBezTo>
                      <a:cubicBezTo>
                        <a:pt x="2307" y="6831"/>
                        <a:pt x="1862" y="6851"/>
                        <a:pt x="1416" y="6878"/>
                      </a:cubicBezTo>
                      <a:cubicBezTo>
                        <a:pt x="778" y="6913"/>
                        <a:pt x="348" y="7250"/>
                        <a:pt x="163" y="7864"/>
                      </a:cubicBezTo>
                      <a:cubicBezTo>
                        <a:pt x="0" y="8398"/>
                        <a:pt x="0" y="8932"/>
                        <a:pt x="163" y="9466"/>
                      </a:cubicBezTo>
                      <a:cubicBezTo>
                        <a:pt x="395" y="10244"/>
                        <a:pt x="928" y="10824"/>
                        <a:pt x="1474" y="11381"/>
                      </a:cubicBezTo>
                      <a:cubicBezTo>
                        <a:pt x="2135" y="12042"/>
                        <a:pt x="2948" y="12448"/>
                        <a:pt x="3841" y="12680"/>
                      </a:cubicBezTo>
                      <a:lnTo>
                        <a:pt x="3876" y="12750"/>
                      </a:lnTo>
                      <a:cubicBezTo>
                        <a:pt x="3308" y="12970"/>
                        <a:pt x="2774" y="13249"/>
                        <a:pt x="2367" y="13702"/>
                      </a:cubicBezTo>
                      <a:cubicBezTo>
                        <a:pt x="1834" y="14293"/>
                        <a:pt x="1451" y="15001"/>
                        <a:pt x="1137" y="15732"/>
                      </a:cubicBezTo>
                      <a:cubicBezTo>
                        <a:pt x="882" y="16312"/>
                        <a:pt x="1044" y="16811"/>
                        <a:pt x="1590" y="17136"/>
                      </a:cubicBezTo>
                      <a:cubicBezTo>
                        <a:pt x="2140" y="17468"/>
                        <a:pt x="2736" y="17629"/>
                        <a:pt x="3363" y="17629"/>
                      </a:cubicBezTo>
                      <a:cubicBezTo>
                        <a:pt x="3570" y="17629"/>
                        <a:pt x="3779" y="17612"/>
                        <a:pt x="3992" y="17577"/>
                      </a:cubicBezTo>
                      <a:cubicBezTo>
                        <a:pt x="4607" y="17472"/>
                        <a:pt x="5175" y="17206"/>
                        <a:pt x="5732" y="16928"/>
                      </a:cubicBezTo>
                      <a:cubicBezTo>
                        <a:pt x="5784" y="16896"/>
                        <a:pt x="5827" y="16856"/>
                        <a:pt x="5893" y="16856"/>
                      </a:cubicBezTo>
                      <a:cubicBezTo>
                        <a:pt x="5901" y="16856"/>
                        <a:pt x="5909" y="16857"/>
                        <a:pt x="5918" y="16858"/>
                      </a:cubicBezTo>
                      <a:cubicBezTo>
                        <a:pt x="5872" y="16997"/>
                        <a:pt x="5814" y="17124"/>
                        <a:pt x="5768" y="17252"/>
                      </a:cubicBezTo>
                      <a:cubicBezTo>
                        <a:pt x="5500" y="18018"/>
                        <a:pt x="5420" y="18819"/>
                        <a:pt x="5431" y="19631"/>
                      </a:cubicBezTo>
                      <a:cubicBezTo>
                        <a:pt x="5443" y="20153"/>
                        <a:pt x="5500" y="20664"/>
                        <a:pt x="5698" y="21151"/>
                      </a:cubicBezTo>
                      <a:cubicBezTo>
                        <a:pt x="5902" y="21689"/>
                        <a:pt x="6335" y="22016"/>
                        <a:pt x="6840" y="22016"/>
                      </a:cubicBezTo>
                      <a:cubicBezTo>
                        <a:pt x="6880" y="22016"/>
                        <a:pt x="6921" y="22014"/>
                        <a:pt x="6962" y="22010"/>
                      </a:cubicBezTo>
                      <a:cubicBezTo>
                        <a:pt x="7323" y="21987"/>
                        <a:pt x="7624" y="21824"/>
                        <a:pt x="7914" y="21627"/>
                      </a:cubicBezTo>
                      <a:cubicBezTo>
                        <a:pt x="8587" y="21139"/>
                        <a:pt x="9074" y="20490"/>
                        <a:pt x="9515" y="19793"/>
                      </a:cubicBezTo>
                      <a:cubicBezTo>
                        <a:pt x="9736" y="19445"/>
                        <a:pt x="9933" y="19074"/>
                        <a:pt x="10131" y="18679"/>
                      </a:cubicBezTo>
                      <a:cubicBezTo>
                        <a:pt x="10177" y="18761"/>
                        <a:pt x="10177" y="18831"/>
                        <a:pt x="10188" y="18900"/>
                      </a:cubicBezTo>
                      <a:cubicBezTo>
                        <a:pt x="10224" y="19468"/>
                        <a:pt x="10317" y="20037"/>
                        <a:pt x="10467" y="20582"/>
                      </a:cubicBezTo>
                      <a:cubicBezTo>
                        <a:pt x="10653" y="21255"/>
                        <a:pt x="10908" y="21894"/>
                        <a:pt x="11454" y="22369"/>
                      </a:cubicBezTo>
                      <a:cubicBezTo>
                        <a:pt x="11812" y="22685"/>
                        <a:pt x="12217" y="22886"/>
                        <a:pt x="12679" y="22886"/>
                      </a:cubicBezTo>
                      <a:cubicBezTo>
                        <a:pt x="12726" y="22886"/>
                        <a:pt x="12774" y="22884"/>
                        <a:pt x="12823" y="22880"/>
                      </a:cubicBezTo>
                      <a:cubicBezTo>
                        <a:pt x="13530" y="22822"/>
                        <a:pt x="13914" y="22439"/>
                        <a:pt x="14041" y="21708"/>
                      </a:cubicBezTo>
                      <a:cubicBezTo>
                        <a:pt x="14180" y="20838"/>
                        <a:pt x="14134" y="19968"/>
                        <a:pt x="14099" y="19086"/>
                      </a:cubicBezTo>
                      <a:cubicBezTo>
                        <a:pt x="14087" y="18947"/>
                        <a:pt x="14076" y="18807"/>
                        <a:pt x="14076" y="18656"/>
                      </a:cubicBezTo>
                      <a:lnTo>
                        <a:pt x="14076" y="18656"/>
                      </a:lnTo>
                      <a:cubicBezTo>
                        <a:pt x="14471" y="19039"/>
                        <a:pt x="14865" y="19388"/>
                        <a:pt x="15306" y="19666"/>
                      </a:cubicBezTo>
                      <a:cubicBezTo>
                        <a:pt x="15964" y="20063"/>
                        <a:pt x="16660" y="20337"/>
                        <a:pt x="17427" y="20337"/>
                      </a:cubicBezTo>
                      <a:cubicBezTo>
                        <a:pt x="17512" y="20337"/>
                        <a:pt x="17598" y="20334"/>
                        <a:pt x="17685" y="20327"/>
                      </a:cubicBezTo>
                      <a:cubicBezTo>
                        <a:pt x="18427" y="20281"/>
                        <a:pt x="18950" y="19805"/>
                        <a:pt x="19089" y="19074"/>
                      </a:cubicBezTo>
                      <a:cubicBezTo>
                        <a:pt x="19159" y="18645"/>
                        <a:pt x="19123" y="18215"/>
                        <a:pt x="18984" y="17809"/>
                      </a:cubicBezTo>
                      <a:cubicBezTo>
                        <a:pt x="18799" y="17194"/>
                        <a:pt x="18474" y="16637"/>
                        <a:pt x="18126" y="16092"/>
                      </a:cubicBezTo>
                      <a:cubicBezTo>
                        <a:pt x="17604" y="15268"/>
                        <a:pt x="16965" y="14514"/>
                        <a:pt x="16304" y="13794"/>
                      </a:cubicBezTo>
                      <a:cubicBezTo>
                        <a:pt x="16246" y="13725"/>
                        <a:pt x="16165" y="13666"/>
                        <a:pt x="16130" y="13562"/>
                      </a:cubicBezTo>
                      <a:lnTo>
                        <a:pt x="16130" y="13562"/>
                      </a:lnTo>
                      <a:cubicBezTo>
                        <a:pt x="16327" y="13574"/>
                        <a:pt x="16501" y="13586"/>
                        <a:pt x="16675" y="13609"/>
                      </a:cubicBezTo>
                      <a:cubicBezTo>
                        <a:pt x="17228" y="13687"/>
                        <a:pt x="17781" y="13725"/>
                        <a:pt x="18335" y="13725"/>
                      </a:cubicBezTo>
                      <a:cubicBezTo>
                        <a:pt x="18930" y="13725"/>
                        <a:pt x="19526" y="13681"/>
                        <a:pt x="20121" y="13597"/>
                      </a:cubicBezTo>
                      <a:cubicBezTo>
                        <a:pt x="20830" y="13493"/>
                        <a:pt x="21514" y="13284"/>
                        <a:pt x="22153" y="12924"/>
                      </a:cubicBezTo>
                      <a:cubicBezTo>
                        <a:pt x="22628" y="12657"/>
                        <a:pt x="22802" y="12286"/>
                        <a:pt x="22674" y="11799"/>
                      </a:cubicBezTo>
                      <a:cubicBezTo>
                        <a:pt x="22605" y="11474"/>
                        <a:pt x="22454" y="11195"/>
                        <a:pt x="22233" y="10951"/>
                      </a:cubicBezTo>
                      <a:cubicBezTo>
                        <a:pt x="21769" y="10440"/>
                        <a:pt x="21178" y="10128"/>
                        <a:pt x="20528" y="9907"/>
                      </a:cubicBezTo>
                      <a:cubicBezTo>
                        <a:pt x="19488" y="9553"/>
                        <a:pt x="18417" y="9442"/>
                        <a:pt x="17324" y="9442"/>
                      </a:cubicBezTo>
                      <a:cubicBezTo>
                        <a:pt x="17271" y="9442"/>
                        <a:pt x="17217" y="9442"/>
                        <a:pt x="17163" y="9442"/>
                      </a:cubicBezTo>
                      <a:lnTo>
                        <a:pt x="16826" y="9442"/>
                      </a:lnTo>
                      <a:cubicBezTo>
                        <a:pt x="16849" y="9408"/>
                        <a:pt x="16849" y="9385"/>
                        <a:pt x="16861" y="9373"/>
                      </a:cubicBezTo>
                      <a:cubicBezTo>
                        <a:pt x="17824" y="8248"/>
                        <a:pt x="18486" y="6971"/>
                        <a:pt x="18857" y="5544"/>
                      </a:cubicBezTo>
                      <a:cubicBezTo>
                        <a:pt x="19031" y="4871"/>
                        <a:pt x="19147" y="4197"/>
                        <a:pt x="19043" y="3513"/>
                      </a:cubicBezTo>
                      <a:cubicBezTo>
                        <a:pt x="18950" y="2918"/>
                        <a:pt x="18549" y="2567"/>
                        <a:pt x="17999" y="2567"/>
                      </a:cubicBezTo>
                      <a:cubicBezTo>
                        <a:pt x="17927" y="2567"/>
                        <a:pt x="17853" y="2573"/>
                        <a:pt x="17777" y="2585"/>
                      </a:cubicBezTo>
                      <a:cubicBezTo>
                        <a:pt x="17349" y="2655"/>
                        <a:pt x="16954" y="2840"/>
                        <a:pt x="16594" y="3060"/>
                      </a:cubicBezTo>
                      <a:cubicBezTo>
                        <a:pt x="15596" y="3676"/>
                        <a:pt x="14807" y="4511"/>
                        <a:pt x="14030" y="5370"/>
                      </a:cubicBezTo>
                      <a:cubicBezTo>
                        <a:pt x="13786" y="5648"/>
                        <a:pt x="13554" y="5938"/>
                        <a:pt x="13345" y="6240"/>
                      </a:cubicBezTo>
                      <a:cubicBezTo>
                        <a:pt x="13298" y="6182"/>
                        <a:pt x="13321" y="6136"/>
                        <a:pt x="13334" y="6089"/>
                      </a:cubicBezTo>
                      <a:cubicBezTo>
                        <a:pt x="13391" y="5706"/>
                        <a:pt x="13450" y="5324"/>
                        <a:pt x="13461" y="4929"/>
                      </a:cubicBezTo>
                      <a:cubicBezTo>
                        <a:pt x="13496" y="3931"/>
                        <a:pt x="13345" y="2956"/>
                        <a:pt x="13043" y="2005"/>
                      </a:cubicBezTo>
                      <a:cubicBezTo>
                        <a:pt x="12857" y="1436"/>
                        <a:pt x="12637" y="891"/>
                        <a:pt x="12300" y="403"/>
                      </a:cubicBezTo>
                      <a:cubicBezTo>
                        <a:pt x="12117" y="136"/>
                        <a:pt x="11887" y="0"/>
                        <a:pt x="116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52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76" name="Google Shape;3976;p70"/>
                <p:cNvGrpSpPr/>
                <p:nvPr/>
              </p:nvGrpSpPr>
              <p:grpSpPr>
                <a:xfrm>
                  <a:off x="2010590" y="1901657"/>
                  <a:ext cx="374576" cy="303248"/>
                  <a:chOff x="3315650" y="3777925"/>
                  <a:chExt cx="447950" cy="362650"/>
                </a:xfrm>
              </p:grpSpPr>
              <p:sp>
                <p:nvSpPr>
                  <p:cNvPr id="3977" name="Google Shape;3977;p70"/>
                  <p:cNvSpPr/>
                  <p:nvPr/>
                </p:nvSpPr>
                <p:spPr>
                  <a:xfrm>
                    <a:off x="3503650" y="3843200"/>
                    <a:ext cx="259950" cy="22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8" h="9040" extrusionOk="0">
                        <a:moveTo>
                          <a:pt x="5199" y="1"/>
                        </a:moveTo>
                        <a:cubicBezTo>
                          <a:pt x="5199" y="1"/>
                          <a:pt x="0" y="9040"/>
                          <a:pt x="5199" y="9040"/>
                        </a:cubicBezTo>
                        <a:cubicBezTo>
                          <a:pt x="10397" y="9040"/>
                          <a:pt x="5199" y="1"/>
                          <a:pt x="51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8" name="Google Shape;3978;p70"/>
                  <p:cNvSpPr/>
                  <p:nvPr/>
                </p:nvSpPr>
                <p:spPr>
                  <a:xfrm>
                    <a:off x="3576450" y="3921800"/>
                    <a:ext cx="135500" cy="14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0" h="5896" extrusionOk="0">
                        <a:moveTo>
                          <a:pt x="3772" y="1"/>
                        </a:moveTo>
                        <a:cubicBezTo>
                          <a:pt x="4492" y="2334"/>
                          <a:pt x="4572" y="4747"/>
                          <a:pt x="1892" y="4747"/>
                        </a:cubicBezTo>
                        <a:cubicBezTo>
                          <a:pt x="952" y="4747"/>
                          <a:pt x="348" y="4446"/>
                          <a:pt x="0" y="3958"/>
                        </a:cubicBezTo>
                        <a:lnTo>
                          <a:pt x="0" y="3958"/>
                        </a:lnTo>
                        <a:cubicBezTo>
                          <a:pt x="116" y="5095"/>
                          <a:pt x="743" y="5896"/>
                          <a:pt x="2287" y="5896"/>
                        </a:cubicBezTo>
                        <a:cubicBezTo>
                          <a:pt x="5420" y="5896"/>
                          <a:pt x="4781" y="2612"/>
                          <a:pt x="377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9" name="Google Shape;3979;p70"/>
                  <p:cNvSpPr/>
                  <p:nvPr/>
                </p:nvSpPr>
                <p:spPr>
                  <a:xfrm>
                    <a:off x="3591825" y="3918975"/>
                    <a:ext cx="43250" cy="7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0" h="2979" extrusionOk="0">
                        <a:moveTo>
                          <a:pt x="1225" y="0"/>
                        </a:moveTo>
                        <a:cubicBezTo>
                          <a:pt x="888" y="0"/>
                          <a:pt x="471" y="555"/>
                          <a:pt x="244" y="1310"/>
                        </a:cubicBezTo>
                        <a:cubicBezTo>
                          <a:pt x="1" y="2122"/>
                          <a:pt x="94" y="2864"/>
                          <a:pt x="442" y="2968"/>
                        </a:cubicBezTo>
                        <a:cubicBezTo>
                          <a:pt x="466" y="2975"/>
                          <a:pt x="491" y="2978"/>
                          <a:pt x="516" y="2978"/>
                        </a:cubicBezTo>
                        <a:cubicBezTo>
                          <a:pt x="845" y="2978"/>
                          <a:pt x="1272" y="2434"/>
                          <a:pt x="1497" y="1669"/>
                        </a:cubicBezTo>
                        <a:cubicBezTo>
                          <a:pt x="1729" y="856"/>
                          <a:pt x="1649" y="114"/>
                          <a:pt x="1300" y="10"/>
                        </a:cubicBezTo>
                        <a:cubicBezTo>
                          <a:pt x="1276" y="3"/>
                          <a:pt x="1251" y="0"/>
                          <a:pt x="122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0" name="Google Shape;3980;p70"/>
                  <p:cNvSpPr/>
                  <p:nvPr/>
                </p:nvSpPr>
                <p:spPr>
                  <a:xfrm>
                    <a:off x="3427050" y="3777925"/>
                    <a:ext cx="187125" cy="16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85" h="6522" extrusionOk="0">
                        <a:moveTo>
                          <a:pt x="3748" y="0"/>
                        </a:moveTo>
                        <a:cubicBezTo>
                          <a:pt x="3748" y="0"/>
                          <a:pt x="1" y="6522"/>
                          <a:pt x="3748" y="6522"/>
                        </a:cubicBezTo>
                        <a:cubicBezTo>
                          <a:pt x="7485" y="6522"/>
                          <a:pt x="3748" y="0"/>
                          <a:pt x="374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1" name="Google Shape;3981;p70"/>
                  <p:cNvSpPr/>
                  <p:nvPr/>
                </p:nvSpPr>
                <p:spPr>
                  <a:xfrm>
                    <a:off x="3479275" y="3834775"/>
                    <a:ext cx="97775" cy="106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" h="4248" extrusionOk="0">
                        <a:moveTo>
                          <a:pt x="2727" y="1"/>
                        </a:moveTo>
                        <a:lnTo>
                          <a:pt x="2727" y="1"/>
                        </a:lnTo>
                        <a:cubicBezTo>
                          <a:pt x="3238" y="1672"/>
                          <a:pt x="3296" y="3412"/>
                          <a:pt x="1370" y="3412"/>
                        </a:cubicBezTo>
                        <a:cubicBezTo>
                          <a:pt x="685" y="3412"/>
                          <a:pt x="256" y="3192"/>
                          <a:pt x="0" y="2844"/>
                        </a:cubicBezTo>
                        <a:lnTo>
                          <a:pt x="0" y="2844"/>
                        </a:lnTo>
                        <a:cubicBezTo>
                          <a:pt x="93" y="3667"/>
                          <a:pt x="534" y="4248"/>
                          <a:pt x="1659" y="4248"/>
                        </a:cubicBezTo>
                        <a:cubicBezTo>
                          <a:pt x="3911" y="4248"/>
                          <a:pt x="3446" y="1880"/>
                          <a:pt x="27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2" name="Google Shape;3982;p70"/>
                  <p:cNvSpPr/>
                  <p:nvPr/>
                </p:nvSpPr>
                <p:spPr>
                  <a:xfrm>
                    <a:off x="3490575" y="3832575"/>
                    <a:ext cx="31075" cy="53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3" h="2142" extrusionOk="0">
                        <a:moveTo>
                          <a:pt x="874" y="0"/>
                        </a:moveTo>
                        <a:cubicBezTo>
                          <a:pt x="637" y="0"/>
                          <a:pt x="336" y="399"/>
                          <a:pt x="175" y="947"/>
                        </a:cubicBezTo>
                        <a:cubicBezTo>
                          <a:pt x="1" y="1528"/>
                          <a:pt x="59" y="2061"/>
                          <a:pt x="314" y="2131"/>
                        </a:cubicBezTo>
                        <a:cubicBezTo>
                          <a:pt x="335" y="2138"/>
                          <a:pt x="356" y="2141"/>
                          <a:pt x="378" y="2141"/>
                        </a:cubicBezTo>
                        <a:cubicBezTo>
                          <a:pt x="615" y="2141"/>
                          <a:pt x="919" y="1745"/>
                          <a:pt x="1068" y="1203"/>
                        </a:cubicBezTo>
                        <a:cubicBezTo>
                          <a:pt x="1243" y="622"/>
                          <a:pt x="1184" y="89"/>
                          <a:pt x="929" y="8"/>
                        </a:cubicBezTo>
                        <a:cubicBezTo>
                          <a:pt x="911" y="3"/>
                          <a:pt x="893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3" name="Google Shape;3983;p70"/>
                  <p:cNvSpPr/>
                  <p:nvPr/>
                </p:nvSpPr>
                <p:spPr>
                  <a:xfrm>
                    <a:off x="3315650" y="3801425"/>
                    <a:ext cx="133175" cy="11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7" h="4631" extrusionOk="0">
                        <a:moveTo>
                          <a:pt x="2670" y="1"/>
                        </a:moveTo>
                        <a:cubicBezTo>
                          <a:pt x="2670" y="1"/>
                          <a:pt x="1" y="4630"/>
                          <a:pt x="2670" y="4630"/>
                        </a:cubicBezTo>
                        <a:cubicBezTo>
                          <a:pt x="5327" y="4630"/>
                          <a:pt x="2670" y="1"/>
                          <a:pt x="267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4" name="Google Shape;3984;p70"/>
                  <p:cNvSpPr/>
                  <p:nvPr/>
                </p:nvSpPr>
                <p:spPr>
                  <a:xfrm>
                    <a:off x="3353075" y="3841750"/>
                    <a:ext cx="69375" cy="7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5" h="3018" extrusionOk="0">
                        <a:moveTo>
                          <a:pt x="1927" y="0"/>
                        </a:moveTo>
                        <a:lnTo>
                          <a:pt x="1927" y="0"/>
                        </a:lnTo>
                        <a:cubicBezTo>
                          <a:pt x="2298" y="1196"/>
                          <a:pt x="2333" y="2426"/>
                          <a:pt x="964" y="2426"/>
                        </a:cubicBezTo>
                        <a:cubicBezTo>
                          <a:pt x="488" y="2426"/>
                          <a:pt x="175" y="2275"/>
                          <a:pt x="0" y="2031"/>
                        </a:cubicBezTo>
                        <a:lnTo>
                          <a:pt x="0" y="2031"/>
                        </a:lnTo>
                        <a:cubicBezTo>
                          <a:pt x="59" y="2611"/>
                          <a:pt x="372" y="3017"/>
                          <a:pt x="1173" y="3017"/>
                        </a:cubicBezTo>
                        <a:cubicBezTo>
                          <a:pt x="2774" y="3017"/>
                          <a:pt x="2449" y="1346"/>
                          <a:pt x="19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5" name="Google Shape;3985;p70"/>
                  <p:cNvSpPr/>
                  <p:nvPr/>
                </p:nvSpPr>
                <p:spPr>
                  <a:xfrm>
                    <a:off x="3360925" y="3840400"/>
                    <a:ext cx="22050" cy="3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2" h="1522" extrusionOk="0">
                        <a:moveTo>
                          <a:pt x="617" y="1"/>
                        </a:moveTo>
                        <a:cubicBezTo>
                          <a:pt x="448" y="1"/>
                          <a:pt x="234" y="286"/>
                          <a:pt x="127" y="670"/>
                        </a:cubicBezTo>
                        <a:cubicBezTo>
                          <a:pt x="0" y="1087"/>
                          <a:pt x="46" y="1470"/>
                          <a:pt x="220" y="1516"/>
                        </a:cubicBezTo>
                        <a:cubicBezTo>
                          <a:pt x="232" y="1520"/>
                          <a:pt x="245" y="1521"/>
                          <a:pt x="258" y="1521"/>
                        </a:cubicBezTo>
                        <a:cubicBezTo>
                          <a:pt x="428" y="1521"/>
                          <a:pt x="647" y="1244"/>
                          <a:pt x="766" y="855"/>
                        </a:cubicBezTo>
                        <a:cubicBezTo>
                          <a:pt x="882" y="438"/>
                          <a:pt x="847" y="54"/>
                          <a:pt x="661" y="8"/>
                        </a:cubicBezTo>
                        <a:cubicBezTo>
                          <a:pt x="647" y="3"/>
                          <a:pt x="632" y="1"/>
                          <a:pt x="61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6" name="Google Shape;3986;p70"/>
                  <p:cNvSpPr/>
                  <p:nvPr/>
                </p:nvSpPr>
                <p:spPr>
                  <a:xfrm>
                    <a:off x="3473750" y="4024800"/>
                    <a:ext cx="133200" cy="11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8" h="4631" extrusionOk="0">
                        <a:moveTo>
                          <a:pt x="2669" y="1"/>
                        </a:moveTo>
                        <a:cubicBezTo>
                          <a:pt x="2669" y="1"/>
                          <a:pt x="1" y="4630"/>
                          <a:pt x="2669" y="4630"/>
                        </a:cubicBezTo>
                        <a:cubicBezTo>
                          <a:pt x="5327" y="4630"/>
                          <a:pt x="2669" y="1"/>
                          <a:pt x="266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7" name="Google Shape;3987;p70"/>
                  <p:cNvSpPr/>
                  <p:nvPr/>
                </p:nvSpPr>
                <p:spPr>
                  <a:xfrm>
                    <a:off x="3511175" y="4065125"/>
                    <a:ext cx="69350" cy="7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" h="3018" extrusionOk="0">
                        <a:moveTo>
                          <a:pt x="1927" y="0"/>
                        </a:moveTo>
                        <a:cubicBezTo>
                          <a:pt x="2286" y="1196"/>
                          <a:pt x="2333" y="2426"/>
                          <a:pt x="964" y="2426"/>
                        </a:cubicBezTo>
                        <a:cubicBezTo>
                          <a:pt x="488" y="2426"/>
                          <a:pt x="175" y="2275"/>
                          <a:pt x="1" y="2031"/>
                        </a:cubicBezTo>
                        <a:lnTo>
                          <a:pt x="1" y="2031"/>
                        </a:lnTo>
                        <a:cubicBezTo>
                          <a:pt x="58" y="2612"/>
                          <a:pt x="372" y="3017"/>
                          <a:pt x="1172" y="3017"/>
                        </a:cubicBezTo>
                        <a:cubicBezTo>
                          <a:pt x="2774" y="3017"/>
                          <a:pt x="2449" y="1335"/>
                          <a:pt x="19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8" name="Google Shape;3988;p70"/>
                  <p:cNvSpPr/>
                  <p:nvPr/>
                </p:nvSpPr>
                <p:spPr>
                  <a:xfrm>
                    <a:off x="3519000" y="4063775"/>
                    <a:ext cx="22075" cy="3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" h="1522" extrusionOk="0">
                        <a:moveTo>
                          <a:pt x="618" y="1"/>
                        </a:moveTo>
                        <a:cubicBezTo>
                          <a:pt x="449" y="1"/>
                          <a:pt x="234" y="286"/>
                          <a:pt x="117" y="670"/>
                        </a:cubicBezTo>
                        <a:cubicBezTo>
                          <a:pt x="1" y="1087"/>
                          <a:pt x="47" y="1459"/>
                          <a:pt x="222" y="1516"/>
                        </a:cubicBezTo>
                        <a:cubicBezTo>
                          <a:pt x="234" y="1520"/>
                          <a:pt x="247" y="1521"/>
                          <a:pt x="259" y="1521"/>
                        </a:cubicBezTo>
                        <a:cubicBezTo>
                          <a:pt x="429" y="1521"/>
                          <a:pt x="648" y="1244"/>
                          <a:pt x="767" y="855"/>
                        </a:cubicBezTo>
                        <a:cubicBezTo>
                          <a:pt x="883" y="438"/>
                          <a:pt x="836" y="54"/>
                          <a:pt x="663" y="8"/>
                        </a:cubicBezTo>
                        <a:cubicBezTo>
                          <a:pt x="648" y="3"/>
                          <a:pt x="633" y="1"/>
                          <a:pt x="61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9" name="Google Shape;3989;p70"/>
                  <p:cNvSpPr/>
                  <p:nvPr/>
                </p:nvSpPr>
                <p:spPr>
                  <a:xfrm>
                    <a:off x="3667525" y="3817675"/>
                    <a:ext cx="95500" cy="83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0" h="3331" extrusionOk="0">
                        <a:moveTo>
                          <a:pt x="1916" y="0"/>
                        </a:moveTo>
                        <a:cubicBezTo>
                          <a:pt x="1916" y="0"/>
                          <a:pt x="1" y="3330"/>
                          <a:pt x="1916" y="3330"/>
                        </a:cubicBezTo>
                        <a:cubicBezTo>
                          <a:pt x="3819" y="3330"/>
                          <a:pt x="1916" y="0"/>
                          <a:pt x="191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0" name="Google Shape;3990;p70"/>
                  <p:cNvSpPr/>
                  <p:nvPr/>
                </p:nvSpPr>
                <p:spPr>
                  <a:xfrm>
                    <a:off x="3694225" y="3846675"/>
                    <a:ext cx="49925" cy="5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7" h="2171" extrusionOk="0">
                        <a:moveTo>
                          <a:pt x="1393" y="1"/>
                        </a:moveTo>
                        <a:cubicBezTo>
                          <a:pt x="1648" y="860"/>
                          <a:pt x="1684" y="1753"/>
                          <a:pt x="697" y="1753"/>
                        </a:cubicBezTo>
                        <a:cubicBezTo>
                          <a:pt x="349" y="1753"/>
                          <a:pt x="129" y="1637"/>
                          <a:pt x="1" y="1463"/>
                        </a:cubicBezTo>
                        <a:lnTo>
                          <a:pt x="1" y="1463"/>
                        </a:lnTo>
                        <a:cubicBezTo>
                          <a:pt x="47" y="1881"/>
                          <a:pt x="268" y="2170"/>
                          <a:pt x="848" y="2170"/>
                        </a:cubicBezTo>
                        <a:cubicBezTo>
                          <a:pt x="1996" y="2170"/>
                          <a:pt x="1764" y="964"/>
                          <a:pt x="139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1" name="Google Shape;3991;p70"/>
                  <p:cNvSpPr/>
                  <p:nvPr/>
                </p:nvSpPr>
                <p:spPr>
                  <a:xfrm>
                    <a:off x="3700025" y="3845700"/>
                    <a:ext cx="15700" cy="2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1100" extrusionOk="0">
                        <a:moveTo>
                          <a:pt x="448" y="1"/>
                        </a:moveTo>
                        <a:cubicBezTo>
                          <a:pt x="324" y="1"/>
                          <a:pt x="168" y="201"/>
                          <a:pt x="82" y="481"/>
                        </a:cubicBezTo>
                        <a:cubicBezTo>
                          <a:pt x="1" y="783"/>
                          <a:pt x="24" y="1049"/>
                          <a:pt x="152" y="1095"/>
                        </a:cubicBezTo>
                        <a:cubicBezTo>
                          <a:pt x="161" y="1098"/>
                          <a:pt x="171" y="1099"/>
                          <a:pt x="181" y="1099"/>
                        </a:cubicBezTo>
                        <a:cubicBezTo>
                          <a:pt x="304" y="1099"/>
                          <a:pt x="461" y="899"/>
                          <a:pt x="546" y="620"/>
                        </a:cubicBezTo>
                        <a:cubicBezTo>
                          <a:pt x="627" y="318"/>
                          <a:pt x="604" y="40"/>
                          <a:pt x="477" y="5"/>
                        </a:cubicBezTo>
                        <a:cubicBezTo>
                          <a:pt x="468" y="2"/>
                          <a:pt x="458" y="1"/>
                          <a:pt x="44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2" name="Google Shape;3992;p70"/>
                  <p:cNvSpPr/>
                  <p:nvPr/>
                </p:nvSpPr>
                <p:spPr>
                  <a:xfrm>
                    <a:off x="3332175" y="3887875"/>
                    <a:ext cx="237325" cy="20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3" h="8251" extrusionOk="0">
                        <a:moveTo>
                          <a:pt x="4747" y="1"/>
                        </a:moveTo>
                        <a:cubicBezTo>
                          <a:pt x="4747" y="1"/>
                          <a:pt x="1" y="8251"/>
                          <a:pt x="4747" y="8251"/>
                        </a:cubicBezTo>
                        <a:cubicBezTo>
                          <a:pt x="9493" y="8251"/>
                          <a:pt x="4747" y="1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3" name="Google Shape;3993;p70"/>
                  <p:cNvSpPr/>
                  <p:nvPr/>
                </p:nvSpPr>
                <p:spPr>
                  <a:xfrm>
                    <a:off x="3398625" y="3959825"/>
                    <a:ext cx="12360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4" h="5373" extrusionOk="0">
                        <a:moveTo>
                          <a:pt x="3446" y="0"/>
                        </a:moveTo>
                        <a:lnTo>
                          <a:pt x="3446" y="0"/>
                        </a:lnTo>
                        <a:cubicBezTo>
                          <a:pt x="4085" y="2123"/>
                          <a:pt x="4166" y="4317"/>
                          <a:pt x="1718" y="4317"/>
                        </a:cubicBezTo>
                        <a:cubicBezTo>
                          <a:pt x="870" y="4317"/>
                          <a:pt x="325" y="4039"/>
                          <a:pt x="1" y="3609"/>
                        </a:cubicBezTo>
                        <a:lnTo>
                          <a:pt x="1" y="3609"/>
                        </a:lnTo>
                        <a:cubicBezTo>
                          <a:pt x="105" y="4630"/>
                          <a:pt x="674" y="5373"/>
                          <a:pt x="2089" y="5373"/>
                        </a:cubicBezTo>
                        <a:cubicBezTo>
                          <a:pt x="4944" y="5373"/>
                          <a:pt x="4364" y="2379"/>
                          <a:pt x="34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4" name="Google Shape;3994;p70"/>
                  <p:cNvSpPr/>
                  <p:nvPr/>
                </p:nvSpPr>
                <p:spPr>
                  <a:xfrm>
                    <a:off x="3412825" y="3956950"/>
                    <a:ext cx="39200" cy="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" h="2714" extrusionOk="0">
                        <a:moveTo>
                          <a:pt x="1100" y="0"/>
                        </a:moveTo>
                        <a:cubicBezTo>
                          <a:pt x="795" y="0"/>
                          <a:pt x="414" y="508"/>
                          <a:pt x="210" y="1194"/>
                        </a:cubicBezTo>
                        <a:cubicBezTo>
                          <a:pt x="1" y="1937"/>
                          <a:pt x="70" y="2610"/>
                          <a:pt x="395" y="2703"/>
                        </a:cubicBezTo>
                        <a:cubicBezTo>
                          <a:pt x="420" y="2710"/>
                          <a:pt x="445" y="2713"/>
                          <a:pt x="470" y="2713"/>
                        </a:cubicBezTo>
                        <a:cubicBezTo>
                          <a:pt x="774" y="2713"/>
                          <a:pt x="1155" y="2216"/>
                          <a:pt x="1359" y="1531"/>
                        </a:cubicBezTo>
                        <a:cubicBezTo>
                          <a:pt x="1568" y="776"/>
                          <a:pt x="1498" y="103"/>
                          <a:pt x="1173" y="11"/>
                        </a:cubicBezTo>
                        <a:cubicBezTo>
                          <a:pt x="1149" y="3"/>
                          <a:pt x="1125" y="0"/>
                          <a:pt x="110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95" name="Google Shape;3995;p70"/>
                <p:cNvSpPr/>
                <p:nvPr/>
              </p:nvSpPr>
              <p:spPr>
                <a:xfrm>
                  <a:off x="2190609" y="1956314"/>
                  <a:ext cx="141924" cy="188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9" h="9040" extrusionOk="0">
                      <a:moveTo>
                        <a:pt x="4143" y="1"/>
                      </a:moveTo>
                      <a:cubicBezTo>
                        <a:pt x="4143" y="1"/>
                        <a:pt x="0" y="7206"/>
                        <a:pt x="2808" y="8750"/>
                      </a:cubicBezTo>
                      <a:cubicBezTo>
                        <a:pt x="2867" y="8784"/>
                        <a:pt x="2924" y="8820"/>
                        <a:pt x="2994" y="8843"/>
                      </a:cubicBezTo>
                      <a:cubicBezTo>
                        <a:pt x="3006" y="8854"/>
                        <a:pt x="3029" y="8854"/>
                        <a:pt x="3040" y="8866"/>
                      </a:cubicBezTo>
                      <a:lnTo>
                        <a:pt x="3052" y="8866"/>
                      </a:lnTo>
                      <a:cubicBezTo>
                        <a:pt x="3063" y="8866"/>
                        <a:pt x="3076" y="8877"/>
                        <a:pt x="3087" y="8877"/>
                      </a:cubicBezTo>
                      <a:lnTo>
                        <a:pt x="3099" y="8877"/>
                      </a:lnTo>
                      <a:cubicBezTo>
                        <a:pt x="3145" y="8900"/>
                        <a:pt x="3192" y="8912"/>
                        <a:pt x="3249" y="8936"/>
                      </a:cubicBezTo>
                      <a:lnTo>
                        <a:pt x="3261" y="8936"/>
                      </a:lnTo>
                      <a:cubicBezTo>
                        <a:pt x="3272" y="8936"/>
                        <a:pt x="3284" y="8947"/>
                        <a:pt x="3296" y="8947"/>
                      </a:cubicBezTo>
                      <a:lnTo>
                        <a:pt x="3319" y="8947"/>
                      </a:lnTo>
                      <a:cubicBezTo>
                        <a:pt x="3331" y="8959"/>
                        <a:pt x="3342" y="8959"/>
                        <a:pt x="3354" y="8959"/>
                      </a:cubicBezTo>
                      <a:lnTo>
                        <a:pt x="3365" y="8959"/>
                      </a:lnTo>
                      <a:cubicBezTo>
                        <a:pt x="3388" y="8970"/>
                        <a:pt x="3400" y="8970"/>
                        <a:pt x="3412" y="8970"/>
                      </a:cubicBezTo>
                      <a:lnTo>
                        <a:pt x="3424" y="8970"/>
                      </a:lnTo>
                      <a:cubicBezTo>
                        <a:pt x="3447" y="8982"/>
                        <a:pt x="3458" y="8982"/>
                        <a:pt x="3481" y="8982"/>
                      </a:cubicBezTo>
                      <a:cubicBezTo>
                        <a:pt x="3504" y="8993"/>
                        <a:pt x="3516" y="8993"/>
                        <a:pt x="3540" y="8993"/>
                      </a:cubicBezTo>
                      <a:lnTo>
                        <a:pt x="3551" y="8993"/>
                      </a:lnTo>
                      <a:cubicBezTo>
                        <a:pt x="3563" y="9005"/>
                        <a:pt x="3574" y="9005"/>
                        <a:pt x="3597" y="9005"/>
                      </a:cubicBezTo>
                      <a:lnTo>
                        <a:pt x="3609" y="9005"/>
                      </a:lnTo>
                      <a:cubicBezTo>
                        <a:pt x="3633" y="9005"/>
                        <a:pt x="3644" y="9016"/>
                        <a:pt x="3656" y="9016"/>
                      </a:cubicBezTo>
                      <a:lnTo>
                        <a:pt x="3713" y="9016"/>
                      </a:lnTo>
                      <a:cubicBezTo>
                        <a:pt x="3725" y="9016"/>
                        <a:pt x="3725" y="9029"/>
                        <a:pt x="3736" y="9029"/>
                      </a:cubicBezTo>
                      <a:lnTo>
                        <a:pt x="3795" y="9029"/>
                      </a:lnTo>
                      <a:cubicBezTo>
                        <a:pt x="3818" y="9029"/>
                        <a:pt x="3841" y="9029"/>
                        <a:pt x="3853" y="9040"/>
                      </a:cubicBezTo>
                      <a:lnTo>
                        <a:pt x="4410" y="9040"/>
                      </a:lnTo>
                      <a:cubicBezTo>
                        <a:pt x="4422" y="9040"/>
                        <a:pt x="4422" y="9040"/>
                        <a:pt x="4433" y="9029"/>
                      </a:cubicBezTo>
                      <a:lnTo>
                        <a:pt x="4549" y="9029"/>
                      </a:lnTo>
                      <a:cubicBezTo>
                        <a:pt x="4561" y="9029"/>
                        <a:pt x="4561" y="9016"/>
                        <a:pt x="4572" y="9016"/>
                      </a:cubicBezTo>
                      <a:lnTo>
                        <a:pt x="4630" y="9016"/>
                      </a:lnTo>
                      <a:cubicBezTo>
                        <a:pt x="4642" y="9016"/>
                        <a:pt x="4665" y="9005"/>
                        <a:pt x="4677" y="9005"/>
                      </a:cubicBezTo>
                      <a:lnTo>
                        <a:pt x="4700" y="9005"/>
                      </a:lnTo>
                      <a:cubicBezTo>
                        <a:pt x="4711" y="9005"/>
                        <a:pt x="4723" y="9005"/>
                        <a:pt x="4734" y="8993"/>
                      </a:cubicBezTo>
                      <a:lnTo>
                        <a:pt x="4746" y="8993"/>
                      </a:lnTo>
                      <a:cubicBezTo>
                        <a:pt x="4770" y="8993"/>
                        <a:pt x="4793" y="8993"/>
                        <a:pt x="4804" y="8982"/>
                      </a:cubicBezTo>
                      <a:lnTo>
                        <a:pt x="4816" y="8982"/>
                      </a:lnTo>
                      <a:cubicBezTo>
                        <a:pt x="4827" y="8982"/>
                        <a:pt x="4850" y="8982"/>
                        <a:pt x="4863" y="8970"/>
                      </a:cubicBezTo>
                      <a:lnTo>
                        <a:pt x="4886" y="8970"/>
                      </a:lnTo>
                      <a:cubicBezTo>
                        <a:pt x="4897" y="8970"/>
                        <a:pt x="4909" y="8970"/>
                        <a:pt x="4920" y="8959"/>
                      </a:cubicBezTo>
                      <a:lnTo>
                        <a:pt x="4932" y="8959"/>
                      </a:lnTo>
                      <a:cubicBezTo>
                        <a:pt x="4943" y="8959"/>
                        <a:pt x="4955" y="8947"/>
                        <a:pt x="4967" y="8947"/>
                      </a:cubicBezTo>
                      <a:lnTo>
                        <a:pt x="4990" y="8947"/>
                      </a:lnTo>
                      <a:cubicBezTo>
                        <a:pt x="5002" y="8947"/>
                        <a:pt x="5013" y="8936"/>
                        <a:pt x="5025" y="8936"/>
                      </a:cubicBezTo>
                      <a:lnTo>
                        <a:pt x="5036" y="8936"/>
                      </a:lnTo>
                      <a:cubicBezTo>
                        <a:pt x="5059" y="8924"/>
                        <a:pt x="5071" y="8924"/>
                        <a:pt x="5095" y="8912"/>
                      </a:cubicBezTo>
                      <a:lnTo>
                        <a:pt x="5106" y="8912"/>
                      </a:lnTo>
                      <a:cubicBezTo>
                        <a:pt x="5118" y="8912"/>
                        <a:pt x="5129" y="8900"/>
                        <a:pt x="5141" y="8900"/>
                      </a:cubicBezTo>
                      <a:cubicBezTo>
                        <a:pt x="5141" y="8900"/>
                        <a:pt x="5152" y="8900"/>
                        <a:pt x="5164" y="8889"/>
                      </a:cubicBezTo>
                      <a:cubicBezTo>
                        <a:pt x="5164" y="8889"/>
                        <a:pt x="5175" y="8889"/>
                        <a:pt x="5187" y="8877"/>
                      </a:cubicBezTo>
                      <a:lnTo>
                        <a:pt x="5211" y="8877"/>
                      </a:lnTo>
                      <a:cubicBezTo>
                        <a:pt x="5222" y="8877"/>
                        <a:pt x="5222" y="8866"/>
                        <a:pt x="5234" y="8866"/>
                      </a:cubicBezTo>
                      <a:cubicBezTo>
                        <a:pt x="5245" y="8866"/>
                        <a:pt x="5245" y="8854"/>
                        <a:pt x="5257" y="8854"/>
                      </a:cubicBezTo>
                      <a:cubicBezTo>
                        <a:pt x="5268" y="8854"/>
                        <a:pt x="5280" y="8854"/>
                        <a:pt x="5291" y="8843"/>
                      </a:cubicBezTo>
                      <a:lnTo>
                        <a:pt x="5303" y="8843"/>
                      </a:lnTo>
                      <a:cubicBezTo>
                        <a:pt x="5315" y="8831"/>
                        <a:pt x="5327" y="8831"/>
                        <a:pt x="5350" y="8820"/>
                      </a:cubicBezTo>
                      <a:lnTo>
                        <a:pt x="5361" y="8808"/>
                      </a:lnTo>
                      <a:cubicBezTo>
                        <a:pt x="5373" y="8808"/>
                        <a:pt x="5373" y="8808"/>
                        <a:pt x="5384" y="8796"/>
                      </a:cubicBezTo>
                      <a:lnTo>
                        <a:pt x="5407" y="8796"/>
                      </a:lnTo>
                      <a:lnTo>
                        <a:pt x="5431" y="8773"/>
                      </a:lnTo>
                      <a:lnTo>
                        <a:pt x="5454" y="8773"/>
                      </a:lnTo>
                      <a:cubicBezTo>
                        <a:pt x="5454" y="8761"/>
                        <a:pt x="5466" y="8761"/>
                        <a:pt x="5477" y="8750"/>
                      </a:cubicBezTo>
                      <a:lnTo>
                        <a:pt x="5489" y="8750"/>
                      </a:lnTo>
                      <a:cubicBezTo>
                        <a:pt x="5500" y="8738"/>
                        <a:pt x="5512" y="8738"/>
                        <a:pt x="5512" y="8727"/>
                      </a:cubicBezTo>
                      <a:lnTo>
                        <a:pt x="5536" y="8727"/>
                      </a:lnTo>
                      <a:cubicBezTo>
                        <a:pt x="5547" y="8715"/>
                        <a:pt x="5559" y="8704"/>
                        <a:pt x="5570" y="8704"/>
                      </a:cubicBezTo>
                      <a:cubicBezTo>
                        <a:pt x="5570" y="8692"/>
                        <a:pt x="5582" y="8692"/>
                        <a:pt x="5582" y="8692"/>
                      </a:cubicBezTo>
                      <a:cubicBezTo>
                        <a:pt x="5593" y="8680"/>
                        <a:pt x="5593" y="8680"/>
                        <a:pt x="5605" y="8680"/>
                      </a:cubicBezTo>
                      <a:lnTo>
                        <a:pt x="5616" y="8668"/>
                      </a:lnTo>
                      <a:cubicBezTo>
                        <a:pt x="5628" y="8657"/>
                        <a:pt x="5640" y="8657"/>
                        <a:pt x="5640" y="8645"/>
                      </a:cubicBezTo>
                      <a:cubicBezTo>
                        <a:pt x="5652" y="8645"/>
                        <a:pt x="5652" y="8645"/>
                        <a:pt x="5663" y="8634"/>
                      </a:cubicBezTo>
                      <a:cubicBezTo>
                        <a:pt x="5663" y="8634"/>
                        <a:pt x="5675" y="8622"/>
                        <a:pt x="5686" y="8622"/>
                      </a:cubicBezTo>
                      <a:cubicBezTo>
                        <a:pt x="5686" y="8622"/>
                        <a:pt x="5686" y="8611"/>
                        <a:pt x="5698" y="8611"/>
                      </a:cubicBezTo>
                      <a:lnTo>
                        <a:pt x="5721" y="8588"/>
                      </a:lnTo>
                      <a:lnTo>
                        <a:pt x="5732" y="8588"/>
                      </a:lnTo>
                      <a:lnTo>
                        <a:pt x="5768" y="8552"/>
                      </a:lnTo>
                      <a:lnTo>
                        <a:pt x="5779" y="8541"/>
                      </a:lnTo>
                      <a:cubicBezTo>
                        <a:pt x="5779" y="8541"/>
                        <a:pt x="5791" y="8529"/>
                        <a:pt x="5802" y="8529"/>
                      </a:cubicBezTo>
                      <a:cubicBezTo>
                        <a:pt x="5802" y="8518"/>
                        <a:pt x="5802" y="8518"/>
                        <a:pt x="5814" y="8518"/>
                      </a:cubicBezTo>
                      <a:cubicBezTo>
                        <a:pt x="5814" y="8506"/>
                        <a:pt x="5825" y="8506"/>
                        <a:pt x="5825" y="8495"/>
                      </a:cubicBezTo>
                      <a:cubicBezTo>
                        <a:pt x="5837" y="8495"/>
                        <a:pt x="5837" y="8483"/>
                        <a:pt x="5848" y="8483"/>
                      </a:cubicBezTo>
                      <a:lnTo>
                        <a:pt x="5860" y="8472"/>
                      </a:lnTo>
                      <a:cubicBezTo>
                        <a:pt x="5860" y="8459"/>
                        <a:pt x="5872" y="8459"/>
                        <a:pt x="5872" y="8448"/>
                      </a:cubicBezTo>
                      <a:cubicBezTo>
                        <a:pt x="5884" y="8448"/>
                        <a:pt x="5884" y="8436"/>
                        <a:pt x="5895" y="8436"/>
                      </a:cubicBezTo>
                      <a:cubicBezTo>
                        <a:pt x="5895" y="8425"/>
                        <a:pt x="5907" y="8425"/>
                        <a:pt x="5907" y="8425"/>
                      </a:cubicBezTo>
                      <a:cubicBezTo>
                        <a:pt x="5918" y="8413"/>
                        <a:pt x="5918" y="8402"/>
                        <a:pt x="5930" y="8390"/>
                      </a:cubicBezTo>
                      <a:cubicBezTo>
                        <a:pt x="5941" y="8390"/>
                        <a:pt x="5941" y="8379"/>
                        <a:pt x="5941" y="8379"/>
                      </a:cubicBezTo>
                      <a:lnTo>
                        <a:pt x="5964" y="8355"/>
                      </a:lnTo>
                      <a:cubicBezTo>
                        <a:pt x="5964" y="8355"/>
                        <a:pt x="5964" y="8343"/>
                        <a:pt x="5977" y="8343"/>
                      </a:cubicBezTo>
                      <a:cubicBezTo>
                        <a:pt x="5977" y="8332"/>
                        <a:pt x="5988" y="8332"/>
                        <a:pt x="5988" y="8320"/>
                      </a:cubicBezTo>
                      <a:cubicBezTo>
                        <a:pt x="5988" y="8320"/>
                        <a:pt x="6000" y="8320"/>
                        <a:pt x="6000" y="8309"/>
                      </a:cubicBezTo>
                      <a:cubicBezTo>
                        <a:pt x="6000" y="8309"/>
                        <a:pt x="6011" y="8297"/>
                        <a:pt x="6011" y="8286"/>
                      </a:cubicBezTo>
                      <a:cubicBezTo>
                        <a:pt x="6023" y="8286"/>
                        <a:pt x="6023" y="8286"/>
                        <a:pt x="6023" y="8274"/>
                      </a:cubicBezTo>
                      <a:lnTo>
                        <a:pt x="6046" y="8251"/>
                      </a:lnTo>
                      <a:cubicBezTo>
                        <a:pt x="6046" y="8239"/>
                        <a:pt x="6046" y="8239"/>
                        <a:pt x="6057" y="8239"/>
                      </a:cubicBezTo>
                      <a:cubicBezTo>
                        <a:pt x="6057" y="8227"/>
                        <a:pt x="6069" y="8216"/>
                        <a:pt x="6069" y="8204"/>
                      </a:cubicBezTo>
                      <a:cubicBezTo>
                        <a:pt x="6080" y="8204"/>
                        <a:pt x="6080" y="8193"/>
                        <a:pt x="6080" y="8193"/>
                      </a:cubicBezTo>
                      <a:lnTo>
                        <a:pt x="6104" y="8170"/>
                      </a:lnTo>
                      <a:lnTo>
                        <a:pt x="6104" y="8158"/>
                      </a:lnTo>
                      <a:cubicBezTo>
                        <a:pt x="6116" y="8147"/>
                        <a:pt x="6116" y="8135"/>
                        <a:pt x="6127" y="8135"/>
                      </a:cubicBezTo>
                      <a:lnTo>
                        <a:pt x="6127" y="8111"/>
                      </a:lnTo>
                      <a:cubicBezTo>
                        <a:pt x="6139" y="8111"/>
                        <a:pt x="6139" y="8100"/>
                        <a:pt x="6150" y="8088"/>
                      </a:cubicBezTo>
                      <a:lnTo>
                        <a:pt x="6150" y="8077"/>
                      </a:lnTo>
                      <a:cubicBezTo>
                        <a:pt x="6162" y="8065"/>
                        <a:pt x="6162" y="8054"/>
                        <a:pt x="6173" y="8042"/>
                      </a:cubicBezTo>
                      <a:cubicBezTo>
                        <a:pt x="6185" y="8031"/>
                        <a:pt x="6185" y="8019"/>
                        <a:pt x="6197" y="8007"/>
                      </a:cubicBezTo>
                      <a:lnTo>
                        <a:pt x="6197" y="7984"/>
                      </a:lnTo>
                      <a:cubicBezTo>
                        <a:pt x="6209" y="7984"/>
                        <a:pt x="6209" y="7972"/>
                        <a:pt x="6209" y="7961"/>
                      </a:cubicBezTo>
                      <a:cubicBezTo>
                        <a:pt x="6220" y="7961"/>
                        <a:pt x="6220" y="7949"/>
                        <a:pt x="6220" y="7949"/>
                      </a:cubicBezTo>
                      <a:cubicBezTo>
                        <a:pt x="6220" y="7938"/>
                        <a:pt x="6232" y="7926"/>
                        <a:pt x="6232" y="7926"/>
                      </a:cubicBezTo>
                      <a:lnTo>
                        <a:pt x="6232" y="7902"/>
                      </a:lnTo>
                      <a:lnTo>
                        <a:pt x="6255" y="7879"/>
                      </a:lnTo>
                      <a:lnTo>
                        <a:pt x="6255" y="7868"/>
                      </a:lnTo>
                      <a:cubicBezTo>
                        <a:pt x="6266" y="7833"/>
                        <a:pt x="6278" y="7810"/>
                        <a:pt x="6289" y="7775"/>
                      </a:cubicBezTo>
                      <a:cubicBezTo>
                        <a:pt x="6289" y="7763"/>
                        <a:pt x="6301" y="7752"/>
                        <a:pt x="6301" y="7740"/>
                      </a:cubicBezTo>
                      <a:lnTo>
                        <a:pt x="6301" y="7729"/>
                      </a:lnTo>
                      <a:cubicBezTo>
                        <a:pt x="6313" y="7717"/>
                        <a:pt x="6313" y="7706"/>
                        <a:pt x="6313" y="7694"/>
                      </a:cubicBezTo>
                      <a:cubicBezTo>
                        <a:pt x="6313" y="7682"/>
                        <a:pt x="6325" y="7682"/>
                        <a:pt x="6325" y="7682"/>
                      </a:cubicBezTo>
                      <a:cubicBezTo>
                        <a:pt x="6325" y="7670"/>
                        <a:pt x="6325" y="7659"/>
                        <a:pt x="6336" y="7636"/>
                      </a:cubicBezTo>
                      <a:cubicBezTo>
                        <a:pt x="6348" y="7601"/>
                        <a:pt x="6348" y="7578"/>
                        <a:pt x="6359" y="7543"/>
                      </a:cubicBezTo>
                      <a:lnTo>
                        <a:pt x="6359" y="7531"/>
                      </a:lnTo>
                      <a:cubicBezTo>
                        <a:pt x="6359" y="7520"/>
                        <a:pt x="6371" y="7508"/>
                        <a:pt x="6371" y="7497"/>
                      </a:cubicBezTo>
                      <a:lnTo>
                        <a:pt x="6371" y="7485"/>
                      </a:lnTo>
                      <a:cubicBezTo>
                        <a:pt x="6371" y="7474"/>
                        <a:pt x="6382" y="7462"/>
                        <a:pt x="6382" y="7450"/>
                      </a:cubicBezTo>
                      <a:lnTo>
                        <a:pt x="6382" y="7438"/>
                      </a:lnTo>
                      <a:cubicBezTo>
                        <a:pt x="6394" y="7392"/>
                        <a:pt x="6405" y="7334"/>
                        <a:pt x="6405" y="7288"/>
                      </a:cubicBezTo>
                      <a:cubicBezTo>
                        <a:pt x="6417" y="7265"/>
                        <a:pt x="6417" y="7253"/>
                        <a:pt x="6417" y="7242"/>
                      </a:cubicBezTo>
                      <a:lnTo>
                        <a:pt x="6417" y="7229"/>
                      </a:lnTo>
                      <a:cubicBezTo>
                        <a:pt x="6789" y="4596"/>
                        <a:pt x="4143" y="1"/>
                        <a:pt x="4143" y="1"/>
                      </a:cubicBezTo>
                      <a:close/>
                    </a:path>
                  </a:pathLst>
                </a:custGeom>
                <a:solidFill>
                  <a:srgbClr val="F5D6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6" name="Google Shape;3996;p70"/>
                <p:cNvSpPr/>
                <p:nvPr/>
              </p:nvSpPr>
              <p:spPr>
                <a:xfrm>
                  <a:off x="2321371" y="1934970"/>
                  <a:ext cx="41726" cy="69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3331" extrusionOk="0">
                      <a:moveTo>
                        <a:pt x="1148" y="0"/>
                      </a:moveTo>
                      <a:cubicBezTo>
                        <a:pt x="1148" y="0"/>
                        <a:pt x="0" y="2007"/>
                        <a:pt x="371" y="2913"/>
                      </a:cubicBezTo>
                      <a:lnTo>
                        <a:pt x="395" y="2936"/>
                      </a:lnTo>
                      <a:cubicBezTo>
                        <a:pt x="406" y="2982"/>
                        <a:pt x="429" y="3017"/>
                        <a:pt x="464" y="3052"/>
                      </a:cubicBezTo>
                      <a:lnTo>
                        <a:pt x="464" y="3064"/>
                      </a:lnTo>
                      <a:cubicBezTo>
                        <a:pt x="464" y="3064"/>
                        <a:pt x="475" y="3075"/>
                        <a:pt x="475" y="3087"/>
                      </a:cubicBezTo>
                      <a:lnTo>
                        <a:pt x="487" y="3087"/>
                      </a:lnTo>
                      <a:cubicBezTo>
                        <a:pt x="487" y="3098"/>
                        <a:pt x="499" y="3098"/>
                        <a:pt x="499" y="3110"/>
                      </a:cubicBezTo>
                      <a:lnTo>
                        <a:pt x="511" y="3110"/>
                      </a:lnTo>
                      <a:lnTo>
                        <a:pt x="580" y="3180"/>
                      </a:lnTo>
                      <a:lnTo>
                        <a:pt x="591" y="3180"/>
                      </a:lnTo>
                      <a:cubicBezTo>
                        <a:pt x="591" y="3191"/>
                        <a:pt x="603" y="3191"/>
                        <a:pt x="603" y="3191"/>
                      </a:cubicBezTo>
                      <a:lnTo>
                        <a:pt x="615" y="3203"/>
                      </a:lnTo>
                      <a:cubicBezTo>
                        <a:pt x="627" y="3203"/>
                        <a:pt x="627" y="3214"/>
                        <a:pt x="638" y="3214"/>
                      </a:cubicBezTo>
                      <a:lnTo>
                        <a:pt x="650" y="3214"/>
                      </a:lnTo>
                      <a:cubicBezTo>
                        <a:pt x="650" y="3226"/>
                        <a:pt x="661" y="3226"/>
                        <a:pt x="673" y="3238"/>
                      </a:cubicBezTo>
                      <a:cubicBezTo>
                        <a:pt x="684" y="3238"/>
                        <a:pt x="696" y="3250"/>
                        <a:pt x="707" y="3250"/>
                      </a:cubicBezTo>
                      <a:cubicBezTo>
                        <a:pt x="719" y="3261"/>
                        <a:pt x="731" y="3261"/>
                        <a:pt x="743" y="3261"/>
                      </a:cubicBezTo>
                      <a:cubicBezTo>
                        <a:pt x="743" y="3273"/>
                        <a:pt x="754" y="3273"/>
                        <a:pt x="754" y="3273"/>
                      </a:cubicBezTo>
                      <a:cubicBezTo>
                        <a:pt x="766" y="3273"/>
                        <a:pt x="766" y="3273"/>
                        <a:pt x="777" y="3284"/>
                      </a:cubicBezTo>
                      <a:lnTo>
                        <a:pt x="789" y="3284"/>
                      </a:lnTo>
                      <a:cubicBezTo>
                        <a:pt x="800" y="3284"/>
                        <a:pt x="800" y="3284"/>
                        <a:pt x="812" y="3296"/>
                      </a:cubicBezTo>
                      <a:lnTo>
                        <a:pt x="823" y="3296"/>
                      </a:lnTo>
                      <a:cubicBezTo>
                        <a:pt x="835" y="3296"/>
                        <a:pt x="847" y="3296"/>
                        <a:pt x="859" y="3307"/>
                      </a:cubicBezTo>
                      <a:lnTo>
                        <a:pt x="905" y="3307"/>
                      </a:lnTo>
                      <a:lnTo>
                        <a:pt x="905" y="3319"/>
                      </a:lnTo>
                      <a:lnTo>
                        <a:pt x="963" y="3319"/>
                      </a:lnTo>
                      <a:cubicBezTo>
                        <a:pt x="975" y="3319"/>
                        <a:pt x="986" y="3319"/>
                        <a:pt x="986" y="3330"/>
                      </a:cubicBezTo>
                      <a:lnTo>
                        <a:pt x="1311" y="3330"/>
                      </a:lnTo>
                      <a:cubicBezTo>
                        <a:pt x="1323" y="3319"/>
                        <a:pt x="1334" y="3319"/>
                        <a:pt x="1334" y="3319"/>
                      </a:cubicBezTo>
                      <a:lnTo>
                        <a:pt x="1357" y="3319"/>
                      </a:lnTo>
                      <a:cubicBezTo>
                        <a:pt x="1369" y="3319"/>
                        <a:pt x="1380" y="3319"/>
                        <a:pt x="1392" y="3307"/>
                      </a:cubicBezTo>
                      <a:lnTo>
                        <a:pt x="1439" y="3307"/>
                      </a:lnTo>
                      <a:lnTo>
                        <a:pt x="1450" y="3296"/>
                      </a:lnTo>
                      <a:lnTo>
                        <a:pt x="1485" y="3296"/>
                      </a:lnTo>
                      <a:cubicBezTo>
                        <a:pt x="1496" y="3284"/>
                        <a:pt x="1509" y="3284"/>
                        <a:pt x="1509" y="3284"/>
                      </a:cubicBezTo>
                      <a:lnTo>
                        <a:pt x="1520" y="3284"/>
                      </a:lnTo>
                      <a:cubicBezTo>
                        <a:pt x="1532" y="3273"/>
                        <a:pt x="1543" y="3273"/>
                        <a:pt x="1543" y="3273"/>
                      </a:cubicBezTo>
                      <a:cubicBezTo>
                        <a:pt x="1555" y="3273"/>
                        <a:pt x="1555" y="3273"/>
                        <a:pt x="1555" y="3261"/>
                      </a:cubicBezTo>
                      <a:cubicBezTo>
                        <a:pt x="1566" y="3261"/>
                        <a:pt x="1578" y="3261"/>
                        <a:pt x="1589" y="3250"/>
                      </a:cubicBezTo>
                      <a:lnTo>
                        <a:pt x="1601" y="3250"/>
                      </a:lnTo>
                      <a:cubicBezTo>
                        <a:pt x="1601" y="3250"/>
                        <a:pt x="1612" y="3238"/>
                        <a:pt x="1625" y="3238"/>
                      </a:cubicBezTo>
                      <a:cubicBezTo>
                        <a:pt x="1625" y="3238"/>
                        <a:pt x="1636" y="3238"/>
                        <a:pt x="1636" y="3226"/>
                      </a:cubicBezTo>
                      <a:cubicBezTo>
                        <a:pt x="1636" y="3226"/>
                        <a:pt x="1648" y="3226"/>
                        <a:pt x="1659" y="3214"/>
                      </a:cubicBezTo>
                      <a:lnTo>
                        <a:pt x="1671" y="3214"/>
                      </a:lnTo>
                      <a:lnTo>
                        <a:pt x="1682" y="3203"/>
                      </a:lnTo>
                      <a:lnTo>
                        <a:pt x="1694" y="3191"/>
                      </a:lnTo>
                      <a:cubicBezTo>
                        <a:pt x="1705" y="3191"/>
                        <a:pt x="1705" y="3180"/>
                        <a:pt x="1717" y="3180"/>
                      </a:cubicBezTo>
                      <a:cubicBezTo>
                        <a:pt x="1729" y="3168"/>
                        <a:pt x="1741" y="3157"/>
                        <a:pt x="1752" y="3157"/>
                      </a:cubicBezTo>
                      <a:lnTo>
                        <a:pt x="1752" y="3145"/>
                      </a:lnTo>
                      <a:cubicBezTo>
                        <a:pt x="1764" y="3145"/>
                        <a:pt x="1764" y="3134"/>
                        <a:pt x="1775" y="3134"/>
                      </a:cubicBezTo>
                      <a:lnTo>
                        <a:pt x="1775" y="3121"/>
                      </a:lnTo>
                      <a:cubicBezTo>
                        <a:pt x="1787" y="3121"/>
                        <a:pt x="1787" y="3110"/>
                        <a:pt x="1798" y="3110"/>
                      </a:cubicBezTo>
                      <a:lnTo>
                        <a:pt x="1798" y="3098"/>
                      </a:lnTo>
                      <a:cubicBezTo>
                        <a:pt x="1810" y="3098"/>
                        <a:pt x="1810" y="3087"/>
                        <a:pt x="1810" y="3087"/>
                      </a:cubicBezTo>
                      <a:cubicBezTo>
                        <a:pt x="1821" y="3087"/>
                        <a:pt x="1821" y="3075"/>
                        <a:pt x="1821" y="3075"/>
                      </a:cubicBezTo>
                      <a:cubicBezTo>
                        <a:pt x="1833" y="3075"/>
                        <a:pt x="1833" y="3064"/>
                        <a:pt x="1833" y="3064"/>
                      </a:cubicBezTo>
                      <a:lnTo>
                        <a:pt x="1845" y="3052"/>
                      </a:lnTo>
                      <a:cubicBezTo>
                        <a:pt x="1845" y="3041"/>
                        <a:pt x="1857" y="3029"/>
                        <a:pt x="1857" y="3029"/>
                      </a:cubicBezTo>
                      <a:cubicBezTo>
                        <a:pt x="1868" y="3029"/>
                        <a:pt x="1868" y="3017"/>
                        <a:pt x="1868" y="3017"/>
                      </a:cubicBezTo>
                      <a:cubicBezTo>
                        <a:pt x="1868" y="3017"/>
                        <a:pt x="1868" y="3005"/>
                        <a:pt x="1880" y="2994"/>
                      </a:cubicBezTo>
                      <a:cubicBezTo>
                        <a:pt x="1891" y="2982"/>
                        <a:pt x="1891" y="2971"/>
                        <a:pt x="1891" y="2971"/>
                      </a:cubicBezTo>
                      <a:lnTo>
                        <a:pt x="1903" y="2959"/>
                      </a:lnTo>
                      <a:cubicBezTo>
                        <a:pt x="1903" y="2948"/>
                        <a:pt x="1903" y="2948"/>
                        <a:pt x="1914" y="2936"/>
                      </a:cubicBezTo>
                      <a:cubicBezTo>
                        <a:pt x="1914" y="2925"/>
                        <a:pt x="1926" y="2913"/>
                        <a:pt x="1926" y="2901"/>
                      </a:cubicBezTo>
                      <a:cubicBezTo>
                        <a:pt x="1926" y="2889"/>
                        <a:pt x="1937" y="2878"/>
                        <a:pt x="1937" y="2866"/>
                      </a:cubicBezTo>
                      <a:cubicBezTo>
                        <a:pt x="1949" y="2855"/>
                        <a:pt x="1949" y="2843"/>
                        <a:pt x="1949" y="2832"/>
                      </a:cubicBezTo>
                      <a:cubicBezTo>
                        <a:pt x="1961" y="2820"/>
                        <a:pt x="1961" y="2809"/>
                        <a:pt x="1961" y="2809"/>
                      </a:cubicBezTo>
                      <a:lnTo>
                        <a:pt x="1961" y="2797"/>
                      </a:lnTo>
                      <a:cubicBezTo>
                        <a:pt x="1961" y="2785"/>
                        <a:pt x="1961" y="2773"/>
                        <a:pt x="1973" y="2773"/>
                      </a:cubicBezTo>
                      <a:lnTo>
                        <a:pt x="1973" y="2762"/>
                      </a:lnTo>
                      <a:lnTo>
                        <a:pt x="1973" y="2727"/>
                      </a:lnTo>
                      <a:cubicBezTo>
                        <a:pt x="1984" y="2716"/>
                        <a:pt x="1984" y="2704"/>
                        <a:pt x="1984" y="2693"/>
                      </a:cubicBezTo>
                      <a:lnTo>
                        <a:pt x="1984" y="2681"/>
                      </a:lnTo>
                      <a:lnTo>
                        <a:pt x="1984" y="2657"/>
                      </a:lnTo>
                      <a:cubicBezTo>
                        <a:pt x="1984" y="2646"/>
                        <a:pt x="1996" y="2646"/>
                        <a:pt x="1996" y="2646"/>
                      </a:cubicBezTo>
                      <a:lnTo>
                        <a:pt x="1996" y="2611"/>
                      </a:lnTo>
                      <a:lnTo>
                        <a:pt x="1996" y="2577"/>
                      </a:lnTo>
                      <a:lnTo>
                        <a:pt x="1996" y="2564"/>
                      </a:lnTo>
                      <a:lnTo>
                        <a:pt x="1996" y="2484"/>
                      </a:lnTo>
                      <a:lnTo>
                        <a:pt x="1996" y="2448"/>
                      </a:lnTo>
                      <a:lnTo>
                        <a:pt x="1996" y="2437"/>
                      </a:lnTo>
                      <a:lnTo>
                        <a:pt x="1996" y="2402"/>
                      </a:lnTo>
                      <a:lnTo>
                        <a:pt x="1996" y="2368"/>
                      </a:lnTo>
                      <a:lnTo>
                        <a:pt x="1996" y="2356"/>
                      </a:lnTo>
                      <a:cubicBezTo>
                        <a:pt x="1996" y="2321"/>
                        <a:pt x="1996" y="2275"/>
                        <a:pt x="1984" y="2228"/>
                      </a:cubicBezTo>
                      <a:lnTo>
                        <a:pt x="1984" y="2182"/>
                      </a:lnTo>
                      <a:cubicBezTo>
                        <a:pt x="1845" y="1218"/>
                        <a:pt x="1148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F5D6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97" name="Google Shape;3997;p70"/>
                <p:cNvGrpSpPr/>
                <p:nvPr/>
              </p:nvGrpSpPr>
              <p:grpSpPr>
                <a:xfrm>
                  <a:off x="1951560" y="1594229"/>
                  <a:ext cx="764193" cy="767343"/>
                  <a:chOff x="4181738" y="2607746"/>
                  <a:chExt cx="1221731" cy="1226768"/>
                </a:xfrm>
              </p:grpSpPr>
              <p:sp>
                <p:nvSpPr>
                  <p:cNvPr id="3998" name="Google Shape;3998;p70"/>
                  <p:cNvSpPr/>
                  <p:nvPr/>
                </p:nvSpPr>
                <p:spPr>
                  <a:xfrm>
                    <a:off x="4181738" y="2607746"/>
                    <a:ext cx="1221731" cy="1226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02" h="22896" extrusionOk="0">
                        <a:moveTo>
                          <a:pt x="11642" y="0"/>
                        </a:moveTo>
                        <a:cubicBezTo>
                          <a:pt x="11479" y="0"/>
                          <a:pt x="11306" y="57"/>
                          <a:pt x="11128" y="171"/>
                        </a:cubicBezTo>
                        <a:cubicBezTo>
                          <a:pt x="11012" y="240"/>
                          <a:pt x="10919" y="322"/>
                          <a:pt x="10826" y="415"/>
                        </a:cubicBezTo>
                        <a:cubicBezTo>
                          <a:pt x="10235" y="983"/>
                          <a:pt x="9864" y="1691"/>
                          <a:pt x="9550" y="2422"/>
                        </a:cubicBezTo>
                        <a:cubicBezTo>
                          <a:pt x="9248" y="3130"/>
                          <a:pt x="9005" y="3850"/>
                          <a:pt x="8889" y="4615"/>
                        </a:cubicBezTo>
                        <a:cubicBezTo>
                          <a:pt x="8866" y="4592"/>
                          <a:pt x="8854" y="4592"/>
                          <a:pt x="8854" y="4580"/>
                        </a:cubicBezTo>
                        <a:cubicBezTo>
                          <a:pt x="8807" y="4511"/>
                          <a:pt x="8773" y="4430"/>
                          <a:pt x="8737" y="4360"/>
                        </a:cubicBezTo>
                        <a:cubicBezTo>
                          <a:pt x="8343" y="3525"/>
                          <a:pt x="7821" y="2782"/>
                          <a:pt x="7136" y="2143"/>
                        </a:cubicBezTo>
                        <a:cubicBezTo>
                          <a:pt x="6649" y="1679"/>
                          <a:pt x="6104" y="1331"/>
                          <a:pt x="5431" y="1273"/>
                        </a:cubicBezTo>
                        <a:cubicBezTo>
                          <a:pt x="5334" y="1264"/>
                          <a:pt x="5241" y="1259"/>
                          <a:pt x="5153" y="1259"/>
                        </a:cubicBezTo>
                        <a:cubicBezTo>
                          <a:pt x="4465" y="1259"/>
                          <a:pt x="4020" y="1547"/>
                          <a:pt x="3794" y="2225"/>
                        </a:cubicBezTo>
                        <a:cubicBezTo>
                          <a:pt x="3655" y="2654"/>
                          <a:pt x="3632" y="3107"/>
                          <a:pt x="3678" y="3559"/>
                        </a:cubicBezTo>
                        <a:cubicBezTo>
                          <a:pt x="3794" y="4511"/>
                          <a:pt x="4108" y="5392"/>
                          <a:pt x="4572" y="6228"/>
                        </a:cubicBezTo>
                        <a:cubicBezTo>
                          <a:pt x="4735" y="6518"/>
                          <a:pt x="4908" y="6797"/>
                          <a:pt x="5094" y="7099"/>
                        </a:cubicBezTo>
                        <a:cubicBezTo>
                          <a:pt x="4967" y="7075"/>
                          <a:pt x="4874" y="7040"/>
                          <a:pt x="4769" y="7029"/>
                        </a:cubicBezTo>
                        <a:cubicBezTo>
                          <a:pt x="4079" y="6884"/>
                          <a:pt x="3380" y="6834"/>
                          <a:pt x="2681" y="6834"/>
                        </a:cubicBezTo>
                        <a:cubicBezTo>
                          <a:pt x="2262" y="6834"/>
                          <a:pt x="1844" y="6852"/>
                          <a:pt x="1427" y="6878"/>
                        </a:cubicBezTo>
                        <a:cubicBezTo>
                          <a:pt x="789" y="6924"/>
                          <a:pt x="359" y="7261"/>
                          <a:pt x="174" y="7865"/>
                        </a:cubicBezTo>
                        <a:cubicBezTo>
                          <a:pt x="0" y="8398"/>
                          <a:pt x="11" y="8932"/>
                          <a:pt x="174" y="9477"/>
                        </a:cubicBezTo>
                        <a:cubicBezTo>
                          <a:pt x="406" y="10255"/>
                          <a:pt x="928" y="10835"/>
                          <a:pt x="1485" y="11392"/>
                        </a:cubicBezTo>
                        <a:cubicBezTo>
                          <a:pt x="2146" y="12042"/>
                          <a:pt x="2948" y="12460"/>
                          <a:pt x="3853" y="12680"/>
                        </a:cubicBezTo>
                        <a:cubicBezTo>
                          <a:pt x="3876" y="12703"/>
                          <a:pt x="3922" y="12703"/>
                          <a:pt x="3887" y="12749"/>
                        </a:cubicBezTo>
                        <a:cubicBezTo>
                          <a:pt x="3319" y="12970"/>
                          <a:pt x="2773" y="13249"/>
                          <a:pt x="2367" y="13701"/>
                        </a:cubicBezTo>
                        <a:cubicBezTo>
                          <a:pt x="1834" y="14304"/>
                          <a:pt x="1462" y="15001"/>
                          <a:pt x="1137" y="15732"/>
                        </a:cubicBezTo>
                        <a:cubicBezTo>
                          <a:pt x="882" y="16323"/>
                          <a:pt x="1045" y="16823"/>
                          <a:pt x="1589" y="17136"/>
                        </a:cubicBezTo>
                        <a:cubicBezTo>
                          <a:pt x="2148" y="17468"/>
                          <a:pt x="2747" y="17628"/>
                          <a:pt x="3370" y="17628"/>
                        </a:cubicBezTo>
                        <a:cubicBezTo>
                          <a:pt x="3575" y="17628"/>
                          <a:pt x="3782" y="17611"/>
                          <a:pt x="3992" y="17577"/>
                        </a:cubicBezTo>
                        <a:cubicBezTo>
                          <a:pt x="4619" y="17484"/>
                          <a:pt x="5176" y="17217"/>
                          <a:pt x="5733" y="16927"/>
                        </a:cubicBezTo>
                        <a:cubicBezTo>
                          <a:pt x="5790" y="16904"/>
                          <a:pt x="5849" y="16857"/>
                          <a:pt x="5929" y="16857"/>
                        </a:cubicBezTo>
                        <a:cubicBezTo>
                          <a:pt x="5872" y="16996"/>
                          <a:pt x="5825" y="17125"/>
                          <a:pt x="5779" y="17252"/>
                        </a:cubicBezTo>
                        <a:cubicBezTo>
                          <a:pt x="5500" y="18018"/>
                          <a:pt x="5431" y="18830"/>
                          <a:pt x="5442" y="19631"/>
                        </a:cubicBezTo>
                        <a:cubicBezTo>
                          <a:pt x="5454" y="20153"/>
                          <a:pt x="5512" y="20675"/>
                          <a:pt x="5697" y="21163"/>
                        </a:cubicBezTo>
                        <a:cubicBezTo>
                          <a:pt x="5905" y="21696"/>
                          <a:pt x="6347" y="22026"/>
                          <a:pt x="6870" y="22026"/>
                        </a:cubicBezTo>
                        <a:cubicBezTo>
                          <a:pt x="6904" y="22026"/>
                          <a:pt x="6939" y="22024"/>
                          <a:pt x="6974" y="22021"/>
                        </a:cubicBezTo>
                        <a:cubicBezTo>
                          <a:pt x="7334" y="21986"/>
                          <a:pt x="7636" y="21836"/>
                          <a:pt x="7925" y="21627"/>
                        </a:cubicBezTo>
                        <a:cubicBezTo>
                          <a:pt x="8598" y="21151"/>
                          <a:pt x="9086" y="20490"/>
                          <a:pt x="9515" y="19805"/>
                        </a:cubicBezTo>
                        <a:cubicBezTo>
                          <a:pt x="9747" y="19445"/>
                          <a:pt x="9944" y="19074"/>
                          <a:pt x="10142" y="18691"/>
                        </a:cubicBezTo>
                        <a:cubicBezTo>
                          <a:pt x="10188" y="18772"/>
                          <a:pt x="10188" y="18842"/>
                          <a:pt x="10188" y="18899"/>
                        </a:cubicBezTo>
                        <a:cubicBezTo>
                          <a:pt x="10223" y="19480"/>
                          <a:pt x="10328" y="20037"/>
                          <a:pt x="10478" y="20583"/>
                        </a:cubicBezTo>
                        <a:cubicBezTo>
                          <a:pt x="10664" y="21256"/>
                          <a:pt x="10919" y="21905"/>
                          <a:pt x="11465" y="22381"/>
                        </a:cubicBezTo>
                        <a:cubicBezTo>
                          <a:pt x="11818" y="22702"/>
                          <a:pt x="12241" y="22895"/>
                          <a:pt x="12705" y="22895"/>
                        </a:cubicBezTo>
                        <a:cubicBezTo>
                          <a:pt x="12744" y="22895"/>
                          <a:pt x="12783" y="22894"/>
                          <a:pt x="12822" y="22891"/>
                        </a:cubicBezTo>
                        <a:cubicBezTo>
                          <a:pt x="13530" y="22834"/>
                          <a:pt x="13925" y="22450"/>
                          <a:pt x="14041" y="21720"/>
                        </a:cubicBezTo>
                        <a:cubicBezTo>
                          <a:pt x="14180" y="20849"/>
                          <a:pt x="14145" y="19967"/>
                          <a:pt x="14099" y="19085"/>
                        </a:cubicBezTo>
                        <a:cubicBezTo>
                          <a:pt x="14099" y="18946"/>
                          <a:pt x="14087" y="18807"/>
                          <a:pt x="14075" y="18667"/>
                        </a:cubicBezTo>
                        <a:lnTo>
                          <a:pt x="14075" y="18667"/>
                        </a:lnTo>
                        <a:cubicBezTo>
                          <a:pt x="14482" y="19039"/>
                          <a:pt x="14864" y="19387"/>
                          <a:pt x="15317" y="19665"/>
                        </a:cubicBezTo>
                        <a:cubicBezTo>
                          <a:pt x="15983" y="20078"/>
                          <a:pt x="16688" y="20346"/>
                          <a:pt x="17466" y="20346"/>
                        </a:cubicBezTo>
                        <a:cubicBezTo>
                          <a:pt x="17542" y="20346"/>
                          <a:pt x="17619" y="20344"/>
                          <a:pt x="17696" y="20338"/>
                        </a:cubicBezTo>
                        <a:cubicBezTo>
                          <a:pt x="18438" y="20281"/>
                          <a:pt x="18961" y="19817"/>
                          <a:pt x="19088" y="19085"/>
                        </a:cubicBezTo>
                        <a:cubicBezTo>
                          <a:pt x="19170" y="18644"/>
                          <a:pt x="19123" y="18226"/>
                          <a:pt x="18995" y="17809"/>
                        </a:cubicBezTo>
                        <a:cubicBezTo>
                          <a:pt x="18799" y="17194"/>
                          <a:pt x="18485" y="16637"/>
                          <a:pt x="18137" y="16103"/>
                        </a:cubicBezTo>
                        <a:cubicBezTo>
                          <a:pt x="17603" y="15268"/>
                          <a:pt x="16976" y="14525"/>
                          <a:pt x="16315" y="13794"/>
                        </a:cubicBezTo>
                        <a:cubicBezTo>
                          <a:pt x="16246" y="13736"/>
                          <a:pt x="16176" y="13678"/>
                          <a:pt x="16141" y="13562"/>
                        </a:cubicBezTo>
                        <a:lnTo>
                          <a:pt x="16141" y="13562"/>
                        </a:lnTo>
                        <a:cubicBezTo>
                          <a:pt x="16339" y="13585"/>
                          <a:pt x="16512" y="13585"/>
                          <a:pt x="16675" y="13608"/>
                        </a:cubicBezTo>
                        <a:cubicBezTo>
                          <a:pt x="17220" y="13691"/>
                          <a:pt x="17765" y="13729"/>
                          <a:pt x="18311" y="13729"/>
                        </a:cubicBezTo>
                        <a:cubicBezTo>
                          <a:pt x="18914" y="13729"/>
                          <a:pt x="19518" y="13682"/>
                          <a:pt x="20121" y="13597"/>
                        </a:cubicBezTo>
                        <a:cubicBezTo>
                          <a:pt x="20841" y="13492"/>
                          <a:pt x="21525" y="13283"/>
                          <a:pt x="22152" y="12935"/>
                        </a:cubicBezTo>
                        <a:cubicBezTo>
                          <a:pt x="22628" y="12657"/>
                          <a:pt x="22801" y="12285"/>
                          <a:pt x="22685" y="11798"/>
                        </a:cubicBezTo>
                        <a:cubicBezTo>
                          <a:pt x="22605" y="11485"/>
                          <a:pt x="22453" y="11206"/>
                          <a:pt x="22233" y="10962"/>
                        </a:cubicBezTo>
                        <a:cubicBezTo>
                          <a:pt x="21769" y="10441"/>
                          <a:pt x="21177" y="10139"/>
                          <a:pt x="20539" y="9918"/>
                        </a:cubicBezTo>
                        <a:cubicBezTo>
                          <a:pt x="19542" y="9568"/>
                          <a:pt x="18507" y="9451"/>
                          <a:pt x="17459" y="9451"/>
                        </a:cubicBezTo>
                        <a:cubicBezTo>
                          <a:pt x="17360" y="9451"/>
                          <a:pt x="17261" y="9452"/>
                          <a:pt x="17162" y="9454"/>
                        </a:cubicBezTo>
                        <a:lnTo>
                          <a:pt x="16837" y="9454"/>
                        </a:lnTo>
                        <a:cubicBezTo>
                          <a:pt x="16849" y="9419"/>
                          <a:pt x="16860" y="9396"/>
                          <a:pt x="16872" y="9384"/>
                        </a:cubicBezTo>
                        <a:cubicBezTo>
                          <a:pt x="17835" y="8259"/>
                          <a:pt x="18485" y="6971"/>
                          <a:pt x="18868" y="5544"/>
                        </a:cubicBezTo>
                        <a:cubicBezTo>
                          <a:pt x="19042" y="4882"/>
                          <a:pt x="19158" y="4209"/>
                          <a:pt x="19054" y="3513"/>
                        </a:cubicBezTo>
                        <a:cubicBezTo>
                          <a:pt x="18961" y="2928"/>
                          <a:pt x="18560" y="2578"/>
                          <a:pt x="18010" y="2578"/>
                        </a:cubicBezTo>
                        <a:cubicBezTo>
                          <a:pt x="17939" y="2578"/>
                          <a:pt x="17865" y="2584"/>
                          <a:pt x="17789" y="2596"/>
                        </a:cubicBezTo>
                        <a:cubicBezTo>
                          <a:pt x="17360" y="2666"/>
                          <a:pt x="16965" y="2840"/>
                          <a:pt x="16605" y="3072"/>
                        </a:cubicBezTo>
                        <a:cubicBezTo>
                          <a:pt x="15607" y="3675"/>
                          <a:pt x="14807" y="4511"/>
                          <a:pt x="14041" y="5369"/>
                        </a:cubicBezTo>
                        <a:cubicBezTo>
                          <a:pt x="13797" y="5648"/>
                          <a:pt x="13565" y="5938"/>
                          <a:pt x="13345" y="6251"/>
                        </a:cubicBezTo>
                        <a:cubicBezTo>
                          <a:pt x="13309" y="6181"/>
                          <a:pt x="13333" y="6147"/>
                          <a:pt x="13333" y="6101"/>
                        </a:cubicBezTo>
                        <a:cubicBezTo>
                          <a:pt x="13402" y="5717"/>
                          <a:pt x="13461" y="5323"/>
                          <a:pt x="13472" y="4940"/>
                        </a:cubicBezTo>
                        <a:cubicBezTo>
                          <a:pt x="13495" y="3930"/>
                          <a:pt x="13356" y="2956"/>
                          <a:pt x="13043" y="2004"/>
                        </a:cubicBezTo>
                        <a:cubicBezTo>
                          <a:pt x="12857" y="1447"/>
                          <a:pt x="12648" y="890"/>
                          <a:pt x="12312" y="403"/>
                        </a:cubicBezTo>
                        <a:cubicBezTo>
                          <a:pt x="12122" y="135"/>
                          <a:pt x="11893" y="0"/>
                          <a:pt x="116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9" name="Google Shape;3999;p70"/>
                  <p:cNvSpPr/>
                  <p:nvPr/>
                </p:nvSpPr>
                <p:spPr>
                  <a:xfrm>
                    <a:off x="4388129" y="3287034"/>
                    <a:ext cx="5626" cy="38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72" extrusionOk="0">
                        <a:moveTo>
                          <a:pt x="44" y="0"/>
                        </a:moveTo>
                        <a:cubicBezTo>
                          <a:pt x="30" y="0"/>
                          <a:pt x="14" y="2"/>
                          <a:pt x="1" y="2"/>
                        </a:cubicBezTo>
                        <a:lnTo>
                          <a:pt x="35" y="71"/>
                        </a:lnTo>
                        <a:cubicBezTo>
                          <a:pt x="58" y="71"/>
                          <a:pt x="105" y="71"/>
                          <a:pt x="94" y="25"/>
                        </a:cubicBezTo>
                        <a:cubicBezTo>
                          <a:pt x="86" y="4"/>
                          <a:pt x="66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FCC3B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0" name="Google Shape;4000;p70"/>
                  <p:cNvSpPr/>
                  <p:nvPr/>
                </p:nvSpPr>
                <p:spPr>
                  <a:xfrm>
                    <a:off x="4597628" y="3055997"/>
                    <a:ext cx="350145" cy="3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5" h="6192" extrusionOk="0">
                        <a:moveTo>
                          <a:pt x="3278" y="1"/>
                        </a:moveTo>
                        <a:cubicBezTo>
                          <a:pt x="3230" y="1"/>
                          <a:pt x="3182" y="13"/>
                          <a:pt x="3134" y="43"/>
                        </a:cubicBezTo>
                        <a:cubicBezTo>
                          <a:pt x="3091" y="75"/>
                          <a:pt x="3047" y="83"/>
                          <a:pt x="3000" y="83"/>
                        </a:cubicBezTo>
                        <a:cubicBezTo>
                          <a:pt x="2959" y="83"/>
                          <a:pt x="2916" y="77"/>
                          <a:pt x="2872" y="77"/>
                        </a:cubicBezTo>
                        <a:cubicBezTo>
                          <a:pt x="2859" y="77"/>
                          <a:pt x="2845" y="77"/>
                          <a:pt x="2832" y="79"/>
                        </a:cubicBezTo>
                        <a:cubicBezTo>
                          <a:pt x="2043" y="252"/>
                          <a:pt x="1405" y="670"/>
                          <a:pt x="883" y="1297"/>
                        </a:cubicBezTo>
                        <a:cubicBezTo>
                          <a:pt x="732" y="1482"/>
                          <a:pt x="639" y="1714"/>
                          <a:pt x="477" y="1889"/>
                        </a:cubicBezTo>
                        <a:cubicBezTo>
                          <a:pt x="372" y="1900"/>
                          <a:pt x="361" y="1959"/>
                          <a:pt x="395" y="2039"/>
                        </a:cubicBezTo>
                        <a:cubicBezTo>
                          <a:pt x="338" y="2248"/>
                          <a:pt x="210" y="2434"/>
                          <a:pt x="163" y="2655"/>
                        </a:cubicBezTo>
                        <a:cubicBezTo>
                          <a:pt x="70" y="2771"/>
                          <a:pt x="36" y="2898"/>
                          <a:pt x="94" y="3037"/>
                        </a:cubicBezTo>
                        <a:cubicBezTo>
                          <a:pt x="94" y="3084"/>
                          <a:pt x="94" y="3130"/>
                          <a:pt x="82" y="3177"/>
                        </a:cubicBezTo>
                        <a:cubicBezTo>
                          <a:pt x="1" y="3710"/>
                          <a:pt x="140" y="4198"/>
                          <a:pt x="395" y="4662"/>
                        </a:cubicBezTo>
                        <a:cubicBezTo>
                          <a:pt x="384" y="4790"/>
                          <a:pt x="454" y="4860"/>
                          <a:pt x="547" y="4929"/>
                        </a:cubicBezTo>
                        <a:cubicBezTo>
                          <a:pt x="813" y="5231"/>
                          <a:pt x="1104" y="5486"/>
                          <a:pt x="1440" y="5695"/>
                        </a:cubicBezTo>
                        <a:cubicBezTo>
                          <a:pt x="1718" y="5938"/>
                          <a:pt x="2043" y="6031"/>
                          <a:pt x="2403" y="6078"/>
                        </a:cubicBezTo>
                        <a:cubicBezTo>
                          <a:pt x="2450" y="6090"/>
                          <a:pt x="2496" y="6090"/>
                          <a:pt x="2554" y="6101"/>
                        </a:cubicBezTo>
                        <a:cubicBezTo>
                          <a:pt x="2820" y="6134"/>
                          <a:pt x="3080" y="6191"/>
                          <a:pt x="3347" y="6191"/>
                        </a:cubicBezTo>
                        <a:cubicBezTo>
                          <a:pt x="3452" y="6191"/>
                          <a:pt x="3559" y="6182"/>
                          <a:pt x="3668" y="6159"/>
                        </a:cubicBezTo>
                        <a:cubicBezTo>
                          <a:pt x="3735" y="6180"/>
                          <a:pt x="3800" y="6189"/>
                          <a:pt x="3862" y="6189"/>
                        </a:cubicBezTo>
                        <a:cubicBezTo>
                          <a:pt x="4014" y="6189"/>
                          <a:pt x="4152" y="6133"/>
                          <a:pt x="4283" y="6043"/>
                        </a:cubicBezTo>
                        <a:cubicBezTo>
                          <a:pt x="4678" y="5892"/>
                          <a:pt x="5026" y="5683"/>
                          <a:pt x="5362" y="5428"/>
                        </a:cubicBezTo>
                        <a:cubicBezTo>
                          <a:pt x="5536" y="5381"/>
                          <a:pt x="5629" y="5254"/>
                          <a:pt x="5710" y="5115"/>
                        </a:cubicBezTo>
                        <a:cubicBezTo>
                          <a:pt x="5872" y="4894"/>
                          <a:pt x="6035" y="4662"/>
                          <a:pt x="6209" y="4430"/>
                        </a:cubicBezTo>
                        <a:cubicBezTo>
                          <a:pt x="6302" y="4314"/>
                          <a:pt x="6372" y="4198"/>
                          <a:pt x="6325" y="4047"/>
                        </a:cubicBezTo>
                        <a:cubicBezTo>
                          <a:pt x="6372" y="3919"/>
                          <a:pt x="6406" y="3792"/>
                          <a:pt x="6406" y="3653"/>
                        </a:cubicBezTo>
                        <a:cubicBezTo>
                          <a:pt x="6522" y="3444"/>
                          <a:pt x="6534" y="3223"/>
                          <a:pt x="6406" y="3003"/>
                        </a:cubicBezTo>
                        <a:cubicBezTo>
                          <a:pt x="6325" y="2132"/>
                          <a:pt x="6000" y="1402"/>
                          <a:pt x="5281" y="856"/>
                        </a:cubicBezTo>
                        <a:cubicBezTo>
                          <a:pt x="4747" y="450"/>
                          <a:pt x="4178" y="159"/>
                          <a:pt x="3517" y="79"/>
                        </a:cubicBezTo>
                        <a:cubicBezTo>
                          <a:pt x="3437" y="35"/>
                          <a:pt x="3357" y="1"/>
                          <a:pt x="327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1" name="Google Shape;4001;p70"/>
                  <p:cNvSpPr/>
                  <p:nvPr/>
                </p:nvSpPr>
                <p:spPr>
                  <a:xfrm>
                    <a:off x="4311617" y="3051657"/>
                    <a:ext cx="294797" cy="176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02" h="3288" extrusionOk="0">
                        <a:moveTo>
                          <a:pt x="179" y="1"/>
                        </a:moveTo>
                        <a:cubicBezTo>
                          <a:pt x="143" y="1"/>
                          <a:pt x="109" y="15"/>
                          <a:pt x="83" y="55"/>
                        </a:cubicBezTo>
                        <a:cubicBezTo>
                          <a:pt x="1" y="148"/>
                          <a:pt x="36" y="264"/>
                          <a:pt x="106" y="369"/>
                        </a:cubicBezTo>
                        <a:cubicBezTo>
                          <a:pt x="279" y="612"/>
                          <a:pt x="511" y="797"/>
                          <a:pt x="767" y="949"/>
                        </a:cubicBezTo>
                        <a:cubicBezTo>
                          <a:pt x="1545" y="1413"/>
                          <a:pt x="2391" y="1715"/>
                          <a:pt x="3216" y="2086"/>
                        </a:cubicBezTo>
                        <a:cubicBezTo>
                          <a:pt x="3598" y="2260"/>
                          <a:pt x="3982" y="2422"/>
                          <a:pt x="4364" y="2597"/>
                        </a:cubicBezTo>
                        <a:cubicBezTo>
                          <a:pt x="4341" y="2608"/>
                          <a:pt x="4321" y="2611"/>
                          <a:pt x="4302" y="2611"/>
                        </a:cubicBezTo>
                        <a:cubicBezTo>
                          <a:pt x="4281" y="2611"/>
                          <a:pt x="4260" y="2608"/>
                          <a:pt x="4237" y="2608"/>
                        </a:cubicBezTo>
                        <a:cubicBezTo>
                          <a:pt x="4056" y="2589"/>
                          <a:pt x="3875" y="2577"/>
                          <a:pt x="3695" y="2577"/>
                        </a:cubicBezTo>
                        <a:cubicBezTo>
                          <a:pt x="3539" y="2577"/>
                          <a:pt x="3383" y="2586"/>
                          <a:pt x="3227" y="2608"/>
                        </a:cubicBezTo>
                        <a:cubicBezTo>
                          <a:pt x="3100" y="2631"/>
                          <a:pt x="2972" y="2689"/>
                          <a:pt x="2984" y="2829"/>
                        </a:cubicBezTo>
                        <a:cubicBezTo>
                          <a:pt x="2984" y="2968"/>
                          <a:pt x="3111" y="3014"/>
                          <a:pt x="3239" y="3049"/>
                        </a:cubicBezTo>
                        <a:cubicBezTo>
                          <a:pt x="3587" y="3141"/>
                          <a:pt x="3923" y="3246"/>
                          <a:pt x="4283" y="3270"/>
                        </a:cubicBezTo>
                        <a:cubicBezTo>
                          <a:pt x="4417" y="3278"/>
                          <a:pt x="4553" y="3287"/>
                          <a:pt x="4689" y="3287"/>
                        </a:cubicBezTo>
                        <a:cubicBezTo>
                          <a:pt x="4944" y="3287"/>
                          <a:pt x="5198" y="3254"/>
                          <a:pt x="5432" y="3118"/>
                        </a:cubicBezTo>
                        <a:lnTo>
                          <a:pt x="5501" y="2736"/>
                        </a:lnTo>
                        <a:cubicBezTo>
                          <a:pt x="5463" y="2717"/>
                          <a:pt x="5417" y="2698"/>
                          <a:pt x="5370" y="2698"/>
                        </a:cubicBezTo>
                        <a:cubicBezTo>
                          <a:pt x="5360" y="2698"/>
                          <a:pt x="5349" y="2699"/>
                          <a:pt x="5339" y="2701"/>
                        </a:cubicBezTo>
                        <a:cubicBezTo>
                          <a:pt x="5321" y="2702"/>
                          <a:pt x="5306" y="2703"/>
                          <a:pt x="5292" y="2703"/>
                        </a:cubicBezTo>
                        <a:cubicBezTo>
                          <a:pt x="5215" y="2703"/>
                          <a:pt x="5199" y="2670"/>
                          <a:pt x="5258" y="2561"/>
                        </a:cubicBezTo>
                        <a:cubicBezTo>
                          <a:pt x="5316" y="2445"/>
                          <a:pt x="5269" y="2318"/>
                          <a:pt x="5165" y="2236"/>
                        </a:cubicBezTo>
                        <a:cubicBezTo>
                          <a:pt x="5037" y="2120"/>
                          <a:pt x="4898" y="2028"/>
                          <a:pt x="4759" y="1924"/>
                        </a:cubicBezTo>
                        <a:cubicBezTo>
                          <a:pt x="4167" y="1483"/>
                          <a:pt x="3494" y="1215"/>
                          <a:pt x="2798" y="972"/>
                        </a:cubicBezTo>
                        <a:cubicBezTo>
                          <a:pt x="1974" y="681"/>
                          <a:pt x="1138" y="449"/>
                          <a:pt x="361" y="67"/>
                        </a:cubicBezTo>
                        <a:cubicBezTo>
                          <a:pt x="304" y="38"/>
                          <a:pt x="238" y="1"/>
                          <a:pt x="17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2" name="Google Shape;4002;p70"/>
                  <p:cNvSpPr/>
                  <p:nvPr/>
                </p:nvSpPr>
                <p:spPr>
                  <a:xfrm>
                    <a:off x="4579625" y="3361135"/>
                    <a:ext cx="146809" cy="2660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0" h="4966" extrusionOk="0">
                        <a:moveTo>
                          <a:pt x="1776" y="0"/>
                        </a:moveTo>
                        <a:cubicBezTo>
                          <a:pt x="1045" y="1068"/>
                          <a:pt x="534" y="2239"/>
                          <a:pt x="233" y="3492"/>
                        </a:cubicBezTo>
                        <a:cubicBezTo>
                          <a:pt x="140" y="3887"/>
                          <a:pt x="1" y="4258"/>
                          <a:pt x="1" y="4676"/>
                        </a:cubicBezTo>
                        <a:cubicBezTo>
                          <a:pt x="1" y="4804"/>
                          <a:pt x="35" y="4920"/>
                          <a:pt x="174" y="4955"/>
                        </a:cubicBezTo>
                        <a:cubicBezTo>
                          <a:pt x="203" y="4962"/>
                          <a:pt x="231" y="4966"/>
                          <a:pt x="257" y="4966"/>
                        </a:cubicBezTo>
                        <a:cubicBezTo>
                          <a:pt x="356" y="4966"/>
                          <a:pt x="435" y="4912"/>
                          <a:pt x="499" y="4792"/>
                        </a:cubicBezTo>
                        <a:cubicBezTo>
                          <a:pt x="697" y="4398"/>
                          <a:pt x="871" y="3992"/>
                          <a:pt x="1010" y="3574"/>
                        </a:cubicBezTo>
                        <a:cubicBezTo>
                          <a:pt x="1219" y="2959"/>
                          <a:pt x="1404" y="2344"/>
                          <a:pt x="1718" y="1775"/>
                        </a:cubicBezTo>
                        <a:cubicBezTo>
                          <a:pt x="1741" y="1729"/>
                          <a:pt x="1729" y="1659"/>
                          <a:pt x="1811" y="1636"/>
                        </a:cubicBezTo>
                        <a:lnTo>
                          <a:pt x="1811" y="1636"/>
                        </a:lnTo>
                        <a:cubicBezTo>
                          <a:pt x="1799" y="1682"/>
                          <a:pt x="1799" y="1705"/>
                          <a:pt x="1799" y="1729"/>
                        </a:cubicBezTo>
                        <a:cubicBezTo>
                          <a:pt x="1729" y="2019"/>
                          <a:pt x="1683" y="2321"/>
                          <a:pt x="1799" y="2611"/>
                        </a:cubicBezTo>
                        <a:cubicBezTo>
                          <a:pt x="1842" y="2731"/>
                          <a:pt x="1906" y="2809"/>
                          <a:pt x="2039" y="2809"/>
                        </a:cubicBezTo>
                        <a:cubicBezTo>
                          <a:pt x="2048" y="2809"/>
                          <a:pt x="2057" y="2809"/>
                          <a:pt x="2066" y="2808"/>
                        </a:cubicBezTo>
                        <a:cubicBezTo>
                          <a:pt x="2217" y="2808"/>
                          <a:pt x="2286" y="2727"/>
                          <a:pt x="2321" y="2599"/>
                        </a:cubicBezTo>
                        <a:cubicBezTo>
                          <a:pt x="2541" y="1880"/>
                          <a:pt x="2716" y="1148"/>
                          <a:pt x="2739" y="383"/>
                        </a:cubicBezTo>
                        <a:cubicBezTo>
                          <a:pt x="2414" y="267"/>
                          <a:pt x="2077" y="163"/>
                          <a:pt x="177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3" name="Google Shape;4003;p70"/>
                  <p:cNvSpPr/>
                  <p:nvPr/>
                </p:nvSpPr>
                <p:spPr>
                  <a:xfrm>
                    <a:off x="4758047" y="2675096"/>
                    <a:ext cx="61617" cy="385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7194" extrusionOk="0">
                        <a:moveTo>
                          <a:pt x="969" y="1"/>
                        </a:moveTo>
                        <a:cubicBezTo>
                          <a:pt x="945" y="1"/>
                          <a:pt x="915" y="10"/>
                          <a:pt x="882" y="28"/>
                        </a:cubicBezTo>
                        <a:cubicBezTo>
                          <a:pt x="755" y="97"/>
                          <a:pt x="709" y="213"/>
                          <a:pt x="674" y="341"/>
                        </a:cubicBezTo>
                        <a:cubicBezTo>
                          <a:pt x="546" y="863"/>
                          <a:pt x="523" y="1409"/>
                          <a:pt x="454" y="1943"/>
                        </a:cubicBezTo>
                        <a:cubicBezTo>
                          <a:pt x="338" y="2755"/>
                          <a:pt x="268" y="3578"/>
                          <a:pt x="175" y="4391"/>
                        </a:cubicBezTo>
                        <a:cubicBezTo>
                          <a:pt x="82" y="5145"/>
                          <a:pt x="1" y="5911"/>
                          <a:pt x="24" y="6677"/>
                        </a:cubicBezTo>
                        <a:cubicBezTo>
                          <a:pt x="24" y="6840"/>
                          <a:pt x="59" y="7002"/>
                          <a:pt x="140" y="7152"/>
                        </a:cubicBezTo>
                        <a:cubicBezTo>
                          <a:pt x="247" y="7152"/>
                          <a:pt x="345" y="7193"/>
                          <a:pt x="456" y="7193"/>
                        </a:cubicBezTo>
                        <a:cubicBezTo>
                          <a:pt x="478" y="7193"/>
                          <a:pt x="500" y="7192"/>
                          <a:pt x="523" y="7188"/>
                        </a:cubicBezTo>
                        <a:cubicBezTo>
                          <a:pt x="662" y="7025"/>
                          <a:pt x="732" y="6828"/>
                          <a:pt x="802" y="6631"/>
                        </a:cubicBezTo>
                        <a:cubicBezTo>
                          <a:pt x="952" y="6120"/>
                          <a:pt x="941" y="5598"/>
                          <a:pt x="975" y="5076"/>
                        </a:cubicBezTo>
                        <a:cubicBezTo>
                          <a:pt x="1011" y="4635"/>
                          <a:pt x="1034" y="4182"/>
                          <a:pt x="1057" y="3741"/>
                        </a:cubicBezTo>
                        <a:cubicBezTo>
                          <a:pt x="1091" y="3021"/>
                          <a:pt x="1115" y="2302"/>
                          <a:pt x="1138" y="1583"/>
                        </a:cubicBezTo>
                        <a:cubicBezTo>
                          <a:pt x="1150" y="1316"/>
                          <a:pt x="1068" y="1061"/>
                          <a:pt x="1103" y="793"/>
                        </a:cubicBezTo>
                        <a:cubicBezTo>
                          <a:pt x="1127" y="573"/>
                          <a:pt x="1057" y="352"/>
                          <a:pt x="1057" y="132"/>
                        </a:cubicBezTo>
                        <a:cubicBezTo>
                          <a:pt x="1057" y="44"/>
                          <a:pt x="1024" y="1"/>
                          <a:pt x="96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4" name="Google Shape;4004;p70"/>
                  <p:cNvSpPr/>
                  <p:nvPr/>
                </p:nvSpPr>
                <p:spPr>
                  <a:xfrm>
                    <a:off x="4480180" y="2806688"/>
                    <a:ext cx="174135" cy="266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0" h="4976" extrusionOk="0">
                        <a:moveTo>
                          <a:pt x="236" y="1"/>
                        </a:moveTo>
                        <a:cubicBezTo>
                          <a:pt x="214" y="1"/>
                          <a:pt x="189" y="7"/>
                          <a:pt x="163" y="20"/>
                        </a:cubicBezTo>
                        <a:cubicBezTo>
                          <a:pt x="46" y="67"/>
                          <a:pt x="0" y="183"/>
                          <a:pt x="23" y="299"/>
                        </a:cubicBezTo>
                        <a:cubicBezTo>
                          <a:pt x="34" y="392"/>
                          <a:pt x="81" y="473"/>
                          <a:pt x="116" y="554"/>
                        </a:cubicBezTo>
                        <a:cubicBezTo>
                          <a:pt x="336" y="1006"/>
                          <a:pt x="650" y="1413"/>
                          <a:pt x="916" y="1842"/>
                        </a:cubicBezTo>
                        <a:cubicBezTo>
                          <a:pt x="1393" y="2620"/>
                          <a:pt x="1798" y="3455"/>
                          <a:pt x="2193" y="4279"/>
                        </a:cubicBezTo>
                        <a:cubicBezTo>
                          <a:pt x="2298" y="4511"/>
                          <a:pt x="2448" y="4709"/>
                          <a:pt x="2646" y="4882"/>
                        </a:cubicBezTo>
                        <a:cubicBezTo>
                          <a:pt x="2716" y="4946"/>
                          <a:pt x="2796" y="4975"/>
                          <a:pt x="2878" y="4975"/>
                        </a:cubicBezTo>
                        <a:cubicBezTo>
                          <a:pt x="2931" y="4975"/>
                          <a:pt x="2986" y="4963"/>
                          <a:pt x="3040" y="4941"/>
                        </a:cubicBezTo>
                        <a:cubicBezTo>
                          <a:pt x="3180" y="4894"/>
                          <a:pt x="3237" y="4766"/>
                          <a:pt x="3249" y="4580"/>
                        </a:cubicBezTo>
                        <a:cubicBezTo>
                          <a:pt x="3237" y="4557"/>
                          <a:pt x="3237" y="4500"/>
                          <a:pt x="3226" y="4453"/>
                        </a:cubicBezTo>
                        <a:cubicBezTo>
                          <a:pt x="3121" y="4093"/>
                          <a:pt x="2935" y="3768"/>
                          <a:pt x="2750" y="3432"/>
                        </a:cubicBezTo>
                        <a:cubicBezTo>
                          <a:pt x="2274" y="2561"/>
                          <a:pt x="1705" y="1749"/>
                          <a:pt x="1091" y="983"/>
                        </a:cubicBezTo>
                        <a:cubicBezTo>
                          <a:pt x="870" y="705"/>
                          <a:pt x="603" y="449"/>
                          <a:pt x="418" y="148"/>
                        </a:cubicBezTo>
                        <a:cubicBezTo>
                          <a:pt x="364" y="68"/>
                          <a:pt x="311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5" name="Google Shape;4005;p70"/>
                  <p:cNvSpPr/>
                  <p:nvPr/>
                </p:nvSpPr>
                <p:spPr>
                  <a:xfrm>
                    <a:off x="4940863" y="3208271"/>
                    <a:ext cx="273579" cy="58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6" h="1091" extrusionOk="0">
                        <a:moveTo>
                          <a:pt x="789" y="1"/>
                        </a:moveTo>
                        <a:cubicBezTo>
                          <a:pt x="516" y="1"/>
                          <a:pt x="248" y="37"/>
                          <a:pt x="0" y="161"/>
                        </a:cubicBezTo>
                        <a:cubicBezTo>
                          <a:pt x="35" y="381"/>
                          <a:pt x="47" y="602"/>
                          <a:pt x="0" y="811"/>
                        </a:cubicBezTo>
                        <a:cubicBezTo>
                          <a:pt x="337" y="961"/>
                          <a:pt x="708" y="996"/>
                          <a:pt x="1068" y="996"/>
                        </a:cubicBezTo>
                        <a:cubicBezTo>
                          <a:pt x="1950" y="1008"/>
                          <a:pt x="2832" y="1066"/>
                          <a:pt x="3725" y="1089"/>
                        </a:cubicBezTo>
                        <a:cubicBezTo>
                          <a:pt x="3747" y="1090"/>
                          <a:pt x="3768" y="1090"/>
                          <a:pt x="3789" y="1090"/>
                        </a:cubicBezTo>
                        <a:cubicBezTo>
                          <a:pt x="4059" y="1090"/>
                          <a:pt x="4334" y="1046"/>
                          <a:pt x="4611" y="1046"/>
                        </a:cubicBezTo>
                        <a:cubicBezTo>
                          <a:pt x="4729" y="1046"/>
                          <a:pt x="4848" y="1054"/>
                          <a:pt x="4967" y="1077"/>
                        </a:cubicBezTo>
                        <a:cubicBezTo>
                          <a:pt x="4978" y="1080"/>
                          <a:pt x="4988" y="1082"/>
                          <a:pt x="4998" y="1082"/>
                        </a:cubicBezTo>
                        <a:cubicBezTo>
                          <a:pt x="5029" y="1082"/>
                          <a:pt x="5054" y="1066"/>
                          <a:pt x="5072" y="1031"/>
                        </a:cubicBezTo>
                        <a:cubicBezTo>
                          <a:pt x="5106" y="984"/>
                          <a:pt x="5083" y="938"/>
                          <a:pt x="5059" y="904"/>
                        </a:cubicBezTo>
                        <a:cubicBezTo>
                          <a:pt x="4967" y="775"/>
                          <a:pt x="4839" y="706"/>
                          <a:pt x="4677" y="659"/>
                        </a:cubicBezTo>
                        <a:cubicBezTo>
                          <a:pt x="3981" y="427"/>
                          <a:pt x="3261" y="311"/>
                          <a:pt x="2542" y="207"/>
                        </a:cubicBezTo>
                        <a:cubicBezTo>
                          <a:pt x="2042" y="126"/>
                          <a:pt x="1544" y="56"/>
                          <a:pt x="1044" y="10"/>
                        </a:cubicBezTo>
                        <a:cubicBezTo>
                          <a:pt x="959" y="4"/>
                          <a:pt x="874" y="1"/>
                          <a:pt x="78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6" name="Google Shape;4006;p70"/>
                  <p:cNvSpPr/>
                  <p:nvPr/>
                </p:nvSpPr>
                <p:spPr>
                  <a:xfrm>
                    <a:off x="4358285" y="3304126"/>
                    <a:ext cx="268650" cy="16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4" h="3025" extrusionOk="0">
                        <a:moveTo>
                          <a:pt x="4717" y="0"/>
                        </a:moveTo>
                        <a:cubicBezTo>
                          <a:pt x="4661" y="0"/>
                          <a:pt x="4605" y="12"/>
                          <a:pt x="4549" y="31"/>
                        </a:cubicBezTo>
                        <a:cubicBezTo>
                          <a:pt x="4050" y="193"/>
                          <a:pt x="3586" y="449"/>
                          <a:pt x="3134" y="704"/>
                        </a:cubicBezTo>
                        <a:cubicBezTo>
                          <a:pt x="2321" y="1180"/>
                          <a:pt x="1544" y="1702"/>
                          <a:pt x="778" y="2248"/>
                        </a:cubicBezTo>
                        <a:cubicBezTo>
                          <a:pt x="546" y="2398"/>
                          <a:pt x="326" y="2561"/>
                          <a:pt x="105" y="2723"/>
                        </a:cubicBezTo>
                        <a:cubicBezTo>
                          <a:pt x="47" y="2769"/>
                          <a:pt x="1" y="2828"/>
                          <a:pt x="24" y="2909"/>
                        </a:cubicBezTo>
                        <a:cubicBezTo>
                          <a:pt x="58" y="2990"/>
                          <a:pt x="128" y="3014"/>
                          <a:pt x="210" y="3025"/>
                        </a:cubicBezTo>
                        <a:cubicBezTo>
                          <a:pt x="256" y="3025"/>
                          <a:pt x="314" y="3014"/>
                          <a:pt x="360" y="3014"/>
                        </a:cubicBezTo>
                        <a:cubicBezTo>
                          <a:pt x="592" y="2967"/>
                          <a:pt x="813" y="2862"/>
                          <a:pt x="1022" y="2758"/>
                        </a:cubicBezTo>
                        <a:cubicBezTo>
                          <a:pt x="2124" y="2201"/>
                          <a:pt x="3180" y="1551"/>
                          <a:pt x="4236" y="902"/>
                        </a:cubicBezTo>
                        <a:cubicBezTo>
                          <a:pt x="4526" y="727"/>
                          <a:pt x="4816" y="577"/>
                          <a:pt x="5014" y="298"/>
                        </a:cubicBezTo>
                        <a:cubicBezTo>
                          <a:pt x="4967" y="205"/>
                          <a:pt x="4921" y="113"/>
                          <a:pt x="4862" y="31"/>
                        </a:cubicBezTo>
                        <a:cubicBezTo>
                          <a:pt x="4814" y="9"/>
                          <a:pt x="4766" y="0"/>
                          <a:pt x="47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7" name="Google Shape;4007;p70"/>
                  <p:cNvSpPr/>
                  <p:nvPr/>
                </p:nvSpPr>
                <p:spPr>
                  <a:xfrm>
                    <a:off x="4791642" y="3379781"/>
                    <a:ext cx="85246" cy="321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1" h="5995" extrusionOk="0">
                        <a:moveTo>
                          <a:pt x="662" y="0"/>
                        </a:moveTo>
                        <a:cubicBezTo>
                          <a:pt x="453" y="47"/>
                          <a:pt x="255" y="116"/>
                          <a:pt x="47" y="116"/>
                        </a:cubicBezTo>
                        <a:cubicBezTo>
                          <a:pt x="0" y="209"/>
                          <a:pt x="0" y="313"/>
                          <a:pt x="23" y="418"/>
                        </a:cubicBezTo>
                        <a:cubicBezTo>
                          <a:pt x="175" y="1114"/>
                          <a:pt x="291" y="1834"/>
                          <a:pt x="464" y="2530"/>
                        </a:cubicBezTo>
                        <a:cubicBezTo>
                          <a:pt x="743" y="3644"/>
                          <a:pt x="929" y="4769"/>
                          <a:pt x="1346" y="5849"/>
                        </a:cubicBezTo>
                        <a:cubicBezTo>
                          <a:pt x="1377" y="5909"/>
                          <a:pt x="1381" y="5995"/>
                          <a:pt x="1456" y="5995"/>
                        </a:cubicBezTo>
                        <a:cubicBezTo>
                          <a:pt x="1468" y="5995"/>
                          <a:pt x="1482" y="5993"/>
                          <a:pt x="1498" y="5988"/>
                        </a:cubicBezTo>
                        <a:cubicBezTo>
                          <a:pt x="1590" y="5965"/>
                          <a:pt x="1590" y="5872"/>
                          <a:pt x="1578" y="5779"/>
                        </a:cubicBezTo>
                        <a:cubicBezTo>
                          <a:pt x="1428" y="4885"/>
                          <a:pt x="1312" y="3980"/>
                          <a:pt x="1196" y="3087"/>
                        </a:cubicBezTo>
                        <a:cubicBezTo>
                          <a:pt x="1080" y="2263"/>
                          <a:pt x="941" y="1450"/>
                          <a:pt x="848" y="627"/>
                        </a:cubicBezTo>
                        <a:cubicBezTo>
                          <a:pt x="825" y="418"/>
                          <a:pt x="825" y="186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8" name="Google Shape;4008;p70"/>
                  <p:cNvSpPr/>
                  <p:nvPr/>
                </p:nvSpPr>
                <p:spPr>
                  <a:xfrm>
                    <a:off x="4916645" y="2938549"/>
                    <a:ext cx="173492" cy="200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3733" extrusionOk="0">
                        <a:moveTo>
                          <a:pt x="3090" y="0"/>
                        </a:moveTo>
                        <a:cubicBezTo>
                          <a:pt x="3047" y="0"/>
                          <a:pt x="3007" y="25"/>
                          <a:pt x="2971" y="54"/>
                        </a:cubicBezTo>
                        <a:cubicBezTo>
                          <a:pt x="2889" y="100"/>
                          <a:pt x="2808" y="159"/>
                          <a:pt x="2750" y="228"/>
                        </a:cubicBezTo>
                        <a:cubicBezTo>
                          <a:pt x="1973" y="1005"/>
                          <a:pt x="1160" y="1737"/>
                          <a:pt x="522" y="2630"/>
                        </a:cubicBezTo>
                        <a:cubicBezTo>
                          <a:pt x="336" y="2897"/>
                          <a:pt x="150" y="3176"/>
                          <a:pt x="46" y="3489"/>
                        </a:cubicBezTo>
                        <a:cubicBezTo>
                          <a:pt x="0" y="3640"/>
                          <a:pt x="70" y="3733"/>
                          <a:pt x="255" y="3733"/>
                        </a:cubicBezTo>
                        <a:cubicBezTo>
                          <a:pt x="406" y="3710"/>
                          <a:pt x="557" y="3605"/>
                          <a:pt x="684" y="3465"/>
                        </a:cubicBezTo>
                        <a:cubicBezTo>
                          <a:pt x="1462" y="2665"/>
                          <a:pt x="2158" y="1783"/>
                          <a:pt x="2819" y="889"/>
                        </a:cubicBezTo>
                        <a:cubicBezTo>
                          <a:pt x="2959" y="681"/>
                          <a:pt x="3087" y="472"/>
                          <a:pt x="3191" y="240"/>
                        </a:cubicBezTo>
                        <a:cubicBezTo>
                          <a:pt x="3226" y="170"/>
                          <a:pt x="3237" y="89"/>
                          <a:pt x="3167" y="31"/>
                        </a:cubicBezTo>
                        <a:cubicBezTo>
                          <a:pt x="3141" y="9"/>
                          <a:pt x="3115" y="0"/>
                          <a:pt x="309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9" name="Google Shape;4009;p70"/>
                  <p:cNvSpPr/>
                  <p:nvPr/>
                </p:nvSpPr>
                <p:spPr>
                  <a:xfrm>
                    <a:off x="4884872" y="3330005"/>
                    <a:ext cx="143059" cy="17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3282" extrusionOk="0">
                        <a:moveTo>
                          <a:pt x="349" y="1"/>
                        </a:moveTo>
                        <a:lnTo>
                          <a:pt x="1" y="314"/>
                        </a:lnTo>
                        <a:cubicBezTo>
                          <a:pt x="59" y="442"/>
                          <a:pt x="140" y="569"/>
                          <a:pt x="233" y="685"/>
                        </a:cubicBezTo>
                        <a:cubicBezTo>
                          <a:pt x="663" y="1242"/>
                          <a:pt x="1115" y="1765"/>
                          <a:pt x="1486" y="2356"/>
                        </a:cubicBezTo>
                        <a:cubicBezTo>
                          <a:pt x="1684" y="2658"/>
                          <a:pt x="1916" y="2925"/>
                          <a:pt x="2182" y="3168"/>
                        </a:cubicBezTo>
                        <a:cubicBezTo>
                          <a:pt x="2252" y="3230"/>
                          <a:pt x="2332" y="3282"/>
                          <a:pt x="2416" y="3282"/>
                        </a:cubicBezTo>
                        <a:cubicBezTo>
                          <a:pt x="2457" y="3282"/>
                          <a:pt x="2500" y="3269"/>
                          <a:pt x="2543" y="3238"/>
                        </a:cubicBezTo>
                        <a:cubicBezTo>
                          <a:pt x="2670" y="3134"/>
                          <a:pt x="2600" y="3006"/>
                          <a:pt x="2530" y="2890"/>
                        </a:cubicBezTo>
                        <a:cubicBezTo>
                          <a:pt x="2391" y="2681"/>
                          <a:pt x="2252" y="2472"/>
                          <a:pt x="2125" y="2263"/>
                        </a:cubicBezTo>
                        <a:cubicBezTo>
                          <a:pt x="1707" y="1521"/>
                          <a:pt x="1220" y="824"/>
                          <a:pt x="604" y="233"/>
                        </a:cubicBezTo>
                        <a:cubicBezTo>
                          <a:pt x="511" y="151"/>
                          <a:pt x="395" y="117"/>
                          <a:pt x="34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0" name="Google Shape;4010;p70"/>
                  <p:cNvSpPr/>
                  <p:nvPr/>
                </p:nvSpPr>
                <p:spPr>
                  <a:xfrm>
                    <a:off x="4691554" y="2885398"/>
                    <a:ext cx="46079" cy="14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0" h="2649" extrusionOk="0">
                        <a:moveTo>
                          <a:pt x="453" y="0"/>
                        </a:moveTo>
                        <a:cubicBezTo>
                          <a:pt x="375" y="0"/>
                          <a:pt x="334" y="54"/>
                          <a:pt x="302" y="118"/>
                        </a:cubicBezTo>
                        <a:cubicBezTo>
                          <a:pt x="279" y="153"/>
                          <a:pt x="267" y="187"/>
                          <a:pt x="256" y="234"/>
                        </a:cubicBezTo>
                        <a:cubicBezTo>
                          <a:pt x="128" y="687"/>
                          <a:pt x="93" y="1162"/>
                          <a:pt x="35" y="1638"/>
                        </a:cubicBezTo>
                        <a:cubicBezTo>
                          <a:pt x="0" y="1881"/>
                          <a:pt x="35" y="2126"/>
                          <a:pt x="116" y="2358"/>
                        </a:cubicBezTo>
                        <a:cubicBezTo>
                          <a:pt x="163" y="2531"/>
                          <a:pt x="279" y="2647"/>
                          <a:pt x="488" y="2647"/>
                        </a:cubicBezTo>
                        <a:cubicBezTo>
                          <a:pt x="496" y="2648"/>
                          <a:pt x="504" y="2648"/>
                          <a:pt x="512" y="2648"/>
                        </a:cubicBezTo>
                        <a:cubicBezTo>
                          <a:pt x="670" y="2648"/>
                          <a:pt x="758" y="2537"/>
                          <a:pt x="824" y="2415"/>
                        </a:cubicBezTo>
                        <a:cubicBezTo>
                          <a:pt x="859" y="2322"/>
                          <a:pt x="836" y="2230"/>
                          <a:pt x="847" y="2102"/>
                        </a:cubicBezTo>
                        <a:cubicBezTo>
                          <a:pt x="813" y="1754"/>
                          <a:pt x="731" y="1371"/>
                          <a:pt x="708" y="976"/>
                        </a:cubicBezTo>
                        <a:cubicBezTo>
                          <a:pt x="685" y="698"/>
                          <a:pt x="638" y="431"/>
                          <a:pt x="604" y="164"/>
                        </a:cubicBezTo>
                        <a:cubicBezTo>
                          <a:pt x="604" y="71"/>
                          <a:pt x="557" y="14"/>
                          <a:pt x="476" y="2"/>
                        </a:cubicBezTo>
                        <a:cubicBezTo>
                          <a:pt x="468" y="1"/>
                          <a:pt x="460" y="0"/>
                          <a:pt x="45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1" name="Google Shape;4011;p70"/>
                  <p:cNvSpPr/>
                  <p:nvPr/>
                </p:nvSpPr>
                <p:spPr>
                  <a:xfrm>
                    <a:off x="4490682" y="3062640"/>
                    <a:ext cx="132503" cy="1048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3" h="1957" extrusionOk="0">
                        <a:moveTo>
                          <a:pt x="240" y="1"/>
                        </a:moveTo>
                        <a:cubicBezTo>
                          <a:pt x="190" y="1"/>
                          <a:pt x="140" y="24"/>
                          <a:pt x="94" y="82"/>
                        </a:cubicBezTo>
                        <a:cubicBezTo>
                          <a:pt x="1" y="198"/>
                          <a:pt x="59" y="291"/>
                          <a:pt x="140" y="372"/>
                        </a:cubicBezTo>
                        <a:cubicBezTo>
                          <a:pt x="627" y="871"/>
                          <a:pt x="1127" y="1347"/>
                          <a:pt x="1707" y="1742"/>
                        </a:cubicBezTo>
                        <a:cubicBezTo>
                          <a:pt x="1855" y="1846"/>
                          <a:pt x="2016" y="1957"/>
                          <a:pt x="2199" y="1957"/>
                        </a:cubicBezTo>
                        <a:cubicBezTo>
                          <a:pt x="2261" y="1957"/>
                          <a:pt x="2325" y="1944"/>
                          <a:pt x="2391" y="1915"/>
                        </a:cubicBezTo>
                        <a:cubicBezTo>
                          <a:pt x="2403" y="1858"/>
                          <a:pt x="2427" y="1799"/>
                          <a:pt x="2473" y="1765"/>
                        </a:cubicBezTo>
                        <a:cubicBezTo>
                          <a:pt x="2438" y="1579"/>
                          <a:pt x="2345" y="1440"/>
                          <a:pt x="2206" y="1335"/>
                        </a:cubicBezTo>
                        <a:cubicBezTo>
                          <a:pt x="1625" y="883"/>
                          <a:pt x="1022" y="453"/>
                          <a:pt x="395" y="59"/>
                        </a:cubicBezTo>
                        <a:cubicBezTo>
                          <a:pt x="343" y="24"/>
                          <a:pt x="291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2" name="Google Shape;4012;p70"/>
                  <p:cNvSpPr/>
                  <p:nvPr/>
                </p:nvSpPr>
                <p:spPr>
                  <a:xfrm>
                    <a:off x="4892373" y="2965821"/>
                    <a:ext cx="88300" cy="149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8" h="2792" extrusionOk="0">
                        <a:moveTo>
                          <a:pt x="1408" y="1"/>
                        </a:moveTo>
                        <a:cubicBezTo>
                          <a:pt x="1295" y="1"/>
                          <a:pt x="1230" y="143"/>
                          <a:pt x="1172" y="230"/>
                        </a:cubicBezTo>
                        <a:cubicBezTo>
                          <a:pt x="755" y="821"/>
                          <a:pt x="430" y="1460"/>
                          <a:pt x="116" y="2121"/>
                        </a:cubicBezTo>
                        <a:cubicBezTo>
                          <a:pt x="59" y="2237"/>
                          <a:pt x="0" y="2365"/>
                          <a:pt x="12" y="2504"/>
                        </a:cubicBezTo>
                        <a:cubicBezTo>
                          <a:pt x="12" y="2667"/>
                          <a:pt x="46" y="2736"/>
                          <a:pt x="162" y="2783"/>
                        </a:cubicBezTo>
                        <a:cubicBezTo>
                          <a:pt x="185" y="2789"/>
                          <a:pt x="207" y="2792"/>
                          <a:pt x="228" y="2792"/>
                        </a:cubicBezTo>
                        <a:cubicBezTo>
                          <a:pt x="324" y="2792"/>
                          <a:pt x="398" y="2733"/>
                          <a:pt x="464" y="2667"/>
                        </a:cubicBezTo>
                        <a:cubicBezTo>
                          <a:pt x="534" y="2574"/>
                          <a:pt x="603" y="2481"/>
                          <a:pt x="650" y="2376"/>
                        </a:cubicBezTo>
                        <a:cubicBezTo>
                          <a:pt x="975" y="1726"/>
                          <a:pt x="1207" y="1042"/>
                          <a:pt x="1462" y="369"/>
                        </a:cubicBezTo>
                        <a:cubicBezTo>
                          <a:pt x="1509" y="264"/>
                          <a:pt x="1648" y="102"/>
                          <a:pt x="1485" y="21"/>
                        </a:cubicBezTo>
                        <a:cubicBezTo>
                          <a:pt x="1457" y="7"/>
                          <a:pt x="1432" y="1"/>
                          <a:pt x="14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3" name="Google Shape;4013;p70"/>
                  <p:cNvSpPr/>
                  <p:nvPr/>
                </p:nvSpPr>
                <p:spPr>
                  <a:xfrm>
                    <a:off x="4809699" y="2923975"/>
                    <a:ext cx="55348" cy="117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3" h="2195" extrusionOk="0">
                        <a:moveTo>
                          <a:pt x="824" y="1"/>
                        </a:moveTo>
                        <a:cubicBezTo>
                          <a:pt x="684" y="1"/>
                          <a:pt x="615" y="94"/>
                          <a:pt x="568" y="210"/>
                        </a:cubicBezTo>
                        <a:cubicBezTo>
                          <a:pt x="475" y="454"/>
                          <a:pt x="395" y="709"/>
                          <a:pt x="313" y="965"/>
                        </a:cubicBezTo>
                        <a:cubicBezTo>
                          <a:pt x="197" y="1277"/>
                          <a:pt x="93" y="1591"/>
                          <a:pt x="23" y="1916"/>
                        </a:cubicBezTo>
                        <a:cubicBezTo>
                          <a:pt x="0" y="2020"/>
                          <a:pt x="35" y="2102"/>
                          <a:pt x="127" y="2159"/>
                        </a:cubicBezTo>
                        <a:cubicBezTo>
                          <a:pt x="161" y="2185"/>
                          <a:pt x="192" y="2195"/>
                          <a:pt x="222" y="2195"/>
                        </a:cubicBezTo>
                        <a:cubicBezTo>
                          <a:pt x="273" y="2195"/>
                          <a:pt x="320" y="2165"/>
                          <a:pt x="371" y="2136"/>
                        </a:cubicBezTo>
                        <a:cubicBezTo>
                          <a:pt x="441" y="2079"/>
                          <a:pt x="499" y="1997"/>
                          <a:pt x="545" y="1916"/>
                        </a:cubicBezTo>
                        <a:cubicBezTo>
                          <a:pt x="836" y="1382"/>
                          <a:pt x="940" y="813"/>
                          <a:pt x="1021" y="233"/>
                        </a:cubicBezTo>
                        <a:cubicBezTo>
                          <a:pt x="1032" y="94"/>
                          <a:pt x="975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4" name="Google Shape;4014;p70"/>
                  <p:cNvSpPr/>
                  <p:nvPr/>
                </p:nvSpPr>
                <p:spPr>
                  <a:xfrm>
                    <a:off x="4950186" y="3134438"/>
                    <a:ext cx="88943" cy="54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0" h="1008" extrusionOk="0">
                        <a:moveTo>
                          <a:pt x="1326" y="1"/>
                        </a:moveTo>
                        <a:cubicBezTo>
                          <a:pt x="1302" y="1"/>
                          <a:pt x="1277" y="3"/>
                          <a:pt x="1254" y="7"/>
                        </a:cubicBezTo>
                        <a:cubicBezTo>
                          <a:pt x="906" y="65"/>
                          <a:pt x="558" y="146"/>
                          <a:pt x="267" y="366"/>
                        </a:cubicBezTo>
                        <a:cubicBezTo>
                          <a:pt x="117" y="483"/>
                          <a:pt x="1" y="622"/>
                          <a:pt x="58" y="807"/>
                        </a:cubicBezTo>
                        <a:cubicBezTo>
                          <a:pt x="110" y="963"/>
                          <a:pt x="254" y="1007"/>
                          <a:pt x="407" y="1007"/>
                        </a:cubicBezTo>
                        <a:cubicBezTo>
                          <a:pt x="426" y="1007"/>
                          <a:pt x="446" y="1006"/>
                          <a:pt x="465" y="1005"/>
                        </a:cubicBezTo>
                        <a:cubicBezTo>
                          <a:pt x="870" y="993"/>
                          <a:pt x="1219" y="831"/>
                          <a:pt x="1497" y="529"/>
                        </a:cubicBezTo>
                        <a:cubicBezTo>
                          <a:pt x="1579" y="436"/>
                          <a:pt x="1660" y="309"/>
                          <a:pt x="1590" y="170"/>
                        </a:cubicBezTo>
                        <a:cubicBezTo>
                          <a:pt x="1543" y="46"/>
                          <a:pt x="1434" y="1"/>
                          <a:pt x="132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5" name="Google Shape;4015;p70"/>
                  <p:cNvSpPr/>
                  <p:nvPr/>
                </p:nvSpPr>
                <p:spPr>
                  <a:xfrm>
                    <a:off x="4506274" y="3262119"/>
                    <a:ext cx="75923" cy="34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7" h="653" extrusionOk="0">
                        <a:moveTo>
                          <a:pt x="842" y="1"/>
                        </a:moveTo>
                        <a:cubicBezTo>
                          <a:pt x="632" y="1"/>
                          <a:pt x="423" y="45"/>
                          <a:pt x="220" y="84"/>
                        </a:cubicBezTo>
                        <a:cubicBezTo>
                          <a:pt x="93" y="107"/>
                          <a:pt x="0" y="211"/>
                          <a:pt x="0" y="340"/>
                        </a:cubicBezTo>
                        <a:cubicBezTo>
                          <a:pt x="12" y="467"/>
                          <a:pt x="93" y="536"/>
                          <a:pt x="220" y="583"/>
                        </a:cubicBezTo>
                        <a:cubicBezTo>
                          <a:pt x="349" y="641"/>
                          <a:pt x="488" y="595"/>
                          <a:pt x="592" y="652"/>
                        </a:cubicBezTo>
                        <a:cubicBezTo>
                          <a:pt x="801" y="618"/>
                          <a:pt x="998" y="606"/>
                          <a:pt x="1184" y="536"/>
                        </a:cubicBezTo>
                        <a:cubicBezTo>
                          <a:pt x="1311" y="490"/>
                          <a:pt x="1416" y="409"/>
                          <a:pt x="1404" y="258"/>
                        </a:cubicBezTo>
                        <a:cubicBezTo>
                          <a:pt x="1393" y="131"/>
                          <a:pt x="1265" y="72"/>
                          <a:pt x="1149" y="38"/>
                        </a:cubicBezTo>
                        <a:cubicBezTo>
                          <a:pt x="1046" y="11"/>
                          <a:pt x="944" y="1"/>
                          <a:pt x="84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6" name="Google Shape;4016;p70"/>
                  <p:cNvSpPr/>
                  <p:nvPr/>
                </p:nvSpPr>
                <p:spPr>
                  <a:xfrm>
                    <a:off x="5035325" y="3556702"/>
                    <a:ext cx="51062" cy="59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3" h="1116" extrusionOk="0">
                        <a:moveTo>
                          <a:pt x="271" y="0"/>
                        </a:moveTo>
                        <a:cubicBezTo>
                          <a:pt x="241" y="0"/>
                          <a:pt x="209" y="9"/>
                          <a:pt x="175" y="28"/>
                        </a:cubicBezTo>
                        <a:cubicBezTo>
                          <a:pt x="1" y="133"/>
                          <a:pt x="71" y="330"/>
                          <a:pt x="129" y="469"/>
                        </a:cubicBezTo>
                        <a:cubicBezTo>
                          <a:pt x="222" y="713"/>
                          <a:pt x="268" y="992"/>
                          <a:pt x="570" y="1096"/>
                        </a:cubicBezTo>
                        <a:cubicBezTo>
                          <a:pt x="606" y="1109"/>
                          <a:pt x="642" y="1115"/>
                          <a:pt x="677" y="1115"/>
                        </a:cubicBezTo>
                        <a:cubicBezTo>
                          <a:pt x="824" y="1115"/>
                          <a:pt x="952" y="1007"/>
                          <a:pt x="952" y="876"/>
                        </a:cubicBezTo>
                        <a:cubicBezTo>
                          <a:pt x="906" y="574"/>
                          <a:pt x="744" y="376"/>
                          <a:pt x="558" y="203"/>
                        </a:cubicBezTo>
                        <a:cubicBezTo>
                          <a:pt x="476" y="120"/>
                          <a:pt x="386" y="0"/>
                          <a:pt x="27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7" name="Google Shape;4017;p70"/>
                  <p:cNvSpPr/>
                  <p:nvPr/>
                </p:nvSpPr>
                <p:spPr>
                  <a:xfrm>
                    <a:off x="5101229" y="2822280"/>
                    <a:ext cx="44257" cy="6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1136" extrusionOk="0">
                        <a:moveTo>
                          <a:pt x="495" y="1"/>
                        </a:moveTo>
                        <a:cubicBezTo>
                          <a:pt x="373" y="1"/>
                          <a:pt x="251" y="84"/>
                          <a:pt x="187" y="240"/>
                        </a:cubicBezTo>
                        <a:cubicBezTo>
                          <a:pt x="106" y="426"/>
                          <a:pt x="36" y="623"/>
                          <a:pt x="36" y="831"/>
                        </a:cubicBezTo>
                        <a:cubicBezTo>
                          <a:pt x="47" y="936"/>
                          <a:pt x="1" y="1076"/>
                          <a:pt x="152" y="1122"/>
                        </a:cubicBezTo>
                        <a:cubicBezTo>
                          <a:pt x="178" y="1131"/>
                          <a:pt x="202" y="1135"/>
                          <a:pt x="226" y="1135"/>
                        </a:cubicBezTo>
                        <a:cubicBezTo>
                          <a:pt x="320" y="1135"/>
                          <a:pt x="400" y="1068"/>
                          <a:pt x="465" y="994"/>
                        </a:cubicBezTo>
                        <a:cubicBezTo>
                          <a:pt x="604" y="831"/>
                          <a:pt x="709" y="646"/>
                          <a:pt x="767" y="449"/>
                        </a:cubicBezTo>
                        <a:cubicBezTo>
                          <a:pt x="825" y="240"/>
                          <a:pt x="756" y="78"/>
                          <a:pt x="593" y="19"/>
                        </a:cubicBezTo>
                        <a:cubicBezTo>
                          <a:pt x="561" y="7"/>
                          <a:pt x="528" y="1"/>
                          <a:pt x="49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8" name="Google Shape;4018;p70"/>
                  <p:cNvSpPr/>
                  <p:nvPr/>
                </p:nvSpPr>
                <p:spPr>
                  <a:xfrm>
                    <a:off x="4930308" y="3272835"/>
                    <a:ext cx="56580" cy="4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6" h="917" extrusionOk="0">
                        <a:moveTo>
                          <a:pt x="116" y="0"/>
                        </a:moveTo>
                        <a:cubicBezTo>
                          <a:pt x="81" y="127"/>
                          <a:pt x="35" y="256"/>
                          <a:pt x="0" y="383"/>
                        </a:cubicBezTo>
                        <a:cubicBezTo>
                          <a:pt x="104" y="627"/>
                          <a:pt x="256" y="824"/>
                          <a:pt x="534" y="905"/>
                        </a:cubicBezTo>
                        <a:cubicBezTo>
                          <a:pt x="570" y="913"/>
                          <a:pt x="605" y="916"/>
                          <a:pt x="637" y="916"/>
                        </a:cubicBezTo>
                        <a:cubicBezTo>
                          <a:pt x="760" y="916"/>
                          <a:pt x="858" y="864"/>
                          <a:pt x="940" y="754"/>
                        </a:cubicBezTo>
                        <a:cubicBezTo>
                          <a:pt x="1056" y="615"/>
                          <a:pt x="986" y="464"/>
                          <a:pt x="882" y="383"/>
                        </a:cubicBezTo>
                        <a:cubicBezTo>
                          <a:pt x="661" y="197"/>
                          <a:pt x="383" y="93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9" name="Google Shape;4019;p70"/>
                  <p:cNvSpPr/>
                  <p:nvPr/>
                </p:nvSpPr>
                <p:spPr>
                  <a:xfrm>
                    <a:off x="4443424" y="2732480"/>
                    <a:ext cx="35524" cy="3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" h="698" extrusionOk="0">
                        <a:moveTo>
                          <a:pt x="256" y="1"/>
                        </a:moveTo>
                        <a:cubicBezTo>
                          <a:pt x="106" y="1"/>
                          <a:pt x="1" y="117"/>
                          <a:pt x="13" y="279"/>
                        </a:cubicBezTo>
                        <a:cubicBezTo>
                          <a:pt x="13" y="488"/>
                          <a:pt x="222" y="697"/>
                          <a:pt x="431" y="697"/>
                        </a:cubicBezTo>
                        <a:cubicBezTo>
                          <a:pt x="535" y="674"/>
                          <a:pt x="663" y="640"/>
                          <a:pt x="663" y="477"/>
                        </a:cubicBezTo>
                        <a:cubicBezTo>
                          <a:pt x="663" y="268"/>
                          <a:pt x="431" y="1"/>
                          <a:pt x="25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0" name="Google Shape;4020;p70"/>
                  <p:cNvSpPr/>
                  <p:nvPr/>
                </p:nvSpPr>
                <p:spPr>
                  <a:xfrm>
                    <a:off x="4313546" y="3468563"/>
                    <a:ext cx="23039" cy="2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" h="420" extrusionOk="0">
                        <a:moveTo>
                          <a:pt x="271" y="1"/>
                        </a:moveTo>
                        <a:cubicBezTo>
                          <a:pt x="262" y="1"/>
                          <a:pt x="253" y="1"/>
                          <a:pt x="243" y="2"/>
                        </a:cubicBezTo>
                        <a:cubicBezTo>
                          <a:pt x="116" y="14"/>
                          <a:pt x="0" y="72"/>
                          <a:pt x="11" y="234"/>
                        </a:cubicBezTo>
                        <a:cubicBezTo>
                          <a:pt x="11" y="362"/>
                          <a:pt x="81" y="420"/>
                          <a:pt x="232" y="420"/>
                        </a:cubicBezTo>
                        <a:cubicBezTo>
                          <a:pt x="359" y="409"/>
                          <a:pt x="418" y="304"/>
                          <a:pt x="429" y="165"/>
                        </a:cubicBezTo>
                        <a:cubicBezTo>
                          <a:pt x="429" y="58"/>
                          <a:pt x="370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1" name="Google Shape;4021;p70"/>
                  <p:cNvSpPr/>
                  <p:nvPr/>
                </p:nvSpPr>
                <p:spPr>
                  <a:xfrm>
                    <a:off x="4256911" y="3037726"/>
                    <a:ext cx="26201" cy="20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" h="386" extrusionOk="0">
                        <a:moveTo>
                          <a:pt x="199" y="1"/>
                        </a:moveTo>
                        <a:cubicBezTo>
                          <a:pt x="92" y="1"/>
                          <a:pt x="1" y="80"/>
                          <a:pt x="1" y="199"/>
                        </a:cubicBezTo>
                        <a:cubicBezTo>
                          <a:pt x="12" y="307"/>
                          <a:pt x="94" y="386"/>
                          <a:pt x="208" y="386"/>
                        </a:cubicBezTo>
                        <a:cubicBezTo>
                          <a:pt x="216" y="386"/>
                          <a:pt x="224" y="385"/>
                          <a:pt x="233" y="384"/>
                        </a:cubicBezTo>
                        <a:cubicBezTo>
                          <a:pt x="372" y="384"/>
                          <a:pt x="488" y="338"/>
                          <a:pt x="477" y="199"/>
                        </a:cubicBezTo>
                        <a:cubicBezTo>
                          <a:pt x="477" y="36"/>
                          <a:pt x="326" y="13"/>
                          <a:pt x="222" y="2"/>
                        </a:cubicBezTo>
                        <a:cubicBezTo>
                          <a:pt x="214" y="1"/>
                          <a:pt x="207" y="1"/>
                          <a:pt x="1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2" name="Google Shape;4022;p70"/>
                  <p:cNvSpPr/>
                  <p:nvPr/>
                </p:nvSpPr>
                <p:spPr>
                  <a:xfrm>
                    <a:off x="4647404" y="3093288"/>
                    <a:ext cx="154846" cy="204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0" h="3823" extrusionOk="0">
                        <a:moveTo>
                          <a:pt x="2102" y="0"/>
                        </a:moveTo>
                        <a:cubicBezTo>
                          <a:pt x="1963" y="0"/>
                          <a:pt x="1819" y="27"/>
                          <a:pt x="1671" y="67"/>
                        </a:cubicBezTo>
                        <a:cubicBezTo>
                          <a:pt x="1289" y="172"/>
                          <a:pt x="987" y="427"/>
                          <a:pt x="732" y="717"/>
                        </a:cubicBezTo>
                        <a:cubicBezTo>
                          <a:pt x="291" y="1216"/>
                          <a:pt x="12" y="1784"/>
                          <a:pt x="0" y="2469"/>
                        </a:cubicBezTo>
                        <a:cubicBezTo>
                          <a:pt x="0" y="2887"/>
                          <a:pt x="93" y="3282"/>
                          <a:pt x="395" y="3595"/>
                        </a:cubicBezTo>
                        <a:cubicBezTo>
                          <a:pt x="531" y="3739"/>
                          <a:pt x="689" y="3822"/>
                          <a:pt x="861" y="3822"/>
                        </a:cubicBezTo>
                        <a:cubicBezTo>
                          <a:pt x="939" y="3822"/>
                          <a:pt x="1020" y="3805"/>
                          <a:pt x="1103" y="3769"/>
                        </a:cubicBezTo>
                        <a:cubicBezTo>
                          <a:pt x="1358" y="3653"/>
                          <a:pt x="1474" y="3432"/>
                          <a:pt x="1474" y="3142"/>
                        </a:cubicBezTo>
                        <a:cubicBezTo>
                          <a:pt x="1474" y="2910"/>
                          <a:pt x="1428" y="2678"/>
                          <a:pt x="1497" y="2457"/>
                        </a:cubicBezTo>
                        <a:cubicBezTo>
                          <a:pt x="1637" y="1936"/>
                          <a:pt x="1950" y="1529"/>
                          <a:pt x="2356" y="1193"/>
                        </a:cubicBezTo>
                        <a:cubicBezTo>
                          <a:pt x="2472" y="1088"/>
                          <a:pt x="2611" y="1007"/>
                          <a:pt x="2715" y="891"/>
                        </a:cubicBezTo>
                        <a:cubicBezTo>
                          <a:pt x="2890" y="694"/>
                          <a:pt x="2890" y="438"/>
                          <a:pt x="2704" y="253"/>
                        </a:cubicBezTo>
                        <a:cubicBezTo>
                          <a:pt x="2526" y="67"/>
                          <a:pt x="2321" y="0"/>
                          <a:pt x="210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3" name="Google Shape;4023;p70"/>
                  <p:cNvSpPr/>
                  <p:nvPr/>
                </p:nvSpPr>
                <p:spPr>
                  <a:xfrm>
                    <a:off x="4717648" y="3301447"/>
                    <a:ext cx="64082" cy="61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6" h="1149" extrusionOk="0">
                        <a:moveTo>
                          <a:pt x="581" y="0"/>
                        </a:moveTo>
                        <a:cubicBezTo>
                          <a:pt x="290" y="0"/>
                          <a:pt x="12" y="267"/>
                          <a:pt x="12" y="545"/>
                        </a:cubicBezTo>
                        <a:cubicBezTo>
                          <a:pt x="1" y="836"/>
                          <a:pt x="302" y="1148"/>
                          <a:pt x="615" y="1148"/>
                        </a:cubicBezTo>
                        <a:cubicBezTo>
                          <a:pt x="621" y="1149"/>
                          <a:pt x="627" y="1149"/>
                          <a:pt x="632" y="1149"/>
                        </a:cubicBezTo>
                        <a:cubicBezTo>
                          <a:pt x="896" y="1149"/>
                          <a:pt x="1196" y="876"/>
                          <a:pt x="1196" y="615"/>
                        </a:cubicBezTo>
                        <a:cubicBezTo>
                          <a:pt x="1196" y="313"/>
                          <a:pt x="894" y="0"/>
                          <a:pt x="58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297E01-9057-44D0-B377-2039DFE1805C}"/>
              </a:ext>
            </a:extLst>
          </p:cNvPr>
          <p:cNvGrpSpPr/>
          <p:nvPr/>
        </p:nvGrpSpPr>
        <p:grpSpPr>
          <a:xfrm>
            <a:off x="4093614" y="3347177"/>
            <a:ext cx="931705" cy="594433"/>
            <a:chOff x="3989033" y="2652249"/>
            <a:chExt cx="1400695" cy="983876"/>
          </a:xfrm>
        </p:grpSpPr>
        <p:sp>
          <p:nvSpPr>
            <p:cNvPr id="3866" name="Google Shape;3866;p70"/>
            <p:cNvSpPr/>
            <p:nvPr/>
          </p:nvSpPr>
          <p:spPr>
            <a:xfrm rot="9684780">
              <a:off x="3989033" y="2652249"/>
              <a:ext cx="1400695" cy="983876"/>
            </a:xfrm>
            <a:custGeom>
              <a:avLst/>
              <a:gdLst/>
              <a:ahLst/>
              <a:cxnLst/>
              <a:rect l="l" t="t" r="r" b="b"/>
              <a:pathLst>
                <a:path w="92720" h="63743" extrusionOk="0">
                  <a:moveTo>
                    <a:pt x="41726" y="1"/>
                  </a:moveTo>
                  <a:cubicBezTo>
                    <a:pt x="34711" y="1"/>
                    <a:pt x="24683" y="1033"/>
                    <a:pt x="17698" y="4724"/>
                  </a:cubicBezTo>
                  <a:lnTo>
                    <a:pt x="17698" y="4724"/>
                  </a:lnTo>
                  <a:cubicBezTo>
                    <a:pt x="1822" y="10836"/>
                    <a:pt x="1" y="34894"/>
                    <a:pt x="13933" y="43938"/>
                  </a:cubicBezTo>
                  <a:cubicBezTo>
                    <a:pt x="19463" y="47450"/>
                    <a:pt x="25987" y="48203"/>
                    <a:pt x="32002" y="49965"/>
                  </a:cubicBezTo>
                  <a:cubicBezTo>
                    <a:pt x="38782" y="51970"/>
                    <a:pt x="42792" y="57231"/>
                    <a:pt x="49062" y="60244"/>
                  </a:cubicBezTo>
                  <a:cubicBezTo>
                    <a:pt x="53743" y="62583"/>
                    <a:pt x="58764" y="63743"/>
                    <a:pt x="63640" y="63743"/>
                  </a:cubicBezTo>
                  <a:cubicBezTo>
                    <a:pt x="74977" y="63743"/>
                    <a:pt x="85530" y="57475"/>
                    <a:pt x="89208" y="45189"/>
                  </a:cubicBezTo>
                  <a:cubicBezTo>
                    <a:pt x="92719" y="33148"/>
                    <a:pt x="84445" y="19599"/>
                    <a:pt x="75915" y="11823"/>
                  </a:cubicBezTo>
                  <a:cubicBezTo>
                    <a:pt x="66874" y="3293"/>
                    <a:pt x="55586" y="535"/>
                    <a:pt x="43546" y="25"/>
                  </a:cubicBezTo>
                  <a:cubicBezTo>
                    <a:pt x="42966" y="9"/>
                    <a:pt x="42358" y="1"/>
                    <a:pt x="41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4" name="Google Shape;4024;p70"/>
            <p:cNvGrpSpPr/>
            <p:nvPr/>
          </p:nvGrpSpPr>
          <p:grpSpPr>
            <a:xfrm>
              <a:off x="4204237" y="2836763"/>
              <a:ext cx="813866" cy="703328"/>
              <a:chOff x="4128037" y="2912963"/>
              <a:chExt cx="813866" cy="703328"/>
            </a:xfrm>
          </p:grpSpPr>
          <p:sp>
            <p:nvSpPr>
              <p:cNvPr id="4025" name="Google Shape;4025;p70"/>
              <p:cNvSpPr/>
              <p:nvPr/>
            </p:nvSpPr>
            <p:spPr>
              <a:xfrm>
                <a:off x="4712931" y="2937130"/>
                <a:ext cx="147593" cy="223338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9040" extrusionOk="0">
                    <a:moveTo>
                      <a:pt x="4143" y="1"/>
                    </a:moveTo>
                    <a:cubicBezTo>
                      <a:pt x="4143" y="1"/>
                      <a:pt x="0" y="7206"/>
                      <a:pt x="2808" y="8750"/>
                    </a:cubicBezTo>
                    <a:cubicBezTo>
                      <a:pt x="2867" y="8784"/>
                      <a:pt x="2924" y="8820"/>
                      <a:pt x="2994" y="8843"/>
                    </a:cubicBezTo>
                    <a:cubicBezTo>
                      <a:pt x="3006" y="8854"/>
                      <a:pt x="3029" y="8854"/>
                      <a:pt x="3040" y="8866"/>
                    </a:cubicBezTo>
                    <a:lnTo>
                      <a:pt x="3052" y="8866"/>
                    </a:lnTo>
                    <a:cubicBezTo>
                      <a:pt x="3063" y="8866"/>
                      <a:pt x="3076" y="8877"/>
                      <a:pt x="3087" y="8877"/>
                    </a:cubicBezTo>
                    <a:lnTo>
                      <a:pt x="3099" y="8877"/>
                    </a:lnTo>
                    <a:cubicBezTo>
                      <a:pt x="3145" y="8900"/>
                      <a:pt x="3192" y="8912"/>
                      <a:pt x="3249" y="8936"/>
                    </a:cubicBezTo>
                    <a:lnTo>
                      <a:pt x="3261" y="8936"/>
                    </a:lnTo>
                    <a:cubicBezTo>
                      <a:pt x="3272" y="8936"/>
                      <a:pt x="3284" y="8947"/>
                      <a:pt x="3296" y="8947"/>
                    </a:cubicBezTo>
                    <a:lnTo>
                      <a:pt x="3319" y="8947"/>
                    </a:lnTo>
                    <a:cubicBezTo>
                      <a:pt x="3331" y="8959"/>
                      <a:pt x="3342" y="8959"/>
                      <a:pt x="3354" y="8959"/>
                    </a:cubicBezTo>
                    <a:lnTo>
                      <a:pt x="3365" y="8959"/>
                    </a:lnTo>
                    <a:cubicBezTo>
                      <a:pt x="3388" y="8970"/>
                      <a:pt x="3400" y="8970"/>
                      <a:pt x="3412" y="8970"/>
                    </a:cubicBezTo>
                    <a:lnTo>
                      <a:pt x="3424" y="8970"/>
                    </a:lnTo>
                    <a:cubicBezTo>
                      <a:pt x="3447" y="8982"/>
                      <a:pt x="3458" y="8982"/>
                      <a:pt x="3481" y="8982"/>
                    </a:cubicBezTo>
                    <a:cubicBezTo>
                      <a:pt x="3504" y="8993"/>
                      <a:pt x="3516" y="8993"/>
                      <a:pt x="3540" y="8993"/>
                    </a:cubicBezTo>
                    <a:lnTo>
                      <a:pt x="3551" y="8993"/>
                    </a:lnTo>
                    <a:cubicBezTo>
                      <a:pt x="3563" y="9005"/>
                      <a:pt x="3574" y="9005"/>
                      <a:pt x="3597" y="9005"/>
                    </a:cubicBezTo>
                    <a:lnTo>
                      <a:pt x="3609" y="9005"/>
                    </a:lnTo>
                    <a:cubicBezTo>
                      <a:pt x="3633" y="9005"/>
                      <a:pt x="3644" y="9016"/>
                      <a:pt x="3656" y="9016"/>
                    </a:cubicBezTo>
                    <a:lnTo>
                      <a:pt x="3713" y="9016"/>
                    </a:lnTo>
                    <a:cubicBezTo>
                      <a:pt x="3725" y="9016"/>
                      <a:pt x="3725" y="9029"/>
                      <a:pt x="3736" y="9029"/>
                    </a:cubicBezTo>
                    <a:lnTo>
                      <a:pt x="3795" y="9029"/>
                    </a:lnTo>
                    <a:cubicBezTo>
                      <a:pt x="3818" y="9029"/>
                      <a:pt x="3841" y="9029"/>
                      <a:pt x="3853" y="9040"/>
                    </a:cubicBezTo>
                    <a:lnTo>
                      <a:pt x="4410" y="9040"/>
                    </a:lnTo>
                    <a:cubicBezTo>
                      <a:pt x="4422" y="9040"/>
                      <a:pt x="4422" y="9040"/>
                      <a:pt x="4433" y="9029"/>
                    </a:cubicBezTo>
                    <a:lnTo>
                      <a:pt x="4549" y="9029"/>
                    </a:lnTo>
                    <a:cubicBezTo>
                      <a:pt x="4561" y="9029"/>
                      <a:pt x="4561" y="9016"/>
                      <a:pt x="4572" y="9016"/>
                    </a:cubicBezTo>
                    <a:lnTo>
                      <a:pt x="4630" y="9016"/>
                    </a:lnTo>
                    <a:cubicBezTo>
                      <a:pt x="4642" y="9016"/>
                      <a:pt x="4665" y="9005"/>
                      <a:pt x="4677" y="9005"/>
                    </a:cubicBezTo>
                    <a:lnTo>
                      <a:pt x="4700" y="9005"/>
                    </a:lnTo>
                    <a:cubicBezTo>
                      <a:pt x="4711" y="9005"/>
                      <a:pt x="4723" y="9005"/>
                      <a:pt x="4734" y="8993"/>
                    </a:cubicBezTo>
                    <a:lnTo>
                      <a:pt x="4746" y="8993"/>
                    </a:lnTo>
                    <a:cubicBezTo>
                      <a:pt x="4770" y="8993"/>
                      <a:pt x="4793" y="8993"/>
                      <a:pt x="4804" y="8982"/>
                    </a:cubicBezTo>
                    <a:lnTo>
                      <a:pt x="4816" y="8982"/>
                    </a:lnTo>
                    <a:cubicBezTo>
                      <a:pt x="4827" y="8982"/>
                      <a:pt x="4850" y="8982"/>
                      <a:pt x="4863" y="8970"/>
                    </a:cubicBezTo>
                    <a:lnTo>
                      <a:pt x="4886" y="8970"/>
                    </a:lnTo>
                    <a:cubicBezTo>
                      <a:pt x="4897" y="8970"/>
                      <a:pt x="4909" y="8970"/>
                      <a:pt x="4920" y="8959"/>
                    </a:cubicBezTo>
                    <a:lnTo>
                      <a:pt x="4932" y="8959"/>
                    </a:lnTo>
                    <a:cubicBezTo>
                      <a:pt x="4943" y="8959"/>
                      <a:pt x="4955" y="8947"/>
                      <a:pt x="4967" y="8947"/>
                    </a:cubicBezTo>
                    <a:lnTo>
                      <a:pt x="4990" y="8947"/>
                    </a:lnTo>
                    <a:cubicBezTo>
                      <a:pt x="5002" y="8947"/>
                      <a:pt x="5013" y="8936"/>
                      <a:pt x="5025" y="8936"/>
                    </a:cubicBezTo>
                    <a:lnTo>
                      <a:pt x="5036" y="8936"/>
                    </a:lnTo>
                    <a:cubicBezTo>
                      <a:pt x="5059" y="8924"/>
                      <a:pt x="5071" y="8924"/>
                      <a:pt x="5095" y="8912"/>
                    </a:cubicBezTo>
                    <a:lnTo>
                      <a:pt x="5106" y="8912"/>
                    </a:lnTo>
                    <a:cubicBezTo>
                      <a:pt x="5118" y="8912"/>
                      <a:pt x="5129" y="8900"/>
                      <a:pt x="5141" y="8900"/>
                    </a:cubicBezTo>
                    <a:cubicBezTo>
                      <a:pt x="5141" y="8900"/>
                      <a:pt x="5152" y="8900"/>
                      <a:pt x="5164" y="8889"/>
                    </a:cubicBezTo>
                    <a:cubicBezTo>
                      <a:pt x="5164" y="8889"/>
                      <a:pt x="5175" y="8889"/>
                      <a:pt x="5187" y="8877"/>
                    </a:cubicBezTo>
                    <a:lnTo>
                      <a:pt x="5211" y="8877"/>
                    </a:lnTo>
                    <a:cubicBezTo>
                      <a:pt x="5222" y="8877"/>
                      <a:pt x="5222" y="8866"/>
                      <a:pt x="5234" y="8866"/>
                    </a:cubicBezTo>
                    <a:cubicBezTo>
                      <a:pt x="5245" y="8866"/>
                      <a:pt x="5245" y="8854"/>
                      <a:pt x="5257" y="8854"/>
                    </a:cubicBezTo>
                    <a:cubicBezTo>
                      <a:pt x="5268" y="8854"/>
                      <a:pt x="5280" y="8854"/>
                      <a:pt x="5291" y="8843"/>
                    </a:cubicBezTo>
                    <a:lnTo>
                      <a:pt x="5303" y="8843"/>
                    </a:lnTo>
                    <a:cubicBezTo>
                      <a:pt x="5315" y="8831"/>
                      <a:pt x="5327" y="8831"/>
                      <a:pt x="5350" y="8820"/>
                    </a:cubicBezTo>
                    <a:lnTo>
                      <a:pt x="5361" y="8808"/>
                    </a:lnTo>
                    <a:cubicBezTo>
                      <a:pt x="5373" y="8808"/>
                      <a:pt x="5373" y="8808"/>
                      <a:pt x="5384" y="8796"/>
                    </a:cubicBezTo>
                    <a:lnTo>
                      <a:pt x="5407" y="8796"/>
                    </a:lnTo>
                    <a:lnTo>
                      <a:pt x="5431" y="8773"/>
                    </a:lnTo>
                    <a:lnTo>
                      <a:pt x="5454" y="8773"/>
                    </a:lnTo>
                    <a:cubicBezTo>
                      <a:pt x="5454" y="8761"/>
                      <a:pt x="5466" y="8761"/>
                      <a:pt x="5477" y="8750"/>
                    </a:cubicBezTo>
                    <a:lnTo>
                      <a:pt x="5489" y="8750"/>
                    </a:lnTo>
                    <a:cubicBezTo>
                      <a:pt x="5500" y="8738"/>
                      <a:pt x="5512" y="8738"/>
                      <a:pt x="5512" y="8727"/>
                    </a:cubicBezTo>
                    <a:lnTo>
                      <a:pt x="5536" y="8727"/>
                    </a:lnTo>
                    <a:cubicBezTo>
                      <a:pt x="5547" y="8715"/>
                      <a:pt x="5559" y="8704"/>
                      <a:pt x="5570" y="8704"/>
                    </a:cubicBezTo>
                    <a:cubicBezTo>
                      <a:pt x="5570" y="8692"/>
                      <a:pt x="5582" y="8692"/>
                      <a:pt x="5582" y="8692"/>
                    </a:cubicBezTo>
                    <a:cubicBezTo>
                      <a:pt x="5593" y="8680"/>
                      <a:pt x="5593" y="8680"/>
                      <a:pt x="5605" y="8680"/>
                    </a:cubicBezTo>
                    <a:lnTo>
                      <a:pt x="5616" y="8668"/>
                    </a:lnTo>
                    <a:cubicBezTo>
                      <a:pt x="5628" y="8657"/>
                      <a:pt x="5640" y="8657"/>
                      <a:pt x="5640" y="8645"/>
                    </a:cubicBezTo>
                    <a:cubicBezTo>
                      <a:pt x="5652" y="8645"/>
                      <a:pt x="5652" y="8645"/>
                      <a:pt x="5663" y="8634"/>
                    </a:cubicBezTo>
                    <a:cubicBezTo>
                      <a:pt x="5663" y="8634"/>
                      <a:pt x="5675" y="8622"/>
                      <a:pt x="5686" y="8622"/>
                    </a:cubicBezTo>
                    <a:cubicBezTo>
                      <a:pt x="5686" y="8622"/>
                      <a:pt x="5686" y="8611"/>
                      <a:pt x="5698" y="8611"/>
                    </a:cubicBezTo>
                    <a:lnTo>
                      <a:pt x="5721" y="8588"/>
                    </a:lnTo>
                    <a:lnTo>
                      <a:pt x="5732" y="8588"/>
                    </a:lnTo>
                    <a:lnTo>
                      <a:pt x="5768" y="8552"/>
                    </a:lnTo>
                    <a:lnTo>
                      <a:pt x="5779" y="8541"/>
                    </a:lnTo>
                    <a:cubicBezTo>
                      <a:pt x="5779" y="8541"/>
                      <a:pt x="5791" y="8529"/>
                      <a:pt x="5802" y="8529"/>
                    </a:cubicBezTo>
                    <a:cubicBezTo>
                      <a:pt x="5802" y="8518"/>
                      <a:pt x="5802" y="8518"/>
                      <a:pt x="5814" y="8518"/>
                    </a:cubicBezTo>
                    <a:cubicBezTo>
                      <a:pt x="5814" y="8506"/>
                      <a:pt x="5825" y="8506"/>
                      <a:pt x="5825" y="8495"/>
                    </a:cubicBezTo>
                    <a:cubicBezTo>
                      <a:pt x="5837" y="8495"/>
                      <a:pt x="5837" y="8483"/>
                      <a:pt x="5848" y="8483"/>
                    </a:cubicBezTo>
                    <a:lnTo>
                      <a:pt x="5860" y="8472"/>
                    </a:lnTo>
                    <a:cubicBezTo>
                      <a:pt x="5860" y="8459"/>
                      <a:pt x="5872" y="8459"/>
                      <a:pt x="5872" y="8448"/>
                    </a:cubicBezTo>
                    <a:cubicBezTo>
                      <a:pt x="5884" y="8448"/>
                      <a:pt x="5884" y="8436"/>
                      <a:pt x="5895" y="8436"/>
                    </a:cubicBezTo>
                    <a:cubicBezTo>
                      <a:pt x="5895" y="8425"/>
                      <a:pt x="5907" y="8425"/>
                      <a:pt x="5907" y="8425"/>
                    </a:cubicBezTo>
                    <a:cubicBezTo>
                      <a:pt x="5918" y="8413"/>
                      <a:pt x="5918" y="8402"/>
                      <a:pt x="5930" y="8390"/>
                    </a:cubicBezTo>
                    <a:cubicBezTo>
                      <a:pt x="5941" y="8390"/>
                      <a:pt x="5941" y="8379"/>
                      <a:pt x="5941" y="8379"/>
                    </a:cubicBezTo>
                    <a:lnTo>
                      <a:pt x="5964" y="8355"/>
                    </a:lnTo>
                    <a:cubicBezTo>
                      <a:pt x="5964" y="8355"/>
                      <a:pt x="5964" y="8343"/>
                      <a:pt x="5977" y="8343"/>
                    </a:cubicBezTo>
                    <a:cubicBezTo>
                      <a:pt x="5977" y="8332"/>
                      <a:pt x="5988" y="8332"/>
                      <a:pt x="5988" y="8320"/>
                    </a:cubicBezTo>
                    <a:cubicBezTo>
                      <a:pt x="5988" y="8320"/>
                      <a:pt x="6000" y="8320"/>
                      <a:pt x="6000" y="8309"/>
                    </a:cubicBezTo>
                    <a:cubicBezTo>
                      <a:pt x="6000" y="8309"/>
                      <a:pt x="6011" y="8297"/>
                      <a:pt x="6011" y="8286"/>
                    </a:cubicBezTo>
                    <a:cubicBezTo>
                      <a:pt x="6023" y="8286"/>
                      <a:pt x="6023" y="8286"/>
                      <a:pt x="6023" y="8274"/>
                    </a:cubicBezTo>
                    <a:lnTo>
                      <a:pt x="6046" y="8251"/>
                    </a:lnTo>
                    <a:cubicBezTo>
                      <a:pt x="6046" y="8239"/>
                      <a:pt x="6046" y="8239"/>
                      <a:pt x="6057" y="8239"/>
                    </a:cubicBezTo>
                    <a:cubicBezTo>
                      <a:pt x="6057" y="8227"/>
                      <a:pt x="6069" y="8216"/>
                      <a:pt x="6069" y="8204"/>
                    </a:cubicBezTo>
                    <a:cubicBezTo>
                      <a:pt x="6080" y="8204"/>
                      <a:pt x="6080" y="8193"/>
                      <a:pt x="6080" y="8193"/>
                    </a:cubicBezTo>
                    <a:lnTo>
                      <a:pt x="6104" y="8170"/>
                    </a:lnTo>
                    <a:lnTo>
                      <a:pt x="6104" y="8158"/>
                    </a:lnTo>
                    <a:cubicBezTo>
                      <a:pt x="6116" y="8147"/>
                      <a:pt x="6116" y="8135"/>
                      <a:pt x="6127" y="8135"/>
                    </a:cubicBezTo>
                    <a:lnTo>
                      <a:pt x="6127" y="8111"/>
                    </a:lnTo>
                    <a:cubicBezTo>
                      <a:pt x="6139" y="8111"/>
                      <a:pt x="6139" y="8100"/>
                      <a:pt x="6150" y="8088"/>
                    </a:cubicBezTo>
                    <a:lnTo>
                      <a:pt x="6150" y="8077"/>
                    </a:lnTo>
                    <a:cubicBezTo>
                      <a:pt x="6162" y="8065"/>
                      <a:pt x="6162" y="8054"/>
                      <a:pt x="6173" y="8042"/>
                    </a:cubicBezTo>
                    <a:cubicBezTo>
                      <a:pt x="6185" y="8031"/>
                      <a:pt x="6185" y="8019"/>
                      <a:pt x="6197" y="8007"/>
                    </a:cubicBezTo>
                    <a:lnTo>
                      <a:pt x="6197" y="7984"/>
                    </a:lnTo>
                    <a:cubicBezTo>
                      <a:pt x="6209" y="7984"/>
                      <a:pt x="6209" y="7972"/>
                      <a:pt x="6209" y="7961"/>
                    </a:cubicBezTo>
                    <a:cubicBezTo>
                      <a:pt x="6220" y="7961"/>
                      <a:pt x="6220" y="7949"/>
                      <a:pt x="6220" y="7949"/>
                    </a:cubicBezTo>
                    <a:cubicBezTo>
                      <a:pt x="6220" y="7938"/>
                      <a:pt x="6232" y="7926"/>
                      <a:pt x="6232" y="7926"/>
                    </a:cubicBezTo>
                    <a:lnTo>
                      <a:pt x="6232" y="7902"/>
                    </a:lnTo>
                    <a:lnTo>
                      <a:pt x="6255" y="7879"/>
                    </a:lnTo>
                    <a:lnTo>
                      <a:pt x="6255" y="7868"/>
                    </a:lnTo>
                    <a:cubicBezTo>
                      <a:pt x="6266" y="7833"/>
                      <a:pt x="6278" y="7810"/>
                      <a:pt x="6289" y="7775"/>
                    </a:cubicBezTo>
                    <a:cubicBezTo>
                      <a:pt x="6289" y="7763"/>
                      <a:pt x="6301" y="7752"/>
                      <a:pt x="6301" y="7740"/>
                    </a:cubicBezTo>
                    <a:lnTo>
                      <a:pt x="6301" y="7729"/>
                    </a:lnTo>
                    <a:cubicBezTo>
                      <a:pt x="6313" y="7717"/>
                      <a:pt x="6313" y="7706"/>
                      <a:pt x="6313" y="7694"/>
                    </a:cubicBezTo>
                    <a:cubicBezTo>
                      <a:pt x="6313" y="7682"/>
                      <a:pt x="6325" y="7682"/>
                      <a:pt x="6325" y="7682"/>
                    </a:cubicBezTo>
                    <a:cubicBezTo>
                      <a:pt x="6325" y="7670"/>
                      <a:pt x="6325" y="7659"/>
                      <a:pt x="6336" y="7636"/>
                    </a:cubicBezTo>
                    <a:cubicBezTo>
                      <a:pt x="6348" y="7601"/>
                      <a:pt x="6348" y="7578"/>
                      <a:pt x="6359" y="7543"/>
                    </a:cubicBezTo>
                    <a:lnTo>
                      <a:pt x="6359" y="7531"/>
                    </a:lnTo>
                    <a:cubicBezTo>
                      <a:pt x="6359" y="7520"/>
                      <a:pt x="6371" y="7508"/>
                      <a:pt x="6371" y="7497"/>
                    </a:cubicBezTo>
                    <a:lnTo>
                      <a:pt x="6371" y="7485"/>
                    </a:lnTo>
                    <a:cubicBezTo>
                      <a:pt x="6371" y="7474"/>
                      <a:pt x="6382" y="7462"/>
                      <a:pt x="6382" y="7450"/>
                    </a:cubicBezTo>
                    <a:lnTo>
                      <a:pt x="6382" y="7438"/>
                    </a:lnTo>
                    <a:cubicBezTo>
                      <a:pt x="6394" y="7392"/>
                      <a:pt x="6405" y="7334"/>
                      <a:pt x="6405" y="7288"/>
                    </a:cubicBezTo>
                    <a:cubicBezTo>
                      <a:pt x="6417" y="7265"/>
                      <a:pt x="6417" y="7253"/>
                      <a:pt x="6417" y="7242"/>
                    </a:cubicBezTo>
                    <a:lnTo>
                      <a:pt x="6417" y="7229"/>
                    </a:lnTo>
                    <a:cubicBezTo>
                      <a:pt x="6789" y="4596"/>
                      <a:pt x="4143" y="1"/>
                      <a:pt x="4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70"/>
              <p:cNvSpPr/>
              <p:nvPr/>
            </p:nvSpPr>
            <p:spPr>
              <a:xfrm>
                <a:off x="4328541" y="2952551"/>
                <a:ext cx="121586" cy="166478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6522" extrusionOk="0">
                    <a:moveTo>
                      <a:pt x="2311" y="0"/>
                    </a:moveTo>
                    <a:cubicBezTo>
                      <a:pt x="2311" y="0"/>
                      <a:pt x="1" y="4015"/>
                      <a:pt x="825" y="5745"/>
                    </a:cubicBezTo>
                    <a:cubicBezTo>
                      <a:pt x="836" y="5779"/>
                      <a:pt x="860" y="5802"/>
                      <a:pt x="872" y="5838"/>
                    </a:cubicBezTo>
                    <a:cubicBezTo>
                      <a:pt x="883" y="5861"/>
                      <a:pt x="895" y="5872"/>
                      <a:pt x="906" y="5884"/>
                    </a:cubicBezTo>
                    <a:lnTo>
                      <a:pt x="906" y="5895"/>
                    </a:lnTo>
                    <a:cubicBezTo>
                      <a:pt x="918" y="5907"/>
                      <a:pt x="929" y="5930"/>
                      <a:pt x="941" y="5941"/>
                    </a:cubicBezTo>
                    <a:lnTo>
                      <a:pt x="941" y="5954"/>
                    </a:lnTo>
                    <a:cubicBezTo>
                      <a:pt x="952" y="5954"/>
                      <a:pt x="952" y="5965"/>
                      <a:pt x="964" y="5977"/>
                    </a:cubicBezTo>
                    <a:cubicBezTo>
                      <a:pt x="964" y="5977"/>
                      <a:pt x="976" y="5977"/>
                      <a:pt x="976" y="5988"/>
                    </a:cubicBezTo>
                    <a:cubicBezTo>
                      <a:pt x="988" y="6000"/>
                      <a:pt x="988" y="6011"/>
                      <a:pt x="999" y="6023"/>
                    </a:cubicBezTo>
                    <a:lnTo>
                      <a:pt x="1011" y="6034"/>
                    </a:lnTo>
                    <a:cubicBezTo>
                      <a:pt x="1022" y="6046"/>
                      <a:pt x="1034" y="6046"/>
                      <a:pt x="1034" y="6058"/>
                    </a:cubicBezTo>
                    <a:lnTo>
                      <a:pt x="1057" y="6081"/>
                    </a:lnTo>
                    <a:lnTo>
                      <a:pt x="1068" y="6093"/>
                    </a:lnTo>
                    <a:lnTo>
                      <a:pt x="1092" y="6116"/>
                    </a:lnTo>
                    <a:lnTo>
                      <a:pt x="1115" y="6139"/>
                    </a:lnTo>
                    <a:cubicBezTo>
                      <a:pt x="1127" y="6139"/>
                      <a:pt x="1127" y="6150"/>
                      <a:pt x="1138" y="6162"/>
                    </a:cubicBezTo>
                    <a:cubicBezTo>
                      <a:pt x="1138" y="6162"/>
                      <a:pt x="1150" y="6162"/>
                      <a:pt x="1150" y="6174"/>
                    </a:cubicBezTo>
                    <a:cubicBezTo>
                      <a:pt x="1161" y="6186"/>
                      <a:pt x="1173" y="6186"/>
                      <a:pt x="1184" y="6197"/>
                    </a:cubicBezTo>
                    <a:lnTo>
                      <a:pt x="1197" y="6209"/>
                    </a:lnTo>
                    <a:cubicBezTo>
                      <a:pt x="1208" y="6220"/>
                      <a:pt x="1220" y="6220"/>
                      <a:pt x="1231" y="6232"/>
                    </a:cubicBezTo>
                    <a:cubicBezTo>
                      <a:pt x="1243" y="6232"/>
                      <a:pt x="1243" y="6243"/>
                      <a:pt x="1243" y="6243"/>
                    </a:cubicBezTo>
                    <a:cubicBezTo>
                      <a:pt x="1254" y="6255"/>
                      <a:pt x="1266" y="6255"/>
                      <a:pt x="1277" y="6266"/>
                    </a:cubicBezTo>
                    <a:lnTo>
                      <a:pt x="1289" y="6266"/>
                    </a:lnTo>
                    <a:cubicBezTo>
                      <a:pt x="1301" y="6278"/>
                      <a:pt x="1313" y="6290"/>
                      <a:pt x="1324" y="6290"/>
                    </a:cubicBezTo>
                    <a:cubicBezTo>
                      <a:pt x="1336" y="6302"/>
                      <a:pt x="1336" y="6302"/>
                      <a:pt x="1347" y="6302"/>
                    </a:cubicBezTo>
                    <a:cubicBezTo>
                      <a:pt x="1359" y="6313"/>
                      <a:pt x="1370" y="6313"/>
                      <a:pt x="1382" y="6325"/>
                    </a:cubicBezTo>
                    <a:cubicBezTo>
                      <a:pt x="1393" y="6325"/>
                      <a:pt x="1393" y="6336"/>
                      <a:pt x="1405" y="6336"/>
                    </a:cubicBezTo>
                    <a:cubicBezTo>
                      <a:pt x="1417" y="6336"/>
                      <a:pt x="1429" y="6348"/>
                      <a:pt x="1440" y="6348"/>
                    </a:cubicBezTo>
                    <a:lnTo>
                      <a:pt x="1452" y="6359"/>
                    </a:lnTo>
                    <a:cubicBezTo>
                      <a:pt x="1463" y="6359"/>
                      <a:pt x="1486" y="6371"/>
                      <a:pt x="1498" y="6382"/>
                    </a:cubicBezTo>
                    <a:lnTo>
                      <a:pt x="1509" y="6382"/>
                    </a:lnTo>
                    <a:cubicBezTo>
                      <a:pt x="1533" y="6395"/>
                      <a:pt x="1545" y="6395"/>
                      <a:pt x="1568" y="6406"/>
                    </a:cubicBezTo>
                    <a:lnTo>
                      <a:pt x="1579" y="6406"/>
                    </a:lnTo>
                    <a:cubicBezTo>
                      <a:pt x="1591" y="6418"/>
                      <a:pt x="1602" y="6418"/>
                      <a:pt x="1625" y="6418"/>
                    </a:cubicBezTo>
                    <a:cubicBezTo>
                      <a:pt x="1625" y="6418"/>
                      <a:pt x="1625" y="6429"/>
                      <a:pt x="1638" y="6429"/>
                    </a:cubicBezTo>
                    <a:cubicBezTo>
                      <a:pt x="1649" y="6429"/>
                      <a:pt x="1672" y="6441"/>
                      <a:pt x="1684" y="6441"/>
                    </a:cubicBezTo>
                    <a:lnTo>
                      <a:pt x="1707" y="6441"/>
                    </a:lnTo>
                    <a:cubicBezTo>
                      <a:pt x="1718" y="6452"/>
                      <a:pt x="1741" y="6452"/>
                      <a:pt x="1754" y="6464"/>
                    </a:cubicBezTo>
                    <a:lnTo>
                      <a:pt x="1777" y="6464"/>
                    </a:lnTo>
                    <a:cubicBezTo>
                      <a:pt x="1788" y="6464"/>
                      <a:pt x="1811" y="6475"/>
                      <a:pt x="1834" y="6475"/>
                    </a:cubicBezTo>
                    <a:cubicBezTo>
                      <a:pt x="1858" y="6475"/>
                      <a:pt x="1881" y="6487"/>
                      <a:pt x="1904" y="6487"/>
                    </a:cubicBezTo>
                    <a:lnTo>
                      <a:pt x="1916" y="6487"/>
                    </a:lnTo>
                    <a:cubicBezTo>
                      <a:pt x="1939" y="6487"/>
                      <a:pt x="1950" y="6498"/>
                      <a:pt x="1974" y="6498"/>
                    </a:cubicBezTo>
                    <a:lnTo>
                      <a:pt x="1986" y="6498"/>
                    </a:lnTo>
                    <a:cubicBezTo>
                      <a:pt x="2009" y="6498"/>
                      <a:pt x="2032" y="6498"/>
                      <a:pt x="2055" y="6511"/>
                    </a:cubicBezTo>
                    <a:lnTo>
                      <a:pt x="2229" y="6511"/>
                    </a:lnTo>
                    <a:cubicBezTo>
                      <a:pt x="2264" y="6511"/>
                      <a:pt x="2287" y="6522"/>
                      <a:pt x="2311" y="6522"/>
                    </a:cubicBezTo>
                    <a:cubicBezTo>
                      <a:pt x="2334" y="6522"/>
                      <a:pt x="2368" y="6511"/>
                      <a:pt x="2391" y="6511"/>
                    </a:cubicBezTo>
                    <a:lnTo>
                      <a:pt x="2566" y="6511"/>
                    </a:lnTo>
                    <a:cubicBezTo>
                      <a:pt x="2589" y="6498"/>
                      <a:pt x="2612" y="6498"/>
                      <a:pt x="2635" y="6498"/>
                    </a:cubicBezTo>
                    <a:lnTo>
                      <a:pt x="2647" y="6498"/>
                    </a:lnTo>
                    <a:cubicBezTo>
                      <a:pt x="2670" y="6498"/>
                      <a:pt x="2693" y="6487"/>
                      <a:pt x="2716" y="6487"/>
                    </a:cubicBezTo>
                    <a:lnTo>
                      <a:pt x="2728" y="6487"/>
                    </a:lnTo>
                    <a:cubicBezTo>
                      <a:pt x="2751" y="6487"/>
                      <a:pt x="2763" y="6475"/>
                      <a:pt x="2786" y="6475"/>
                    </a:cubicBezTo>
                    <a:cubicBezTo>
                      <a:pt x="2809" y="6475"/>
                      <a:pt x="2832" y="6464"/>
                      <a:pt x="2855" y="6464"/>
                    </a:cubicBezTo>
                    <a:lnTo>
                      <a:pt x="2868" y="6464"/>
                    </a:lnTo>
                    <a:cubicBezTo>
                      <a:pt x="2891" y="6452"/>
                      <a:pt x="2902" y="6452"/>
                      <a:pt x="2925" y="6441"/>
                    </a:cubicBezTo>
                    <a:lnTo>
                      <a:pt x="2937" y="6441"/>
                    </a:lnTo>
                    <a:cubicBezTo>
                      <a:pt x="2960" y="6441"/>
                      <a:pt x="2971" y="6429"/>
                      <a:pt x="2995" y="6429"/>
                    </a:cubicBezTo>
                    <a:cubicBezTo>
                      <a:pt x="3018" y="6418"/>
                      <a:pt x="3030" y="6418"/>
                      <a:pt x="3053" y="6406"/>
                    </a:cubicBezTo>
                    <a:lnTo>
                      <a:pt x="3064" y="6406"/>
                    </a:lnTo>
                    <a:cubicBezTo>
                      <a:pt x="3076" y="6395"/>
                      <a:pt x="3100" y="6395"/>
                      <a:pt x="3111" y="6382"/>
                    </a:cubicBezTo>
                    <a:lnTo>
                      <a:pt x="3123" y="6382"/>
                    </a:lnTo>
                    <a:cubicBezTo>
                      <a:pt x="3146" y="6371"/>
                      <a:pt x="3157" y="6359"/>
                      <a:pt x="3169" y="6359"/>
                    </a:cubicBezTo>
                    <a:lnTo>
                      <a:pt x="3180" y="6359"/>
                    </a:lnTo>
                    <a:cubicBezTo>
                      <a:pt x="3192" y="6348"/>
                      <a:pt x="3216" y="6336"/>
                      <a:pt x="3227" y="6336"/>
                    </a:cubicBezTo>
                    <a:cubicBezTo>
                      <a:pt x="3227" y="6325"/>
                      <a:pt x="3239" y="6325"/>
                      <a:pt x="3239" y="6325"/>
                    </a:cubicBezTo>
                    <a:cubicBezTo>
                      <a:pt x="3250" y="6313"/>
                      <a:pt x="3273" y="6313"/>
                      <a:pt x="3285" y="6302"/>
                    </a:cubicBezTo>
                    <a:lnTo>
                      <a:pt x="3296" y="6302"/>
                    </a:lnTo>
                    <a:lnTo>
                      <a:pt x="3332" y="6266"/>
                    </a:lnTo>
                    <a:lnTo>
                      <a:pt x="3343" y="6266"/>
                    </a:lnTo>
                    <a:cubicBezTo>
                      <a:pt x="3355" y="6255"/>
                      <a:pt x="3366" y="6255"/>
                      <a:pt x="3378" y="6243"/>
                    </a:cubicBezTo>
                    <a:lnTo>
                      <a:pt x="3389" y="6232"/>
                    </a:lnTo>
                    <a:cubicBezTo>
                      <a:pt x="3401" y="6220"/>
                      <a:pt x="3425" y="6209"/>
                      <a:pt x="3436" y="6209"/>
                    </a:cubicBezTo>
                    <a:lnTo>
                      <a:pt x="3436" y="6197"/>
                    </a:lnTo>
                    <a:cubicBezTo>
                      <a:pt x="3448" y="6186"/>
                      <a:pt x="3459" y="6174"/>
                      <a:pt x="3471" y="6174"/>
                    </a:cubicBezTo>
                    <a:lnTo>
                      <a:pt x="3482" y="6162"/>
                    </a:lnTo>
                    <a:lnTo>
                      <a:pt x="3517" y="6127"/>
                    </a:lnTo>
                    <a:lnTo>
                      <a:pt x="3528" y="6127"/>
                    </a:lnTo>
                    <a:lnTo>
                      <a:pt x="3564" y="6093"/>
                    </a:lnTo>
                    <a:lnTo>
                      <a:pt x="3564" y="6081"/>
                    </a:lnTo>
                    <a:lnTo>
                      <a:pt x="3598" y="6046"/>
                    </a:lnTo>
                    <a:lnTo>
                      <a:pt x="3633" y="6011"/>
                    </a:lnTo>
                    <a:lnTo>
                      <a:pt x="3633" y="6000"/>
                    </a:lnTo>
                    <a:lnTo>
                      <a:pt x="3668" y="5965"/>
                    </a:lnTo>
                    <a:lnTo>
                      <a:pt x="3668" y="5954"/>
                    </a:lnTo>
                    <a:lnTo>
                      <a:pt x="3703" y="5918"/>
                    </a:lnTo>
                    <a:cubicBezTo>
                      <a:pt x="3714" y="5895"/>
                      <a:pt x="3726" y="5884"/>
                      <a:pt x="3726" y="5872"/>
                    </a:cubicBezTo>
                    <a:cubicBezTo>
                      <a:pt x="3726" y="5872"/>
                      <a:pt x="3737" y="5872"/>
                      <a:pt x="3737" y="5861"/>
                    </a:cubicBezTo>
                    <a:cubicBezTo>
                      <a:pt x="3749" y="5849"/>
                      <a:pt x="3749" y="5838"/>
                      <a:pt x="3761" y="5825"/>
                    </a:cubicBezTo>
                    <a:lnTo>
                      <a:pt x="3761" y="5814"/>
                    </a:lnTo>
                    <a:cubicBezTo>
                      <a:pt x="3773" y="5802"/>
                      <a:pt x="3773" y="5791"/>
                      <a:pt x="3784" y="5779"/>
                    </a:cubicBezTo>
                    <a:lnTo>
                      <a:pt x="3784" y="5768"/>
                    </a:lnTo>
                    <a:cubicBezTo>
                      <a:pt x="3796" y="5756"/>
                      <a:pt x="3807" y="5733"/>
                      <a:pt x="3807" y="5721"/>
                    </a:cubicBezTo>
                    <a:lnTo>
                      <a:pt x="3819" y="5709"/>
                    </a:lnTo>
                    <a:cubicBezTo>
                      <a:pt x="3819" y="5698"/>
                      <a:pt x="3830" y="5686"/>
                      <a:pt x="3830" y="5663"/>
                    </a:cubicBezTo>
                    <a:lnTo>
                      <a:pt x="3842" y="5663"/>
                    </a:lnTo>
                    <a:cubicBezTo>
                      <a:pt x="3842" y="5640"/>
                      <a:pt x="3842" y="5629"/>
                      <a:pt x="3853" y="5617"/>
                    </a:cubicBezTo>
                    <a:lnTo>
                      <a:pt x="3853" y="5605"/>
                    </a:lnTo>
                    <a:cubicBezTo>
                      <a:pt x="3865" y="5593"/>
                      <a:pt x="3865" y="5582"/>
                      <a:pt x="3877" y="5559"/>
                    </a:cubicBezTo>
                    <a:lnTo>
                      <a:pt x="3877" y="5547"/>
                    </a:lnTo>
                    <a:cubicBezTo>
                      <a:pt x="3877" y="5536"/>
                      <a:pt x="3889" y="5513"/>
                      <a:pt x="3889" y="5501"/>
                    </a:cubicBezTo>
                    <a:lnTo>
                      <a:pt x="3889" y="5489"/>
                    </a:lnTo>
                    <a:cubicBezTo>
                      <a:pt x="3900" y="5477"/>
                      <a:pt x="3900" y="5466"/>
                      <a:pt x="3900" y="5454"/>
                    </a:cubicBezTo>
                    <a:cubicBezTo>
                      <a:pt x="3912" y="5443"/>
                      <a:pt x="3912" y="5443"/>
                      <a:pt x="3912" y="5431"/>
                    </a:cubicBezTo>
                    <a:cubicBezTo>
                      <a:pt x="3912" y="5420"/>
                      <a:pt x="3912" y="5408"/>
                      <a:pt x="3923" y="5385"/>
                    </a:cubicBezTo>
                    <a:lnTo>
                      <a:pt x="3923" y="5373"/>
                    </a:lnTo>
                    <a:cubicBezTo>
                      <a:pt x="3923" y="5361"/>
                      <a:pt x="3935" y="5338"/>
                      <a:pt x="3935" y="5327"/>
                    </a:cubicBezTo>
                    <a:lnTo>
                      <a:pt x="3935" y="5315"/>
                    </a:lnTo>
                    <a:cubicBezTo>
                      <a:pt x="3935" y="5304"/>
                      <a:pt x="3935" y="5281"/>
                      <a:pt x="3946" y="5268"/>
                    </a:cubicBezTo>
                    <a:lnTo>
                      <a:pt x="3946" y="5257"/>
                    </a:lnTo>
                    <a:lnTo>
                      <a:pt x="3946" y="5211"/>
                    </a:lnTo>
                    <a:cubicBezTo>
                      <a:pt x="3958" y="5199"/>
                      <a:pt x="3958" y="5199"/>
                      <a:pt x="3958" y="5188"/>
                    </a:cubicBezTo>
                    <a:lnTo>
                      <a:pt x="3958" y="5141"/>
                    </a:lnTo>
                    <a:lnTo>
                      <a:pt x="3958" y="5118"/>
                    </a:lnTo>
                    <a:cubicBezTo>
                      <a:pt x="3958" y="5106"/>
                      <a:pt x="3969" y="5095"/>
                      <a:pt x="3969" y="5083"/>
                    </a:cubicBezTo>
                    <a:lnTo>
                      <a:pt x="3969" y="5060"/>
                    </a:lnTo>
                    <a:lnTo>
                      <a:pt x="3969" y="5013"/>
                    </a:lnTo>
                    <a:lnTo>
                      <a:pt x="3969" y="4990"/>
                    </a:lnTo>
                    <a:lnTo>
                      <a:pt x="3969" y="4956"/>
                    </a:lnTo>
                    <a:lnTo>
                      <a:pt x="3969" y="4920"/>
                    </a:lnTo>
                    <a:lnTo>
                      <a:pt x="3969" y="4886"/>
                    </a:lnTo>
                    <a:cubicBezTo>
                      <a:pt x="3969" y="4886"/>
                      <a:pt x="3982" y="4874"/>
                      <a:pt x="3982" y="4863"/>
                    </a:cubicBezTo>
                    <a:lnTo>
                      <a:pt x="3982" y="4816"/>
                    </a:lnTo>
                    <a:lnTo>
                      <a:pt x="3982" y="4793"/>
                    </a:lnTo>
                    <a:cubicBezTo>
                      <a:pt x="3982" y="4781"/>
                      <a:pt x="3969" y="4770"/>
                      <a:pt x="3969" y="4758"/>
                    </a:cubicBezTo>
                    <a:lnTo>
                      <a:pt x="3969" y="4711"/>
                    </a:lnTo>
                    <a:lnTo>
                      <a:pt x="3969" y="4688"/>
                    </a:lnTo>
                    <a:lnTo>
                      <a:pt x="3969" y="4619"/>
                    </a:lnTo>
                    <a:lnTo>
                      <a:pt x="3969" y="4607"/>
                    </a:lnTo>
                    <a:lnTo>
                      <a:pt x="3969" y="4572"/>
                    </a:lnTo>
                    <a:lnTo>
                      <a:pt x="3969" y="4561"/>
                    </a:lnTo>
                    <a:cubicBezTo>
                      <a:pt x="3969" y="4538"/>
                      <a:pt x="3958" y="4515"/>
                      <a:pt x="3958" y="4491"/>
                    </a:cubicBezTo>
                    <a:lnTo>
                      <a:pt x="3958" y="4479"/>
                    </a:lnTo>
                    <a:cubicBezTo>
                      <a:pt x="3958" y="4445"/>
                      <a:pt x="3946" y="4399"/>
                      <a:pt x="3946" y="4352"/>
                    </a:cubicBezTo>
                    <a:cubicBezTo>
                      <a:pt x="3726" y="246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70"/>
              <p:cNvSpPr/>
              <p:nvPr/>
            </p:nvSpPr>
            <p:spPr>
              <a:xfrm>
                <a:off x="4216987" y="3487709"/>
                <a:ext cx="68732" cy="75672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4631" extrusionOk="0">
                    <a:moveTo>
                      <a:pt x="1636" y="1"/>
                    </a:moveTo>
                    <a:cubicBezTo>
                      <a:pt x="1636" y="1"/>
                      <a:pt x="0" y="2855"/>
                      <a:pt x="580" y="4085"/>
                    </a:cubicBezTo>
                    <a:cubicBezTo>
                      <a:pt x="615" y="4143"/>
                      <a:pt x="638" y="4201"/>
                      <a:pt x="684" y="4248"/>
                    </a:cubicBezTo>
                    <a:cubicBezTo>
                      <a:pt x="697" y="4259"/>
                      <a:pt x="697" y="4271"/>
                      <a:pt x="708" y="4282"/>
                    </a:cubicBezTo>
                    <a:cubicBezTo>
                      <a:pt x="708" y="4282"/>
                      <a:pt x="708" y="4294"/>
                      <a:pt x="720" y="4294"/>
                    </a:cubicBezTo>
                    <a:cubicBezTo>
                      <a:pt x="720" y="4305"/>
                      <a:pt x="731" y="4305"/>
                      <a:pt x="743" y="4317"/>
                    </a:cubicBezTo>
                    <a:lnTo>
                      <a:pt x="743" y="4328"/>
                    </a:lnTo>
                    <a:cubicBezTo>
                      <a:pt x="777" y="4364"/>
                      <a:pt x="813" y="4387"/>
                      <a:pt x="847" y="4421"/>
                    </a:cubicBezTo>
                    <a:lnTo>
                      <a:pt x="859" y="4421"/>
                    </a:lnTo>
                    <a:cubicBezTo>
                      <a:pt x="870" y="4433"/>
                      <a:pt x="882" y="4433"/>
                      <a:pt x="893" y="4445"/>
                    </a:cubicBezTo>
                    <a:lnTo>
                      <a:pt x="893" y="4457"/>
                    </a:lnTo>
                    <a:cubicBezTo>
                      <a:pt x="905" y="4457"/>
                      <a:pt x="917" y="4468"/>
                      <a:pt x="929" y="4468"/>
                    </a:cubicBezTo>
                    <a:lnTo>
                      <a:pt x="940" y="4480"/>
                    </a:lnTo>
                    <a:cubicBezTo>
                      <a:pt x="952" y="4480"/>
                      <a:pt x="963" y="4491"/>
                      <a:pt x="975" y="4491"/>
                    </a:cubicBezTo>
                    <a:cubicBezTo>
                      <a:pt x="975" y="4503"/>
                      <a:pt x="975" y="4503"/>
                      <a:pt x="986" y="4503"/>
                    </a:cubicBezTo>
                    <a:cubicBezTo>
                      <a:pt x="998" y="4503"/>
                      <a:pt x="1009" y="4514"/>
                      <a:pt x="1033" y="4526"/>
                    </a:cubicBezTo>
                    <a:cubicBezTo>
                      <a:pt x="1045" y="4526"/>
                      <a:pt x="1056" y="4537"/>
                      <a:pt x="1079" y="4537"/>
                    </a:cubicBezTo>
                    <a:cubicBezTo>
                      <a:pt x="1079" y="4537"/>
                      <a:pt x="1079" y="4549"/>
                      <a:pt x="1091" y="4549"/>
                    </a:cubicBezTo>
                    <a:cubicBezTo>
                      <a:pt x="1102" y="4549"/>
                      <a:pt x="1114" y="4561"/>
                      <a:pt x="1125" y="4561"/>
                    </a:cubicBezTo>
                    <a:lnTo>
                      <a:pt x="1137" y="4561"/>
                    </a:lnTo>
                    <a:cubicBezTo>
                      <a:pt x="1149" y="4573"/>
                      <a:pt x="1161" y="4573"/>
                      <a:pt x="1172" y="4573"/>
                    </a:cubicBezTo>
                    <a:cubicBezTo>
                      <a:pt x="1184" y="4573"/>
                      <a:pt x="1184" y="4584"/>
                      <a:pt x="1195" y="4584"/>
                    </a:cubicBezTo>
                    <a:cubicBezTo>
                      <a:pt x="1207" y="4584"/>
                      <a:pt x="1218" y="4584"/>
                      <a:pt x="1230" y="4596"/>
                    </a:cubicBezTo>
                    <a:lnTo>
                      <a:pt x="1241" y="4596"/>
                    </a:lnTo>
                    <a:cubicBezTo>
                      <a:pt x="1265" y="4596"/>
                      <a:pt x="1288" y="4607"/>
                      <a:pt x="1300" y="4607"/>
                    </a:cubicBezTo>
                    <a:lnTo>
                      <a:pt x="1311" y="4607"/>
                    </a:lnTo>
                    <a:cubicBezTo>
                      <a:pt x="1323" y="4607"/>
                      <a:pt x="1346" y="4619"/>
                      <a:pt x="1357" y="4619"/>
                    </a:cubicBezTo>
                    <a:lnTo>
                      <a:pt x="1416" y="4619"/>
                    </a:lnTo>
                    <a:cubicBezTo>
                      <a:pt x="1427" y="4619"/>
                      <a:pt x="1439" y="4630"/>
                      <a:pt x="1439" y="4630"/>
                    </a:cubicBezTo>
                    <a:lnTo>
                      <a:pt x="1845" y="4630"/>
                    </a:lnTo>
                    <a:lnTo>
                      <a:pt x="1857" y="4619"/>
                    </a:lnTo>
                    <a:lnTo>
                      <a:pt x="1927" y="4619"/>
                    </a:lnTo>
                    <a:cubicBezTo>
                      <a:pt x="1938" y="4607"/>
                      <a:pt x="1961" y="4607"/>
                      <a:pt x="1984" y="4607"/>
                    </a:cubicBezTo>
                    <a:cubicBezTo>
                      <a:pt x="2007" y="4596"/>
                      <a:pt x="2019" y="4596"/>
                      <a:pt x="2043" y="4596"/>
                    </a:cubicBezTo>
                    <a:cubicBezTo>
                      <a:pt x="2043" y="4596"/>
                      <a:pt x="2054" y="4596"/>
                      <a:pt x="2054" y="4584"/>
                    </a:cubicBezTo>
                    <a:lnTo>
                      <a:pt x="2089" y="4584"/>
                    </a:lnTo>
                    <a:cubicBezTo>
                      <a:pt x="2100" y="4584"/>
                      <a:pt x="2100" y="4573"/>
                      <a:pt x="2112" y="4573"/>
                    </a:cubicBezTo>
                    <a:cubicBezTo>
                      <a:pt x="2123" y="4573"/>
                      <a:pt x="2135" y="4573"/>
                      <a:pt x="2147" y="4561"/>
                    </a:cubicBezTo>
                    <a:lnTo>
                      <a:pt x="2159" y="4561"/>
                    </a:lnTo>
                    <a:cubicBezTo>
                      <a:pt x="2170" y="4549"/>
                      <a:pt x="2182" y="4549"/>
                      <a:pt x="2193" y="4549"/>
                    </a:cubicBezTo>
                    <a:cubicBezTo>
                      <a:pt x="2205" y="4549"/>
                      <a:pt x="2205" y="4537"/>
                      <a:pt x="2205" y="4537"/>
                    </a:cubicBezTo>
                    <a:cubicBezTo>
                      <a:pt x="2228" y="4537"/>
                      <a:pt x="2239" y="4526"/>
                      <a:pt x="2251" y="4526"/>
                    </a:cubicBezTo>
                    <a:lnTo>
                      <a:pt x="2263" y="4514"/>
                    </a:lnTo>
                    <a:cubicBezTo>
                      <a:pt x="2275" y="4514"/>
                      <a:pt x="2286" y="4503"/>
                      <a:pt x="2298" y="4503"/>
                    </a:cubicBezTo>
                    <a:cubicBezTo>
                      <a:pt x="2309" y="4491"/>
                      <a:pt x="2309" y="4491"/>
                      <a:pt x="2321" y="4491"/>
                    </a:cubicBezTo>
                    <a:cubicBezTo>
                      <a:pt x="2321" y="4491"/>
                      <a:pt x="2332" y="4480"/>
                      <a:pt x="2344" y="4480"/>
                    </a:cubicBezTo>
                    <a:cubicBezTo>
                      <a:pt x="2344" y="4468"/>
                      <a:pt x="2355" y="4468"/>
                      <a:pt x="2355" y="4468"/>
                    </a:cubicBezTo>
                    <a:cubicBezTo>
                      <a:pt x="2367" y="4457"/>
                      <a:pt x="2379" y="4457"/>
                      <a:pt x="2379" y="4445"/>
                    </a:cubicBezTo>
                    <a:lnTo>
                      <a:pt x="2402" y="4445"/>
                    </a:lnTo>
                    <a:cubicBezTo>
                      <a:pt x="2402" y="4433"/>
                      <a:pt x="2414" y="4433"/>
                      <a:pt x="2425" y="4421"/>
                    </a:cubicBezTo>
                    <a:cubicBezTo>
                      <a:pt x="2425" y="4421"/>
                      <a:pt x="2437" y="4421"/>
                      <a:pt x="2437" y="4410"/>
                    </a:cubicBezTo>
                    <a:cubicBezTo>
                      <a:pt x="2448" y="4410"/>
                      <a:pt x="2460" y="4398"/>
                      <a:pt x="2471" y="4387"/>
                    </a:cubicBezTo>
                    <a:lnTo>
                      <a:pt x="2484" y="4375"/>
                    </a:lnTo>
                    <a:lnTo>
                      <a:pt x="2507" y="4352"/>
                    </a:lnTo>
                    <a:lnTo>
                      <a:pt x="2518" y="4341"/>
                    </a:lnTo>
                    <a:cubicBezTo>
                      <a:pt x="2518" y="4341"/>
                      <a:pt x="2530" y="4328"/>
                      <a:pt x="2541" y="4328"/>
                    </a:cubicBezTo>
                    <a:cubicBezTo>
                      <a:pt x="2541" y="4317"/>
                      <a:pt x="2541" y="4317"/>
                      <a:pt x="2553" y="4305"/>
                    </a:cubicBezTo>
                    <a:lnTo>
                      <a:pt x="2564" y="4294"/>
                    </a:lnTo>
                    <a:lnTo>
                      <a:pt x="2576" y="4282"/>
                    </a:lnTo>
                    <a:cubicBezTo>
                      <a:pt x="2587" y="4271"/>
                      <a:pt x="2587" y="4259"/>
                      <a:pt x="2600" y="4248"/>
                    </a:cubicBezTo>
                    <a:cubicBezTo>
                      <a:pt x="2611" y="4236"/>
                      <a:pt x="2623" y="4224"/>
                      <a:pt x="2634" y="4201"/>
                    </a:cubicBezTo>
                    <a:cubicBezTo>
                      <a:pt x="2646" y="4189"/>
                      <a:pt x="2646" y="4178"/>
                      <a:pt x="2657" y="4166"/>
                    </a:cubicBezTo>
                    <a:lnTo>
                      <a:pt x="2657" y="4155"/>
                    </a:lnTo>
                    <a:lnTo>
                      <a:pt x="2680" y="4132"/>
                    </a:lnTo>
                    <a:lnTo>
                      <a:pt x="2680" y="4120"/>
                    </a:lnTo>
                    <a:cubicBezTo>
                      <a:pt x="2692" y="4108"/>
                      <a:pt x="2692" y="4096"/>
                      <a:pt x="2692" y="4085"/>
                    </a:cubicBezTo>
                    <a:cubicBezTo>
                      <a:pt x="2704" y="4085"/>
                      <a:pt x="2704" y="4073"/>
                      <a:pt x="2704" y="4073"/>
                    </a:cubicBezTo>
                    <a:cubicBezTo>
                      <a:pt x="2704" y="4062"/>
                      <a:pt x="2716" y="4050"/>
                      <a:pt x="2716" y="4039"/>
                    </a:cubicBezTo>
                    <a:lnTo>
                      <a:pt x="2727" y="4027"/>
                    </a:lnTo>
                    <a:cubicBezTo>
                      <a:pt x="2727" y="4016"/>
                      <a:pt x="2739" y="4004"/>
                      <a:pt x="2739" y="3992"/>
                    </a:cubicBezTo>
                    <a:lnTo>
                      <a:pt x="2739" y="3980"/>
                    </a:lnTo>
                    <a:cubicBezTo>
                      <a:pt x="2750" y="3969"/>
                      <a:pt x="2750" y="3957"/>
                      <a:pt x="2750" y="3946"/>
                    </a:cubicBezTo>
                    <a:cubicBezTo>
                      <a:pt x="2750" y="3934"/>
                      <a:pt x="2762" y="3934"/>
                      <a:pt x="2762" y="3934"/>
                    </a:cubicBezTo>
                    <a:lnTo>
                      <a:pt x="2762" y="3900"/>
                    </a:lnTo>
                    <a:lnTo>
                      <a:pt x="2773" y="3888"/>
                    </a:lnTo>
                    <a:cubicBezTo>
                      <a:pt x="2773" y="3876"/>
                      <a:pt x="2773" y="3864"/>
                      <a:pt x="2785" y="3853"/>
                    </a:cubicBezTo>
                    <a:lnTo>
                      <a:pt x="2785" y="3841"/>
                    </a:lnTo>
                    <a:cubicBezTo>
                      <a:pt x="2785" y="3818"/>
                      <a:pt x="2785" y="3807"/>
                      <a:pt x="2796" y="3795"/>
                    </a:cubicBezTo>
                    <a:lnTo>
                      <a:pt x="2796" y="3784"/>
                    </a:lnTo>
                    <a:lnTo>
                      <a:pt x="2796" y="3737"/>
                    </a:lnTo>
                    <a:lnTo>
                      <a:pt x="2808" y="3725"/>
                    </a:lnTo>
                    <a:lnTo>
                      <a:pt x="2808" y="3691"/>
                    </a:lnTo>
                    <a:lnTo>
                      <a:pt x="2808" y="3679"/>
                    </a:lnTo>
                    <a:cubicBezTo>
                      <a:pt x="2808" y="3667"/>
                      <a:pt x="2808" y="3644"/>
                      <a:pt x="2820" y="3632"/>
                    </a:cubicBezTo>
                    <a:lnTo>
                      <a:pt x="2820" y="3621"/>
                    </a:lnTo>
                    <a:lnTo>
                      <a:pt x="2820" y="3575"/>
                    </a:lnTo>
                    <a:lnTo>
                      <a:pt x="2820" y="3459"/>
                    </a:lnTo>
                    <a:lnTo>
                      <a:pt x="2820" y="3400"/>
                    </a:lnTo>
                    <a:lnTo>
                      <a:pt x="2820" y="3343"/>
                    </a:lnTo>
                    <a:lnTo>
                      <a:pt x="2820" y="3284"/>
                    </a:lnTo>
                    <a:cubicBezTo>
                      <a:pt x="2820" y="3227"/>
                      <a:pt x="2808" y="3157"/>
                      <a:pt x="2808" y="3098"/>
                    </a:cubicBezTo>
                    <a:cubicBezTo>
                      <a:pt x="2646" y="1752"/>
                      <a:pt x="1636" y="1"/>
                      <a:pt x="1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70"/>
              <p:cNvSpPr/>
              <p:nvPr/>
            </p:nvSpPr>
            <p:spPr>
              <a:xfrm>
                <a:off x="4597498" y="3488156"/>
                <a:ext cx="74934" cy="89382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631" extrusionOk="0">
                    <a:moveTo>
                      <a:pt x="1602" y="1"/>
                    </a:moveTo>
                    <a:cubicBezTo>
                      <a:pt x="1602" y="1"/>
                      <a:pt x="0" y="2797"/>
                      <a:pt x="522" y="4039"/>
                    </a:cubicBezTo>
                    <a:cubicBezTo>
                      <a:pt x="534" y="4050"/>
                      <a:pt x="534" y="4073"/>
                      <a:pt x="545" y="4085"/>
                    </a:cubicBezTo>
                    <a:cubicBezTo>
                      <a:pt x="580" y="4143"/>
                      <a:pt x="604" y="4201"/>
                      <a:pt x="650" y="4248"/>
                    </a:cubicBezTo>
                    <a:cubicBezTo>
                      <a:pt x="650" y="4259"/>
                      <a:pt x="661" y="4271"/>
                      <a:pt x="673" y="4282"/>
                    </a:cubicBezTo>
                    <a:lnTo>
                      <a:pt x="673" y="4294"/>
                    </a:lnTo>
                    <a:cubicBezTo>
                      <a:pt x="684" y="4294"/>
                      <a:pt x="696" y="4305"/>
                      <a:pt x="708" y="4317"/>
                    </a:cubicBezTo>
                    <a:cubicBezTo>
                      <a:pt x="743" y="4352"/>
                      <a:pt x="777" y="4387"/>
                      <a:pt x="813" y="4410"/>
                    </a:cubicBezTo>
                    <a:cubicBezTo>
                      <a:pt x="813" y="4421"/>
                      <a:pt x="813" y="4421"/>
                      <a:pt x="824" y="4421"/>
                    </a:cubicBezTo>
                    <a:lnTo>
                      <a:pt x="847" y="4445"/>
                    </a:lnTo>
                    <a:lnTo>
                      <a:pt x="859" y="4445"/>
                    </a:lnTo>
                    <a:cubicBezTo>
                      <a:pt x="870" y="4457"/>
                      <a:pt x="882" y="4457"/>
                      <a:pt x="893" y="4468"/>
                    </a:cubicBezTo>
                    <a:lnTo>
                      <a:pt x="905" y="4480"/>
                    </a:lnTo>
                    <a:cubicBezTo>
                      <a:pt x="917" y="4480"/>
                      <a:pt x="929" y="4491"/>
                      <a:pt x="940" y="4491"/>
                    </a:cubicBezTo>
                    <a:lnTo>
                      <a:pt x="940" y="4503"/>
                    </a:lnTo>
                    <a:cubicBezTo>
                      <a:pt x="963" y="4503"/>
                      <a:pt x="975" y="4514"/>
                      <a:pt x="986" y="4514"/>
                    </a:cubicBezTo>
                    <a:lnTo>
                      <a:pt x="998" y="4526"/>
                    </a:lnTo>
                    <a:cubicBezTo>
                      <a:pt x="1009" y="4526"/>
                      <a:pt x="1021" y="4537"/>
                      <a:pt x="1033" y="4537"/>
                    </a:cubicBezTo>
                    <a:cubicBezTo>
                      <a:pt x="1045" y="4537"/>
                      <a:pt x="1045" y="4537"/>
                      <a:pt x="1056" y="4549"/>
                    </a:cubicBezTo>
                    <a:cubicBezTo>
                      <a:pt x="1068" y="4549"/>
                      <a:pt x="1079" y="4549"/>
                      <a:pt x="1091" y="4561"/>
                    </a:cubicBezTo>
                    <a:lnTo>
                      <a:pt x="1102" y="4561"/>
                    </a:lnTo>
                    <a:cubicBezTo>
                      <a:pt x="1114" y="4561"/>
                      <a:pt x="1125" y="4573"/>
                      <a:pt x="1137" y="4573"/>
                    </a:cubicBezTo>
                    <a:cubicBezTo>
                      <a:pt x="1149" y="4573"/>
                      <a:pt x="1149" y="4573"/>
                      <a:pt x="1149" y="4584"/>
                    </a:cubicBezTo>
                    <a:lnTo>
                      <a:pt x="1195" y="4584"/>
                    </a:lnTo>
                    <a:cubicBezTo>
                      <a:pt x="1195" y="4596"/>
                      <a:pt x="1207" y="4596"/>
                      <a:pt x="1207" y="4596"/>
                    </a:cubicBezTo>
                    <a:cubicBezTo>
                      <a:pt x="1230" y="4596"/>
                      <a:pt x="1241" y="4596"/>
                      <a:pt x="1265" y="4607"/>
                    </a:cubicBezTo>
                    <a:cubicBezTo>
                      <a:pt x="1288" y="4607"/>
                      <a:pt x="1300" y="4607"/>
                      <a:pt x="1323" y="4619"/>
                    </a:cubicBezTo>
                    <a:lnTo>
                      <a:pt x="1404" y="4619"/>
                    </a:lnTo>
                    <a:cubicBezTo>
                      <a:pt x="1416" y="4630"/>
                      <a:pt x="1427" y="4630"/>
                      <a:pt x="1450" y="4630"/>
                    </a:cubicBezTo>
                    <a:lnTo>
                      <a:pt x="1764" y="4630"/>
                    </a:lnTo>
                    <a:cubicBezTo>
                      <a:pt x="1775" y="4630"/>
                      <a:pt x="1787" y="4630"/>
                      <a:pt x="1798" y="4619"/>
                    </a:cubicBezTo>
                    <a:lnTo>
                      <a:pt x="1891" y="4619"/>
                    </a:lnTo>
                    <a:cubicBezTo>
                      <a:pt x="1903" y="4607"/>
                      <a:pt x="1927" y="4607"/>
                      <a:pt x="1950" y="4607"/>
                    </a:cubicBezTo>
                    <a:cubicBezTo>
                      <a:pt x="1961" y="4596"/>
                      <a:pt x="1984" y="4596"/>
                      <a:pt x="1996" y="4596"/>
                    </a:cubicBezTo>
                    <a:cubicBezTo>
                      <a:pt x="2007" y="4596"/>
                      <a:pt x="2007" y="4584"/>
                      <a:pt x="2019" y="4584"/>
                    </a:cubicBezTo>
                    <a:cubicBezTo>
                      <a:pt x="2030" y="4584"/>
                      <a:pt x="2043" y="4584"/>
                      <a:pt x="2054" y="4573"/>
                    </a:cubicBezTo>
                    <a:lnTo>
                      <a:pt x="2077" y="4573"/>
                    </a:lnTo>
                    <a:cubicBezTo>
                      <a:pt x="2089" y="4573"/>
                      <a:pt x="2100" y="4561"/>
                      <a:pt x="2100" y="4561"/>
                    </a:cubicBezTo>
                    <a:lnTo>
                      <a:pt x="2123" y="4561"/>
                    </a:lnTo>
                    <a:cubicBezTo>
                      <a:pt x="2135" y="4549"/>
                      <a:pt x="2147" y="4549"/>
                      <a:pt x="2159" y="4549"/>
                    </a:cubicBezTo>
                    <a:cubicBezTo>
                      <a:pt x="2159" y="4537"/>
                      <a:pt x="2170" y="4537"/>
                      <a:pt x="2170" y="4537"/>
                    </a:cubicBezTo>
                    <a:cubicBezTo>
                      <a:pt x="2193" y="4537"/>
                      <a:pt x="2205" y="4526"/>
                      <a:pt x="2216" y="4514"/>
                    </a:cubicBezTo>
                    <a:lnTo>
                      <a:pt x="2228" y="4514"/>
                    </a:lnTo>
                    <a:cubicBezTo>
                      <a:pt x="2239" y="4514"/>
                      <a:pt x="2251" y="4503"/>
                      <a:pt x="2263" y="4503"/>
                    </a:cubicBezTo>
                    <a:cubicBezTo>
                      <a:pt x="2263" y="4491"/>
                      <a:pt x="2275" y="4491"/>
                      <a:pt x="2275" y="4491"/>
                    </a:cubicBezTo>
                    <a:cubicBezTo>
                      <a:pt x="2286" y="4480"/>
                      <a:pt x="2298" y="4480"/>
                      <a:pt x="2309" y="4468"/>
                    </a:cubicBezTo>
                    <a:lnTo>
                      <a:pt x="2321" y="4468"/>
                    </a:lnTo>
                    <a:cubicBezTo>
                      <a:pt x="2332" y="4457"/>
                      <a:pt x="2344" y="4457"/>
                      <a:pt x="2344" y="4445"/>
                    </a:cubicBezTo>
                    <a:cubicBezTo>
                      <a:pt x="2355" y="4445"/>
                      <a:pt x="2355" y="4445"/>
                      <a:pt x="2355" y="4433"/>
                    </a:cubicBezTo>
                    <a:cubicBezTo>
                      <a:pt x="2367" y="4433"/>
                      <a:pt x="2379" y="4421"/>
                      <a:pt x="2391" y="4421"/>
                    </a:cubicBezTo>
                    <a:cubicBezTo>
                      <a:pt x="2391" y="4421"/>
                      <a:pt x="2391" y="4410"/>
                      <a:pt x="2402" y="4410"/>
                    </a:cubicBezTo>
                    <a:cubicBezTo>
                      <a:pt x="2414" y="4398"/>
                      <a:pt x="2425" y="4398"/>
                      <a:pt x="2437" y="4387"/>
                    </a:cubicBezTo>
                    <a:lnTo>
                      <a:pt x="2437" y="4375"/>
                    </a:lnTo>
                    <a:cubicBezTo>
                      <a:pt x="2448" y="4364"/>
                      <a:pt x="2460" y="4364"/>
                      <a:pt x="2471" y="4352"/>
                    </a:cubicBezTo>
                    <a:cubicBezTo>
                      <a:pt x="2471" y="4352"/>
                      <a:pt x="2471" y="4341"/>
                      <a:pt x="2484" y="4341"/>
                    </a:cubicBezTo>
                    <a:cubicBezTo>
                      <a:pt x="2484" y="4341"/>
                      <a:pt x="2495" y="4329"/>
                      <a:pt x="2495" y="4317"/>
                    </a:cubicBezTo>
                    <a:cubicBezTo>
                      <a:pt x="2507" y="4317"/>
                      <a:pt x="2507" y="4317"/>
                      <a:pt x="2507" y="4305"/>
                    </a:cubicBezTo>
                    <a:cubicBezTo>
                      <a:pt x="2518" y="4305"/>
                      <a:pt x="2518" y="4294"/>
                      <a:pt x="2530" y="4282"/>
                    </a:cubicBezTo>
                    <a:cubicBezTo>
                      <a:pt x="2530" y="4282"/>
                      <a:pt x="2541" y="4282"/>
                      <a:pt x="2541" y="4271"/>
                    </a:cubicBezTo>
                    <a:cubicBezTo>
                      <a:pt x="2553" y="4271"/>
                      <a:pt x="2553" y="4259"/>
                      <a:pt x="2564" y="4248"/>
                    </a:cubicBezTo>
                    <a:lnTo>
                      <a:pt x="2564" y="4236"/>
                    </a:lnTo>
                    <a:cubicBezTo>
                      <a:pt x="2576" y="4225"/>
                      <a:pt x="2587" y="4213"/>
                      <a:pt x="2587" y="4201"/>
                    </a:cubicBezTo>
                    <a:lnTo>
                      <a:pt x="2600" y="4201"/>
                    </a:lnTo>
                    <a:cubicBezTo>
                      <a:pt x="2600" y="4189"/>
                      <a:pt x="2611" y="4178"/>
                      <a:pt x="2623" y="4166"/>
                    </a:cubicBezTo>
                    <a:lnTo>
                      <a:pt x="2623" y="4155"/>
                    </a:lnTo>
                    <a:cubicBezTo>
                      <a:pt x="2634" y="4143"/>
                      <a:pt x="2634" y="4132"/>
                      <a:pt x="2634" y="4132"/>
                    </a:cubicBezTo>
                    <a:cubicBezTo>
                      <a:pt x="2646" y="4120"/>
                      <a:pt x="2646" y="4120"/>
                      <a:pt x="2646" y="4109"/>
                    </a:cubicBezTo>
                    <a:cubicBezTo>
                      <a:pt x="2646" y="4109"/>
                      <a:pt x="2657" y="4096"/>
                      <a:pt x="2657" y="4085"/>
                    </a:cubicBezTo>
                    <a:lnTo>
                      <a:pt x="2669" y="4073"/>
                    </a:lnTo>
                    <a:cubicBezTo>
                      <a:pt x="2669" y="4062"/>
                      <a:pt x="2680" y="4050"/>
                      <a:pt x="2680" y="4039"/>
                    </a:cubicBezTo>
                    <a:lnTo>
                      <a:pt x="2680" y="4027"/>
                    </a:lnTo>
                    <a:cubicBezTo>
                      <a:pt x="2692" y="4016"/>
                      <a:pt x="2692" y="4004"/>
                      <a:pt x="2704" y="3993"/>
                    </a:cubicBezTo>
                    <a:lnTo>
                      <a:pt x="2704" y="3980"/>
                    </a:lnTo>
                    <a:cubicBezTo>
                      <a:pt x="2704" y="3969"/>
                      <a:pt x="2716" y="3957"/>
                      <a:pt x="2716" y="3946"/>
                    </a:cubicBezTo>
                    <a:lnTo>
                      <a:pt x="2716" y="3923"/>
                    </a:lnTo>
                    <a:cubicBezTo>
                      <a:pt x="2727" y="3923"/>
                      <a:pt x="2727" y="3911"/>
                      <a:pt x="2727" y="3900"/>
                    </a:cubicBezTo>
                    <a:cubicBezTo>
                      <a:pt x="2727" y="3888"/>
                      <a:pt x="2739" y="3888"/>
                      <a:pt x="2739" y="3876"/>
                    </a:cubicBezTo>
                    <a:lnTo>
                      <a:pt x="2739" y="3841"/>
                    </a:lnTo>
                    <a:cubicBezTo>
                      <a:pt x="2739" y="3841"/>
                      <a:pt x="2750" y="3841"/>
                      <a:pt x="2750" y="3830"/>
                    </a:cubicBezTo>
                    <a:lnTo>
                      <a:pt x="2750" y="3784"/>
                    </a:lnTo>
                    <a:cubicBezTo>
                      <a:pt x="2762" y="3772"/>
                      <a:pt x="2762" y="3748"/>
                      <a:pt x="2762" y="3737"/>
                    </a:cubicBezTo>
                    <a:lnTo>
                      <a:pt x="2762" y="3725"/>
                    </a:lnTo>
                    <a:cubicBezTo>
                      <a:pt x="2773" y="3714"/>
                      <a:pt x="2773" y="3702"/>
                      <a:pt x="2773" y="3691"/>
                    </a:cubicBezTo>
                    <a:lnTo>
                      <a:pt x="2773" y="3668"/>
                    </a:lnTo>
                    <a:lnTo>
                      <a:pt x="2773" y="3632"/>
                    </a:lnTo>
                    <a:lnTo>
                      <a:pt x="2773" y="3621"/>
                    </a:lnTo>
                    <a:cubicBezTo>
                      <a:pt x="2785" y="3609"/>
                      <a:pt x="2785" y="3586"/>
                      <a:pt x="2785" y="3575"/>
                    </a:cubicBezTo>
                    <a:lnTo>
                      <a:pt x="2785" y="3563"/>
                    </a:lnTo>
                    <a:lnTo>
                      <a:pt x="2785" y="3459"/>
                    </a:lnTo>
                    <a:lnTo>
                      <a:pt x="2785" y="3400"/>
                    </a:lnTo>
                    <a:lnTo>
                      <a:pt x="2785" y="3389"/>
                    </a:lnTo>
                    <a:lnTo>
                      <a:pt x="2785" y="3343"/>
                    </a:lnTo>
                    <a:lnTo>
                      <a:pt x="2785" y="3331"/>
                    </a:lnTo>
                    <a:lnTo>
                      <a:pt x="2785" y="3284"/>
                    </a:lnTo>
                    <a:cubicBezTo>
                      <a:pt x="2773" y="3215"/>
                      <a:pt x="2773" y="3157"/>
                      <a:pt x="2762" y="3099"/>
                    </a:cubicBezTo>
                    <a:cubicBezTo>
                      <a:pt x="2611" y="1752"/>
                      <a:pt x="1602" y="1"/>
                      <a:pt x="1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70"/>
              <p:cNvSpPr/>
              <p:nvPr/>
            </p:nvSpPr>
            <p:spPr>
              <a:xfrm>
                <a:off x="4615373" y="2958222"/>
                <a:ext cx="293337" cy="235495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9040" extrusionOk="0">
                    <a:moveTo>
                      <a:pt x="5199" y="1"/>
                    </a:moveTo>
                    <a:cubicBezTo>
                      <a:pt x="5199" y="1"/>
                      <a:pt x="0" y="9040"/>
                      <a:pt x="5199" y="9040"/>
                    </a:cubicBezTo>
                    <a:cubicBezTo>
                      <a:pt x="10397" y="9040"/>
                      <a:pt x="5199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70"/>
              <p:cNvSpPr/>
              <p:nvPr/>
            </p:nvSpPr>
            <p:spPr>
              <a:xfrm>
                <a:off x="4729493" y="2962652"/>
                <a:ext cx="212410" cy="231064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896" extrusionOk="0">
                    <a:moveTo>
                      <a:pt x="3772" y="1"/>
                    </a:moveTo>
                    <a:cubicBezTo>
                      <a:pt x="4492" y="2334"/>
                      <a:pt x="4572" y="4747"/>
                      <a:pt x="1892" y="4747"/>
                    </a:cubicBezTo>
                    <a:cubicBezTo>
                      <a:pt x="952" y="4747"/>
                      <a:pt x="348" y="4446"/>
                      <a:pt x="0" y="3958"/>
                    </a:cubicBezTo>
                    <a:lnTo>
                      <a:pt x="0" y="3958"/>
                    </a:lnTo>
                    <a:cubicBezTo>
                      <a:pt x="116" y="5095"/>
                      <a:pt x="743" y="5896"/>
                      <a:pt x="2287" y="5896"/>
                    </a:cubicBezTo>
                    <a:cubicBezTo>
                      <a:pt x="5420" y="5896"/>
                      <a:pt x="4781" y="2612"/>
                      <a:pt x="3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70"/>
              <p:cNvSpPr/>
              <p:nvPr/>
            </p:nvSpPr>
            <p:spPr>
              <a:xfrm>
                <a:off x="4753594" y="2958223"/>
                <a:ext cx="67799" cy="116747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979" extrusionOk="0">
                    <a:moveTo>
                      <a:pt x="1225" y="0"/>
                    </a:moveTo>
                    <a:cubicBezTo>
                      <a:pt x="888" y="0"/>
                      <a:pt x="471" y="555"/>
                      <a:pt x="244" y="1310"/>
                    </a:cubicBezTo>
                    <a:cubicBezTo>
                      <a:pt x="1" y="2122"/>
                      <a:pt x="94" y="2864"/>
                      <a:pt x="442" y="2968"/>
                    </a:cubicBezTo>
                    <a:cubicBezTo>
                      <a:pt x="466" y="2975"/>
                      <a:pt x="491" y="2978"/>
                      <a:pt x="516" y="2978"/>
                    </a:cubicBezTo>
                    <a:cubicBezTo>
                      <a:pt x="845" y="2978"/>
                      <a:pt x="1272" y="2434"/>
                      <a:pt x="1497" y="1669"/>
                    </a:cubicBezTo>
                    <a:cubicBezTo>
                      <a:pt x="1729" y="856"/>
                      <a:pt x="1649" y="114"/>
                      <a:pt x="1300" y="10"/>
                    </a:cubicBezTo>
                    <a:cubicBezTo>
                      <a:pt x="1276" y="3"/>
                      <a:pt x="1251" y="0"/>
                      <a:pt x="12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70"/>
              <p:cNvSpPr/>
              <p:nvPr/>
            </p:nvSpPr>
            <p:spPr>
              <a:xfrm>
                <a:off x="4237231" y="2912963"/>
                <a:ext cx="293337" cy="255597"/>
              </a:xfrm>
              <a:custGeom>
                <a:avLst/>
                <a:gdLst/>
                <a:ahLst/>
                <a:cxnLst/>
                <a:rect l="l" t="t" r="r" b="b"/>
                <a:pathLst>
                  <a:path w="7485" h="6522" extrusionOk="0">
                    <a:moveTo>
                      <a:pt x="3748" y="0"/>
                    </a:moveTo>
                    <a:cubicBezTo>
                      <a:pt x="3748" y="0"/>
                      <a:pt x="1" y="6522"/>
                      <a:pt x="3748" y="6522"/>
                    </a:cubicBezTo>
                    <a:cubicBezTo>
                      <a:pt x="7485" y="6522"/>
                      <a:pt x="3748" y="0"/>
                      <a:pt x="37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70"/>
              <p:cNvSpPr/>
              <p:nvPr/>
            </p:nvSpPr>
            <p:spPr>
              <a:xfrm>
                <a:off x="4319099" y="3002081"/>
                <a:ext cx="153272" cy="166479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4248" extrusionOk="0">
                    <a:moveTo>
                      <a:pt x="2727" y="1"/>
                    </a:moveTo>
                    <a:lnTo>
                      <a:pt x="2727" y="1"/>
                    </a:lnTo>
                    <a:cubicBezTo>
                      <a:pt x="3238" y="1672"/>
                      <a:pt x="3296" y="3412"/>
                      <a:pt x="1370" y="3412"/>
                    </a:cubicBezTo>
                    <a:cubicBezTo>
                      <a:pt x="685" y="3412"/>
                      <a:pt x="256" y="3192"/>
                      <a:pt x="0" y="2844"/>
                    </a:cubicBezTo>
                    <a:lnTo>
                      <a:pt x="0" y="2844"/>
                    </a:lnTo>
                    <a:cubicBezTo>
                      <a:pt x="93" y="3667"/>
                      <a:pt x="534" y="4248"/>
                      <a:pt x="1659" y="4248"/>
                    </a:cubicBezTo>
                    <a:cubicBezTo>
                      <a:pt x="3911" y="4248"/>
                      <a:pt x="3446" y="1880"/>
                      <a:pt x="2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70"/>
              <p:cNvSpPr/>
              <p:nvPr/>
            </p:nvSpPr>
            <p:spPr>
              <a:xfrm>
                <a:off x="4336812" y="2998632"/>
                <a:ext cx="48713" cy="8394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142" extrusionOk="0">
                    <a:moveTo>
                      <a:pt x="874" y="0"/>
                    </a:moveTo>
                    <a:cubicBezTo>
                      <a:pt x="637" y="0"/>
                      <a:pt x="336" y="399"/>
                      <a:pt x="175" y="947"/>
                    </a:cubicBezTo>
                    <a:cubicBezTo>
                      <a:pt x="1" y="1528"/>
                      <a:pt x="59" y="2061"/>
                      <a:pt x="314" y="2131"/>
                    </a:cubicBezTo>
                    <a:cubicBezTo>
                      <a:pt x="335" y="2138"/>
                      <a:pt x="356" y="2141"/>
                      <a:pt x="378" y="2141"/>
                    </a:cubicBezTo>
                    <a:cubicBezTo>
                      <a:pt x="615" y="2141"/>
                      <a:pt x="919" y="1745"/>
                      <a:pt x="1068" y="1203"/>
                    </a:cubicBezTo>
                    <a:cubicBezTo>
                      <a:pt x="1243" y="622"/>
                      <a:pt x="1184" y="89"/>
                      <a:pt x="929" y="8"/>
                    </a:cubicBezTo>
                    <a:cubicBezTo>
                      <a:pt x="911" y="3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70"/>
              <p:cNvSpPr/>
              <p:nvPr/>
            </p:nvSpPr>
            <p:spPr>
              <a:xfrm>
                <a:off x="4128037" y="3373914"/>
                <a:ext cx="208765" cy="181489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631" extrusionOk="0">
                    <a:moveTo>
                      <a:pt x="2670" y="1"/>
                    </a:moveTo>
                    <a:cubicBezTo>
                      <a:pt x="2670" y="1"/>
                      <a:pt x="1" y="4630"/>
                      <a:pt x="2670" y="4630"/>
                    </a:cubicBezTo>
                    <a:cubicBezTo>
                      <a:pt x="5327" y="4630"/>
                      <a:pt x="2670" y="1"/>
                      <a:pt x="26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70"/>
              <p:cNvSpPr/>
              <p:nvPr/>
            </p:nvSpPr>
            <p:spPr>
              <a:xfrm>
                <a:off x="4186705" y="3437128"/>
                <a:ext cx="108752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3018" extrusionOk="0">
                    <a:moveTo>
                      <a:pt x="1927" y="0"/>
                    </a:moveTo>
                    <a:lnTo>
                      <a:pt x="1927" y="0"/>
                    </a:lnTo>
                    <a:cubicBezTo>
                      <a:pt x="2298" y="1196"/>
                      <a:pt x="2333" y="2426"/>
                      <a:pt x="964" y="2426"/>
                    </a:cubicBezTo>
                    <a:cubicBezTo>
                      <a:pt x="488" y="2426"/>
                      <a:pt x="175" y="2275"/>
                      <a:pt x="0" y="2031"/>
                    </a:cubicBezTo>
                    <a:lnTo>
                      <a:pt x="0" y="2031"/>
                    </a:lnTo>
                    <a:cubicBezTo>
                      <a:pt x="59" y="2611"/>
                      <a:pt x="372" y="3017"/>
                      <a:pt x="1173" y="3017"/>
                    </a:cubicBezTo>
                    <a:cubicBezTo>
                      <a:pt x="2774" y="3017"/>
                      <a:pt x="2449" y="1346"/>
                      <a:pt x="1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70"/>
              <p:cNvSpPr/>
              <p:nvPr/>
            </p:nvSpPr>
            <p:spPr>
              <a:xfrm>
                <a:off x="4199011" y="3435011"/>
                <a:ext cx="34566" cy="5964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522" extrusionOk="0">
                    <a:moveTo>
                      <a:pt x="617" y="1"/>
                    </a:moveTo>
                    <a:cubicBezTo>
                      <a:pt x="448" y="1"/>
                      <a:pt x="234" y="286"/>
                      <a:pt x="127" y="670"/>
                    </a:cubicBezTo>
                    <a:cubicBezTo>
                      <a:pt x="0" y="1087"/>
                      <a:pt x="46" y="1470"/>
                      <a:pt x="220" y="1516"/>
                    </a:cubicBezTo>
                    <a:cubicBezTo>
                      <a:pt x="232" y="1520"/>
                      <a:pt x="245" y="1521"/>
                      <a:pt x="258" y="1521"/>
                    </a:cubicBezTo>
                    <a:cubicBezTo>
                      <a:pt x="428" y="1521"/>
                      <a:pt x="647" y="1244"/>
                      <a:pt x="766" y="855"/>
                    </a:cubicBezTo>
                    <a:cubicBezTo>
                      <a:pt x="882" y="438"/>
                      <a:pt x="847" y="54"/>
                      <a:pt x="661" y="8"/>
                    </a:cubicBezTo>
                    <a:cubicBezTo>
                      <a:pt x="647" y="3"/>
                      <a:pt x="632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70"/>
              <p:cNvSpPr/>
              <p:nvPr/>
            </p:nvSpPr>
            <p:spPr>
              <a:xfrm>
                <a:off x="4530563" y="3434802"/>
                <a:ext cx="208804" cy="181489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631" extrusionOk="0">
                    <a:moveTo>
                      <a:pt x="2669" y="1"/>
                    </a:moveTo>
                    <a:cubicBezTo>
                      <a:pt x="2669" y="1"/>
                      <a:pt x="1" y="4630"/>
                      <a:pt x="2669" y="4630"/>
                    </a:cubicBezTo>
                    <a:cubicBezTo>
                      <a:pt x="5327" y="4630"/>
                      <a:pt x="2669" y="1"/>
                      <a:pt x="26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70"/>
              <p:cNvSpPr/>
              <p:nvPr/>
            </p:nvSpPr>
            <p:spPr>
              <a:xfrm>
                <a:off x="4589230" y="3498015"/>
                <a:ext cx="108713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018" extrusionOk="0">
                    <a:moveTo>
                      <a:pt x="1927" y="0"/>
                    </a:moveTo>
                    <a:cubicBezTo>
                      <a:pt x="2286" y="1196"/>
                      <a:pt x="2333" y="2426"/>
                      <a:pt x="964" y="2426"/>
                    </a:cubicBezTo>
                    <a:cubicBezTo>
                      <a:pt x="488" y="2426"/>
                      <a:pt x="175" y="2275"/>
                      <a:pt x="1" y="2031"/>
                    </a:cubicBezTo>
                    <a:lnTo>
                      <a:pt x="1" y="2031"/>
                    </a:lnTo>
                    <a:cubicBezTo>
                      <a:pt x="58" y="2612"/>
                      <a:pt x="372" y="3017"/>
                      <a:pt x="1172" y="3017"/>
                    </a:cubicBezTo>
                    <a:cubicBezTo>
                      <a:pt x="2774" y="3017"/>
                      <a:pt x="2449" y="1335"/>
                      <a:pt x="1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70"/>
              <p:cNvSpPr/>
              <p:nvPr/>
            </p:nvSpPr>
            <p:spPr>
              <a:xfrm>
                <a:off x="4601496" y="3495899"/>
                <a:ext cx="34605" cy="59647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522" extrusionOk="0">
                    <a:moveTo>
                      <a:pt x="618" y="1"/>
                    </a:moveTo>
                    <a:cubicBezTo>
                      <a:pt x="449" y="1"/>
                      <a:pt x="234" y="286"/>
                      <a:pt x="117" y="670"/>
                    </a:cubicBezTo>
                    <a:cubicBezTo>
                      <a:pt x="1" y="1087"/>
                      <a:pt x="47" y="1459"/>
                      <a:pt x="222" y="1516"/>
                    </a:cubicBezTo>
                    <a:cubicBezTo>
                      <a:pt x="234" y="1520"/>
                      <a:pt x="247" y="1521"/>
                      <a:pt x="259" y="1521"/>
                    </a:cubicBezTo>
                    <a:cubicBezTo>
                      <a:pt x="429" y="1521"/>
                      <a:pt x="648" y="1244"/>
                      <a:pt x="767" y="855"/>
                    </a:cubicBezTo>
                    <a:cubicBezTo>
                      <a:pt x="883" y="438"/>
                      <a:pt x="836" y="54"/>
                      <a:pt x="663" y="8"/>
                    </a:cubicBezTo>
                    <a:cubicBezTo>
                      <a:pt x="648" y="3"/>
                      <a:pt x="633" y="1"/>
                      <a:pt x="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6" name="Google Shape;3868;p70">
            <a:extLst>
              <a:ext uri="{FF2B5EF4-FFF2-40B4-BE49-F238E27FC236}">
                <a16:creationId xmlns:a16="http://schemas.microsoft.com/office/drawing/2014/main" id="{031BD0E1-82C7-4055-A33F-997C36BE8B6A}"/>
              </a:ext>
            </a:extLst>
          </p:cNvPr>
          <p:cNvSpPr txBox="1"/>
          <p:nvPr/>
        </p:nvSpPr>
        <p:spPr>
          <a:xfrm>
            <a:off x="6355850" y="2840444"/>
            <a:ext cx="161494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Đoạn</a:t>
            </a:r>
            <a:r>
              <a:rPr lang="en-US" sz="2000" b="1" dirty="0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 2</a:t>
            </a:r>
            <a:endParaRPr sz="2000" b="1" dirty="0">
              <a:solidFill>
                <a:srgbClr val="5C548E"/>
              </a:solidFill>
              <a:latin typeface="Nunito Sans" pitchFamily="2" charset="0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7" name="Google Shape;3869;p70">
            <a:extLst>
              <a:ext uri="{FF2B5EF4-FFF2-40B4-BE49-F238E27FC236}">
                <a16:creationId xmlns:a16="http://schemas.microsoft.com/office/drawing/2014/main" id="{64057F22-F6A4-455E-A19D-C049ACAD7AAA}"/>
              </a:ext>
            </a:extLst>
          </p:cNvPr>
          <p:cNvSpPr txBox="1"/>
          <p:nvPr/>
        </p:nvSpPr>
        <p:spPr>
          <a:xfrm>
            <a:off x="6043874" y="3170628"/>
            <a:ext cx="2189261" cy="68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5C548E"/>
                </a:solidFill>
                <a:latin typeface="Nunito Sans"/>
                <a:ea typeface="Nunito Sans"/>
                <a:cs typeface="Nunito Sans"/>
                <a:sym typeface="Nunito Sans"/>
              </a:rPr>
              <a:t>Em vẽ … ước mơ</a:t>
            </a:r>
            <a:endParaRPr sz="2000" dirty="0">
              <a:solidFill>
                <a:srgbClr val="5C548E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8" name="Google Shape;3868;p70">
            <a:extLst>
              <a:ext uri="{FF2B5EF4-FFF2-40B4-BE49-F238E27FC236}">
                <a16:creationId xmlns:a16="http://schemas.microsoft.com/office/drawing/2014/main" id="{CBA508E1-AE7F-4AE8-87F5-33F5F16FF4FC}"/>
              </a:ext>
            </a:extLst>
          </p:cNvPr>
          <p:cNvSpPr txBox="1"/>
          <p:nvPr/>
        </p:nvSpPr>
        <p:spPr>
          <a:xfrm>
            <a:off x="3803698" y="3944572"/>
            <a:ext cx="161494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Đoạn</a:t>
            </a:r>
            <a:r>
              <a:rPr lang="en-US" sz="2000" b="1" dirty="0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 3</a:t>
            </a:r>
            <a:endParaRPr sz="2000" b="1" dirty="0">
              <a:solidFill>
                <a:srgbClr val="5C548E"/>
              </a:solidFill>
              <a:latin typeface="Nunito Sans" pitchFamily="2" charset="0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9" name="Google Shape;3869;p70">
            <a:extLst>
              <a:ext uri="{FF2B5EF4-FFF2-40B4-BE49-F238E27FC236}">
                <a16:creationId xmlns:a16="http://schemas.microsoft.com/office/drawing/2014/main" id="{A5A7DE91-6AE6-4F77-9B59-31253BD64FB3}"/>
              </a:ext>
            </a:extLst>
          </p:cNvPr>
          <p:cNvSpPr txBox="1"/>
          <p:nvPr/>
        </p:nvSpPr>
        <p:spPr>
          <a:xfrm>
            <a:off x="3573455" y="4358851"/>
            <a:ext cx="1997089" cy="68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5C548E"/>
                </a:solidFill>
                <a:latin typeface="Nunito Sans"/>
                <a:ea typeface="Nunito Sans"/>
                <a:cs typeface="Nunito Sans"/>
                <a:sym typeface="Nunito Sans"/>
              </a:rPr>
              <a:t>Em quay đầu … trời xanh</a:t>
            </a:r>
            <a:endParaRPr sz="2000" dirty="0">
              <a:solidFill>
                <a:srgbClr val="5C548E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0" name="Google Shape;3868;p70">
            <a:extLst>
              <a:ext uri="{FF2B5EF4-FFF2-40B4-BE49-F238E27FC236}">
                <a16:creationId xmlns:a16="http://schemas.microsoft.com/office/drawing/2014/main" id="{055A667A-6559-4D0F-ADA8-E3FC77F2F783}"/>
              </a:ext>
            </a:extLst>
          </p:cNvPr>
          <p:cNvSpPr txBox="1"/>
          <p:nvPr/>
        </p:nvSpPr>
        <p:spPr>
          <a:xfrm>
            <a:off x="1275194" y="2930772"/>
            <a:ext cx="161494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Đoạn</a:t>
            </a:r>
            <a:r>
              <a:rPr lang="en-US" sz="2000" b="1" dirty="0">
                <a:solidFill>
                  <a:srgbClr val="5C548E"/>
                </a:solidFill>
                <a:latin typeface="Nunito Sans" pitchFamily="2" charset="0"/>
                <a:ea typeface="Walter Turncoat"/>
                <a:cs typeface="Walter Turncoat"/>
                <a:sym typeface="Walter Turncoat"/>
              </a:rPr>
              <a:t> 4</a:t>
            </a:r>
            <a:endParaRPr sz="2000" b="1" dirty="0">
              <a:solidFill>
                <a:srgbClr val="5C548E"/>
              </a:solidFill>
              <a:latin typeface="Nunito Sans" pitchFamily="2" charset="0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91" name="Google Shape;3869;p70">
            <a:extLst>
              <a:ext uri="{FF2B5EF4-FFF2-40B4-BE49-F238E27FC236}">
                <a16:creationId xmlns:a16="http://schemas.microsoft.com/office/drawing/2014/main" id="{B3D1A3F1-26A1-45FC-B6A1-A8AC9DE3102A}"/>
              </a:ext>
            </a:extLst>
          </p:cNvPr>
          <p:cNvSpPr txBox="1"/>
          <p:nvPr/>
        </p:nvSpPr>
        <p:spPr>
          <a:xfrm>
            <a:off x="1068994" y="3260134"/>
            <a:ext cx="1997089" cy="68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5C548E"/>
                </a:solidFill>
                <a:latin typeface="Nunito Sans"/>
                <a:ea typeface="Nunito Sans"/>
                <a:cs typeface="Nunito Sans"/>
                <a:sym typeface="Nunito Sans"/>
              </a:rPr>
              <a:t>Phần còn lại</a:t>
            </a:r>
            <a:endParaRPr sz="2000" dirty="0">
              <a:solidFill>
                <a:srgbClr val="5C548E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28F20C-3628-456F-8167-AB2A65C05A5A}"/>
              </a:ext>
            </a:extLst>
          </p:cNvPr>
          <p:cNvSpPr/>
          <p:nvPr/>
        </p:nvSpPr>
        <p:spPr>
          <a:xfrm>
            <a:off x="2923914" y="231384"/>
            <a:ext cx="3684075" cy="660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</a:rPr>
              <a:t>Luyện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</a:rPr>
              <a:t>đoạn</a:t>
            </a:r>
            <a:endParaRPr lang="en-US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8" grpId="0"/>
      <p:bldP spid="3869" grpId="0"/>
      <p:bldP spid="186" grpId="0"/>
      <p:bldP spid="187" grpId="0"/>
      <p:bldP spid="188" grpId="0"/>
      <p:bldP spid="189" grpId="0"/>
      <p:bldP spid="190" grpId="0"/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46"/>
          <p:cNvGrpSpPr/>
          <p:nvPr/>
        </p:nvGrpSpPr>
        <p:grpSpPr>
          <a:xfrm>
            <a:off x="728191" y="1374395"/>
            <a:ext cx="556245" cy="452198"/>
            <a:chOff x="728191" y="1374395"/>
            <a:chExt cx="556245" cy="452198"/>
          </a:xfrm>
        </p:grpSpPr>
        <p:sp>
          <p:nvSpPr>
            <p:cNvPr id="762" name="Google Shape;762;p46"/>
            <p:cNvSpPr/>
            <p:nvPr/>
          </p:nvSpPr>
          <p:spPr>
            <a:xfrm rot="7429141">
              <a:off x="808827" y="1631664"/>
              <a:ext cx="141310" cy="40831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 rot="7429141">
              <a:off x="722200" y="1625379"/>
              <a:ext cx="70709" cy="23317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 rot="7429141">
              <a:off x="809366" y="1481909"/>
              <a:ext cx="103190" cy="39638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 rot="7429141">
              <a:off x="722717" y="1529033"/>
              <a:ext cx="73420" cy="21798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 rot="7429141">
              <a:off x="949539" y="1501389"/>
              <a:ext cx="47826" cy="36331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 rot="7429141">
              <a:off x="949228" y="1400923"/>
              <a:ext cx="58888" cy="49236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 rot="7429141">
              <a:off x="950304" y="1642543"/>
              <a:ext cx="50646" cy="33674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 rot="7429141">
              <a:off x="820188" y="1768294"/>
              <a:ext cx="91477" cy="26082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 rot="7429141">
              <a:off x="745953" y="1729917"/>
              <a:ext cx="38825" cy="22991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 rot="7429141">
              <a:off x="1099324" y="1389110"/>
              <a:ext cx="63064" cy="5178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 rot="7429141">
              <a:off x="1238847" y="1474547"/>
              <a:ext cx="36060" cy="42187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6"/>
          <p:cNvGrpSpPr/>
          <p:nvPr/>
        </p:nvGrpSpPr>
        <p:grpSpPr>
          <a:xfrm>
            <a:off x="168150" y="636905"/>
            <a:ext cx="506314" cy="304694"/>
            <a:chOff x="168150" y="636905"/>
            <a:chExt cx="506314" cy="304694"/>
          </a:xfrm>
        </p:grpSpPr>
        <p:sp>
          <p:nvSpPr>
            <p:cNvPr id="774" name="Google Shape;774;p46"/>
            <p:cNvSpPr/>
            <p:nvPr/>
          </p:nvSpPr>
          <p:spPr>
            <a:xfrm rot="7429141">
              <a:off x="187128" y="801597"/>
              <a:ext cx="55418" cy="75264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 rot="7429141">
              <a:off x="264776" y="742940"/>
              <a:ext cx="45712" cy="48423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6"/>
            <p:cNvSpPr/>
            <p:nvPr/>
          </p:nvSpPr>
          <p:spPr>
            <a:xfrm rot="7429141">
              <a:off x="237508" y="650748"/>
              <a:ext cx="53411" cy="67239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 rot="7429141">
              <a:off x="355012" y="685929"/>
              <a:ext cx="63768" cy="43705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 rot="7429141">
              <a:off x="359034" y="785317"/>
              <a:ext cx="51947" cy="46688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 rot="7429141">
              <a:off x="287526" y="891883"/>
              <a:ext cx="40235" cy="42404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 rot="7429141">
              <a:off x="478890" y="737687"/>
              <a:ext cx="72065" cy="30203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 rot="7429141">
              <a:off x="605282" y="660437"/>
              <a:ext cx="72770" cy="30203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1350774" y="154274"/>
            <a:ext cx="341587" cy="341506"/>
            <a:chOff x="1350774" y="154274"/>
            <a:chExt cx="341587" cy="341506"/>
          </a:xfrm>
        </p:grpSpPr>
        <p:sp>
          <p:nvSpPr>
            <p:cNvPr id="783" name="Google Shape;783;p46"/>
            <p:cNvSpPr/>
            <p:nvPr/>
          </p:nvSpPr>
          <p:spPr>
            <a:xfrm rot="7429141">
              <a:off x="1465452" y="166861"/>
              <a:ext cx="77650" cy="88712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 rot="7429141">
              <a:off x="1373435" y="302905"/>
              <a:ext cx="65829" cy="89688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 rot="7429141">
              <a:off x="1453403" y="253261"/>
              <a:ext cx="74830" cy="81283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 rot="7429141">
              <a:off x="1520784" y="347193"/>
              <a:ext cx="39530" cy="37524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 rot="7429141">
              <a:off x="1429606" y="427268"/>
              <a:ext cx="56123" cy="580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 rot="7429141">
              <a:off x="1608508" y="270888"/>
              <a:ext cx="76945" cy="57695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 rot="7429141">
              <a:off x="1617032" y="179385"/>
              <a:ext cx="54821" cy="43976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6"/>
          <p:cNvGrpSpPr/>
          <p:nvPr/>
        </p:nvGrpSpPr>
        <p:grpSpPr>
          <a:xfrm rot="7429141">
            <a:off x="7771392" y="176873"/>
            <a:ext cx="1819081" cy="1330949"/>
            <a:chOff x="1873750" y="854225"/>
            <a:chExt cx="838675" cy="613625"/>
          </a:xfrm>
        </p:grpSpPr>
        <p:sp>
          <p:nvSpPr>
            <p:cNvPr id="791" name="Google Shape;791;p46"/>
            <p:cNvSpPr/>
            <p:nvPr/>
          </p:nvSpPr>
          <p:spPr>
            <a:xfrm>
              <a:off x="2605775" y="958950"/>
              <a:ext cx="65150" cy="18825"/>
            </a:xfrm>
            <a:custGeom>
              <a:avLst/>
              <a:gdLst/>
              <a:ahLst/>
              <a:cxnLst/>
              <a:rect l="l" t="t" r="r" b="b"/>
              <a:pathLst>
                <a:path w="2606" h="753" extrusionOk="0">
                  <a:moveTo>
                    <a:pt x="205" y="0"/>
                  </a:moveTo>
                  <a:cubicBezTo>
                    <a:pt x="154" y="0"/>
                    <a:pt x="102" y="26"/>
                    <a:pt x="64" y="77"/>
                  </a:cubicBezTo>
                  <a:cubicBezTo>
                    <a:pt x="0" y="153"/>
                    <a:pt x="26" y="269"/>
                    <a:pt x="102" y="332"/>
                  </a:cubicBezTo>
                  <a:cubicBezTo>
                    <a:pt x="572" y="670"/>
                    <a:pt x="1144" y="753"/>
                    <a:pt x="1754" y="753"/>
                  </a:cubicBezTo>
                  <a:cubicBezTo>
                    <a:pt x="1974" y="753"/>
                    <a:pt x="2199" y="742"/>
                    <a:pt x="2426" y="728"/>
                  </a:cubicBezTo>
                  <a:cubicBezTo>
                    <a:pt x="2529" y="715"/>
                    <a:pt x="2605" y="638"/>
                    <a:pt x="2592" y="536"/>
                  </a:cubicBezTo>
                  <a:cubicBezTo>
                    <a:pt x="2581" y="442"/>
                    <a:pt x="2514" y="369"/>
                    <a:pt x="2424" y="369"/>
                  </a:cubicBezTo>
                  <a:cubicBezTo>
                    <a:pt x="2416" y="369"/>
                    <a:pt x="2409" y="370"/>
                    <a:pt x="2401" y="371"/>
                  </a:cubicBezTo>
                  <a:cubicBezTo>
                    <a:pt x="2178" y="385"/>
                    <a:pt x="1958" y="397"/>
                    <a:pt x="1745" y="397"/>
                  </a:cubicBezTo>
                  <a:cubicBezTo>
                    <a:pt x="1202" y="397"/>
                    <a:pt x="704" y="323"/>
                    <a:pt x="319" y="39"/>
                  </a:cubicBezTo>
                  <a:cubicBezTo>
                    <a:pt x="281" y="13"/>
                    <a:pt x="24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2647575" y="1013550"/>
              <a:ext cx="32600" cy="10750"/>
            </a:xfrm>
            <a:custGeom>
              <a:avLst/>
              <a:gdLst/>
              <a:ahLst/>
              <a:cxnLst/>
              <a:rect l="l" t="t" r="r" b="b"/>
              <a:pathLst>
                <a:path w="1304" h="430" extrusionOk="0">
                  <a:moveTo>
                    <a:pt x="1099" y="0"/>
                  </a:moveTo>
                  <a:cubicBezTo>
                    <a:pt x="1086" y="0"/>
                    <a:pt x="1073" y="0"/>
                    <a:pt x="1048" y="12"/>
                  </a:cubicBezTo>
                  <a:cubicBezTo>
                    <a:pt x="920" y="51"/>
                    <a:pt x="786" y="70"/>
                    <a:pt x="650" y="70"/>
                  </a:cubicBezTo>
                  <a:cubicBezTo>
                    <a:pt x="515" y="70"/>
                    <a:pt x="378" y="51"/>
                    <a:pt x="244" y="12"/>
                  </a:cubicBezTo>
                  <a:cubicBezTo>
                    <a:pt x="228" y="8"/>
                    <a:pt x="212" y="6"/>
                    <a:pt x="196" y="6"/>
                  </a:cubicBezTo>
                  <a:cubicBezTo>
                    <a:pt x="121" y="6"/>
                    <a:pt x="47" y="54"/>
                    <a:pt x="26" y="128"/>
                  </a:cubicBezTo>
                  <a:cubicBezTo>
                    <a:pt x="1" y="230"/>
                    <a:pt x="52" y="332"/>
                    <a:pt x="142" y="358"/>
                  </a:cubicBezTo>
                  <a:cubicBezTo>
                    <a:pt x="302" y="407"/>
                    <a:pt x="468" y="429"/>
                    <a:pt x="633" y="429"/>
                  </a:cubicBezTo>
                  <a:cubicBezTo>
                    <a:pt x="810" y="429"/>
                    <a:pt x="985" y="404"/>
                    <a:pt x="1150" y="358"/>
                  </a:cubicBezTo>
                  <a:cubicBezTo>
                    <a:pt x="1252" y="319"/>
                    <a:pt x="1303" y="230"/>
                    <a:pt x="1278" y="128"/>
                  </a:cubicBezTo>
                  <a:cubicBezTo>
                    <a:pt x="1252" y="51"/>
                    <a:pt x="1175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2561725" y="1004900"/>
              <a:ext cx="47575" cy="18275"/>
            </a:xfrm>
            <a:custGeom>
              <a:avLst/>
              <a:gdLst/>
              <a:ahLst/>
              <a:cxnLst/>
              <a:rect l="l" t="t" r="r" b="b"/>
              <a:pathLst>
                <a:path w="1903" h="731" extrusionOk="0">
                  <a:moveTo>
                    <a:pt x="204" y="1"/>
                  </a:moveTo>
                  <a:cubicBezTo>
                    <a:pt x="140" y="1"/>
                    <a:pt x="63" y="40"/>
                    <a:pt x="38" y="103"/>
                  </a:cubicBezTo>
                  <a:cubicBezTo>
                    <a:pt x="0" y="205"/>
                    <a:pt x="51" y="307"/>
                    <a:pt x="140" y="346"/>
                  </a:cubicBezTo>
                  <a:cubicBezTo>
                    <a:pt x="639" y="537"/>
                    <a:pt x="1162" y="665"/>
                    <a:pt x="1698" y="729"/>
                  </a:cubicBezTo>
                  <a:cubicBezTo>
                    <a:pt x="1705" y="730"/>
                    <a:pt x="1712" y="730"/>
                    <a:pt x="1719" y="730"/>
                  </a:cubicBezTo>
                  <a:cubicBezTo>
                    <a:pt x="1811" y="730"/>
                    <a:pt x="1878" y="658"/>
                    <a:pt x="1890" y="576"/>
                  </a:cubicBezTo>
                  <a:cubicBezTo>
                    <a:pt x="1902" y="474"/>
                    <a:pt x="1839" y="384"/>
                    <a:pt x="1737" y="372"/>
                  </a:cubicBezTo>
                  <a:cubicBezTo>
                    <a:pt x="1238" y="321"/>
                    <a:pt x="741" y="193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2609275" y="1038100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192" y="1"/>
                  </a:moveTo>
                  <a:cubicBezTo>
                    <a:pt x="102" y="1"/>
                    <a:pt x="26" y="65"/>
                    <a:pt x="14" y="154"/>
                  </a:cubicBezTo>
                  <a:cubicBezTo>
                    <a:pt x="0" y="244"/>
                    <a:pt x="77" y="333"/>
                    <a:pt x="167" y="358"/>
                  </a:cubicBezTo>
                  <a:cubicBezTo>
                    <a:pt x="426" y="388"/>
                    <a:pt x="678" y="402"/>
                    <a:pt x="934" y="402"/>
                  </a:cubicBezTo>
                  <a:cubicBezTo>
                    <a:pt x="1018" y="402"/>
                    <a:pt x="1103" y="400"/>
                    <a:pt x="1188" y="397"/>
                  </a:cubicBezTo>
                  <a:cubicBezTo>
                    <a:pt x="1290" y="384"/>
                    <a:pt x="1354" y="307"/>
                    <a:pt x="1354" y="205"/>
                  </a:cubicBezTo>
                  <a:cubicBezTo>
                    <a:pt x="1354" y="111"/>
                    <a:pt x="1278" y="38"/>
                    <a:pt x="1186" y="38"/>
                  </a:cubicBezTo>
                  <a:cubicBezTo>
                    <a:pt x="1178" y="38"/>
                    <a:pt x="1171" y="39"/>
                    <a:pt x="1163" y="40"/>
                  </a:cubicBezTo>
                  <a:cubicBezTo>
                    <a:pt x="1087" y="43"/>
                    <a:pt x="1010" y="44"/>
                    <a:pt x="933" y="44"/>
                  </a:cubicBezTo>
                  <a:cubicBezTo>
                    <a:pt x="698" y="44"/>
                    <a:pt x="458" y="30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2552450" y="958000"/>
              <a:ext cx="22050" cy="16750"/>
            </a:xfrm>
            <a:custGeom>
              <a:avLst/>
              <a:gdLst/>
              <a:ahLst/>
              <a:cxnLst/>
              <a:rect l="l" t="t" r="r" b="b"/>
              <a:pathLst>
                <a:path w="882" h="670" extrusionOk="0">
                  <a:moveTo>
                    <a:pt x="192" y="0"/>
                  </a:moveTo>
                  <a:cubicBezTo>
                    <a:pt x="154" y="0"/>
                    <a:pt x="116" y="12"/>
                    <a:pt x="90" y="38"/>
                  </a:cubicBezTo>
                  <a:cubicBezTo>
                    <a:pt x="14" y="102"/>
                    <a:pt x="0" y="217"/>
                    <a:pt x="65" y="293"/>
                  </a:cubicBezTo>
                  <a:cubicBezTo>
                    <a:pt x="205" y="472"/>
                    <a:pt x="409" y="600"/>
                    <a:pt x="639" y="664"/>
                  </a:cubicBezTo>
                  <a:cubicBezTo>
                    <a:pt x="652" y="668"/>
                    <a:pt x="666" y="670"/>
                    <a:pt x="680" y="670"/>
                  </a:cubicBezTo>
                  <a:cubicBezTo>
                    <a:pt x="758" y="670"/>
                    <a:pt x="835" y="612"/>
                    <a:pt x="856" y="537"/>
                  </a:cubicBezTo>
                  <a:cubicBezTo>
                    <a:pt x="882" y="434"/>
                    <a:pt x="818" y="344"/>
                    <a:pt x="729" y="319"/>
                  </a:cubicBezTo>
                  <a:cubicBezTo>
                    <a:pt x="575" y="281"/>
                    <a:pt x="434" y="191"/>
                    <a:pt x="332" y="64"/>
                  </a:cubicBezTo>
                  <a:cubicBezTo>
                    <a:pt x="307" y="26"/>
                    <a:pt x="256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2512550" y="977150"/>
              <a:ext cx="27150" cy="22700"/>
            </a:xfrm>
            <a:custGeom>
              <a:avLst/>
              <a:gdLst/>
              <a:ahLst/>
              <a:cxnLst/>
              <a:rect l="l" t="t" r="r" b="b"/>
              <a:pathLst>
                <a:path w="1086" h="908" extrusionOk="0">
                  <a:moveTo>
                    <a:pt x="192" y="0"/>
                  </a:moveTo>
                  <a:cubicBezTo>
                    <a:pt x="141" y="0"/>
                    <a:pt x="103" y="26"/>
                    <a:pt x="64" y="64"/>
                  </a:cubicBezTo>
                  <a:cubicBezTo>
                    <a:pt x="1" y="128"/>
                    <a:pt x="1" y="242"/>
                    <a:pt x="77" y="307"/>
                  </a:cubicBezTo>
                  <a:cubicBezTo>
                    <a:pt x="294" y="511"/>
                    <a:pt x="537" y="702"/>
                    <a:pt x="779" y="881"/>
                  </a:cubicBezTo>
                  <a:cubicBezTo>
                    <a:pt x="811" y="899"/>
                    <a:pt x="846" y="908"/>
                    <a:pt x="880" y="908"/>
                  </a:cubicBezTo>
                  <a:cubicBezTo>
                    <a:pt x="942" y="908"/>
                    <a:pt x="1002" y="879"/>
                    <a:pt x="1034" y="830"/>
                  </a:cubicBezTo>
                  <a:cubicBezTo>
                    <a:pt x="1086" y="753"/>
                    <a:pt x="1073" y="639"/>
                    <a:pt x="983" y="588"/>
                  </a:cubicBezTo>
                  <a:cubicBezTo>
                    <a:pt x="754" y="421"/>
                    <a:pt x="524" y="242"/>
                    <a:pt x="319" y="51"/>
                  </a:cubicBezTo>
                  <a:cubicBezTo>
                    <a:pt x="282" y="13"/>
                    <a:pt x="23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2604800" y="921900"/>
              <a:ext cx="23350" cy="15525"/>
            </a:xfrm>
            <a:custGeom>
              <a:avLst/>
              <a:gdLst/>
              <a:ahLst/>
              <a:cxnLst/>
              <a:rect l="l" t="t" r="r" b="b"/>
              <a:pathLst>
                <a:path w="934" h="621" extrusionOk="0">
                  <a:moveTo>
                    <a:pt x="205" y="1"/>
                  </a:moveTo>
                  <a:cubicBezTo>
                    <a:pt x="141" y="1"/>
                    <a:pt x="90" y="26"/>
                    <a:pt x="52" y="77"/>
                  </a:cubicBezTo>
                  <a:cubicBezTo>
                    <a:pt x="0" y="154"/>
                    <a:pt x="14" y="269"/>
                    <a:pt x="103" y="321"/>
                  </a:cubicBezTo>
                  <a:cubicBezTo>
                    <a:pt x="281" y="448"/>
                    <a:pt x="473" y="537"/>
                    <a:pt x="678" y="614"/>
                  </a:cubicBezTo>
                  <a:cubicBezTo>
                    <a:pt x="693" y="618"/>
                    <a:pt x="709" y="620"/>
                    <a:pt x="725" y="620"/>
                  </a:cubicBezTo>
                  <a:cubicBezTo>
                    <a:pt x="800" y="620"/>
                    <a:pt x="876" y="573"/>
                    <a:pt x="908" y="499"/>
                  </a:cubicBezTo>
                  <a:cubicBezTo>
                    <a:pt x="933" y="409"/>
                    <a:pt x="882" y="307"/>
                    <a:pt x="792" y="269"/>
                  </a:cubicBezTo>
                  <a:cubicBezTo>
                    <a:pt x="613" y="218"/>
                    <a:pt x="448" y="128"/>
                    <a:pt x="307" y="26"/>
                  </a:cubicBezTo>
                  <a:cubicBezTo>
                    <a:pt x="269" y="1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2670250" y="934375"/>
              <a:ext cx="42175" cy="12025"/>
            </a:xfrm>
            <a:custGeom>
              <a:avLst/>
              <a:gdLst/>
              <a:ahLst/>
              <a:cxnLst/>
              <a:rect l="l" t="t" r="r" b="b"/>
              <a:pathLst>
                <a:path w="1687" h="481" extrusionOk="0">
                  <a:moveTo>
                    <a:pt x="1482" y="0"/>
                  </a:moveTo>
                  <a:cubicBezTo>
                    <a:pt x="1469" y="0"/>
                    <a:pt x="1456" y="0"/>
                    <a:pt x="1431" y="13"/>
                  </a:cubicBezTo>
                  <a:cubicBezTo>
                    <a:pt x="1172" y="91"/>
                    <a:pt x="895" y="128"/>
                    <a:pt x="617" y="128"/>
                  </a:cubicBezTo>
                  <a:cubicBezTo>
                    <a:pt x="484" y="128"/>
                    <a:pt x="350" y="119"/>
                    <a:pt x="217" y="102"/>
                  </a:cubicBezTo>
                  <a:cubicBezTo>
                    <a:pt x="204" y="99"/>
                    <a:pt x="190" y="97"/>
                    <a:pt x="177" y="97"/>
                  </a:cubicBezTo>
                  <a:cubicBezTo>
                    <a:pt x="93" y="97"/>
                    <a:pt x="24" y="165"/>
                    <a:pt x="13" y="242"/>
                  </a:cubicBezTo>
                  <a:cubicBezTo>
                    <a:pt x="1" y="345"/>
                    <a:pt x="77" y="434"/>
                    <a:pt x="166" y="447"/>
                  </a:cubicBezTo>
                  <a:cubicBezTo>
                    <a:pt x="323" y="469"/>
                    <a:pt x="482" y="480"/>
                    <a:pt x="640" y="480"/>
                  </a:cubicBezTo>
                  <a:cubicBezTo>
                    <a:pt x="944" y="480"/>
                    <a:pt x="1247" y="437"/>
                    <a:pt x="1533" y="345"/>
                  </a:cubicBezTo>
                  <a:cubicBezTo>
                    <a:pt x="1635" y="319"/>
                    <a:pt x="1686" y="230"/>
                    <a:pt x="1661" y="128"/>
                  </a:cubicBezTo>
                  <a:cubicBezTo>
                    <a:pt x="1635" y="51"/>
                    <a:pt x="1559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2692900" y="983850"/>
              <a:ext cx="17900" cy="10600"/>
            </a:xfrm>
            <a:custGeom>
              <a:avLst/>
              <a:gdLst/>
              <a:ahLst/>
              <a:cxnLst/>
              <a:rect l="l" t="t" r="r" b="b"/>
              <a:pathLst>
                <a:path w="716" h="424" extrusionOk="0">
                  <a:moveTo>
                    <a:pt x="499" y="0"/>
                  </a:moveTo>
                  <a:lnTo>
                    <a:pt x="167" y="64"/>
                  </a:lnTo>
                  <a:cubicBezTo>
                    <a:pt x="65" y="90"/>
                    <a:pt x="1" y="179"/>
                    <a:pt x="14" y="281"/>
                  </a:cubicBezTo>
                  <a:cubicBezTo>
                    <a:pt x="38" y="363"/>
                    <a:pt x="114" y="423"/>
                    <a:pt x="205" y="423"/>
                  </a:cubicBezTo>
                  <a:cubicBezTo>
                    <a:pt x="214" y="423"/>
                    <a:pt x="222" y="423"/>
                    <a:pt x="231" y="422"/>
                  </a:cubicBezTo>
                  <a:lnTo>
                    <a:pt x="563" y="358"/>
                  </a:lnTo>
                  <a:cubicBezTo>
                    <a:pt x="653" y="345"/>
                    <a:pt x="716" y="243"/>
                    <a:pt x="704" y="153"/>
                  </a:cubicBezTo>
                  <a:cubicBezTo>
                    <a:pt x="690" y="64"/>
                    <a:pt x="614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2468500" y="920975"/>
              <a:ext cx="29075" cy="23875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192" y="0"/>
                  </a:moveTo>
                  <a:cubicBezTo>
                    <a:pt x="154" y="0"/>
                    <a:pt x="103" y="12"/>
                    <a:pt x="64" y="51"/>
                  </a:cubicBezTo>
                  <a:cubicBezTo>
                    <a:pt x="1" y="128"/>
                    <a:pt x="1" y="242"/>
                    <a:pt x="77" y="306"/>
                  </a:cubicBezTo>
                  <a:cubicBezTo>
                    <a:pt x="319" y="536"/>
                    <a:pt x="588" y="741"/>
                    <a:pt x="856" y="919"/>
                  </a:cubicBezTo>
                  <a:cubicBezTo>
                    <a:pt x="889" y="943"/>
                    <a:pt x="927" y="954"/>
                    <a:pt x="963" y="954"/>
                  </a:cubicBezTo>
                  <a:cubicBezTo>
                    <a:pt x="1023" y="954"/>
                    <a:pt x="1079" y="924"/>
                    <a:pt x="1111" y="868"/>
                  </a:cubicBezTo>
                  <a:cubicBezTo>
                    <a:pt x="1162" y="792"/>
                    <a:pt x="1136" y="676"/>
                    <a:pt x="1060" y="625"/>
                  </a:cubicBezTo>
                  <a:cubicBezTo>
                    <a:pt x="792" y="460"/>
                    <a:pt x="549" y="255"/>
                    <a:pt x="319" y="38"/>
                  </a:cubicBezTo>
                  <a:cubicBezTo>
                    <a:pt x="281" y="12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2473275" y="854225"/>
              <a:ext cx="16625" cy="19450"/>
            </a:xfrm>
            <a:custGeom>
              <a:avLst/>
              <a:gdLst/>
              <a:ahLst/>
              <a:cxnLst/>
              <a:rect l="l" t="t" r="r" b="b"/>
              <a:pathLst>
                <a:path w="665" h="778" extrusionOk="0">
                  <a:moveTo>
                    <a:pt x="205" y="1"/>
                  </a:moveTo>
                  <a:cubicBezTo>
                    <a:pt x="179" y="1"/>
                    <a:pt x="154" y="1"/>
                    <a:pt x="128" y="14"/>
                  </a:cubicBezTo>
                  <a:cubicBezTo>
                    <a:pt x="39" y="65"/>
                    <a:pt x="1" y="167"/>
                    <a:pt x="52" y="256"/>
                  </a:cubicBezTo>
                  <a:cubicBezTo>
                    <a:pt x="128" y="409"/>
                    <a:pt x="218" y="563"/>
                    <a:pt x="320" y="704"/>
                  </a:cubicBezTo>
                  <a:cubicBezTo>
                    <a:pt x="351" y="750"/>
                    <a:pt x="406" y="778"/>
                    <a:pt x="461" y="778"/>
                  </a:cubicBezTo>
                  <a:cubicBezTo>
                    <a:pt x="497" y="778"/>
                    <a:pt x="532" y="766"/>
                    <a:pt x="562" y="741"/>
                  </a:cubicBezTo>
                  <a:cubicBezTo>
                    <a:pt x="652" y="690"/>
                    <a:pt x="665" y="576"/>
                    <a:pt x="601" y="499"/>
                  </a:cubicBezTo>
                  <a:cubicBezTo>
                    <a:pt x="511" y="372"/>
                    <a:pt x="435" y="244"/>
                    <a:pt x="371" y="103"/>
                  </a:cubicBezTo>
                  <a:cubicBezTo>
                    <a:pt x="346" y="40"/>
                    <a:pt x="28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2484775" y="1414175"/>
              <a:ext cx="25550" cy="34700"/>
            </a:xfrm>
            <a:custGeom>
              <a:avLst/>
              <a:gdLst/>
              <a:ahLst/>
              <a:cxnLst/>
              <a:rect l="l" t="t" r="r" b="b"/>
              <a:pathLst>
                <a:path w="1022" h="1388" extrusionOk="0">
                  <a:moveTo>
                    <a:pt x="205" y="0"/>
                  </a:moveTo>
                  <a:cubicBezTo>
                    <a:pt x="167" y="0"/>
                    <a:pt x="128" y="13"/>
                    <a:pt x="102" y="39"/>
                  </a:cubicBezTo>
                  <a:cubicBezTo>
                    <a:pt x="26" y="90"/>
                    <a:pt x="0" y="204"/>
                    <a:pt x="65" y="281"/>
                  </a:cubicBezTo>
                  <a:cubicBezTo>
                    <a:pt x="294" y="587"/>
                    <a:pt x="499" y="933"/>
                    <a:pt x="664" y="1277"/>
                  </a:cubicBezTo>
                  <a:cubicBezTo>
                    <a:pt x="692" y="1342"/>
                    <a:pt x="754" y="1387"/>
                    <a:pt x="820" y="1387"/>
                  </a:cubicBezTo>
                  <a:cubicBezTo>
                    <a:pt x="845" y="1387"/>
                    <a:pt x="870" y="1381"/>
                    <a:pt x="894" y="1367"/>
                  </a:cubicBezTo>
                  <a:cubicBezTo>
                    <a:pt x="984" y="1328"/>
                    <a:pt x="1022" y="1226"/>
                    <a:pt x="984" y="1137"/>
                  </a:cubicBezTo>
                  <a:cubicBezTo>
                    <a:pt x="817" y="754"/>
                    <a:pt x="601" y="396"/>
                    <a:pt x="346" y="64"/>
                  </a:cubicBezTo>
                  <a:cubicBezTo>
                    <a:pt x="320" y="26"/>
                    <a:pt x="26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2440725" y="1410975"/>
              <a:ext cx="21075" cy="22325"/>
            </a:xfrm>
            <a:custGeom>
              <a:avLst/>
              <a:gdLst/>
              <a:ahLst/>
              <a:cxnLst/>
              <a:rect l="l" t="t" r="r" b="b"/>
              <a:pathLst>
                <a:path w="843" h="893" extrusionOk="0">
                  <a:moveTo>
                    <a:pt x="192" y="0"/>
                  </a:moveTo>
                  <a:cubicBezTo>
                    <a:pt x="153" y="0"/>
                    <a:pt x="102" y="26"/>
                    <a:pt x="64" y="51"/>
                  </a:cubicBezTo>
                  <a:cubicBezTo>
                    <a:pt x="0" y="128"/>
                    <a:pt x="0" y="243"/>
                    <a:pt x="64" y="307"/>
                  </a:cubicBezTo>
                  <a:cubicBezTo>
                    <a:pt x="218" y="473"/>
                    <a:pt x="371" y="639"/>
                    <a:pt x="499" y="818"/>
                  </a:cubicBezTo>
                  <a:cubicBezTo>
                    <a:pt x="537" y="864"/>
                    <a:pt x="596" y="892"/>
                    <a:pt x="652" y="892"/>
                  </a:cubicBezTo>
                  <a:cubicBezTo>
                    <a:pt x="689" y="892"/>
                    <a:pt x="724" y="881"/>
                    <a:pt x="754" y="856"/>
                  </a:cubicBezTo>
                  <a:cubicBezTo>
                    <a:pt x="831" y="792"/>
                    <a:pt x="843" y="690"/>
                    <a:pt x="792" y="601"/>
                  </a:cubicBezTo>
                  <a:cubicBezTo>
                    <a:pt x="639" y="409"/>
                    <a:pt x="485" y="230"/>
                    <a:pt x="320" y="65"/>
                  </a:cubicBezTo>
                  <a:cubicBezTo>
                    <a:pt x="281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2413250" y="1436850"/>
              <a:ext cx="24625" cy="31000"/>
            </a:xfrm>
            <a:custGeom>
              <a:avLst/>
              <a:gdLst/>
              <a:ahLst/>
              <a:cxnLst/>
              <a:rect l="l" t="t" r="r" b="b"/>
              <a:pathLst>
                <a:path w="985" h="1240" extrusionOk="0">
                  <a:moveTo>
                    <a:pt x="205" y="0"/>
                  </a:moveTo>
                  <a:cubicBezTo>
                    <a:pt x="180" y="0"/>
                    <a:pt x="142" y="12"/>
                    <a:pt x="116" y="38"/>
                  </a:cubicBezTo>
                  <a:cubicBezTo>
                    <a:pt x="26" y="89"/>
                    <a:pt x="1" y="204"/>
                    <a:pt x="52" y="281"/>
                  </a:cubicBezTo>
                  <a:lnTo>
                    <a:pt x="639" y="1162"/>
                  </a:lnTo>
                  <a:cubicBezTo>
                    <a:pt x="672" y="1211"/>
                    <a:pt x="732" y="1239"/>
                    <a:pt x="791" y="1239"/>
                  </a:cubicBezTo>
                  <a:cubicBezTo>
                    <a:pt x="823" y="1239"/>
                    <a:pt x="855" y="1231"/>
                    <a:pt x="883" y="1213"/>
                  </a:cubicBezTo>
                  <a:cubicBezTo>
                    <a:pt x="959" y="1162"/>
                    <a:pt x="985" y="1047"/>
                    <a:pt x="934" y="971"/>
                  </a:cubicBezTo>
                  <a:lnTo>
                    <a:pt x="358" y="89"/>
                  </a:lnTo>
                  <a:cubicBezTo>
                    <a:pt x="321" y="38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2388350" y="1389275"/>
              <a:ext cx="29400" cy="20150"/>
            </a:xfrm>
            <a:custGeom>
              <a:avLst/>
              <a:gdLst/>
              <a:ahLst/>
              <a:cxnLst/>
              <a:rect l="l" t="t" r="r" b="b"/>
              <a:pathLst>
                <a:path w="1176" h="806" extrusionOk="0">
                  <a:moveTo>
                    <a:pt x="205" y="0"/>
                  </a:moveTo>
                  <a:cubicBezTo>
                    <a:pt x="142" y="0"/>
                    <a:pt x="78" y="26"/>
                    <a:pt x="52" y="90"/>
                  </a:cubicBezTo>
                  <a:cubicBezTo>
                    <a:pt x="1" y="167"/>
                    <a:pt x="26" y="281"/>
                    <a:pt x="116" y="332"/>
                  </a:cubicBezTo>
                  <a:lnTo>
                    <a:pt x="883" y="779"/>
                  </a:lnTo>
                  <a:cubicBezTo>
                    <a:pt x="909" y="797"/>
                    <a:pt x="939" y="805"/>
                    <a:pt x="971" y="805"/>
                  </a:cubicBezTo>
                  <a:cubicBezTo>
                    <a:pt x="1030" y="805"/>
                    <a:pt x="1091" y="774"/>
                    <a:pt x="1125" y="715"/>
                  </a:cubicBezTo>
                  <a:cubicBezTo>
                    <a:pt x="1176" y="638"/>
                    <a:pt x="1150" y="524"/>
                    <a:pt x="1061" y="473"/>
                  </a:cubicBezTo>
                  <a:lnTo>
                    <a:pt x="295" y="26"/>
                  </a:lnTo>
                  <a:cubicBezTo>
                    <a:pt x="270" y="0"/>
                    <a:pt x="23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2430200" y="1363425"/>
              <a:ext cx="23950" cy="21525"/>
            </a:xfrm>
            <a:custGeom>
              <a:avLst/>
              <a:gdLst/>
              <a:ahLst/>
              <a:cxnLst/>
              <a:rect l="l" t="t" r="r" b="b"/>
              <a:pathLst>
                <a:path w="958" h="861" extrusionOk="0">
                  <a:moveTo>
                    <a:pt x="205" y="0"/>
                  </a:moveTo>
                  <a:cubicBezTo>
                    <a:pt x="140" y="0"/>
                    <a:pt x="77" y="38"/>
                    <a:pt x="51" y="89"/>
                  </a:cubicBezTo>
                  <a:cubicBezTo>
                    <a:pt x="0" y="179"/>
                    <a:pt x="26" y="293"/>
                    <a:pt x="115" y="344"/>
                  </a:cubicBezTo>
                  <a:cubicBezTo>
                    <a:pt x="307" y="447"/>
                    <a:pt x="472" y="600"/>
                    <a:pt x="600" y="792"/>
                  </a:cubicBezTo>
                  <a:cubicBezTo>
                    <a:pt x="638" y="838"/>
                    <a:pt x="690" y="861"/>
                    <a:pt x="745" y="861"/>
                  </a:cubicBezTo>
                  <a:cubicBezTo>
                    <a:pt x="782" y="861"/>
                    <a:pt x="820" y="850"/>
                    <a:pt x="855" y="830"/>
                  </a:cubicBezTo>
                  <a:cubicBezTo>
                    <a:pt x="932" y="779"/>
                    <a:pt x="957" y="664"/>
                    <a:pt x="894" y="588"/>
                  </a:cubicBezTo>
                  <a:cubicBezTo>
                    <a:pt x="741" y="358"/>
                    <a:pt x="537" y="166"/>
                    <a:pt x="293" y="26"/>
                  </a:cubicBezTo>
                  <a:cubicBezTo>
                    <a:pt x="268" y="12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2492750" y="1367250"/>
              <a:ext cx="18550" cy="19550"/>
            </a:xfrm>
            <a:custGeom>
              <a:avLst/>
              <a:gdLst/>
              <a:ahLst/>
              <a:cxnLst/>
              <a:rect l="l" t="t" r="r" b="b"/>
              <a:pathLst>
                <a:path w="742" h="782" extrusionOk="0">
                  <a:moveTo>
                    <a:pt x="192" y="0"/>
                  </a:moveTo>
                  <a:cubicBezTo>
                    <a:pt x="154" y="0"/>
                    <a:pt x="115" y="13"/>
                    <a:pt x="90" y="38"/>
                  </a:cubicBezTo>
                  <a:cubicBezTo>
                    <a:pt x="13" y="103"/>
                    <a:pt x="1" y="217"/>
                    <a:pt x="52" y="294"/>
                  </a:cubicBezTo>
                  <a:lnTo>
                    <a:pt x="396" y="716"/>
                  </a:lnTo>
                  <a:cubicBezTo>
                    <a:pt x="433" y="759"/>
                    <a:pt x="481" y="782"/>
                    <a:pt x="531" y="782"/>
                  </a:cubicBezTo>
                  <a:cubicBezTo>
                    <a:pt x="568" y="782"/>
                    <a:pt x="606" y="768"/>
                    <a:pt x="639" y="741"/>
                  </a:cubicBezTo>
                  <a:cubicBezTo>
                    <a:pt x="728" y="690"/>
                    <a:pt x="742" y="575"/>
                    <a:pt x="677" y="498"/>
                  </a:cubicBezTo>
                  <a:lnTo>
                    <a:pt x="333" y="64"/>
                  </a:lnTo>
                  <a:cubicBezTo>
                    <a:pt x="307" y="26"/>
                    <a:pt x="24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2370825" y="1331800"/>
              <a:ext cx="33225" cy="13925"/>
            </a:xfrm>
            <a:custGeom>
              <a:avLst/>
              <a:gdLst/>
              <a:ahLst/>
              <a:cxnLst/>
              <a:rect l="l" t="t" r="r" b="b"/>
              <a:pathLst>
                <a:path w="1329" h="557" extrusionOk="0">
                  <a:moveTo>
                    <a:pt x="191" y="1"/>
                  </a:moveTo>
                  <a:cubicBezTo>
                    <a:pt x="102" y="1"/>
                    <a:pt x="12" y="77"/>
                    <a:pt x="12" y="167"/>
                  </a:cubicBezTo>
                  <a:cubicBezTo>
                    <a:pt x="0" y="269"/>
                    <a:pt x="77" y="358"/>
                    <a:pt x="179" y="358"/>
                  </a:cubicBezTo>
                  <a:cubicBezTo>
                    <a:pt x="485" y="384"/>
                    <a:pt x="779" y="435"/>
                    <a:pt x="1059" y="550"/>
                  </a:cubicBezTo>
                  <a:cubicBezTo>
                    <a:pt x="1075" y="555"/>
                    <a:pt x="1091" y="557"/>
                    <a:pt x="1107" y="557"/>
                  </a:cubicBezTo>
                  <a:cubicBezTo>
                    <a:pt x="1183" y="557"/>
                    <a:pt x="1258" y="509"/>
                    <a:pt x="1289" y="435"/>
                  </a:cubicBezTo>
                  <a:cubicBezTo>
                    <a:pt x="1328" y="346"/>
                    <a:pt x="1277" y="244"/>
                    <a:pt x="1187" y="205"/>
                  </a:cubicBezTo>
                  <a:cubicBezTo>
                    <a:pt x="868" y="90"/>
                    <a:pt x="536" y="26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2308550" y="1303075"/>
              <a:ext cx="33550" cy="13925"/>
            </a:xfrm>
            <a:custGeom>
              <a:avLst/>
              <a:gdLst/>
              <a:ahLst/>
              <a:cxnLst/>
              <a:rect l="l" t="t" r="r" b="b"/>
              <a:pathLst>
                <a:path w="1342" h="557" extrusionOk="0">
                  <a:moveTo>
                    <a:pt x="1138" y="0"/>
                  </a:moveTo>
                  <a:cubicBezTo>
                    <a:pt x="806" y="26"/>
                    <a:pt x="460" y="102"/>
                    <a:pt x="142" y="205"/>
                  </a:cubicBezTo>
                  <a:cubicBezTo>
                    <a:pt x="52" y="243"/>
                    <a:pt x="1" y="346"/>
                    <a:pt x="26" y="434"/>
                  </a:cubicBezTo>
                  <a:cubicBezTo>
                    <a:pt x="58" y="509"/>
                    <a:pt x="133" y="556"/>
                    <a:pt x="209" y="556"/>
                  </a:cubicBezTo>
                  <a:cubicBezTo>
                    <a:pt x="225" y="556"/>
                    <a:pt x="241" y="554"/>
                    <a:pt x="256" y="550"/>
                  </a:cubicBezTo>
                  <a:cubicBezTo>
                    <a:pt x="550" y="448"/>
                    <a:pt x="857" y="383"/>
                    <a:pt x="1163" y="358"/>
                  </a:cubicBezTo>
                  <a:cubicBezTo>
                    <a:pt x="1265" y="358"/>
                    <a:pt x="1342" y="269"/>
                    <a:pt x="1329" y="167"/>
                  </a:cubicBezTo>
                  <a:cubicBezTo>
                    <a:pt x="1329" y="77"/>
                    <a:pt x="1252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1908225" y="1078325"/>
              <a:ext cx="35800" cy="40900"/>
            </a:xfrm>
            <a:custGeom>
              <a:avLst/>
              <a:gdLst/>
              <a:ahLst/>
              <a:cxnLst/>
              <a:rect l="l" t="t" r="r" b="b"/>
              <a:pathLst>
                <a:path w="1432" h="1636" extrusionOk="0">
                  <a:moveTo>
                    <a:pt x="193" y="1"/>
                  </a:moveTo>
                  <a:cubicBezTo>
                    <a:pt x="154" y="1"/>
                    <a:pt x="103" y="26"/>
                    <a:pt x="65" y="65"/>
                  </a:cubicBezTo>
                  <a:cubicBezTo>
                    <a:pt x="1" y="142"/>
                    <a:pt x="1" y="244"/>
                    <a:pt x="78" y="320"/>
                  </a:cubicBezTo>
                  <a:cubicBezTo>
                    <a:pt x="474" y="678"/>
                    <a:pt x="806" y="1087"/>
                    <a:pt x="1074" y="1546"/>
                  </a:cubicBezTo>
                  <a:cubicBezTo>
                    <a:pt x="1107" y="1605"/>
                    <a:pt x="1168" y="1636"/>
                    <a:pt x="1228" y="1636"/>
                  </a:cubicBezTo>
                  <a:cubicBezTo>
                    <a:pt x="1260" y="1636"/>
                    <a:pt x="1290" y="1627"/>
                    <a:pt x="1317" y="1610"/>
                  </a:cubicBezTo>
                  <a:cubicBezTo>
                    <a:pt x="1406" y="1559"/>
                    <a:pt x="1431" y="1444"/>
                    <a:pt x="1380" y="1368"/>
                  </a:cubicBezTo>
                  <a:cubicBezTo>
                    <a:pt x="1099" y="869"/>
                    <a:pt x="742" y="435"/>
                    <a:pt x="321" y="52"/>
                  </a:cubicBezTo>
                  <a:cubicBezTo>
                    <a:pt x="282" y="26"/>
                    <a:pt x="244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1988375" y="1080575"/>
              <a:ext cx="30350" cy="41350"/>
            </a:xfrm>
            <a:custGeom>
              <a:avLst/>
              <a:gdLst/>
              <a:ahLst/>
              <a:cxnLst/>
              <a:rect l="l" t="t" r="r" b="b"/>
              <a:pathLst>
                <a:path w="1214" h="1654" extrusionOk="0">
                  <a:moveTo>
                    <a:pt x="205" y="1"/>
                  </a:moveTo>
                  <a:cubicBezTo>
                    <a:pt x="141" y="1"/>
                    <a:pt x="89" y="26"/>
                    <a:pt x="52" y="77"/>
                  </a:cubicBezTo>
                  <a:cubicBezTo>
                    <a:pt x="1" y="154"/>
                    <a:pt x="13" y="268"/>
                    <a:pt x="89" y="319"/>
                  </a:cubicBezTo>
                  <a:cubicBezTo>
                    <a:pt x="473" y="600"/>
                    <a:pt x="753" y="1034"/>
                    <a:pt x="843" y="1507"/>
                  </a:cubicBezTo>
                  <a:cubicBezTo>
                    <a:pt x="854" y="1594"/>
                    <a:pt x="929" y="1653"/>
                    <a:pt x="1007" y="1653"/>
                  </a:cubicBezTo>
                  <a:cubicBezTo>
                    <a:pt x="1020" y="1653"/>
                    <a:pt x="1034" y="1651"/>
                    <a:pt x="1048" y="1647"/>
                  </a:cubicBezTo>
                  <a:cubicBezTo>
                    <a:pt x="1150" y="1635"/>
                    <a:pt x="1213" y="1533"/>
                    <a:pt x="1188" y="1443"/>
                  </a:cubicBezTo>
                  <a:cubicBezTo>
                    <a:pt x="1085" y="881"/>
                    <a:pt x="767" y="370"/>
                    <a:pt x="307" y="38"/>
                  </a:cubicBezTo>
                  <a:cubicBezTo>
                    <a:pt x="268" y="13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1944000" y="1063975"/>
              <a:ext cx="34500" cy="37475"/>
            </a:xfrm>
            <a:custGeom>
              <a:avLst/>
              <a:gdLst/>
              <a:ahLst/>
              <a:cxnLst/>
              <a:rect l="l" t="t" r="r" b="b"/>
              <a:pathLst>
                <a:path w="1380" h="1499" extrusionOk="0">
                  <a:moveTo>
                    <a:pt x="204" y="1"/>
                  </a:moveTo>
                  <a:cubicBezTo>
                    <a:pt x="141" y="1"/>
                    <a:pt x="90" y="26"/>
                    <a:pt x="51" y="77"/>
                  </a:cubicBezTo>
                  <a:cubicBezTo>
                    <a:pt x="0" y="154"/>
                    <a:pt x="13" y="268"/>
                    <a:pt x="90" y="333"/>
                  </a:cubicBezTo>
                  <a:cubicBezTo>
                    <a:pt x="473" y="614"/>
                    <a:pt x="792" y="983"/>
                    <a:pt x="1022" y="1405"/>
                  </a:cubicBezTo>
                  <a:cubicBezTo>
                    <a:pt x="1049" y="1468"/>
                    <a:pt x="1113" y="1499"/>
                    <a:pt x="1180" y="1499"/>
                  </a:cubicBezTo>
                  <a:cubicBezTo>
                    <a:pt x="1209" y="1499"/>
                    <a:pt x="1238" y="1493"/>
                    <a:pt x="1265" y="1482"/>
                  </a:cubicBezTo>
                  <a:cubicBezTo>
                    <a:pt x="1341" y="1431"/>
                    <a:pt x="1379" y="1315"/>
                    <a:pt x="1328" y="1239"/>
                  </a:cubicBezTo>
                  <a:cubicBezTo>
                    <a:pt x="1073" y="779"/>
                    <a:pt x="729" y="358"/>
                    <a:pt x="307" y="38"/>
                  </a:cubicBezTo>
                  <a:cubicBezTo>
                    <a:pt x="281" y="13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1966975" y="1036525"/>
              <a:ext cx="18225" cy="17300"/>
            </a:xfrm>
            <a:custGeom>
              <a:avLst/>
              <a:gdLst/>
              <a:ahLst/>
              <a:cxnLst/>
              <a:rect l="l" t="t" r="r" b="b"/>
              <a:pathLst>
                <a:path w="729" h="692" extrusionOk="0">
                  <a:moveTo>
                    <a:pt x="193" y="0"/>
                  </a:moveTo>
                  <a:cubicBezTo>
                    <a:pt x="154" y="0"/>
                    <a:pt x="103" y="13"/>
                    <a:pt x="77" y="52"/>
                  </a:cubicBezTo>
                  <a:cubicBezTo>
                    <a:pt x="1" y="115"/>
                    <a:pt x="1" y="230"/>
                    <a:pt x="65" y="307"/>
                  </a:cubicBezTo>
                  <a:lnTo>
                    <a:pt x="397" y="639"/>
                  </a:lnTo>
                  <a:cubicBezTo>
                    <a:pt x="437" y="672"/>
                    <a:pt x="487" y="692"/>
                    <a:pt x="536" y="692"/>
                  </a:cubicBezTo>
                  <a:cubicBezTo>
                    <a:pt x="580" y="692"/>
                    <a:pt x="622" y="675"/>
                    <a:pt x="652" y="639"/>
                  </a:cubicBezTo>
                  <a:cubicBezTo>
                    <a:pt x="729" y="575"/>
                    <a:pt x="729" y="460"/>
                    <a:pt x="652" y="384"/>
                  </a:cubicBezTo>
                  <a:lnTo>
                    <a:pt x="320" y="52"/>
                  </a:lnTo>
                  <a:cubicBezTo>
                    <a:pt x="295" y="13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2019025" y="1040350"/>
              <a:ext cx="25875" cy="26775"/>
            </a:xfrm>
            <a:custGeom>
              <a:avLst/>
              <a:gdLst/>
              <a:ahLst/>
              <a:cxnLst/>
              <a:rect l="l" t="t" r="r" b="b"/>
              <a:pathLst>
                <a:path w="1035" h="1071" extrusionOk="0">
                  <a:moveTo>
                    <a:pt x="205" y="1"/>
                  </a:moveTo>
                  <a:cubicBezTo>
                    <a:pt x="154" y="1"/>
                    <a:pt x="103" y="26"/>
                    <a:pt x="64" y="64"/>
                  </a:cubicBezTo>
                  <a:cubicBezTo>
                    <a:pt x="0" y="141"/>
                    <a:pt x="26" y="256"/>
                    <a:pt x="103" y="319"/>
                  </a:cubicBezTo>
                  <a:cubicBezTo>
                    <a:pt x="332" y="498"/>
                    <a:pt x="523" y="716"/>
                    <a:pt x="664" y="971"/>
                  </a:cubicBezTo>
                  <a:cubicBezTo>
                    <a:pt x="700" y="1033"/>
                    <a:pt x="766" y="1071"/>
                    <a:pt x="829" y="1071"/>
                  </a:cubicBezTo>
                  <a:cubicBezTo>
                    <a:pt x="856" y="1071"/>
                    <a:pt x="883" y="1063"/>
                    <a:pt x="907" y="1048"/>
                  </a:cubicBezTo>
                  <a:cubicBezTo>
                    <a:pt x="996" y="997"/>
                    <a:pt x="1034" y="895"/>
                    <a:pt x="983" y="805"/>
                  </a:cubicBezTo>
                  <a:cubicBezTo>
                    <a:pt x="818" y="498"/>
                    <a:pt x="588" y="243"/>
                    <a:pt x="319" y="26"/>
                  </a:cubicBezTo>
                  <a:cubicBezTo>
                    <a:pt x="281" y="1"/>
                    <a:pt x="243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1905675" y="1008100"/>
              <a:ext cx="35475" cy="26600"/>
            </a:xfrm>
            <a:custGeom>
              <a:avLst/>
              <a:gdLst/>
              <a:ahLst/>
              <a:cxnLst/>
              <a:rect l="l" t="t" r="r" b="b"/>
              <a:pathLst>
                <a:path w="1419" h="1064" extrusionOk="0">
                  <a:moveTo>
                    <a:pt x="205" y="1"/>
                  </a:moveTo>
                  <a:cubicBezTo>
                    <a:pt x="142" y="1"/>
                    <a:pt x="77" y="39"/>
                    <a:pt x="40" y="103"/>
                  </a:cubicBezTo>
                  <a:cubicBezTo>
                    <a:pt x="1" y="179"/>
                    <a:pt x="26" y="295"/>
                    <a:pt x="116" y="346"/>
                  </a:cubicBezTo>
                  <a:cubicBezTo>
                    <a:pt x="461" y="537"/>
                    <a:pt x="793" y="767"/>
                    <a:pt x="1099" y="1022"/>
                  </a:cubicBezTo>
                  <a:cubicBezTo>
                    <a:pt x="1132" y="1050"/>
                    <a:pt x="1172" y="1063"/>
                    <a:pt x="1213" y="1063"/>
                  </a:cubicBezTo>
                  <a:cubicBezTo>
                    <a:pt x="1266" y="1063"/>
                    <a:pt x="1318" y="1040"/>
                    <a:pt x="1354" y="997"/>
                  </a:cubicBezTo>
                  <a:cubicBezTo>
                    <a:pt x="1419" y="933"/>
                    <a:pt x="1405" y="818"/>
                    <a:pt x="1329" y="754"/>
                  </a:cubicBezTo>
                  <a:cubicBezTo>
                    <a:pt x="1010" y="473"/>
                    <a:pt x="653" y="230"/>
                    <a:pt x="295" y="26"/>
                  </a:cubicBezTo>
                  <a:cubicBezTo>
                    <a:pt x="256" y="14"/>
                    <a:pt x="231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1873750" y="1037475"/>
              <a:ext cx="25275" cy="20275"/>
            </a:xfrm>
            <a:custGeom>
              <a:avLst/>
              <a:gdLst/>
              <a:ahLst/>
              <a:cxnLst/>
              <a:rect l="l" t="t" r="r" b="b"/>
              <a:pathLst>
                <a:path w="1011" h="811" extrusionOk="0">
                  <a:moveTo>
                    <a:pt x="205" y="0"/>
                  </a:moveTo>
                  <a:cubicBezTo>
                    <a:pt x="154" y="0"/>
                    <a:pt x="91" y="26"/>
                    <a:pt x="65" y="77"/>
                  </a:cubicBezTo>
                  <a:cubicBezTo>
                    <a:pt x="1" y="154"/>
                    <a:pt x="14" y="269"/>
                    <a:pt x="91" y="332"/>
                  </a:cubicBezTo>
                  <a:lnTo>
                    <a:pt x="704" y="780"/>
                  </a:lnTo>
                  <a:cubicBezTo>
                    <a:pt x="734" y="800"/>
                    <a:pt x="771" y="810"/>
                    <a:pt x="807" y="810"/>
                  </a:cubicBezTo>
                  <a:cubicBezTo>
                    <a:pt x="861" y="810"/>
                    <a:pt x="915" y="787"/>
                    <a:pt x="946" y="741"/>
                  </a:cubicBezTo>
                  <a:cubicBezTo>
                    <a:pt x="1010" y="664"/>
                    <a:pt x="997" y="550"/>
                    <a:pt x="920" y="486"/>
                  </a:cubicBezTo>
                  <a:lnTo>
                    <a:pt x="307" y="39"/>
                  </a:lnTo>
                  <a:cubicBezTo>
                    <a:pt x="282" y="14"/>
                    <a:pt x="244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DC8E7FFD-FA27-4F7B-A9E4-64E54C33E64D}"/>
              </a:ext>
            </a:extLst>
          </p:cNvPr>
          <p:cNvSpPr txBox="1"/>
          <p:nvPr/>
        </p:nvSpPr>
        <p:spPr>
          <a:xfrm>
            <a:off x="1542218" y="843233"/>
            <a:ext cx="2468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Bút chì xanh đỏ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gọt hai đầu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thử hai màu</a:t>
            </a:r>
          </a:p>
          <a:p>
            <a:pPr algn="just"/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tươi, đỏ thắm.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A9A720D-346C-4969-895A-D6A7E1D32269}"/>
              </a:ext>
            </a:extLst>
          </p:cNvPr>
          <p:cNvSpPr txBox="1"/>
          <p:nvPr/>
        </p:nvSpPr>
        <p:spPr>
          <a:xfrm>
            <a:off x="1509269" y="2362877"/>
            <a:ext cx="27802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vẽ làng xóm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Tre xanh, lúa xanh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Sông máng lượn quanh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Một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 xanh mát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Trời mây bát ngát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ngắt mùa thu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Xanh màu ước mơ...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920324-70FD-488B-A450-BFF20E072D7E}"/>
              </a:ext>
            </a:extLst>
          </p:cNvPr>
          <p:cNvSpPr txBox="1"/>
          <p:nvPr/>
        </p:nvSpPr>
        <p:spPr>
          <a:xfrm>
            <a:off x="5418437" y="858952"/>
            <a:ext cx="25450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quay đầu đỏ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Vẽ nhà em ở</a:t>
            </a:r>
          </a:p>
          <a:p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đỏ tươi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Trường học trên đồi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Em tô đỏ thắm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Cây gạo đầu xóm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Hoa nở chói ngời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A</a:t>
            </a:r>
            <a:r>
              <a:rPr lang="en-US" sz="2000" b="0" i="0" dirty="0">
                <a:solidFill>
                  <a:srgbClr val="003399"/>
                </a:solidFill>
                <a:effectLst/>
                <a:latin typeface="+mj-lt"/>
              </a:rPr>
              <a:t>,</a:t>
            </a:r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 nắng lên rồi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Mặt trời đỏ chót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Lá cờ Tổ quốc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Bay giữa trời xanh...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7E6E023-77FE-4E4A-953C-9C6387DCDF7F}"/>
              </a:ext>
            </a:extLst>
          </p:cNvPr>
          <p:cNvSpPr txBox="1"/>
          <p:nvPr/>
        </p:nvSpPr>
        <p:spPr>
          <a:xfrm>
            <a:off x="5380325" y="4435614"/>
            <a:ext cx="1918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Chị ơi bức tranh</a:t>
            </a:r>
          </a:p>
          <a:p>
            <a:r>
              <a:rPr lang="vi-VN" sz="2000" b="0" i="0" dirty="0">
                <a:solidFill>
                  <a:srgbClr val="003399"/>
                </a:solidFill>
                <a:effectLst/>
                <a:latin typeface="+mj-lt"/>
              </a:rPr>
              <a:t>Quê ta đẹp quá!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A63377-3845-4BDC-9603-BE686328A4AB}"/>
              </a:ext>
            </a:extLst>
          </p:cNvPr>
          <p:cNvSpPr/>
          <p:nvPr/>
        </p:nvSpPr>
        <p:spPr>
          <a:xfrm>
            <a:off x="3172562" y="154273"/>
            <a:ext cx="2946054" cy="664844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10284-DA54-4EB2-A96D-87CABF805538}"/>
              </a:ext>
            </a:extLst>
          </p:cNvPr>
          <p:cNvSpPr txBox="1"/>
          <p:nvPr/>
        </p:nvSpPr>
        <p:spPr>
          <a:xfrm>
            <a:off x="1508986" y="2974694"/>
            <a:ext cx="163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2368;p58">
            <a:extLst>
              <a:ext uri="{FF2B5EF4-FFF2-40B4-BE49-F238E27FC236}">
                <a16:creationId xmlns:a16="http://schemas.microsoft.com/office/drawing/2014/main" id="{92FD11C5-2B70-4605-A923-123AC013CD50}"/>
              </a:ext>
            </a:extLst>
          </p:cNvPr>
          <p:cNvSpPr txBox="1">
            <a:spLocks/>
          </p:cNvSpPr>
          <p:nvPr/>
        </p:nvSpPr>
        <p:spPr>
          <a:xfrm>
            <a:off x="882026" y="623230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01.</a:t>
            </a:r>
          </a:p>
        </p:txBody>
      </p:sp>
      <p:sp>
        <p:nvSpPr>
          <p:cNvPr id="65" name="Google Shape;2368;p58">
            <a:extLst>
              <a:ext uri="{FF2B5EF4-FFF2-40B4-BE49-F238E27FC236}">
                <a16:creationId xmlns:a16="http://schemas.microsoft.com/office/drawing/2014/main" id="{550BB02B-4FEF-40C9-80F5-985D69F804E2}"/>
              </a:ext>
            </a:extLst>
          </p:cNvPr>
          <p:cNvSpPr txBox="1">
            <a:spLocks/>
          </p:cNvSpPr>
          <p:nvPr/>
        </p:nvSpPr>
        <p:spPr>
          <a:xfrm>
            <a:off x="882026" y="2158450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02.</a:t>
            </a:r>
          </a:p>
        </p:txBody>
      </p:sp>
      <p:sp>
        <p:nvSpPr>
          <p:cNvPr id="66" name="Google Shape;2368;p58">
            <a:extLst>
              <a:ext uri="{FF2B5EF4-FFF2-40B4-BE49-F238E27FC236}">
                <a16:creationId xmlns:a16="http://schemas.microsoft.com/office/drawing/2014/main" id="{345F8CFE-E22E-4433-B67A-88B7DB0B9FB0}"/>
              </a:ext>
            </a:extLst>
          </p:cNvPr>
          <p:cNvSpPr txBox="1">
            <a:spLocks/>
          </p:cNvSpPr>
          <p:nvPr/>
        </p:nvSpPr>
        <p:spPr>
          <a:xfrm>
            <a:off x="4773413" y="652868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03.</a:t>
            </a:r>
          </a:p>
        </p:txBody>
      </p:sp>
      <p:sp>
        <p:nvSpPr>
          <p:cNvPr id="67" name="Google Shape;2368;p58">
            <a:extLst>
              <a:ext uri="{FF2B5EF4-FFF2-40B4-BE49-F238E27FC236}">
                <a16:creationId xmlns:a16="http://schemas.microsoft.com/office/drawing/2014/main" id="{D0CDAAFE-C738-484C-A2CB-F184B3E412E5}"/>
              </a:ext>
            </a:extLst>
          </p:cNvPr>
          <p:cNvSpPr txBox="1">
            <a:spLocks/>
          </p:cNvSpPr>
          <p:nvPr/>
        </p:nvSpPr>
        <p:spPr>
          <a:xfrm>
            <a:off x="4766410" y="4188746"/>
            <a:ext cx="7624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6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alter Turncoat"/>
              <a:buNone/>
              <a:defRPr sz="25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en" dirty="0">
                <a:solidFill>
                  <a:srgbClr val="20D2BD"/>
                </a:solidFill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14264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7"/>
          <p:cNvSpPr txBox="1">
            <a:spLocks noGrp="1"/>
          </p:cNvSpPr>
          <p:nvPr>
            <p:ph type="title"/>
          </p:nvPr>
        </p:nvSpPr>
        <p:spPr>
          <a:xfrm>
            <a:off x="3636728" y="150676"/>
            <a:ext cx="2288553" cy="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Sông máng</a:t>
            </a:r>
            <a:endParaRPr sz="2800" dirty="0"/>
          </a:p>
        </p:txBody>
      </p:sp>
      <p:sp>
        <p:nvSpPr>
          <p:cNvPr id="828" name="Google Shape;828;p47"/>
          <p:cNvSpPr txBox="1">
            <a:spLocks noGrp="1"/>
          </p:cNvSpPr>
          <p:nvPr>
            <p:ph type="subTitle" idx="1"/>
          </p:nvPr>
        </p:nvSpPr>
        <p:spPr>
          <a:xfrm>
            <a:off x="1891240" y="865176"/>
            <a:ext cx="5779527" cy="877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( Sông đào ) sông do người đào để lấy nước tưới ruộng hoặc để thuyền bè đi lại.</a:t>
            </a:r>
            <a:endParaRPr sz="2400" dirty="0"/>
          </a:p>
        </p:txBody>
      </p:sp>
      <p:pic>
        <p:nvPicPr>
          <p:cNvPr id="1026" name="Picture 2" descr="Sông Máng (3) | Người Sơn Tây | Flickr">
            <a:extLst>
              <a:ext uri="{FF2B5EF4-FFF2-40B4-BE49-F238E27FC236}">
                <a16:creationId xmlns:a16="http://schemas.microsoft.com/office/drawing/2014/main" id="{02218E8F-BC5D-4E23-89CC-B51DBC05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98" y="1856807"/>
            <a:ext cx="4181355" cy="31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" grpId="0"/>
      <p:bldP spid="828" grpId="0" build="p"/>
    </p:bldLst>
  </p:timing>
</p:sld>
</file>

<file path=ppt/theme/theme1.xml><?xml version="1.0" encoding="utf-8"?>
<a:theme xmlns:a="http://schemas.openxmlformats.org/drawingml/2006/main" name="Pre-K Lesson for Christian Schools: All Living Beings are God's Creation by Slidesgo">
  <a:themeElements>
    <a:clrScheme name="Simple Light">
      <a:dk1>
        <a:srgbClr val="5C548E"/>
      </a:dk1>
      <a:lt1>
        <a:srgbClr val="FFFFFF"/>
      </a:lt1>
      <a:dk2>
        <a:srgbClr val="B8B7E5"/>
      </a:dk2>
      <a:lt2>
        <a:srgbClr val="8580BC"/>
      </a:lt2>
      <a:accent1>
        <a:srgbClr val="FFE1DE"/>
      </a:accent1>
      <a:accent2>
        <a:srgbClr val="FFDF93"/>
      </a:accent2>
      <a:accent3>
        <a:srgbClr val="D2D8D5"/>
      </a:accent3>
      <a:accent4>
        <a:srgbClr val="B8D0E2"/>
      </a:accent4>
      <a:accent5>
        <a:srgbClr val="D7E2AA"/>
      </a:accent5>
      <a:accent6>
        <a:srgbClr val="B0BF6F"/>
      </a:accent6>
      <a:hlink>
        <a:srgbClr val="5C54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773</Words>
  <Application>Microsoft Office PowerPoint</Application>
  <PresentationFormat>Trình chiếu Trên màn hình (16:9)</PresentationFormat>
  <Paragraphs>143</Paragraphs>
  <Slides>22</Slides>
  <Notes>22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Nunito Sans</vt:lpstr>
      <vt:lpstr>Arial</vt:lpstr>
      <vt:lpstr>Roboto Condensed Light</vt:lpstr>
      <vt:lpstr>inherit</vt:lpstr>
      <vt:lpstr>Walter Turncoat</vt:lpstr>
      <vt:lpstr>Times New Roman</vt:lpstr>
      <vt:lpstr>PT Sans</vt:lpstr>
      <vt:lpstr>Pre-K Lesson for Christian Schools: All Living Beings are God's Creation by Slidesgo</vt:lpstr>
      <vt:lpstr>VẼ QUÊ HƯƠNG</vt:lpstr>
      <vt:lpstr>MỤC TIÊU</vt:lpstr>
      <vt:lpstr>Bản trình bày PowerPoint</vt:lpstr>
      <vt:lpstr>LUYỆN ĐỌC</vt:lpstr>
      <vt:lpstr>Bản trình bày PowerPoint</vt:lpstr>
      <vt:lpstr>Luyện đọc từ khó</vt:lpstr>
      <vt:lpstr>Bản trình bày PowerPoint</vt:lpstr>
      <vt:lpstr>Bản trình bày PowerPoint</vt:lpstr>
      <vt:lpstr>Sông máng</vt:lpstr>
      <vt:lpstr>Bản trình bày PowerPoint</vt:lpstr>
      <vt:lpstr>Bản trình bày PowerPoint</vt:lpstr>
      <vt:lpstr>Bản trình bày PowerPoint</vt:lpstr>
      <vt:lpstr>Kể tên những cảnh vật được tả trong bài thơ.</vt:lpstr>
      <vt:lpstr>Kể tên những cảnh vật được tả trong bài thơ.</vt:lpstr>
      <vt:lpstr>Kể tên những cảnh vật được tả trong bài thơ.</vt:lpstr>
      <vt:lpstr>Kể tên những cảnh vật được tả trong bài thơ.</vt:lpstr>
      <vt:lpstr>Kể tên những cảnh vật được tả trong bài thơ.</vt:lpstr>
      <vt:lpstr>Bản trình bày PowerPoint</vt:lpstr>
      <vt:lpstr>a) Vì quê hương rất đẹp</vt:lpstr>
      <vt:lpstr>Bản trình bày PowerPoint</vt:lpstr>
      <vt:lpstr>HỌC THUỘC LÒNG BÀI THƠ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VẼ QUÊ HƯƠNG</dc:title>
  <dc:creator>Admin</dc:creator>
  <cp:lastModifiedBy>Windows 10</cp:lastModifiedBy>
  <cp:revision>3</cp:revision>
  <dcterms:modified xsi:type="dcterms:W3CDTF">2021-11-14T23:13:40Z</dcterms:modified>
</cp:coreProperties>
</file>