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6" r:id="rId4"/>
    <p:sldId id="258" r:id="rId5"/>
    <p:sldId id="276" r:id="rId6"/>
    <p:sldId id="259" r:id="rId7"/>
    <p:sldId id="270" r:id="rId8"/>
    <p:sldId id="260" r:id="rId9"/>
    <p:sldId id="267" r:id="rId10"/>
    <p:sldId id="269" r:id="rId11"/>
    <p:sldId id="271" r:id="rId12"/>
    <p:sldId id="263" r:id="rId13"/>
    <p:sldId id="264" r:id="rId14"/>
    <p:sldId id="272" r:id="rId15"/>
    <p:sldId id="273" r:id="rId16"/>
    <p:sldId id="275" r:id="rId17"/>
    <p:sldId id="274" r:id="rId18"/>
    <p:sldId id="262" r:id="rId19"/>
    <p:sldId id="268" r:id="rId20"/>
    <p:sldId id="261" r:id="rId21"/>
    <p:sldId id="265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HP001 Kieu 2 5H" panose="020B0604020202020204" charset="0"/>
      <p:bold r:id="rId32"/>
    </p:embeddedFont>
    <p:embeddedFont>
      <p:font typeface="More Sugar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6C7"/>
    <a:srgbClr val="FFF1F6"/>
    <a:srgbClr val="975D2F"/>
    <a:srgbClr val="C9A3EF"/>
    <a:srgbClr val="FFBD59"/>
    <a:srgbClr val="EFA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4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06E02-A577-4B92-B0E2-0C1207EE0BA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15E31-B053-4E79-A2A1-249A2482574A}">
      <dgm:prSet phldrT="[Text]" custT="1"/>
      <dgm:spPr>
        <a:solidFill>
          <a:srgbClr val="EFA3B6"/>
        </a:solidFill>
      </dgm:spPr>
      <dgm:t>
        <a:bodyPr/>
        <a:lstStyle/>
        <a:p>
          <a:r>
            <a:rPr lang="en-US" sz="3600" b="1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làm</a:t>
          </a:r>
          <a:r>
            <a:rPr 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3600" b="1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mật</a:t>
          </a:r>
          <a:endParaRPr lang="en-US" sz="36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5FE6AF0-CBAA-4A26-B46E-BD4E01AC67C7}" type="parTrans" cxnId="{05201082-6DE8-4DD4-B892-398052F2F4C9}">
      <dgm:prSet/>
      <dgm:spPr/>
      <dgm:t>
        <a:bodyPr/>
        <a:lstStyle/>
        <a:p>
          <a:endParaRPr lang="en-US"/>
        </a:p>
      </dgm:t>
    </dgm:pt>
    <dgm:pt modelId="{271F626C-69F6-4C79-A153-25BCE863911B}" type="sibTrans" cxnId="{05201082-6DE8-4DD4-B892-398052F2F4C9}">
      <dgm:prSet/>
      <dgm:spPr>
        <a:ln w="22225">
          <a:solidFill>
            <a:srgbClr val="975D2F"/>
          </a:solidFill>
          <a:prstDash val="lgDash"/>
        </a:ln>
      </dgm:spPr>
      <dgm:t>
        <a:bodyPr/>
        <a:lstStyle/>
        <a:p>
          <a:endParaRPr lang="en-US"/>
        </a:p>
      </dgm:t>
    </dgm:pt>
    <dgm:pt modelId="{DDC140E6-2A88-4619-A00E-B303D7F59B6D}">
      <dgm:prSet phldrT="[Text]" custT="1"/>
      <dgm:spPr>
        <a:solidFill>
          <a:srgbClr val="EFA3B6"/>
        </a:solidFill>
      </dgm:spPr>
      <dgm:t>
        <a:bodyPr/>
        <a:lstStyle/>
        <a:p>
          <a:r>
            <a:rPr lang="en-US" sz="3600" b="1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lúa</a:t>
          </a:r>
          <a:r>
            <a:rPr 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3600" b="1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chín</a:t>
          </a:r>
          <a:endParaRPr lang="en-US" sz="36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E8B6E5-94C8-40B2-9548-F8D85A5EB270}" type="parTrans" cxnId="{164C775D-F321-4832-B870-1D088A8F2B1A}">
      <dgm:prSet/>
      <dgm:spPr/>
      <dgm:t>
        <a:bodyPr/>
        <a:lstStyle/>
        <a:p>
          <a:endParaRPr lang="en-US"/>
        </a:p>
      </dgm:t>
    </dgm:pt>
    <dgm:pt modelId="{D0BA166E-2BA7-4003-BCB4-6029EA343079}" type="sibTrans" cxnId="{164C775D-F321-4832-B870-1D088A8F2B1A}">
      <dgm:prSet/>
      <dgm:spPr>
        <a:ln w="22225">
          <a:solidFill>
            <a:srgbClr val="975D2F"/>
          </a:solidFill>
          <a:prstDash val="lgDash"/>
        </a:ln>
      </dgm:spPr>
      <dgm:t>
        <a:bodyPr/>
        <a:lstStyle/>
        <a:p>
          <a:endParaRPr lang="en-US"/>
        </a:p>
      </dgm:t>
    </dgm:pt>
    <dgm:pt modelId="{549CE9BB-7B30-47FE-B546-62C24BD59F0F}">
      <dgm:prSet phldrT="[Text]" custT="1"/>
      <dgm:spPr>
        <a:solidFill>
          <a:srgbClr val="EFA3B6"/>
        </a:solidFill>
      </dgm:spPr>
      <dgm:t>
        <a:bodyPr/>
        <a:lstStyle/>
        <a:p>
          <a:r>
            <a:rPr lang="en-US" sz="3600" b="1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đất</a:t>
          </a:r>
          <a:r>
            <a:rPr 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3600" b="1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bồi</a:t>
          </a:r>
          <a:endParaRPr lang="en-US" sz="36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BC2D2D8-6051-4EDD-84F1-32CFF0233542}" type="parTrans" cxnId="{3A5495B0-5ADB-4958-BA8A-AF2A2BA6FFE3}">
      <dgm:prSet/>
      <dgm:spPr/>
      <dgm:t>
        <a:bodyPr/>
        <a:lstStyle/>
        <a:p>
          <a:endParaRPr lang="en-US"/>
        </a:p>
      </dgm:t>
    </dgm:pt>
    <dgm:pt modelId="{5B025BB9-67B2-4430-B874-C219AD2A15F7}" type="sibTrans" cxnId="{3A5495B0-5ADB-4958-BA8A-AF2A2BA6FFE3}">
      <dgm:prSet/>
      <dgm:spPr>
        <a:ln w="22225">
          <a:solidFill>
            <a:srgbClr val="975D2F"/>
          </a:solidFill>
          <a:prstDash val="lgDash"/>
        </a:ln>
      </dgm:spPr>
      <dgm:t>
        <a:bodyPr/>
        <a:lstStyle/>
        <a:p>
          <a:endParaRPr lang="en-US">
            <a:solidFill>
              <a:srgbClr val="975D2F"/>
            </a:solidFill>
          </a:endParaRPr>
        </a:p>
      </dgm:t>
    </dgm:pt>
    <dgm:pt modelId="{E40CA6A6-F174-4029-B4FA-DA46C9076B36}">
      <dgm:prSet phldrT="[Text]" custT="1"/>
      <dgm:spPr>
        <a:solidFill>
          <a:srgbClr val="EFA3B6"/>
        </a:solidFill>
      </dgm:spPr>
      <dgm:t>
        <a:bodyPr/>
        <a:lstStyle/>
        <a:p>
          <a:r>
            <a:rPr lang="en-US" sz="3600" b="1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núi</a:t>
          </a:r>
          <a:r>
            <a:rPr 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3600" b="1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cao</a:t>
          </a:r>
          <a:endParaRPr lang="en-US" sz="36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3FDACFD-0119-4AF1-93A1-E4ADE3D34E95}" type="parTrans" cxnId="{7B189DDF-1D40-41CA-9366-B377F7E3785F}">
      <dgm:prSet/>
      <dgm:spPr/>
      <dgm:t>
        <a:bodyPr/>
        <a:lstStyle/>
        <a:p>
          <a:endParaRPr lang="en-US"/>
        </a:p>
      </dgm:t>
    </dgm:pt>
    <dgm:pt modelId="{BADE90DF-188B-40A5-AA95-1DBEAF9FDC5F}" type="sibTrans" cxnId="{7B189DDF-1D40-41CA-9366-B377F7E3785F}">
      <dgm:prSet/>
      <dgm:spPr>
        <a:ln w="22225">
          <a:solidFill>
            <a:srgbClr val="975D2F"/>
          </a:solidFill>
          <a:prstDash val="lgDash"/>
        </a:ln>
      </dgm:spPr>
      <dgm:t>
        <a:bodyPr/>
        <a:lstStyle/>
        <a:p>
          <a:endParaRPr lang="en-US"/>
        </a:p>
      </dgm:t>
    </dgm:pt>
    <dgm:pt modelId="{02B4B7AF-D384-455B-B234-0EC8FEA32466}">
      <dgm:prSet phldrT="[Text]" custT="1"/>
      <dgm:spPr>
        <a:solidFill>
          <a:srgbClr val="EFA3B6"/>
        </a:solidFill>
      </dgm:spPr>
      <dgm:t>
        <a:bodyPr/>
        <a:lstStyle/>
        <a:p>
          <a:r>
            <a:rPr lang="en-US" sz="3600" b="1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lửa</a:t>
          </a:r>
          <a:r>
            <a:rPr 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3600" b="1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tàn</a:t>
          </a:r>
          <a:endParaRPr lang="en-US" sz="36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DE8595-2CD2-445C-B58E-308983AB1889}" type="parTrans" cxnId="{2474E962-665F-47EC-82EA-BEAD87CF0401}">
      <dgm:prSet/>
      <dgm:spPr/>
      <dgm:t>
        <a:bodyPr/>
        <a:lstStyle/>
        <a:p>
          <a:endParaRPr lang="en-US"/>
        </a:p>
      </dgm:t>
    </dgm:pt>
    <dgm:pt modelId="{CB2A98B6-BEC0-4608-B4DA-25B3D5438D1A}" type="sibTrans" cxnId="{2474E962-665F-47EC-82EA-BEAD87CF0401}">
      <dgm:prSet/>
      <dgm:spPr>
        <a:ln w="22225">
          <a:solidFill>
            <a:srgbClr val="975D2F"/>
          </a:solidFill>
          <a:prstDash val="lgDash"/>
        </a:ln>
      </dgm:spPr>
      <dgm:t>
        <a:bodyPr/>
        <a:lstStyle/>
        <a:p>
          <a:endParaRPr lang="en-US"/>
        </a:p>
      </dgm:t>
    </dgm:pt>
    <dgm:pt modelId="{2F153C59-1F3E-4C3E-943D-684689E7F6DB}" type="pres">
      <dgm:prSet presAssocID="{15F06E02-A577-4B92-B0E2-0C1207EE0BA8}" presName="cycle" presStyleCnt="0">
        <dgm:presLayoutVars>
          <dgm:dir/>
          <dgm:resizeHandles val="exact"/>
        </dgm:presLayoutVars>
      </dgm:prSet>
      <dgm:spPr/>
    </dgm:pt>
    <dgm:pt modelId="{E7838AF7-30B2-41E2-870C-18BB6CA46B95}" type="pres">
      <dgm:prSet presAssocID="{3AD15E31-B053-4E79-A2A1-249A2482574A}" presName="node" presStyleLbl="node1" presStyleIdx="0" presStyleCnt="5">
        <dgm:presLayoutVars>
          <dgm:bulletEnabled val="1"/>
        </dgm:presLayoutVars>
      </dgm:prSet>
      <dgm:spPr/>
    </dgm:pt>
    <dgm:pt modelId="{C35DD583-865E-4283-9015-54A6E9427172}" type="pres">
      <dgm:prSet presAssocID="{3AD15E31-B053-4E79-A2A1-249A2482574A}" presName="spNode" presStyleCnt="0"/>
      <dgm:spPr/>
    </dgm:pt>
    <dgm:pt modelId="{AFD8CF65-4FBB-4DB8-A1E2-19729C2E0D0C}" type="pres">
      <dgm:prSet presAssocID="{271F626C-69F6-4C79-A153-25BCE863911B}" presName="sibTrans" presStyleLbl="sibTrans1D1" presStyleIdx="0" presStyleCnt="5"/>
      <dgm:spPr/>
    </dgm:pt>
    <dgm:pt modelId="{CAC8A4AF-BD1A-4B61-AFA0-E61359006697}" type="pres">
      <dgm:prSet presAssocID="{DDC140E6-2A88-4619-A00E-B303D7F59B6D}" presName="node" presStyleLbl="node1" presStyleIdx="1" presStyleCnt="5">
        <dgm:presLayoutVars>
          <dgm:bulletEnabled val="1"/>
        </dgm:presLayoutVars>
      </dgm:prSet>
      <dgm:spPr/>
    </dgm:pt>
    <dgm:pt modelId="{5B52B6CB-FFEC-41C7-A1A3-4F5B7FD3C706}" type="pres">
      <dgm:prSet presAssocID="{DDC140E6-2A88-4619-A00E-B303D7F59B6D}" presName="spNode" presStyleCnt="0"/>
      <dgm:spPr/>
    </dgm:pt>
    <dgm:pt modelId="{7335E6BE-0F7F-4182-AB24-259579FCE462}" type="pres">
      <dgm:prSet presAssocID="{D0BA166E-2BA7-4003-BCB4-6029EA343079}" presName="sibTrans" presStyleLbl="sibTrans1D1" presStyleIdx="1" presStyleCnt="5"/>
      <dgm:spPr/>
    </dgm:pt>
    <dgm:pt modelId="{809B957C-9C22-464D-A8E3-201FCB5FE00A}" type="pres">
      <dgm:prSet presAssocID="{549CE9BB-7B30-47FE-B546-62C24BD59F0F}" presName="node" presStyleLbl="node1" presStyleIdx="2" presStyleCnt="5">
        <dgm:presLayoutVars>
          <dgm:bulletEnabled val="1"/>
        </dgm:presLayoutVars>
      </dgm:prSet>
      <dgm:spPr/>
    </dgm:pt>
    <dgm:pt modelId="{B1287D2D-B2AE-4A5B-B691-84C31E30119C}" type="pres">
      <dgm:prSet presAssocID="{549CE9BB-7B30-47FE-B546-62C24BD59F0F}" presName="spNode" presStyleCnt="0"/>
      <dgm:spPr/>
    </dgm:pt>
    <dgm:pt modelId="{DED6E92C-B5CA-48B3-9B9D-58BE1F58678C}" type="pres">
      <dgm:prSet presAssocID="{5B025BB9-67B2-4430-B874-C219AD2A15F7}" presName="sibTrans" presStyleLbl="sibTrans1D1" presStyleIdx="2" presStyleCnt="5"/>
      <dgm:spPr/>
    </dgm:pt>
    <dgm:pt modelId="{78AF4928-1904-4BE3-A4C6-CA1A4390DE3B}" type="pres">
      <dgm:prSet presAssocID="{E40CA6A6-F174-4029-B4FA-DA46C9076B36}" presName="node" presStyleLbl="node1" presStyleIdx="3" presStyleCnt="5">
        <dgm:presLayoutVars>
          <dgm:bulletEnabled val="1"/>
        </dgm:presLayoutVars>
      </dgm:prSet>
      <dgm:spPr/>
    </dgm:pt>
    <dgm:pt modelId="{7451FFCE-83B2-4980-99F7-E7A355C27595}" type="pres">
      <dgm:prSet presAssocID="{E40CA6A6-F174-4029-B4FA-DA46C9076B36}" presName="spNode" presStyleCnt="0"/>
      <dgm:spPr/>
    </dgm:pt>
    <dgm:pt modelId="{CFE199B5-C5F2-40B2-9C2D-8DC26443DDDF}" type="pres">
      <dgm:prSet presAssocID="{BADE90DF-188B-40A5-AA95-1DBEAF9FDC5F}" presName="sibTrans" presStyleLbl="sibTrans1D1" presStyleIdx="3" presStyleCnt="5"/>
      <dgm:spPr/>
    </dgm:pt>
    <dgm:pt modelId="{AEBCCFA3-AA99-4CDB-B3E3-3D268424AE1B}" type="pres">
      <dgm:prSet presAssocID="{02B4B7AF-D384-455B-B234-0EC8FEA32466}" presName="node" presStyleLbl="node1" presStyleIdx="4" presStyleCnt="5" custRadScaleRad="100510" custRadScaleInc="3622">
        <dgm:presLayoutVars>
          <dgm:bulletEnabled val="1"/>
        </dgm:presLayoutVars>
      </dgm:prSet>
      <dgm:spPr/>
    </dgm:pt>
    <dgm:pt modelId="{7A14A050-45E4-4FFC-BE9C-582C2EA9827E}" type="pres">
      <dgm:prSet presAssocID="{02B4B7AF-D384-455B-B234-0EC8FEA32466}" presName="spNode" presStyleCnt="0"/>
      <dgm:spPr/>
    </dgm:pt>
    <dgm:pt modelId="{BE661DA8-A13D-4888-AE66-5DFAAE3D138B}" type="pres">
      <dgm:prSet presAssocID="{CB2A98B6-BEC0-4608-B4DA-25B3D5438D1A}" presName="sibTrans" presStyleLbl="sibTrans1D1" presStyleIdx="4" presStyleCnt="5"/>
      <dgm:spPr/>
    </dgm:pt>
  </dgm:ptLst>
  <dgm:cxnLst>
    <dgm:cxn modelId="{84CFC017-4A20-4435-8C82-847E06B1504F}" type="presOf" srcId="{549CE9BB-7B30-47FE-B546-62C24BD59F0F}" destId="{809B957C-9C22-464D-A8E3-201FCB5FE00A}" srcOrd="0" destOrd="0" presId="urn:microsoft.com/office/officeart/2005/8/layout/cycle5"/>
    <dgm:cxn modelId="{EF81D425-F7AD-46CF-81BB-DBCA5026241D}" type="presOf" srcId="{271F626C-69F6-4C79-A153-25BCE863911B}" destId="{AFD8CF65-4FBB-4DB8-A1E2-19729C2E0D0C}" srcOrd="0" destOrd="0" presId="urn:microsoft.com/office/officeart/2005/8/layout/cycle5"/>
    <dgm:cxn modelId="{A8E14A5D-87BA-4265-A07F-37553D14B897}" type="presOf" srcId="{BADE90DF-188B-40A5-AA95-1DBEAF9FDC5F}" destId="{CFE199B5-C5F2-40B2-9C2D-8DC26443DDDF}" srcOrd="0" destOrd="0" presId="urn:microsoft.com/office/officeart/2005/8/layout/cycle5"/>
    <dgm:cxn modelId="{164C775D-F321-4832-B870-1D088A8F2B1A}" srcId="{15F06E02-A577-4B92-B0E2-0C1207EE0BA8}" destId="{DDC140E6-2A88-4619-A00E-B303D7F59B6D}" srcOrd="1" destOrd="0" parTransId="{E2E8B6E5-94C8-40B2-9548-F8D85A5EB270}" sibTransId="{D0BA166E-2BA7-4003-BCB4-6029EA343079}"/>
    <dgm:cxn modelId="{2474E962-665F-47EC-82EA-BEAD87CF0401}" srcId="{15F06E02-A577-4B92-B0E2-0C1207EE0BA8}" destId="{02B4B7AF-D384-455B-B234-0EC8FEA32466}" srcOrd="4" destOrd="0" parTransId="{F8DE8595-2CD2-445C-B58E-308983AB1889}" sibTransId="{CB2A98B6-BEC0-4608-B4DA-25B3D5438D1A}"/>
    <dgm:cxn modelId="{99BDEA64-F6A4-43A3-9660-002E04DD411C}" type="presOf" srcId="{D0BA166E-2BA7-4003-BCB4-6029EA343079}" destId="{7335E6BE-0F7F-4182-AB24-259579FCE462}" srcOrd="0" destOrd="0" presId="urn:microsoft.com/office/officeart/2005/8/layout/cycle5"/>
    <dgm:cxn modelId="{5EFC715A-35DC-40F8-BFE7-099C77403F85}" type="presOf" srcId="{DDC140E6-2A88-4619-A00E-B303D7F59B6D}" destId="{CAC8A4AF-BD1A-4B61-AFA0-E61359006697}" srcOrd="0" destOrd="0" presId="urn:microsoft.com/office/officeart/2005/8/layout/cycle5"/>
    <dgm:cxn modelId="{204DC15A-7774-40D1-80C3-30E675992FEC}" type="presOf" srcId="{CB2A98B6-BEC0-4608-B4DA-25B3D5438D1A}" destId="{BE661DA8-A13D-4888-AE66-5DFAAE3D138B}" srcOrd="0" destOrd="0" presId="urn:microsoft.com/office/officeart/2005/8/layout/cycle5"/>
    <dgm:cxn modelId="{05201082-6DE8-4DD4-B892-398052F2F4C9}" srcId="{15F06E02-A577-4B92-B0E2-0C1207EE0BA8}" destId="{3AD15E31-B053-4E79-A2A1-249A2482574A}" srcOrd="0" destOrd="0" parTransId="{B5FE6AF0-CBAA-4A26-B46E-BD4E01AC67C7}" sibTransId="{271F626C-69F6-4C79-A153-25BCE863911B}"/>
    <dgm:cxn modelId="{FD96A68B-5FD6-4159-A3AA-E2E6B7BB3F21}" type="presOf" srcId="{02B4B7AF-D384-455B-B234-0EC8FEA32466}" destId="{AEBCCFA3-AA99-4CDB-B3E3-3D268424AE1B}" srcOrd="0" destOrd="0" presId="urn:microsoft.com/office/officeart/2005/8/layout/cycle5"/>
    <dgm:cxn modelId="{84C90798-8A29-40E6-8CF7-2FA63737D2D0}" type="presOf" srcId="{E40CA6A6-F174-4029-B4FA-DA46C9076B36}" destId="{78AF4928-1904-4BE3-A4C6-CA1A4390DE3B}" srcOrd="0" destOrd="0" presId="urn:microsoft.com/office/officeart/2005/8/layout/cycle5"/>
    <dgm:cxn modelId="{843351AD-06E3-4835-9EA8-9C65C397C043}" type="presOf" srcId="{15F06E02-A577-4B92-B0E2-0C1207EE0BA8}" destId="{2F153C59-1F3E-4C3E-943D-684689E7F6DB}" srcOrd="0" destOrd="0" presId="urn:microsoft.com/office/officeart/2005/8/layout/cycle5"/>
    <dgm:cxn modelId="{3A5495B0-5ADB-4958-BA8A-AF2A2BA6FFE3}" srcId="{15F06E02-A577-4B92-B0E2-0C1207EE0BA8}" destId="{549CE9BB-7B30-47FE-B546-62C24BD59F0F}" srcOrd="2" destOrd="0" parTransId="{3BC2D2D8-6051-4EDD-84F1-32CFF0233542}" sibTransId="{5B025BB9-67B2-4430-B874-C219AD2A15F7}"/>
    <dgm:cxn modelId="{7B189DDF-1D40-41CA-9366-B377F7E3785F}" srcId="{15F06E02-A577-4B92-B0E2-0C1207EE0BA8}" destId="{E40CA6A6-F174-4029-B4FA-DA46C9076B36}" srcOrd="3" destOrd="0" parTransId="{23FDACFD-0119-4AF1-93A1-E4ADE3D34E95}" sibTransId="{BADE90DF-188B-40A5-AA95-1DBEAF9FDC5F}"/>
    <dgm:cxn modelId="{207F3FE5-9E67-4A94-8338-6D76ED6C36FF}" type="presOf" srcId="{3AD15E31-B053-4E79-A2A1-249A2482574A}" destId="{E7838AF7-30B2-41E2-870C-18BB6CA46B95}" srcOrd="0" destOrd="0" presId="urn:microsoft.com/office/officeart/2005/8/layout/cycle5"/>
    <dgm:cxn modelId="{F709BDF4-A333-410A-8EE5-CB4F1EBBB29C}" type="presOf" srcId="{5B025BB9-67B2-4430-B874-C219AD2A15F7}" destId="{DED6E92C-B5CA-48B3-9B9D-58BE1F58678C}" srcOrd="0" destOrd="0" presId="urn:microsoft.com/office/officeart/2005/8/layout/cycle5"/>
    <dgm:cxn modelId="{FA90250F-CF4B-4F08-99F8-4E4C7F74FB41}" type="presParOf" srcId="{2F153C59-1F3E-4C3E-943D-684689E7F6DB}" destId="{E7838AF7-30B2-41E2-870C-18BB6CA46B95}" srcOrd="0" destOrd="0" presId="urn:microsoft.com/office/officeart/2005/8/layout/cycle5"/>
    <dgm:cxn modelId="{F8A230F7-3F76-44B0-8894-2537C087CABE}" type="presParOf" srcId="{2F153C59-1F3E-4C3E-943D-684689E7F6DB}" destId="{C35DD583-865E-4283-9015-54A6E9427172}" srcOrd="1" destOrd="0" presId="urn:microsoft.com/office/officeart/2005/8/layout/cycle5"/>
    <dgm:cxn modelId="{10A0D002-B8A3-4DEB-A2B7-46D1CFD1662A}" type="presParOf" srcId="{2F153C59-1F3E-4C3E-943D-684689E7F6DB}" destId="{AFD8CF65-4FBB-4DB8-A1E2-19729C2E0D0C}" srcOrd="2" destOrd="0" presId="urn:microsoft.com/office/officeart/2005/8/layout/cycle5"/>
    <dgm:cxn modelId="{68737CC2-CDC0-463E-824D-A9ED4106E0EB}" type="presParOf" srcId="{2F153C59-1F3E-4C3E-943D-684689E7F6DB}" destId="{CAC8A4AF-BD1A-4B61-AFA0-E61359006697}" srcOrd="3" destOrd="0" presId="urn:microsoft.com/office/officeart/2005/8/layout/cycle5"/>
    <dgm:cxn modelId="{7611DCFD-3FAD-497A-B1C7-6C76A808362A}" type="presParOf" srcId="{2F153C59-1F3E-4C3E-943D-684689E7F6DB}" destId="{5B52B6CB-FFEC-41C7-A1A3-4F5B7FD3C706}" srcOrd="4" destOrd="0" presId="urn:microsoft.com/office/officeart/2005/8/layout/cycle5"/>
    <dgm:cxn modelId="{E48F79C0-F02B-4511-A6BE-F853017BC26E}" type="presParOf" srcId="{2F153C59-1F3E-4C3E-943D-684689E7F6DB}" destId="{7335E6BE-0F7F-4182-AB24-259579FCE462}" srcOrd="5" destOrd="0" presId="urn:microsoft.com/office/officeart/2005/8/layout/cycle5"/>
    <dgm:cxn modelId="{CCF05990-CE71-4CAA-870B-85EA4B5BE1F0}" type="presParOf" srcId="{2F153C59-1F3E-4C3E-943D-684689E7F6DB}" destId="{809B957C-9C22-464D-A8E3-201FCB5FE00A}" srcOrd="6" destOrd="0" presId="urn:microsoft.com/office/officeart/2005/8/layout/cycle5"/>
    <dgm:cxn modelId="{204E7AB6-25B9-4C32-A732-C6A0A5E599D1}" type="presParOf" srcId="{2F153C59-1F3E-4C3E-943D-684689E7F6DB}" destId="{B1287D2D-B2AE-4A5B-B691-84C31E30119C}" srcOrd="7" destOrd="0" presId="urn:microsoft.com/office/officeart/2005/8/layout/cycle5"/>
    <dgm:cxn modelId="{3D07195E-5021-48A0-9E86-4983988CCAC1}" type="presParOf" srcId="{2F153C59-1F3E-4C3E-943D-684689E7F6DB}" destId="{DED6E92C-B5CA-48B3-9B9D-58BE1F58678C}" srcOrd="8" destOrd="0" presId="urn:microsoft.com/office/officeart/2005/8/layout/cycle5"/>
    <dgm:cxn modelId="{6B1DA5F4-A3EF-4122-B021-E61FD6B09F5B}" type="presParOf" srcId="{2F153C59-1F3E-4C3E-943D-684689E7F6DB}" destId="{78AF4928-1904-4BE3-A4C6-CA1A4390DE3B}" srcOrd="9" destOrd="0" presId="urn:microsoft.com/office/officeart/2005/8/layout/cycle5"/>
    <dgm:cxn modelId="{D133630C-09E2-4A97-8CE2-48663C92AE37}" type="presParOf" srcId="{2F153C59-1F3E-4C3E-943D-684689E7F6DB}" destId="{7451FFCE-83B2-4980-99F7-E7A355C27595}" srcOrd="10" destOrd="0" presId="urn:microsoft.com/office/officeart/2005/8/layout/cycle5"/>
    <dgm:cxn modelId="{7C3EBA47-F70E-4A0F-96C7-21D67E0F6FC6}" type="presParOf" srcId="{2F153C59-1F3E-4C3E-943D-684689E7F6DB}" destId="{CFE199B5-C5F2-40B2-9C2D-8DC26443DDDF}" srcOrd="11" destOrd="0" presId="urn:microsoft.com/office/officeart/2005/8/layout/cycle5"/>
    <dgm:cxn modelId="{26AFDB22-E69E-4015-B530-EC125BFC0E23}" type="presParOf" srcId="{2F153C59-1F3E-4C3E-943D-684689E7F6DB}" destId="{AEBCCFA3-AA99-4CDB-B3E3-3D268424AE1B}" srcOrd="12" destOrd="0" presId="urn:microsoft.com/office/officeart/2005/8/layout/cycle5"/>
    <dgm:cxn modelId="{845123E7-0A72-4C8D-AC17-39F3AE49B6EE}" type="presParOf" srcId="{2F153C59-1F3E-4C3E-943D-684689E7F6DB}" destId="{7A14A050-45E4-4FFC-BE9C-582C2EA9827E}" srcOrd="13" destOrd="0" presId="urn:microsoft.com/office/officeart/2005/8/layout/cycle5"/>
    <dgm:cxn modelId="{A7A16688-3FF2-4B46-93E0-F42C73E92181}" type="presParOf" srcId="{2F153C59-1F3E-4C3E-943D-684689E7F6DB}" destId="{BE661DA8-A13D-4888-AE66-5DFAAE3D138B}" srcOrd="14" destOrd="0" presId="urn:microsoft.com/office/officeart/2005/8/layout/cycle5"/>
  </dgm:cxnLst>
  <dgm:bg/>
  <dgm:whole>
    <a:ln w="22225">
      <a:noFill/>
      <a:prstDash val="lgDash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38AF7-30B2-41E2-870C-18BB6CA46B95}">
      <dsp:nvSpPr>
        <dsp:cNvPr id="0" name=""/>
        <dsp:cNvSpPr/>
      </dsp:nvSpPr>
      <dsp:spPr>
        <a:xfrm>
          <a:off x="3989461" y="6747"/>
          <a:ext cx="2736378" cy="1778645"/>
        </a:xfrm>
        <a:prstGeom prst="roundRect">
          <a:avLst/>
        </a:prstGeom>
        <a:solidFill>
          <a:srgbClr val="EFA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làm</a:t>
          </a:r>
          <a:r>
            <a:rPr lang="en-US" sz="3600" b="1" kern="1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3600" b="1" kern="1200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mật</a:t>
          </a:r>
          <a:endParaRPr lang="en-US" sz="3600" b="1" kern="1200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076287" y="93573"/>
        <a:ext cx="2562726" cy="1604993"/>
      </dsp:txXfrm>
    </dsp:sp>
    <dsp:sp modelId="{AFD8CF65-4FBB-4DB8-A1E2-19729C2E0D0C}">
      <dsp:nvSpPr>
        <dsp:cNvPr id="0" name=""/>
        <dsp:cNvSpPr/>
      </dsp:nvSpPr>
      <dsp:spPr>
        <a:xfrm>
          <a:off x="1806262" y="896070"/>
          <a:ext cx="7102776" cy="7102776"/>
        </a:xfrm>
        <a:custGeom>
          <a:avLst/>
          <a:gdLst/>
          <a:ahLst/>
          <a:cxnLst/>
          <a:rect l="0" t="0" r="0" b="0"/>
          <a:pathLst>
            <a:path>
              <a:moveTo>
                <a:pt x="5285632" y="452234"/>
              </a:moveTo>
              <a:arcTo wR="3551388" hR="3551388" stAng="17953847" swAng="1210885"/>
            </a:path>
          </a:pathLst>
        </a:custGeom>
        <a:noFill/>
        <a:ln w="22225" cap="flat" cmpd="sng" algn="ctr">
          <a:solidFill>
            <a:srgbClr val="975D2F"/>
          </a:solidFill>
          <a:prstDash val="lgDash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8A4AF-BD1A-4B61-AFA0-E61359006697}">
      <dsp:nvSpPr>
        <dsp:cNvPr id="0" name=""/>
        <dsp:cNvSpPr/>
      </dsp:nvSpPr>
      <dsp:spPr>
        <a:xfrm>
          <a:off x="7367032" y="2460696"/>
          <a:ext cx="2736378" cy="1778645"/>
        </a:xfrm>
        <a:prstGeom prst="roundRect">
          <a:avLst/>
        </a:prstGeom>
        <a:solidFill>
          <a:srgbClr val="EFA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lúa</a:t>
          </a:r>
          <a:r>
            <a:rPr lang="en-US" sz="3600" b="1" kern="1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3600" b="1" kern="1200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chín</a:t>
          </a:r>
          <a:endParaRPr lang="en-US" sz="3600" b="1" kern="1200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453858" y="2547522"/>
        <a:ext cx="2562726" cy="1604993"/>
      </dsp:txXfrm>
    </dsp:sp>
    <dsp:sp modelId="{7335E6BE-0F7F-4182-AB24-259579FCE462}">
      <dsp:nvSpPr>
        <dsp:cNvPr id="0" name=""/>
        <dsp:cNvSpPr/>
      </dsp:nvSpPr>
      <dsp:spPr>
        <a:xfrm>
          <a:off x="1806262" y="896070"/>
          <a:ext cx="7102776" cy="7102776"/>
        </a:xfrm>
        <a:custGeom>
          <a:avLst/>
          <a:gdLst/>
          <a:ahLst/>
          <a:cxnLst/>
          <a:rect l="0" t="0" r="0" b="0"/>
          <a:pathLst>
            <a:path>
              <a:moveTo>
                <a:pt x="7094241" y="3797448"/>
              </a:moveTo>
              <a:arcTo wR="3551388" hR="3551388" stAng="21838378" swAng="1359220"/>
            </a:path>
          </a:pathLst>
        </a:custGeom>
        <a:noFill/>
        <a:ln w="22225" cap="flat" cmpd="sng" algn="ctr">
          <a:solidFill>
            <a:srgbClr val="975D2F"/>
          </a:solidFill>
          <a:prstDash val="lgDash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B957C-9C22-464D-A8E3-201FCB5FE00A}">
      <dsp:nvSpPr>
        <dsp:cNvPr id="0" name=""/>
        <dsp:cNvSpPr/>
      </dsp:nvSpPr>
      <dsp:spPr>
        <a:xfrm>
          <a:off x="6076915" y="6431268"/>
          <a:ext cx="2736378" cy="1778645"/>
        </a:xfrm>
        <a:prstGeom prst="roundRect">
          <a:avLst/>
        </a:prstGeom>
        <a:solidFill>
          <a:srgbClr val="EFA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đất</a:t>
          </a:r>
          <a:r>
            <a:rPr lang="en-US" sz="3600" b="1" kern="1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3600" b="1" kern="1200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bồi</a:t>
          </a:r>
          <a:endParaRPr lang="en-US" sz="3600" b="1" kern="1200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163741" y="6518094"/>
        <a:ext cx="2562726" cy="1604993"/>
      </dsp:txXfrm>
    </dsp:sp>
    <dsp:sp modelId="{DED6E92C-B5CA-48B3-9B9D-58BE1F58678C}">
      <dsp:nvSpPr>
        <dsp:cNvPr id="0" name=""/>
        <dsp:cNvSpPr/>
      </dsp:nvSpPr>
      <dsp:spPr>
        <a:xfrm>
          <a:off x="1806262" y="896070"/>
          <a:ext cx="7102776" cy="7102776"/>
        </a:xfrm>
        <a:custGeom>
          <a:avLst/>
          <a:gdLst/>
          <a:ahLst/>
          <a:cxnLst/>
          <a:rect l="0" t="0" r="0" b="0"/>
          <a:pathLst>
            <a:path>
              <a:moveTo>
                <a:pt x="3986858" y="7075976"/>
              </a:moveTo>
              <a:arcTo wR="3551388" hR="3551388" stAng="4977401" swAng="845198"/>
            </a:path>
          </a:pathLst>
        </a:custGeom>
        <a:noFill/>
        <a:ln w="22225" cap="flat" cmpd="sng" algn="ctr">
          <a:solidFill>
            <a:srgbClr val="975D2F"/>
          </a:solidFill>
          <a:prstDash val="lgDash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F4928-1904-4BE3-A4C6-CA1A4390DE3B}">
      <dsp:nvSpPr>
        <dsp:cNvPr id="0" name=""/>
        <dsp:cNvSpPr/>
      </dsp:nvSpPr>
      <dsp:spPr>
        <a:xfrm>
          <a:off x="1902007" y="6431268"/>
          <a:ext cx="2736378" cy="1778645"/>
        </a:xfrm>
        <a:prstGeom prst="roundRect">
          <a:avLst/>
        </a:prstGeom>
        <a:solidFill>
          <a:srgbClr val="EFA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núi</a:t>
          </a:r>
          <a:r>
            <a:rPr lang="en-US" sz="3600" b="1" kern="1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3600" b="1" kern="1200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cao</a:t>
          </a:r>
          <a:endParaRPr lang="en-US" sz="3600" b="1" kern="1200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88833" y="6518094"/>
        <a:ext cx="2562726" cy="1604993"/>
      </dsp:txXfrm>
    </dsp:sp>
    <dsp:sp modelId="{CFE199B5-C5F2-40B2-9C2D-8DC26443DDDF}">
      <dsp:nvSpPr>
        <dsp:cNvPr id="0" name=""/>
        <dsp:cNvSpPr/>
      </dsp:nvSpPr>
      <dsp:spPr>
        <a:xfrm>
          <a:off x="1789827" y="871882"/>
          <a:ext cx="7102776" cy="7102776"/>
        </a:xfrm>
        <a:custGeom>
          <a:avLst/>
          <a:gdLst/>
          <a:ahLst/>
          <a:cxnLst/>
          <a:rect l="0" t="0" r="0" b="0"/>
          <a:pathLst>
            <a:path>
              <a:moveTo>
                <a:pt x="384518" y="5158650"/>
              </a:moveTo>
              <a:arcTo wR="3551388" hR="3551388" stAng="9185467" swAng="1396582"/>
            </a:path>
          </a:pathLst>
        </a:custGeom>
        <a:noFill/>
        <a:ln w="22225" cap="flat" cmpd="sng" algn="ctr">
          <a:solidFill>
            <a:srgbClr val="975D2F"/>
          </a:solidFill>
          <a:prstDash val="lgDash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CCFA3-AA99-4CDB-B3E3-3D268424AE1B}">
      <dsp:nvSpPr>
        <dsp:cNvPr id="0" name=""/>
        <dsp:cNvSpPr/>
      </dsp:nvSpPr>
      <dsp:spPr>
        <a:xfrm>
          <a:off x="611790" y="2403722"/>
          <a:ext cx="2736378" cy="1778645"/>
        </a:xfrm>
        <a:prstGeom prst="roundRect">
          <a:avLst/>
        </a:prstGeom>
        <a:solidFill>
          <a:srgbClr val="EFA3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lửa</a:t>
          </a:r>
          <a:r>
            <a:rPr lang="en-US" sz="3600" b="1" kern="1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3600" b="1" kern="1200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tàn</a:t>
          </a:r>
          <a:endParaRPr lang="en-US" sz="3600" b="1" kern="1200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98616" y="2490548"/>
        <a:ext cx="2562726" cy="1604993"/>
      </dsp:txXfrm>
    </dsp:sp>
    <dsp:sp modelId="{BE661DA8-A13D-4888-AE66-5DFAAE3D138B}">
      <dsp:nvSpPr>
        <dsp:cNvPr id="0" name=""/>
        <dsp:cNvSpPr/>
      </dsp:nvSpPr>
      <dsp:spPr>
        <a:xfrm>
          <a:off x="1775055" y="908924"/>
          <a:ext cx="7102776" cy="7102776"/>
        </a:xfrm>
        <a:custGeom>
          <a:avLst/>
          <a:gdLst/>
          <a:ahLst/>
          <a:cxnLst/>
          <a:rect l="0" t="0" r="0" b="0"/>
          <a:pathLst>
            <a:path>
              <a:moveTo>
                <a:pt x="903902" y="1184285"/>
              </a:moveTo>
              <a:arcTo wR="3551388" hR="3551388" stAng="13307984" swAng="1180344"/>
            </a:path>
          </a:pathLst>
        </a:custGeom>
        <a:noFill/>
        <a:ln w="22225" cap="flat" cmpd="sng" algn="ctr">
          <a:solidFill>
            <a:srgbClr val="975D2F"/>
          </a:solidFill>
          <a:prstDash val="lgDash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D3A0B-66FD-4560-A8B9-77E6D542513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94D03-27E2-4959-9EEF-B20FCE363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1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94D03-27E2-4959-9EEF-B20FCE363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94D03-27E2-4959-9EEF-B20FCE363F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2.svg"/><Relationship Id="rId12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9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7.jpeg"/><Relationship Id="rId3" Type="http://schemas.openxmlformats.org/officeDocument/2006/relationships/image" Target="../media/image6.svg"/><Relationship Id="rId7" Type="http://schemas.openxmlformats.org/officeDocument/2006/relationships/image" Target="../media/image34.png"/><Relationship Id="rId12" Type="http://schemas.openxmlformats.org/officeDocument/2006/relationships/image" Target="../media/image4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5.png"/><Relationship Id="rId5" Type="http://schemas.openxmlformats.org/officeDocument/2006/relationships/image" Target="../media/image43.png"/><Relationship Id="rId10" Type="http://schemas.openxmlformats.org/officeDocument/2006/relationships/image" Target="../media/image17.sv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6.svg"/><Relationship Id="rId7" Type="http://schemas.openxmlformats.org/officeDocument/2006/relationships/image" Target="../media/image50.png"/><Relationship Id="rId12" Type="http://schemas.openxmlformats.org/officeDocument/2006/relationships/image" Target="../media/image5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52.jpeg"/><Relationship Id="rId5" Type="http://schemas.openxmlformats.org/officeDocument/2006/relationships/image" Target="../media/image48.png"/><Relationship Id="rId10" Type="http://schemas.openxmlformats.org/officeDocument/2006/relationships/image" Target="../media/image17.sv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svg"/><Relationship Id="rId7" Type="http://schemas.openxmlformats.org/officeDocument/2006/relationships/image" Target="../media/image16.png"/><Relationship Id="rId12" Type="http://schemas.openxmlformats.org/officeDocument/2006/relationships/image" Target="../media/image4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43.pn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7.pn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svg"/><Relationship Id="rId7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57.jpeg"/><Relationship Id="rId4" Type="http://schemas.openxmlformats.org/officeDocument/2006/relationships/image" Target="../media/image7.png"/><Relationship Id="rId9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svg"/><Relationship Id="rId7" Type="http://schemas.openxmlformats.org/officeDocument/2006/relationships/image" Target="../media/image16.png"/><Relationship Id="rId12" Type="http://schemas.openxmlformats.org/officeDocument/2006/relationships/image" Target="../media/image4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48.png"/><Relationship Id="rId5" Type="http://schemas.openxmlformats.org/officeDocument/2006/relationships/image" Target="../media/image34.png"/><Relationship Id="rId10" Type="http://schemas.openxmlformats.org/officeDocument/2006/relationships/image" Target="../media/image59.jpeg"/><Relationship Id="rId4" Type="http://schemas.openxmlformats.org/officeDocument/2006/relationships/image" Target="../media/image7.png"/><Relationship Id="rId9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svg"/><Relationship Id="rId7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11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34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63.svg"/><Relationship Id="rId4" Type="http://schemas.openxmlformats.org/officeDocument/2006/relationships/image" Target="../media/image35.sv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2.svg"/><Relationship Id="rId12" Type="http://schemas.openxmlformats.org/officeDocument/2006/relationships/image" Target="../media/image14.png"/><Relationship Id="rId17" Type="http://schemas.openxmlformats.org/officeDocument/2006/relationships/image" Target="../media/image24.sv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9.svg"/><Relationship Id="rId15" Type="http://schemas.openxmlformats.org/officeDocument/2006/relationships/image" Target="../media/image22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sv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24.svg"/><Relationship Id="rId5" Type="http://schemas.openxmlformats.org/officeDocument/2006/relationships/image" Target="../media/image40.svg"/><Relationship Id="rId10" Type="http://schemas.openxmlformats.org/officeDocument/2006/relationships/image" Target="../media/image23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2.svg"/><Relationship Id="rId12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9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2.svg"/><Relationship Id="rId12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9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svg"/><Relationship Id="rId7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11.sv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9.svg"/><Relationship Id="rId5" Type="http://schemas.openxmlformats.org/officeDocument/2006/relationships/image" Target="../media/image29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image" Target="../media/image28.svg"/><Relationship Id="rId9" Type="http://schemas.openxmlformats.org/officeDocument/2006/relationships/image" Target="../media/image4.svg"/><Relationship Id="rId1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6.sv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svg"/><Relationship Id="rId7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11.sv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4.svg"/><Relationship Id="rId7" Type="http://schemas.openxmlformats.org/officeDocument/2006/relationships/image" Target="../media/image3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0.svg"/><Relationship Id="rId7" Type="http://schemas.openxmlformats.org/officeDocument/2006/relationships/image" Target="../media/image42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74914" y="-1313840"/>
            <a:ext cx="5968771" cy="5931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955686" y="6292567"/>
            <a:ext cx="5968771" cy="59314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40958" y="5037630"/>
            <a:ext cx="1418008" cy="12549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9514" b="36801"/>
          <a:stretch>
            <a:fillRect/>
          </a:stretch>
        </p:blipFill>
        <p:spPr>
          <a:xfrm rot="3245373">
            <a:off x="1196996" y="150667"/>
            <a:ext cx="790129" cy="8189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935022" y="1396769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3875" y="2658755"/>
            <a:ext cx="994825" cy="10269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757326" y="7114788"/>
            <a:ext cx="4375249" cy="44073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5400" y="5023342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8000" b="1" dirty="0" err="1">
                <a:solidFill>
                  <a:srgbClr val="FFBD59"/>
                </a:solidFill>
                <a:latin typeface="HP001 Kieu 2 5H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8000" b="1" dirty="0">
                <a:solidFill>
                  <a:srgbClr val="FFBD59"/>
                </a:solidFill>
                <a:latin typeface="HP001 Kieu 2 5H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BD59"/>
                </a:solidFill>
                <a:latin typeface="HP001 Kieu 2 5H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ru</a:t>
            </a:r>
            <a:endParaRPr lang="en-US" altLang="en-US" sz="8000" b="1" dirty="0">
              <a:solidFill>
                <a:srgbClr val="FFBD59"/>
              </a:solidFill>
              <a:latin typeface="HP001 Kieu 2 5H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5900" y="3671383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accent5">
                    <a:lumMod val="50000"/>
                  </a:schemeClr>
                </a:solidFill>
                <a:latin typeface="HP001 Kieu 2 5H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9600" dirty="0">
                <a:solidFill>
                  <a:schemeClr val="accent5">
                    <a:lumMod val="50000"/>
                  </a:schemeClr>
                </a:solidFill>
                <a:latin typeface="HP001 Kieu 2 5H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accent5">
                    <a:lumMod val="50000"/>
                  </a:schemeClr>
                </a:solidFill>
                <a:latin typeface="HP001 Kieu 2 5H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dirty="0">
                <a:solidFill>
                  <a:schemeClr val="accent5">
                    <a:lumMod val="50000"/>
                  </a:schemeClr>
                </a:solidFill>
                <a:latin typeface="HP001 Kieu 2 5H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7157" y="3847051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251703" y="543101"/>
            <a:ext cx="392348" cy="406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87381" y="4728002"/>
            <a:ext cx="11513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BD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cá nhân</a:t>
            </a:r>
            <a:endParaRPr lang="en-US" sz="7200" b="1" dirty="0">
              <a:solidFill>
                <a:srgbClr val="FFBD5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74914" y="-1313840"/>
            <a:ext cx="5968771" cy="5931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955686" y="6292567"/>
            <a:ext cx="5968771" cy="59314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40958" y="5037630"/>
            <a:ext cx="1418008" cy="12549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9514" b="36801"/>
          <a:stretch>
            <a:fillRect/>
          </a:stretch>
        </p:blipFill>
        <p:spPr>
          <a:xfrm rot="3245373">
            <a:off x="1196996" y="150667"/>
            <a:ext cx="790129" cy="8189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935022" y="1396769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3875" y="2658755"/>
            <a:ext cx="994825" cy="10269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757326" y="7114788"/>
            <a:ext cx="4375249" cy="44073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8800" y="4543336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975D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 </a:t>
            </a:r>
            <a:r>
              <a:rPr lang="en-US" sz="7200" b="1" dirty="0">
                <a:solidFill>
                  <a:srgbClr val="975D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8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25781" y="-397082"/>
            <a:ext cx="4643494" cy="7495059"/>
            <a:chOff x="0" y="0"/>
            <a:chExt cx="2354580" cy="380052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30320" y="6541615"/>
            <a:ext cx="3238416" cy="39935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26642" y="974748"/>
            <a:ext cx="1099621" cy="11241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181805" y="9362397"/>
            <a:ext cx="2565103" cy="13306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914400" y="2774638"/>
            <a:ext cx="9144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Con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con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ca,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292992-CE36-418E-8FEB-E8833885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199" y="457555"/>
            <a:ext cx="10667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Con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CE69F123-18AE-4261-9EA6-5C998CA7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374" y="2009945"/>
            <a:ext cx="9029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+ Con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" name="Picture 29">
            <a:extLst>
              <a:ext uri="{FF2B5EF4-FFF2-40B4-BE49-F238E27FC236}">
                <a16:creationId xmlns:a16="http://schemas.microsoft.com/office/drawing/2014/main" id="{92BB4BF4-0D41-4B00-B8B1-875AFAC95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7774" r="3356" b="10242"/>
          <a:stretch/>
        </p:blipFill>
        <p:spPr bwMode="auto">
          <a:xfrm>
            <a:off x="10147997" y="3538345"/>
            <a:ext cx="4357463" cy="300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8">
            <a:extLst>
              <a:ext uri="{FF2B5EF4-FFF2-40B4-BE49-F238E27FC236}">
                <a16:creationId xmlns:a16="http://schemas.microsoft.com/office/drawing/2014/main" id="{4758B318-7F13-4E6E-88EC-211720C01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374" y="3295905"/>
            <a:ext cx="108577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+ Con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lội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4" descr="FISH9">
            <a:extLst>
              <a:ext uri="{FF2B5EF4-FFF2-40B4-BE49-F238E27FC236}">
                <a16:creationId xmlns:a16="http://schemas.microsoft.com/office/drawing/2014/main" id="{7236E877-3A2A-480E-B894-02A37F841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429" y="4724795"/>
            <a:ext cx="4420601" cy="267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9">
            <a:extLst>
              <a:ext uri="{FF2B5EF4-FFF2-40B4-BE49-F238E27FC236}">
                <a16:creationId xmlns:a16="http://schemas.microsoft.com/office/drawing/2014/main" id="{98C95F34-09E2-42B3-92CA-B06275AE5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620283"/>
            <a:ext cx="9753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+ Con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ca, bay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" name="Picture 30" descr="con%20chim%20bay">
            <a:extLst>
              <a:ext uri="{FF2B5EF4-FFF2-40B4-BE49-F238E27FC236}">
                <a16:creationId xmlns:a16="http://schemas.microsoft.com/office/drawing/2014/main" id="{B9845F99-E2FD-44B0-BA30-30EEB93CE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839" y="6062495"/>
            <a:ext cx="4655778" cy="286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7">
            <a:extLst>
              <a:ext uri="{FF2B5EF4-FFF2-40B4-BE49-F238E27FC236}">
                <a16:creationId xmlns:a16="http://schemas.microsoft.com/office/drawing/2014/main" id="{0692C9C1-1A7E-4942-9FA0-3BFC2C27D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1144" y="1509698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alt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25782" y="-397082"/>
            <a:ext cx="4643494" cy="7495059"/>
            <a:chOff x="0" y="0"/>
            <a:chExt cx="2354580" cy="380052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898764" y="6490059"/>
            <a:ext cx="3693388" cy="37969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470852" y="416326"/>
            <a:ext cx="1186475" cy="12247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428219" y="9362397"/>
            <a:ext cx="2565103" cy="1330647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597E311A-33E4-4FC1-8EE9-021D34A24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1170043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alt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CD7667D2-D072-404E-B0FD-09CE381F8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2346" y="2474886"/>
            <a:ext cx="743263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endParaRPr lang="en-US" alt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endParaRPr lang="en-US" alt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đốm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866C8-5CF3-47CD-BD87-96C47893F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09551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  <a:endParaRPr lang="en-US" alt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CFCC1-0881-4707-A588-3FDF27413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289" y="1940511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alt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alt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altLang="en-US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D739D8-5D43-49DA-ACB2-E9761DD49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3004169"/>
            <a:ext cx="97159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 descr="mot ngoi sao.jpg">
            <a:extLst>
              <a:ext uri="{FF2B5EF4-FFF2-40B4-BE49-F238E27FC236}">
                <a16:creationId xmlns:a16="http://schemas.microsoft.com/office/drawing/2014/main" id="{E906A1AB-6D22-4F48-B159-8DAE15894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34" y="5135921"/>
            <a:ext cx="4578616" cy="282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2" descr="Hoshinavi41024">
            <a:extLst>
              <a:ext uri="{FF2B5EF4-FFF2-40B4-BE49-F238E27FC236}">
                <a16:creationId xmlns:a16="http://schemas.microsoft.com/office/drawing/2014/main" id="{73451540-FFD7-4D98-BAEC-1726F38DC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270" y="5135922"/>
            <a:ext cx="4846255" cy="282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1">
            <a:extLst>
              <a:ext uri="{FF2B5EF4-FFF2-40B4-BE49-F238E27FC236}">
                <a16:creationId xmlns:a16="http://schemas.microsoft.com/office/drawing/2014/main" id="{09D87117-59C4-4AC2-AB03-F05C0916D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0" y="3806640"/>
            <a:ext cx="1017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04517" y="-134586"/>
            <a:ext cx="4643494" cy="7495059"/>
            <a:chOff x="0" y="0"/>
            <a:chExt cx="2354580" cy="380052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70852" y="416326"/>
            <a:ext cx="1186475" cy="12247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428219" y="9362397"/>
            <a:ext cx="2565103" cy="1330647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597E311A-33E4-4FC1-8EE9-021D34A24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9" y="1498681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vi-VN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altLang="en-US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4C13DCC3-7DB8-4F41-B852-77DEE1F32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077" y="1142369"/>
            <a:ext cx="95292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thơ: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47780DE5-E6B1-46A0-862A-39B8FDC8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4964" y="3297259"/>
            <a:ext cx="968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1" name="Picture 5" descr="1 bong lua">
            <a:extLst>
              <a:ext uri="{FF2B5EF4-FFF2-40B4-BE49-F238E27FC236}">
                <a16:creationId xmlns:a16="http://schemas.microsoft.com/office/drawing/2014/main" id="{C92448CE-D3A4-4B18-9FB4-A0F4F627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07" y="4884065"/>
            <a:ext cx="4877645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E9CA2A-B254-440E-86D6-CA5684BD1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820" y="2542580"/>
            <a:ext cx="8680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B97AF04D-27A5-49B7-A4C6-7021962BE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34" y="3050410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  <a:endParaRPr lang="en-US" alt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4" descr="scan0067">
            <a:extLst>
              <a:ext uri="{FF2B5EF4-FFF2-40B4-BE49-F238E27FC236}">
                <a16:creationId xmlns:a16="http://schemas.microsoft.com/office/drawing/2014/main" id="{8BCF5E09-C446-4212-B1AB-8C3A170B1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0"/>
          <a:stretch>
            <a:fillRect/>
          </a:stretch>
        </p:blipFill>
        <p:spPr bwMode="auto">
          <a:xfrm>
            <a:off x="12965972" y="4914900"/>
            <a:ext cx="4968701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85318" y="6277109"/>
            <a:ext cx="3238416" cy="39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04718" y="276175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7543453" y="9482152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09489" y="466626"/>
            <a:ext cx="1099621" cy="11241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181805" y="9362397"/>
            <a:ext cx="2565103" cy="1330647"/>
          </a:xfrm>
          <a:prstGeom prst="rect">
            <a:avLst/>
          </a:prstGeom>
        </p:spPr>
      </p:pic>
      <p:pic>
        <p:nvPicPr>
          <p:cNvPr id="22" name="Picture 12" descr="co doc">
            <a:extLst>
              <a:ext uri="{FF2B5EF4-FFF2-40B4-BE49-F238E27FC236}">
                <a16:creationId xmlns:a16="http://schemas.microsoft.com/office/drawing/2014/main" id="{45486404-2EE6-43D5-980A-DEC82D02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46" y="1866900"/>
            <a:ext cx="6148149" cy="366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lehoi">
            <a:extLst>
              <a:ext uri="{FF2B5EF4-FFF2-40B4-BE49-F238E27FC236}">
                <a16:creationId xmlns:a16="http://schemas.microsoft.com/office/drawing/2014/main" id="{4AC8F63A-CB83-475A-AE30-490A4F46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47" y="5921166"/>
            <a:ext cx="6148149" cy="357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0">
            <a:extLst>
              <a:ext uri="{FF2B5EF4-FFF2-40B4-BE49-F238E27FC236}">
                <a16:creationId xmlns:a16="http://schemas.microsoft.com/office/drawing/2014/main" id="{D178411D-2CF5-4805-AFA7-8CEED8E13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792" y="816000"/>
            <a:ext cx="6636016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lgDash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  <a:endParaRPr lang="en-US" alt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7387" y="3339547"/>
            <a:ext cx="9583580" cy="629717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A2ED09C3-134B-4579-BA9D-DB543B564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086296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thơ: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chăng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đốm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tàn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altLang="en-U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70195C06-E053-4671-932F-DE16F40F4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921166"/>
            <a:ext cx="9628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đốm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tàn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Text Box 24">
            <a:extLst>
              <a:ext uri="{FF2B5EF4-FFF2-40B4-BE49-F238E27FC236}">
                <a16:creationId xmlns:a16="http://schemas.microsoft.com/office/drawing/2014/main" id="{9BB0E5A8-D7BD-4483-AA1B-173EE184C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578" y="7129050"/>
            <a:ext cx="93934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đốm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tỏa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cháy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tàn</a:t>
            </a:r>
            <a:r>
              <a:rPr lang="en-US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vi-VN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2812037" y="2406178"/>
            <a:ext cx="456484" cy="537654"/>
          </a:xfrm>
          <a:prstGeom prst="downArrow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30" grpId="0"/>
      <p:bldP spid="31" grpId="0"/>
      <p:bldP spid="32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25782" y="-397082"/>
            <a:ext cx="4643494" cy="7495059"/>
            <a:chOff x="0" y="0"/>
            <a:chExt cx="2354580" cy="380052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09489" y="466626"/>
            <a:ext cx="1099621" cy="11241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181805" y="9362397"/>
            <a:ext cx="2565103" cy="1330647"/>
          </a:xfrm>
          <a:prstGeom prst="rect">
            <a:avLst/>
          </a:prstGeom>
        </p:spPr>
      </p:pic>
      <p:sp>
        <p:nvSpPr>
          <p:cNvPr id="20" name="Text Box 7">
            <a:extLst>
              <a:ext uri="{FF2B5EF4-FFF2-40B4-BE49-F238E27FC236}">
                <a16:creationId xmlns:a16="http://schemas.microsoft.com/office/drawing/2014/main" id="{02086AFE-0B69-43B4-8EC0-8A35E3CBE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1181100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alt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8304BE9A-4783-4878-AD79-E8D97C812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5529" y="2439506"/>
            <a:ext cx="77279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bởi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endParaRPr lang="en-US" alt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chê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endParaRPr lang="en-US" alt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chê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5C5961-98E5-4673-AC29-BEAE79C58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766" y="1105289"/>
            <a:ext cx="74823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chê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chê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A3287F14-B80F-4A17-9525-533F466A1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064" y="2931948"/>
            <a:ext cx="92509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chê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4" name="Picture 2" descr="nui">
            <a:extLst>
              <a:ext uri="{FF2B5EF4-FFF2-40B4-BE49-F238E27FC236}">
                <a16:creationId xmlns:a16="http://schemas.microsoft.com/office/drawing/2014/main" id="{CF9B63BC-9CF2-438D-9927-7315380D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059" y="5909911"/>
            <a:ext cx="5359364" cy="348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8">
            <a:extLst>
              <a:ext uri="{FF2B5EF4-FFF2-40B4-BE49-F238E27FC236}">
                <a16:creationId xmlns:a16="http://schemas.microsoft.com/office/drawing/2014/main" id="{9CB56087-72ED-47C7-A215-994B2BE04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029" y="4250914"/>
            <a:ext cx="92979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chê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26" name="Picture 2" descr="Sông Cửu Long - Sông Mê Kông">
            <a:extLst>
              <a:ext uri="{FF2B5EF4-FFF2-40B4-BE49-F238E27FC236}">
                <a16:creationId xmlns:a16="http://schemas.microsoft.com/office/drawing/2014/main" id="{B4F155D9-4125-4588-933E-8790D1EF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5" b="11317"/>
          <a:stretch>
            <a:fillRect/>
          </a:stretch>
        </p:blipFill>
        <p:spPr bwMode="auto">
          <a:xfrm>
            <a:off x="12496799" y="5968012"/>
            <a:ext cx="5397913" cy="342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87893" y="6725575"/>
            <a:ext cx="3693388" cy="379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1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9F324D74-E3EC-4E9E-9F51-031CA9A46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24351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alt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C91F99FB-DCED-404D-B328-53DC660E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1307"/>
            <a:ext cx="903537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endParaRPr lang="en-US" alt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bơi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con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ca,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endParaRPr lang="en-US" alt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Con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endParaRPr lang="en-US" alt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3223D0BA-BC8E-4326-BD0A-C92D69773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7633" y="2617990"/>
            <a:ext cx="7260492" cy="1077218"/>
          </a:xfrm>
          <a:prstGeom prst="rect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A5A52-8C2F-4310-BAC0-BF7E262D3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98" y="5488561"/>
            <a:ext cx="8381902" cy="1569660"/>
          </a:xfrm>
          <a:prstGeom prst="rect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Con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endParaRPr lang="en-US" alt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04718" y="276175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7543453" y="9482152"/>
            <a:ext cx="440801" cy="456879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09489" y="466626"/>
            <a:ext cx="1099621" cy="1124148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181805" y="9362397"/>
            <a:ext cx="2565103" cy="133064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19200" y="402363"/>
            <a:ext cx="1892167" cy="1906029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13267379" y="4143701"/>
            <a:ext cx="381000" cy="448183"/>
          </a:xfrm>
          <a:prstGeom prst="downArrow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43482" y="7103047"/>
            <a:ext cx="473365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43482" y="4286317"/>
            <a:ext cx="4733650" cy="32360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7192">
            <a:off x="7715577" y="7384860"/>
            <a:ext cx="1083129" cy="1083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2434" y="3363206"/>
            <a:ext cx="8008141" cy="1077218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692C9C1-1A7E-4942-9FA0-3BFC2C27D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02666"/>
            <a:ext cx="495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alt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2686005" y="4770669"/>
            <a:ext cx="381000" cy="448183"/>
          </a:xfrm>
          <a:prstGeom prst="downArrow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72435" y="5656927"/>
            <a:ext cx="8008140" cy="2554545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2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5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7157" y="3847051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251703" y="543101"/>
            <a:ext cx="392348" cy="406659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203569" y="4377535"/>
            <a:ext cx="2893965" cy="3513644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1092">
            <a:off x="14102996" y="7542051"/>
            <a:ext cx="1030702" cy="10307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65769" y="4152900"/>
            <a:ext cx="11156462" cy="3285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73384" y="1884595"/>
            <a:ext cx="8741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94B6C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</a:t>
            </a:r>
            <a:r>
              <a:rPr lang="en-US" sz="6000" b="1" dirty="0">
                <a:solidFill>
                  <a:srgbClr val="94B6C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BÀI</a:t>
            </a:r>
            <a:r>
              <a:rPr lang="vi-VN" sz="6000" b="1" dirty="0">
                <a:solidFill>
                  <a:srgbClr val="94B6C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6000" b="1" dirty="0">
              <a:solidFill>
                <a:srgbClr val="94B6C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73876" y="5125782"/>
            <a:ext cx="11285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alt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6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3245373">
            <a:off x="977715" y="390808"/>
            <a:ext cx="912319" cy="9455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2528045" y="1612774"/>
            <a:ext cx="508968" cy="5275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7992657"/>
            <a:ext cx="1148670" cy="11857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75815" y="7385416"/>
            <a:ext cx="3730486" cy="35859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551196" y="-49590"/>
            <a:ext cx="3416209" cy="1772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84495" y="383877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C9A3E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8800" b="1" dirty="0">
                <a:solidFill>
                  <a:srgbClr val="C9A3E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b="1" dirty="0" err="1">
                <a:solidFill>
                  <a:srgbClr val="C9A3E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endParaRPr lang="en-US" sz="8800" b="1" dirty="0">
              <a:solidFill>
                <a:srgbClr val="C9A3E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4925" y="1821356"/>
            <a:ext cx="11462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</a:p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mỗi dòng thơ và giữa các khổ thơ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it-IT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nghĩa các từ ngữ trong bài: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r>
              <a:rPr lang="nl-NL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ý nghĩa bài thơ.</a:t>
            </a:r>
          </a:p>
          <a:p>
            <a:r>
              <a:rPr lang="nl-NL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Học thuộc được hai khổ thơ trong bài thơ.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1295" y="5649522"/>
            <a:ext cx="10315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nl-NL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Đọc đúng các từ, tiếng khó hoặc dễ lẫn </a:t>
            </a:r>
            <a:r>
              <a:rPr lang="nl-NL" sz="36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nl-NL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đầu biết thể hiện đúng giọng đọc của bài.</a:t>
            </a:r>
          </a:p>
          <a:p>
            <a:endParaRPr lang="en-US" sz="3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1295" y="7210710"/>
            <a:ext cx="12067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</a:p>
          <a:p>
            <a:r>
              <a:rPr lang="nl-NL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Yêu thích tiếng Việt.</a:t>
            </a:r>
          </a:p>
          <a:p>
            <a:r>
              <a:rPr lang="nl-NL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Yêu nước, yêu lao động, đoàn kết, chăm chỉ, trách nhiệm.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33400" y="9316904"/>
            <a:ext cx="289390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318165"/>
            <a:ext cx="829564" cy="829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01165" y="4794083"/>
            <a:ext cx="1788173" cy="49421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91092">
            <a:off x="198052" y="202707"/>
            <a:ext cx="1208051" cy="1208051"/>
          </a:xfrm>
          <a:prstGeom prst="rect">
            <a:avLst/>
          </a:prstGeom>
        </p:spPr>
      </p:pic>
      <p:sp>
        <p:nvSpPr>
          <p:cNvPr id="12" name="PA_库_文本框 9">
            <a:extLst>
              <a:ext uri="{FF2B5EF4-FFF2-40B4-BE49-F238E27FC236}">
                <a16:creationId xmlns:a16="http://schemas.microsoft.com/office/drawing/2014/main" id="{A8DB54A1-747C-46B8-9A2E-2938CD553B2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248400" y="1732947"/>
            <a:ext cx="54152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thuộc lòng</a:t>
            </a:r>
            <a:endParaRPr lang="en-US" altLang="zh-CN" sz="6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PA_库_文本框 183">
            <a:extLst>
              <a:ext uri="{FF2B5EF4-FFF2-40B4-BE49-F238E27FC236}">
                <a16:creationId xmlns:a16="http://schemas.microsoft.com/office/drawing/2014/main" id="{BC951C2B-0217-4DDD-9761-E15278DA425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43400" y="4342672"/>
            <a:ext cx="9677400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ọc bài thơ giọng chậm rãi, tha thiết, tình cảm</a:t>
            </a:r>
            <a:endParaRPr lang="en-US" altLang="zh-CN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963692" y="4362450"/>
            <a:ext cx="10360617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5B1010"/>
                </a:solidFill>
                <a:latin typeface="More Sugar"/>
              </a:rPr>
              <a:t>THANK YOU!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7157" y="3847051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251703" y="543101"/>
            <a:ext cx="392348" cy="406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7157" y="3847051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251703" y="543101"/>
            <a:ext cx="392348" cy="4066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4179217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rgbClr val="975D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  <a:endParaRPr lang="en-US" sz="9600" b="1" dirty="0">
              <a:solidFill>
                <a:srgbClr val="975D2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50081" y="723900"/>
            <a:ext cx="12587838" cy="9067800"/>
            <a:chOff x="0" y="0"/>
            <a:chExt cx="4081635" cy="2038325"/>
          </a:xfrm>
          <a:solidFill>
            <a:srgbClr val="EFA3B6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081635" cy="2038326"/>
            </a:xfrm>
            <a:custGeom>
              <a:avLst/>
              <a:gdLst/>
              <a:ahLst/>
              <a:cxnLst/>
              <a:rect l="l" t="t" r="r" b="b"/>
              <a:pathLst>
                <a:path w="4081635" h="2038326">
                  <a:moveTo>
                    <a:pt x="3957175" y="2038325"/>
                  </a:moveTo>
                  <a:lnTo>
                    <a:pt x="124460" y="2038325"/>
                  </a:lnTo>
                  <a:cubicBezTo>
                    <a:pt x="55880" y="2038325"/>
                    <a:pt x="0" y="1982445"/>
                    <a:pt x="0" y="1913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7175" y="0"/>
                  </a:lnTo>
                  <a:cubicBezTo>
                    <a:pt x="4025755" y="0"/>
                    <a:pt x="4081635" y="55880"/>
                    <a:pt x="4081635" y="124460"/>
                  </a:cubicBezTo>
                  <a:lnTo>
                    <a:pt x="4081635" y="1913866"/>
                  </a:lnTo>
                  <a:cubicBezTo>
                    <a:pt x="4081635" y="1982445"/>
                    <a:pt x="4025755" y="2038326"/>
                    <a:pt x="3957175" y="203832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66" b="40745"/>
          <a:stretch>
            <a:fillRect/>
          </a:stretch>
        </p:blipFill>
        <p:spPr>
          <a:xfrm>
            <a:off x="0" y="7501478"/>
            <a:ext cx="2915116" cy="28916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35317" y="1028700"/>
            <a:ext cx="1736666" cy="17493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65335" y="5744656"/>
            <a:ext cx="2893965" cy="3513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91092">
            <a:off x="14102996" y="8991878"/>
            <a:ext cx="1030702" cy="10307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93860">
            <a:off x="376951" y="101202"/>
            <a:ext cx="1000351" cy="10003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66" b="40745"/>
          <a:stretch>
            <a:fillRect/>
          </a:stretch>
        </p:blipFill>
        <p:spPr>
          <a:xfrm flipH="1" flipV="1">
            <a:off x="15372884" y="0"/>
            <a:ext cx="2915116" cy="28916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07918" y="899152"/>
            <a:ext cx="26012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ru</a:t>
            </a:r>
            <a:endParaRPr lang="en-US" alt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id="{C9E351EA-F795-48FE-9D7E-406D3ED99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582235"/>
            <a:ext cx="3211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(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67993" y="2242062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con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Con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endParaRPr lang="en-US" alt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67993" y="4836715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                                         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67993" y="7068297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bồi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chê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spcBef>
                <a:spcPct val="0"/>
              </a:spcBef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sâu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chê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083947" y="9174294"/>
            <a:ext cx="1536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 HỮU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187657" y="7737890"/>
            <a:ext cx="7754401" cy="179275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FA3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31" y="4817079"/>
            <a:ext cx="7366622" cy="40105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38748" y="8985075"/>
            <a:ext cx="440801" cy="4568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41442" y="223632"/>
            <a:ext cx="1418008" cy="12549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6366" b="40745"/>
          <a:stretch>
            <a:fillRect/>
          </a:stretch>
        </p:blipFill>
        <p:spPr>
          <a:xfrm flipH="1">
            <a:off x="15460834" y="6987128"/>
            <a:ext cx="4579225" cy="454234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38693615"/>
              </p:ext>
            </p:extLst>
          </p:nvPr>
        </p:nvGraphicFramePr>
        <p:xfrm>
          <a:off x="7313012" y="834770"/>
          <a:ext cx="10715301" cy="833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ctangle 7"/>
          <p:cNvSpPr/>
          <p:nvPr/>
        </p:nvSpPr>
        <p:spPr>
          <a:xfrm>
            <a:off x="11049000" y="4305300"/>
            <a:ext cx="35323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5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5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khó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653361" y="-84481"/>
            <a:ext cx="4188333" cy="7495059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041442" y="223632"/>
            <a:ext cx="1418008" cy="12549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024376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</a:t>
            </a:r>
            <a:r>
              <a:rPr lang="en-US" sz="6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vi-VN" sz="6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99081" y="1475473"/>
            <a:ext cx="90388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vi-V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ru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99081" y="3524815"/>
            <a:ext cx="8550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1: “Con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….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58200" y="4746256"/>
            <a:ext cx="1015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2: “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….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đốm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58200" y="5946585"/>
            <a:ext cx="8550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27" name="Group 6"/>
          <p:cNvGrpSpPr/>
          <p:nvPr/>
        </p:nvGrpSpPr>
        <p:grpSpPr>
          <a:xfrm>
            <a:off x="12892063" y="9168730"/>
            <a:ext cx="5137541" cy="1118270"/>
            <a:chOff x="0" y="0"/>
            <a:chExt cx="6350000" cy="6350000"/>
          </a:xfrm>
        </p:grpSpPr>
        <p:sp>
          <p:nvSpPr>
            <p:cNvPr id="28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2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925296" y="6529611"/>
            <a:ext cx="4961278" cy="3635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50081" y="647700"/>
            <a:ext cx="12587838" cy="8972880"/>
            <a:chOff x="0" y="0"/>
            <a:chExt cx="4081635" cy="2038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81635" cy="2038326"/>
            </a:xfrm>
            <a:custGeom>
              <a:avLst/>
              <a:gdLst/>
              <a:ahLst/>
              <a:cxnLst/>
              <a:rect l="l" t="t" r="r" b="b"/>
              <a:pathLst>
                <a:path w="4081635" h="2038326">
                  <a:moveTo>
                    <a:pt x="3957175" y="2038325"/>
                  </a:moveTo>
                  <a:lnTo>
                    <a:pt x="124460" y="2038325"/>
                  </a:lnTo>
                  <a:cubicBezTo>
                    <a:pt x="55880" y="2038325"/>
                    <a:pt x="0" y="1982445"/>
                    <a:pt x="0" y="1913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7175" y="0"/>
                  </a:lnTo>
                  <a:cubicBezTo>
                    <a:pt x="4025755" y="0"/>
                    <a:pt x="4081635" y="55880"/>
                    <a:pt x="4081635" y="124460"/>
                  </a:cubicBezTo>
                  <a:lnTo>
                    <a:pt x="4081635" y="1913866"/>
                  </a:lnTo>
                  <a:cubicBezTo>
                    <a:pt x="4081635" y="1982445"/>
                    <a:pt x="4025755" y="2038326"/>
                    <a:pt x="3957175" y="2038326"/>
                  </a:cubicBezTo>
                  <a:close/>
                </a:path>
              </a:pathLst>
            </a:custGeom>
            <a:solidFill>
              <a:srgbClr val="EFA3B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66" b="40745"/>
          <a:stretch>
            <a:fillRect/>
          </a:stretch>
        </p:blipFill>
        <p:spPr>
          <a:xfrm>
            <a:off x="0" y="7501478"/>
            <a:ext cx="2915116" cy="28916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35317" y="1028700"/>
            <a:ext cx="1736666" cy="17493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65335" y="5744656"/>
            <a:ext cx="2893965" cy="3513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91092">
            <a:off x="14102996" y="8991878"/>
            <a:ext cx="1030702" cy="10307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93860">
            <a:off x="376951" y="101202"/>
            <a:ext cx="1000351" cy="10003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66" b="40745"/>
          <a:stretch>
            <a:fillRect/>
          </a:stretch>
        </p:blipFill>
        <p:spPr>
          <a:xfrm flipH="1" flipV="1">
            <a:off x="15372884" y="0"/>
            <a:ext cx="2915116" cy="28916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80292" y="739702"/>
            <a:ext cx="2577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endParaRPr lang="en-US" alt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id="{C9E351EA-F795-48FE-9D7E-406D3ED99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033" y="1555608"/>
            <a:ext cx="18804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(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59049" y="2426840"/>
            <a:ext cx="9144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con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Con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endParaRPr lang="en-US" altLang="en-US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59049" y="4628812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                                         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59049" y="6847614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bởi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bồi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chê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ctr">
              <a:spcBef>
                <a:spcPct val="0"/>
              </a:spcBef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chê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110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14536" y="2209454"/>
            <a:ext cx="10229060" cy="5991542"/>
            <a:chOff x="0" y="0"/>
            <a:chExt cx="8477691" cy="49657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7908">
            <a:off x="7651873" y="7306445"/>
            <a:ext cx="1239424" cy="12394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14536" y="550201"/>
            <a:ext cx="5118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 khó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5904" y="3172537"/>
            <a:ext cx="1368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mật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00304" y="3189573"/>
            <a:ext cx="7811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Mật ong là một trong những chất tự nhiên, được những con ong lấy về từ những bông hoa có trong tự nhiên.</a:t>
            </a:r>
            <a:endParaRPr lang="en-US" sz="32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13044" y="5525193"/>
            <a:ext cx="8624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 dụng: chữa ho khan, ho đờm; làm đẹp da; Ngăn ngừa trào ngược dạ dày – thực quản.....</a:t>
            </a:r>
          </a:p>
          <a:p>
            <a:endParaRPr lang="en-US" sz="32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77127" y="4672899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39313" y="4695398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6" y="3230249"/>
            <a:ext cx="5491882" cy="35783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0F1E23-2F1B-4884-8C6C-CC3586112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1586" y="4681461"/>
            <a:ext cx="7271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ở </a:t>
            </a:r>
            <a:r>
              <a:rPr lang="en-US" alt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F89382DF-C7A4-455F-A685-C7BC60AF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587" y="4681461"/>
            <a:ext cx="27574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</a:t>
            </a:r>
            <a:r>
              <a:rPr lang="vi-VN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25" name="Picture 2" descr="Hình ảnh có liên quan">
            <a:extLst>
              <a:ext uri="{FF2B5EF4-FFF2-40B4-BE49-F238E27FC236}">
                <a16:creationId xmlns:a16="http://schemas.microsoft.com/office/drawing/2014/main" id="{3765778B-0889-4D91-AEAC-E84EA68A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2" y="3630425"/>
            <a:ext cx="6096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9">
            <a:extLst>
              <a:ext uri="{FF2B5EF4-FFF2-40B4-BE49-F238E27FC236}">
                <a16:creationId xmlns:a16="http://schemas.microsoft.com/office/drawing/2014/main" id="{7AEFDDBA-949D-4936-9FBA-AEEB25C84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214" y="4689728"/>
            <a:ext cx="3322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Bồi</a:t>
            </a:r>
            <a:endParaRPr lang="en-US" alt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01A1C7BA-A23C-443B-A1F5-9442BA893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9319" y="4696442"/>
            <a:ext cx="4227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: </a:t>
            </a:r>
            <a:r>
              <a:rPr lang="en-US" alt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đắp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ight Arrow 28"/>
          <p:cNvSpPr/>
          <p:nvPr/>
        </p:nvSpPr>
        <p:spPr>
          <a:xfrm flipV="1">
            <a:off x="7909090" y="5681796"/>
            <a:ext cx="464434" cy="36513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1D2AB8A-DA13-45C2-A76D-0105FD424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9"/>
          <a:stretch>
            <a:fillRect/>
          </a:stretch>
        </p:blipFill>
        <p:spPr bwMode="auto">
          <a:xfrm>
            <a:off x="221786" y="3171347"/>
            <a:ext cx="6254103" cy="39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6" grpId="0"/>
      <p:bldP spid="27" grpId="0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30240" y="2147729"/>
            <a:ext cx="10229060" cy="5991542"/>
            <a:chOff x="0" y="0"/>
            <a:chExt cx="8477691" cy="4965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rgbClr val="EFA3B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19710" y="9448270"/>
            <a:ext cx="289390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318165"/>
            <a:ext cx="829564" cy="829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44524" y="5154304"/>
            <a:ext cx="1788173" cy="49421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91092">
            <a:off x="7581166" y="7387028"/>
            <a:ext cx="1208051" cy="12080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07201" y="3901198"/>
            <a:ext cx="9144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bồi</a:t>
            </a:r>
            <a:endParaRPr lang="en-US" alt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chê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pPr algn="ctr">
              <a:spcBef>
                <a:spcPct val="0"/>
              </a:spcBef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Muôn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sâu</a:t>
            </a:r>
            <a:endParaRPr lang="en-US" alt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chê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59">
            <a:extLst>
              <a:ext uri="{FF2B5EF4-FFF2-40B4-BE49-F238E27FC236}">
                <a16:creationId xmlns:a16="http://schemas.microsoft.com/office/drawing/2014/main" id="{849E52CB-8B3B-40A5-AC10-75C2F7A76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937433" y="3928658"/>
            <a:ext cx="182880" cy="548640"/>
          </a:xfrm>
          <a:prstGeom prst="line">
            <a:avLst/>
          </a:prstGeom>
          <a:noFill/>
          <a:ln w="412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Line 59">
            <a:extLst>
              <a:ext uri="{FF2B5EF4-FFF2-40B4-BE49-F238E27FC236}">
                <a16:creationId xmlns:a16="http://schemas.microsoft.com/office/drawing/2014/main" id="{2C97D60E-BD69-4B41-8150-236B1D925A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741209" y="4011447"/>
            <a:ext cx="182880" cy="548640"/>
          </a:xfrm>
          <a:prstGeom prst="line">
            <a:avLst/>
          </a:prstGeom>
          <a:noFill/>
          <a:ln w="412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Line 59">
            <a:extLst>
              <a:ext uri="{FF2B5EF4-FFF2-40B4-BE49-F238E27FC236}">
                <a16:creationId xmlns:a16="http://schemas.microsoft.com/office/drawing/2014/main" id="{D93DAE9F-5C60-4D3E-BFBE-46E438BD16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659979" y="4565483"/>
            <a:ext cx="182880" cy="548640"/>
          </a:xfrm>
          <a:prstGeom prst="line">
            <a:avLst/>
          </a:prstGeom>
          <a:noFill/>
          <a:ln w="412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Line 59">
            <a:extLst>
              <a:ext uri="{FF2B5EF4-FFF2-40B4-BE49-F238E27FC236}">
                <a16:creationId xmlns:a16="http://schemas.microsoft.com/office/drawing/2014/main" id="{F2185AC7-A80B-4BCC-BF0A-8DB470B790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791206" y="4526315"/>
            <a:ext cx="182880" cy="548640"/>
          </a:xfrm>
          <a:prstGeom prst="line">
            <a:avLst/>
          </a:prstGeom>
          <a:noFill/>
          <a:ln w="412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Line 59">
            <a:extLst>
              <a:ext uri="{FF2B5EF4-FFF2-40B4-BE49-F238E27FC236}">
                <a16:creationId xmlns:a16="http://schemas.microsoft.com/office/drawing/2014/main" id="{858F8670-4896-4B22-9C4C-667C11CCDD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878775" y="4526315"/>
            <a:ext cx="182880" cy="548640"/>
          </a:xfrm>
          <a:prstGeom prst="line">
            <a:avLst/>
          </a:prstGeom>
          <a:noFill/>
          <a:ln w="412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Line 59">
            <a:extLst>
              <a:ext uri="{FF2B5EF4-FFF2-40B4-BE49-F238E27FC236}">
                <a16:creationId xmlns:a16="http://schemas.microsoft.com/office/drawing/2014/main" id="{4ED8B4E3-F5DD-4B0D-814E-72F65DAAB7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99766" y="5103759"/>
            <a:ext cx="182880" cy="548640"/>
          </a:xfrm>
          <a:prstGeom prst="line">
            <a:avLst/>
          </a:prstGeom>
          <a:noFill/>
          <a:ln w="412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Line 59">
            <a:extLst>
              <a:ext uri="{FF2B5EF4-FFF2-40B4-BE49-F238E27FC236}">
                <a16:creationId xmlns:a16="http://schemas.microsoft.com/office/drawing/2014/main" id="{D9015B7C-0B61-492F-BBB7-0D65E347A7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96321" y="5642189"/>
            <a:ext cx="182880" cy="548640"/>
          </a:xfrm>
          <a:prstGeom prst="line">
            <a:avLst/>
          </a:prstGeom>
          <a:noFill/>
          <a:ln w="412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Line 59">
            <a:extLst>
              <a:ext uri="{FF2B5EF4-FFF2-40B4-BE49-F238E27FC236}">
                <a16:creationId xmlns:a16="http://schemas.microsoft.com/office/drawing/2014/main" id="{B0835FE0-F00B-4A83-8684-B64328A9AD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06800" y="5642189"/>
            <a:ext cx="182880" cy="548640"/>
          </a:xfrm>
          <a:prstGeom prst="line">
            <a:avLst/>
          </a:prstGeom>
          <a:noFill/>
          <a:ln w="412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Line 59">
            <a:extLst>
              <a:ext uri="{FF2B5EF4-FFF2-40B4-BE49-F238E27FC236}">
                <a16:creationId xmlns:a16="http://schemas.microsoft.com/office/drawing/2014/main" id="{0E2BDF29-2038-496F-8A6A-67B95DC33A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89531" y="5664417"/>
            <a:ext cx="182880" cy="548640"/>
          </a:xfrm>
          <a:prstGeom prst="line">
            <a:avLst/>
          </a:prstGeom>
          <a:noFill/>
          <a:ln w="412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8448" y="3910091"/>
            <a:ext cx="8031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Ngắt nghỉ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khổ thơ dài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5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1184</Words>
  <Application>Microsoft Office PowerPoint</Application>
  <PresentationFormat>Tùy chỉnh</PresentationFormat>
  <Paragraphs>121</Paragraphs>
  <Slides>21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8" baseType="lpstr">
      <vt:lpstr>Cambria</vt:lpstr>
      <vt:lpstr>Calibri</vt:lpstr>
      <vt:lpstr>HP001 Kieu 2 5H</vt:lpstr>
      <vt:lpstr>More Sugar</vt:lpstr>
      <vt:lpstr>Arial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10</cp:lastModifiedBy>
  <cp:revision>46</cp:revision>
  <dcterms:created xsi:type="dcterms:W3CDTF">2006-08-16T00:00:00Z</dcterms:created>
  <dcterms:modified xsi:type="dcterms:W3CDTF">2021-10-26T23:37:50Z</dcterms:modified>
  <dc:identifier>DAEtoUdWEHs</dc:identifier>
</cp:coreProperties>
</file>