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58" r:id="rId5"/>
    <p:sldId id="262" r:id="rId6"/>
    <p:sldId id="282" r:id="rId7"/>
    <p:sldId id="264" r:id="rId8"/>
    <p:sldId id="265" r:id="rId9"/>
    <p:sldId id="260" r:id="rId10"/>
    <p:sldId id="261" r:id="rId11"/>
    <p:sldId id="275" r:id="rId12"/>
    <p:sldId id="283" r:id="rId13"/>
    <p:sldId id="284" r:id="rId14"/>
    <p:sldId id="285" r:id="rId15"/>
    <p:sldId id="279" r:id="rId16"/>
    <p:sldId id="286" r:id="rId17"/>
    <p:sldId id="287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3" autoAdjust="0"/>
    <p:restoredTop sz="96314" autoAdjust="0"/>
  </p:normalViewPr>
  <p:slideViewPr>
    <p:cSldViewPr snapToGrid="0" showGuides="1">
      <p:cViewPr varScale="1">
        <p:scale>
          <a:sx n="85" d="100"/>
          <a:sy n="85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66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96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1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0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5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7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8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78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5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9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4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E40F967-5945-4C3A-8B57-F5E68D200B2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36F4-26FF-4706-ABAC-CF8EFC532E1E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171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3.xml"/><Relationship Id="rId7" Type="http://schemas.openxmlformats.org/officeDocument/2006/relationships/image" Target="../media/image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7.xml"/><Relationship Id="rId7" Type="http://schemas.openxmlformats.org/officeDocument/2006/relationships/image" Target="../media/image6.jp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48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7.xml"/><Relationship Id="rId7" Type="http://schemas.openxmlformats.org/officeDocument/2006/relationships/image" Target="../media/image1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2.xml"/><Relationship Id="rId7" Type="http://schemas.openxmlformats.org/officeDocument/2006/relationships/image" Target="../media/image6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.xml"/><Relationship Id="rId7" Type="http://schemas.openxmlformats.org/officeDocument/2006/relationships/image" Target="../media/image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4.jpeg"/><Relationship Id="rId2" Type="http://schemas.openxmlformats.org/officeDocument/2006/relationships/tags" Target="../tags/tag23.xml"/><Relationship Id="rId16" Type="http://schemas.openxmlformats.org/officeDocument/2006/relationships/image" Target="../media/image8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11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5.xml"/><Relationship Id="rId7" Type="http://schemas.openxmlformats.org/officeDocument/2006/relationships/image" Target="../media/image6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9.xml"/><Relationship Id="rId7" Type="http://schemas.openxmlformats.org/officeDocument/2006/relationships/image" Target="../media/image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6096000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97486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4"/>
            </p:custDataLst>
          </p:nvPr>
        </p:nvSpPr>
        <p:spPr>
          <a:xfrm>
            <a:off x="-116136" y="2264364"/>
            <a:ext cx="90554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Tập</a:t>
            </a: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đọc</a:t>
            </a: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</a:p>
          <a:p>
            <a:pPr algn="ctr"/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kể</a:t>
            </a: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chuyện</a:t>
            </a: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:</a:t>
            </a:r>
          </a:p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Trận</a:t>
            </a:r>
            <a:r>
              <a:rPr lang="en-US" altLang="zh-CN" sz="6000" b="1" dirty="0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bóng</a:t>
            </a:r>
            <a:r>
              <a:rPr lang="en-US" altLang="zh-CN" sz="6000" b="1" dirty="0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dưới</a:t>
            </a:r>
            <a:r>
              <a:rPr lang="en-US" altLang="zh-CN" sz="6000" b="1" dirty="0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lòng</a:t>
            </a:r>
            <a:r>
              <a:rPr lang="en-US" altLang="zh-CN" sz="6000" b="1" dirty="0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#9Slide03 Dekar Light" panose="02000000000000000000" pitchFamily="2" charset="0"/>
                <a:ea typeface="方正静蕾简体" panose="02000000000000000000" pitchFamily="2" charset="-122"/>
              </a:rPr>
              <a:t>đường</a:t>
            </a:r>
            <a:endParaRPr lang="zh-CN" altLang="en-US" sz="3600" dirty="0">
              <a:solidFill>
                <a:srgbClr val="00B050"/>
              </a:solidFill>
              <a:latin typeface="#9Slide03 Dekar Light" panose="02000000000000000000" pitchFamily="2" charset="0"/>
              <a:ea typeface="方正静蕾简体" panose="02000000000000000000" pitchFamily="2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5"/>
            </p:custDataLst>
          </p:nvPr>
        </p:nvSpPr>
        <p:spPr>
          <a:xfrm>
            <a:off x="2033337" y="3307864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 flipH="1">
            <a:off x="12032" y="0"/>
            <a:ext cx="12200021" cy="6858000"/>
          </a:xfrm>
          <a:prstGeom prst="rect">
            <a:avLst/>
          </a:prstGeom>
        </p:spPr>
      </p:pic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826168" y="1176395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5989033" y="2901910"/>
            <a:ext cx="3712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4400" b="1" dirty="0"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8" name="PA_库_任意多边形 7"/>
          <p:cNvSpPr/>
          <p:nvPr>
            <p:custDataLst>
              <p:tags r:id="rId3"/>
            </p:custDataLst>
          </p:nvPr>
        </p:nvSpPr>
        <p:spPr>
          <a:xfrm>
            <a:off x="5265520" y="2951248"/>
            <a:ext cx="5105400" cy="385831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" y="757988"/>
            <a:ext cx="4487779" cy="44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8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8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8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317295" y="3165889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938808" y="2632755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pic>
        <p:nvPicPr>
          <p:cNvPr id="3074" name="Picture 2" descr="Kể chuyện Trận bóng dưới lòng đường trang 55 SGK Tiếng Việt 3 tập 1 | SGK  Tiếng Việt 3">
            <a:extLst>
              <a:ext uri="{FF2B5EF4-FFF2-40B4-BE49-F238E27FC236}">
                <a16:creationId xmlns:a16="http://schemas.microsoft.com/office/drawing/2014/main" id="{7C888B02-38C9-4E66-A677-3941075D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7" y="3467461"/>
            <a:ext cx="7159918" cy="25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PA_库_文本框 183">
            <a:extLst>
              <a:ext uri="{FF2B5EF4-FFF2-40B4-BE49-F238E27FC236}">
                <a16:creationId xmlns:a16="http://schemas.microsoft.com/office/drawing/2014/main" id="{4C24176F-9951-4E7B-9DB9-E1F4CFE69BC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6840" y="1187564"/>
            <a:ext cx="867277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1" name="PA_库_文本框 183">
            <a:extLst>
              <a:ext uri="{FF2B5EF4-FFF2-40B4-BE49-F238E27FC236}">
                <a16:creationId xmlns:a16="http://schemas.microsoft.com/office/drawing/2014/main" id="{7EEE53AE-ED94-4BF8-A42F-8C737BB152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35200" y="1235472"/>
            <a:ext cx="10538265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dừng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4" name="PA_库_文本框 183">
            <a:extLst>
              <a:ext uri="{FF2B5EF4-FFF2-40B4-BE49-F238E27FC236}">
                <a16:creationId xmlns:a16="http://schemas.microsoft.com/office/drawing/2014/main" id="{E1A13879-43E0-4989-8A44-58D72AE815C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25141" y="1731485"/>
            <a:ext cx="867277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altLang="zh-C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PA_库_文本框 183">
            <a:extLst>
              <a:ext uri="{FF2B5EF4-FFF2-40B4-BE49-F238E27FC236}">
                <a16:creationId xmlns:a16="http://schemas.microsoft.com/office/drawing/2014/main" id="{3C539AE4-A0B8-4F1C-833B-25F2F97F78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77106" y="1678272"/>
            <a:ext cx="8672773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suýt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 May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dừng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kịp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7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4" grpId="0"/>
      <p:bldP spid="134" grpId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23">
            <a:extLst>
              <a:ext uri="{FF2B5EF4-FFF2-40B4-BE49-F238E27FC236}">
                <a16:creationId xmlns:a16="http://schemas.microsoft.com/office/drawing/2014/main" id="{B3816CF8-4820-4FB0-95C7-2EED9F8DF21A}"/>
              </a:ext>
            </a:extLst>
          </p:cNvPr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3" name="图片 2122">
              <a:extLst>
                <a:ext uri="{FF2B5EF4-FFF2-40B4-BE49-F238E27FC236}">
                  <a16:creationId xmlns:a16="http://schemas.microsoft.com/office/drawing/2014/main" id="{0977934F-5886-4173-9E53-5E2C22D48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4" name="图片 147">
              <a:extLst>
                <a:ext uri="{FF2B5EF4-FFF2-40B4-BE49-F238E27FC236}">
                  <a16:creationId xmlns:a16="http://schemas.microsoft.com/office/drawing/2014/main" id="{42269485-7E66-428D-A1BD-D0E28A8FB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5" name="Oval 103">
              <a:extLst>
                <a:ext uri="{FF2B5EF4-FFF2-40B4-BE49-F238E27FC236}">
                  <a16:creationId xmlns:a16="http://schemas.microsoft.com/office/drawing/2014/main" id="{88F04DAF-85F3-47BC-9CC1-6D801A94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104">
              <a:extLst>
                <a:ext uri="{FF2B5EF4-FFF2-40B4-BE49-F238E27FC236}">
                  <a16:creationId xmlns:a16="http://schemas.microsoft.com/office/drawing/2014/main" id="{9514CB96-1E80-43E3-A2E2-D9A47371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81B74A26-C80B-48B3-B1B0-6FE56921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7F2901D1-0D82-46E8-A07E-CAF7FD7D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7">
              <a:extLst>
                <a:ext uri="{FF2B5EF4-FFF2-40B4-BE49-F238E27FC236}">
                  <a16:creationId xmlns:a16="http://schemas.microsoft.com/office/drawing/2014/main" id="{C4496C5C-995D-451B-9255-9FC22C9BF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8">
              <a:extLst>
                <a:ext uri="{FF2B5EF4-FFF2-40B4-BE49-F238E27FC236}">
                  <a16:creationId xmlns:a16="http://schemas.microsoft.com/office/drawing/2014/main" id="{7B8753CE-B1EF-4A32-A461-B4C3B4AA4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09">
              <a:extLst>
                <a:ext uri="{FF2B5EF4-FFF2-40B4-BE49-F238E27FC236}">
                  <a16:creationId xmlns:a16="http://schemas.microsoft.com/office/drawing/2014/main" id="{066579D6-A96B-4110-9C3B-93EDAD335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10">
              <a:extLst>
                <a:ext uri="{FF2B5EF4-FFF2-40B4-BE49-F238E27FC236}">
                  <a16:creationId xmlns:a16="http://schemas.microsoft.com/office/drawing/2014/main" id="{C77F1EE4-4EDA-4107-ABBE-810EEBD9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1">
              <a:extLst>
                <a:ext uri="{FF2B5EF4-FFF2-40B4-BE49-F238E27FC236}">
                  <a16:creationId xmlns:a16="http://schemas.microsoft.com/office/drawing/2014/main" id="{4FE0133C-B54F-4718-8336-AEC9DD87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12">
              <a:extLst>
                <a:ext uri="{FF2B5EF4-FFF2-40B4-BE49-F238E27FC236}">
                  <a16:creationId xmlns:a16="http://schemas.microsoft.com/office/drawing/2014/main" id="{F3127644-A11C-4893-9064-13B84F5C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13">
              <a:extLst>
                <a:ext uri="{FF2B5EF4-FFF2-40B4-BE49-F238E27FC236}">
                  <a16:creationId xmlns:a16="http://schemas.microsoft.com/office/drawing/2014/main" id="{F61ADDCE-1793-45C4-B8C4-375573239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4">
              <a:extLst>
                <a:ext uri="{FF2B5EF4-FFF2-40B4-BE49-F238E27FC236}">
                  <a16:creationId xmlns:a16="http://schemas.microsoft.com/office/drawing/2014/main" id="{CAC57D17-2F1D-4673-82DC-162E6A88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BC19F274-1B60-4781-910A-1BDE0616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6">
              <a:extLst>
                <a:ext uri="{FF2B5EF4-FFF2-40B4-BE49-F238E27FC236}">
                  <a16:creationId xmlns:a16="http://schemas.microsoft.com/office/drawing/2014/main" id="{498756F1-B61F-4FA8-8CCC-D36FD5F8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8EA1645A-FDE2-46DD-9719-A52DCBE75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21">
              <a:extLst>
                <a:ext uri="{FF2B5EF4-FFF2-40B4-BE49-F238E27FC236}">
                  <a16:creationId xmlns:a16="http://schemas.microsoft.com/office/drawing/2014/main" id="{B42A76E9-FC7B-4506-B13A-ED4E9DF40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2">
              <a:extLst>
                <a:ext uri="{FF2B5EF4-FFF2-40B4-BE49-F238E27FC236}">
                  <a16:creationId xmlns:a16="http://schemas.microsoft.com/office/drawing/2014/main" id="{8F1116C3-5B51-45A1-865B-551DE4019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62C35B02-93B6-4390-B6F8-C3632C17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4">
              <a:extLst>
                <a:ext uri="{FF2B5EF4-FFF2-40B4-BE49-F238E27FC236}">
                  <a16:creationId xmlns:a16="http://schemas.microsoft.com/office/drawing/2014/main" id="{44D367F6-3F2A-4983-9409-61876A7E0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5">
              <a:extLst>
                <a:ext uri="{FF2B5EF4-FFF2-40B4-BE49-F238E27FC236}">
                  <a16:creationId xmlns:a16="http://schemas.microsoft.com/office/drawing/2014/main" id="{74F763ED-CB32-4F39-ADA2-3A604531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6">
              <a:extLst>
                <a:ext uri="{FF2B5EF4-FFF2-40B4-BE49-F238E27FC236}">
                  <a16:creationId xmlns:a16="http://schemas.microsoft.com/office/drawing/2014/main" id="{F8E43F56-CC71-43DC-9F42-7365A04F3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组合 2117">
              <a:extLst>
                <a:ext uri="{FF2B5EF4-FFF2-40B4-BE49-F238E27FC236}">
                  <a16:creationId xmlns:a16="http://schemas.microsoft.com/office/drawing/2014/main" id="{818E7C08-6575-4636-8341-556423B99B17}"/>
                </a:ext>
              </a:extLst>
            </p:cNvPr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8" name="Freeform 75">
                <a:extLst>
                  <a:ext uri="{FF2B5EF4-FFF2-40B4-BE49-F238E27FC236}">
                    <a16:creationId xmlns:a16="http://schemas.microsoft.com/office/drawing/2014/main" id="{F89E98CC-9849-4DC6-9B3E-911991A64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1E9C2D8A-33A5-41E0-B6FC-973E62A97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77">
                <a:extLst>
                  <a:ext uri="{FF2B5EF4-FFF2-40B4-BE49-F238E27FC236}">
                    <a16:creationId xmlns:a16="http://schemas.microsoft.com/office/drawing/2014/main" id="{62CEF7B1-DCB9-4332-A193-368EE434A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78">
                <a:extLst>
                  <a:ext uri="{FF2B5EF4-FFF2-40B4-BE49-F238E27FC236}">
                    <a16:creationId xmlns:a16="http://schemas.microsoft.com/office/drawing/2014/main" id="{298EBC9B-C011-46DA-899E-DD6C0EACE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79">
                <a:extLst>
                  <a:ext uri="{FF2B5EF4-FFF2-40B4-BE49-F238E27FC236}">
                    <a16:creationId xmlns:a16="http://schemas.microsoft.com/office/drawing/2014/main" id="{2D939E0B-2C15-407E-AB08-5BCE0AF92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80">
                <a:extLst>
                  <a:ext uri="{FF2B5EF4-FFF2-40B4-BE49-F238E27FC236}">
                    <a16:creationId xmlns:a16="http://schemas.microsoft.com/office/drawing/2014/main" id="{BD763E65-5C33-43D7-A5F0-143ED7E6B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81">
                <a:extLst>
                  <a:ext uri="{FF2B5EF4-FFF2-40B4-BE49-F238E27FC236}">
                    <a16:creationId xmlns:a16="http://schemas.microsoft.com/office/drawing/2014/main" id="{08337D91-B8AC-460E-B136-50D97B0C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82">
                <a:extLst>
                  <a:ext uri="{FF2B5EF4-FFF2-40B4-BE49-F238E27FC236}">
                    <a16:creationId xmlns:a16="http://schemas.microsoft.com/office/drawing/2014/main" id="{A29A715D-B064-40DC-9270-9EA1D1C31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83">
                <a:extLst>
                  <a:ext uri="{FF2B5EF4-FFF2-40B4-BE49-F238E27FC236}">
                    <a16:creationId xmlns:a16="http://schemas.microsoft.com/office/drawing/2014/main" id="{BC5EBF3F-7256-4626-ABCB-8E2FCAE7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84">
                <a:extLst>
                  <a:ext uri="{FF2B5EF4-FFF2-40B4-BE49-F238E27FC236}">
                    <a16:creationId xmlns:a16="http://schemas.microsoft.com/office/drawing/2014/main" id="{82E93953-9702-40ED-A056-3166CC4E6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09FF0F3B-FA90-43D2-AD14-1C9FACB01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45C7FB76-FE89-440F-9036-100E9721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B660BEE7-E51A-4CFA-AE91-00520FBDF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D0286279-C72A-49A9-A851-86DDF03DA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89">
                <a:extLst>
                  <a:ext uri="{FF2B5EF4-FFF2-40B4-BE49-F238E27FC236}">
                    <a16:creationId xmlns:a16="http://schemas.microsoft.com/office/drawing/2014/main" id="{8C015B71-838D-4B2E-BE0E-A411F02A4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90">
                <a:extLst>
                  <a:ext uri="{FF2B5EF4-FFF2-40B4-BE49-F238E27FC236}">
                    <a16:creationId xmlns:a16="http://schemas.microsoft.com/office/drawing/2014/main" id="{F8E2E9FC-421A-479F-B93A-B91CF83DE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91">
                <a:extLst>
                  <a:ext uri="{FF2B5EF4-FFF2-40B4-BE49-F238E27FC236}">
                    <a16:creationId xmlns:a16="http://schemas.microsoft.com/office/drawing/2014/main" id="{FF398C39-AE9F-4454-AF81-174735AF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92">
                <a:extLst>
                  <a:ext uri="{FF2B5EF4-FFF2-40B4-BE49-F238E27FC236}">
                    <a16:creationId xmlns:a16="http://schemas.microsoft.com/office/drawing/2014/main" id="{2C2D0AC2-266F-49D7-8DE1-4B3A8D5E8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93">
                <a:extLst>
                  <a:ext uri="{FF2B5EF4-FFF2-40B4-BE49-F238E27FC236}">
                    <a16:creationId xmlns:a16="http://schemas.microsoft.com/office/drawing/2014/main" id="{D530756B-B3CD-4EF2-94B9-83C1F86C9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94">
                <a:extLst>
                  <a:ext uri="{FF2B5EF4-FFF2-40B4-BE49-F238E27FC236}">
                    <a16:creationId xmlns:a16="http://schemas.microsoft.com/office/drawing/2014/main" id="{DEE4684C-D9AF-4D24-9A27-AFAD93861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95">
                <a:extLst>
                  <a:ext uri="{FF2B5EF4-FFF2-40B4-BE49-F238E27FC236}">
                    <a16:creationId xmlns:a16="http://schemas.microsoft.com/office/drawing/2014/main" id="{D879DA09-BA5E-4624-931B-3D717A251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96">
                <a:extLst>
                  <a:ext uri="{FF2B5EF4-FFF2-40B4-BE49-F238E27FC236}">
                    <a16:creationId xmlns:a16="http://schemas.microsoft.com/office/drawing/2014/main" id="{5F456ED7-7230-46EF-9D15-13564D3D0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97">
                <a:extLst>
                  <a:ext uri="{FF2B5EF4-FFF2-40B4-BE49-F238E27FC236}">
                    <a16:creationId xmlns:a16="http://schemas.microsoft.com/office/drawing/2014/main" id="{FDFDF65F-A8D8-4088-AFD4-6B92AAE5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98">
                <a:extLst>
                  <a:ext uri="{FF2B5EF4-FFF2-40B4-BE49-F238E27FC236}">
                    <a16:creationId xmlns:a16="http://schemas.microsoft.com/office/drawing/2014/main" id="{D9317D81-D3F5-4141-A69D-50CD0A428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99">
                <a:extLst>
                  <a:ext uri="{FF2B5EF4-FFF2-40B4-BE49-F238E27FC236}">
                    <a16:creationId xmlns:a16="http://schemas.microsoft.com/office/drawing/2014/main" id="{4598F82F-CA46-4A7A-BAD8-A96FEC9D2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0">
                <a:extLst>
                  <a:ext uri="{FF2B5EF4-FFF2-40B4-BE49-F238E27FC236}">
                    <a16:creationId xmlns:a16="http://schemas.microsoft.com/office/drawing/2014/main" id="{C582D6FF-9DBC-4480-95EF-0ECCD4F97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01">
                <a:extLst>
                  <a:ext uri="{FF2B5EF4-FFF2-40B4-BE49-F238E27FC236}">
                    <a16:creationId xmlns:a16="http://schemas.microsoft.com/office/drawing/2014/main" id="{AA024CC5-34DD-4225-A551-4BDFF45A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9F51AD6E-F127-4804-9B52-29AD9D218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0EFE96EC-3462-4259-BDDD-C0C9E8767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6DD259E0-10A6-4855-88E7-DE996E6B9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7" name="图片 2121">
              <a:extLst>
                <a:ext uri="{FF2B5EF4-FFF2-40B4-BE49-F238E27FC236}">
                  <a16:creationId xmlns:a16="http://schemas.microsoft.com/office/drawing/2014/main" id="{109A98B6-00E3-4FEA-B71C-F03DB0C2C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8" name="图片 2124">
            <a:extLst>
              <a:ext uri="{FF2B5EF4-FFF2-40B4-BE49-F238E27FC236}">
                <a16:creationId xmlns:a16="http://schemas.microsoft.com/office/drawing/2014/main" id="{5BB8E3FE-A912-47A2-92D4-D3DB4F3FF7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59" name="文本框 63">
            <a:extLst>
              <a:ext uri="{FF2B5EF4-FFF2-40B4-BE49-F238E27FC236}">
                <a16:creationId xmlns:a16="http://schemas.microsoft.com/office/drawing/2014/main" id="{FB91A831-E04C-4FB3-85F1-358D989A0221}"/>
              </a:ext>
            </a:extLst>
          </p:cNvPr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60" name="任意多边形 64">
            <a:extLst>
              <a:ext uri="{FF2B5EF4-FFF2-40B4-BE49-F238E27FC236}">
                <a16:creationId xmlns:a16="http://schemas.microsoft.com/office/drawing/2014/main" id="{5565C3B7-57CC-41E5-8220-8B40526A0660}"/>
              </a:ext>
            </a:extLst>
          </p:cNvPr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1" name="任意多边形 65">
            <a:extLst>
              <a:ext uri="{FF2B5EF4-FFF2-40B4-BE49-F238E27FC236}">
                <a16:creationId xmlns:a16="http://schemas.microsoft.com/office/drawing/2014/main" id="{82A0EEBC-5D38-4AEC-AAA8-68C1E04A09B3}"/>
              </a:ext>
            </a:extLst>
          </p:cNvPr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2" name="文本框 68">
            <a:extLst>
              <a:ext uri="{FF2B5EF4-FFF2-40B4-BE49-F238E27FC236}">
                <a16:creationId xmlns:a16="http://schemas.microsoft.com/office/drawing/2014/main" id="{FA6A7790-6E13-42CE-80E1-516ED6FFE2AA}"/>
              </a:ext>
            </a:extLst>
          </p:cNvPr>
          <p:cNvSpPr txBox="1"/>
          <p:nvPr/>
        </p:nvSpPr>
        <p:spPr>
          <a:xfrm>
            <a:off x="3317295" y="3165889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3" name="文本框 70">
            <a:extLst>
              <a:ext uri="{FF2B5EF4-FFF2-40B4-BE49-F238E27FC236}">
                <a16:creationId xmlns:a16="http://schemas.microsoft.com/office/drawing/2014/main" id="{CD7C675C-1A80-4D1E-B124-B2A7257782E9}"/>
              </a:ext>
            </a:extLst>
          </p:cNvPr>
          <p:cNvSpPr txBox="1"/>
          <p:nvPr/>
        </p:nvSpPr>
        <p:spPr>
          <a:xfrm>
            <a:off x="7938808" y="2632755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5" name="PA_库_文本框 183">
            <a:extLst>
              <a:ext uri="{FF2B5EF4-FFF2-40B4-BE49-F238E27FC236}">
                <a16:creationId xmlns:a16="http://schemas.microsoft.com/office/drawing/2014/main" id="{3B37247B-3CD3-4F7C-A645-69561DD676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6840" y="1187564"/>
            <a:ext cx="867277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dừng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hẳn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7" name="PA_库_文本框 183">
            <a:extLst>
              <a:ext uri="{FF2B5EF4-FFF2-40B4-BE49-F238E27FC236}">
                <a16:creationId xmlns:a16="http://schemas.microsoft.com/office/drawing/2014/main" id="{3AFD2B98-7291-40B5-8938-2B130C2834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22386" y="1759229"/>
            <a:ext cx="8672773" cy="369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Quang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sút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chệch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vỉa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đập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3200"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lảo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khụy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4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23">
            <a:extLst>
              <a:ext uri="{FF2B5EF4-FFF2-40B4-BE49-F238E27FC236}">
                <a16:creationId xmlns:a16="http://schemas.microsoft.com/office/drawing/2014/main" id="{CCFD6C40-DDEA-4DCB-A8AF-2EEC7BE6F613}"/>
              </a:ext>
            </a:extLst>
          </p:cNvPr>
          <p:cNvGrpSpPr/>
          <p:nvPr/>
        </p:nvGrpSpPr>
        <p:grpSpPr>
          <a:xfrm>
            <a:off x="0" y="-156050"/>
            <a:ext cx="11843979" cy="6377829"/>
            <a:chOff x="-7938" y="-109538"/>
            <a:chExt cx="11843979" cy="6377829"/>
          </a:xfrm>
        </p:grpSpPr>
        <p:pic>
          <p:nvPicPr>
            <p:cNvPr id="3" name="图片 2122">
              <a:extLst>
                <a:ext uri="{FF2B5EF4-FFF2-40B4-BE49-F238E27FC236}">
                  <a16:creationId xmlns:a16="http://schemas.microsoft.com/office/drawing/2014/main" id="{66444645-7562-4C34-8AC0-427C1F775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4" name="图片 147">
              <a:extLst>
                <a:ext uri="{FF2B5EF4-FFF2-40B4-BE49-F238E27FC236}">
                  <a16:creationId xmlns:a16="http://schemas.microsoft.com/office/drawing/2014/main" id="{8963DAA2-AE76-4143-8943-6845AB81A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5" name="Oval 103">
              <a:extLst>
                <a:ext uri="{FF2B5EF4-FFF2-40B4-BE49-F238E27FC236}">
                  <a16:creationId xmlns:a16="http://schemas.microsoft.com/office/drawing/2014/main" id="{A1B8F37B-B14D-4164-AD29-7D7B7F1BF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104">
              <a:extLst>
                <a:ext uri="{FF2B5EF4-FFF2-40B4-BE49-F238E27FC236}">
                  <a16:creationId xmlns:a16="http://schemas.microsoft.com/office/drawing/2014/main" id="{AB0DEC01-BE99-43CE-A1E0-917DC51D0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10D24034-B576-4746-A762-B3270113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40277A66-FCA4-4F74-A6F9-401C801D1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7">
              <a:extLst>
                <a:ext uri="{FF2B5EF4-FFF2-40B4-BE49-F238E27FC236}">
                  <a16:creationId xmlns:a16="http://schemas.microsoft.com/office/drawing/2014/main" id="{3B9E5E81-1611-4A5A-A688-93FC2DE5D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8">
              <a:extLst>
                <a:ext uri="{FF2B5EF4-FFF2-40B4-BE49-F238E27FC236}">
                  <a16:creationId xmlns:a16="http://schemas.microsoft.com/office/drawing/2014/main" id="{2FD70084-2DEC-4E3E-B676-493C05DC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09">
              <a:extLst>
                <a:ext uri="{FF2B5EF4-FFF2-40B4-BE49-F238E27FC236}">
                  <a16:creationId xmlns:a16="http://schemas.microsoft.com/office/drawing/2014/main" id="{35345DF0-4324-4D5C-AC33-FAE95B396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10">
              <a:extLst>
                <a:ext uri="{FF2B5EF4-FFF2-40B4-BE49-F238E27FC236}">
                  <a16:creationId xmlns:a16="http://schemas.microsoft.com/office/drawing/2014/main" id="{D5CC308C-5A7C-432D-B92D-6B6D31B92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1">
              <a:extLst>
                <a:ext uri="{FF2B5EF4-FFF2-40B4-BE49-F238E27FC236}">
                  <a16:creationId xmlns:a16="http://schemas.microsoft.com/office/drawing/2014/main" id="{EB2D9388-DF2B-4F8E-B461-1E6EB01DC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12">
              <a:extLst>
                <a:ext uri="{FF2B5EF4-FFF2-40B4-BE49-F238E27FC236}">
                  <a16:creationId xmlns:a16="http://schemas.microsoft.com/office/drawing/2014/main" id="{6AF1DA67-A437-40A8-A37E-DABB6C758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13">
              <a:extLst>
                <a:ext uri="{FF2B5EF4-FFF2-40B4-BE49-F238E27FC236}">
                  <a16:creationId xmlns:a16="http://schemas.microsoft.com/office/drawing/2014/main" id="{9E0A3535-9559-44E1-8ED9-98F93CC3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4">
              <a:extLst>
                <a:ext uri="{FF2B5EF4-FFF2-40B4-BE49-F238E27FC236}">
                  <a16:creationId xmlns:a16="http://schemas.microsoft.com/office/drawing/2014/main" id="{3007ED82-9C31-478D-98E3-E08A77B41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8847D0AE-953B-4D1A-AB10-BAA13D26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6">
              <a:extLst>
                <a:ext uri="{FF2B5EF4-FFF2-40B4-BE49-F238E27FC236}">
                  <a16:creationId xmlns:a16="http://schemas.microsoft.com/office/drawing/2014/main" id="{2F32A693-5E4F-486A-992A-A68374951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2606DD3F-D2F2-4A13-B416-BE9BFF37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21">
              <a:extLst>
                <a:ext uri="{FF2B5EF4-FFF2-40B4-BE49-F238E27FC236}">
                  <a16:creationId xmlns:a16="http://schemas.microsoft.com/office/drawing/2014/main" id="{B767B5C4-3C6F-41F1-9208-BF8A9292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2">
              <a:extLst>
                <a:ext uri="{FF2B5EF4-FFF2-40B4-BE49-F238E27FC236}">
                  <a16:creationId xmlns:a16="http://schemas.microsoft.com/office/drawing/2014/main" id="{995C53C6-65FF-409A-B5E6-6F8BE9E9C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7E8B4C10-D102-479D-B8E2-09C8531C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4">
              <a:extLst>
                <a:ext uri="{FF2B5EF4-FFF2-40B4-BE49-F238E27FC236}">
                  <a16:creationId xmlns:a16="http://schemas.microsoft.com/office/drawing/2014/main" id="{0A73F0BD-4D1D-47C4-8653-D35931EA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5">
              <a:extLst>
                <a:ext uri="{FF2B5EF4-FFF2-40B4-BE49-F238E27FC236}">
                  <a16:creationId xmlns:a16="http://schemas.microsoft.com/office/drawing/2014/main" id="{FF31EC9A-211A-417D-979B-482804B9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6">
              <a:extLst>
                <a:ext uri="{FF2B5EF4-FFF2-40B4-BE49-F238E27FC236}">
                  <a16:creationId xmlns:a16="http://schemas.microsoft.com/office/drawing/2014/main" id="{023EF2EC-2788-46F3-931A-55D3CF1E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组合 2117">
              <a:extLst>
                <a:ext uri="{FF2B5EF4-FFF2-40B4-BE49-F238E27FC236}">
                  <a16:creationId xmlns:a16="http://schemas.microsoft.com/office/drawing/2014/main" id="{E6F0266A-6468-4B67-B117-1278088B95AE}"/>
                </a:ext>
              </a:extLst>
            </p:cNvPr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8" name="Freeform 75">
                <a:extLst>
                  <a:ext uri="{FF2B5EF4-FFF2-40B4-BE49-F238E27FC236}">
                    <a16:creationId xmlns:a16="http://schemas.microsoft.com/office/drawing/2014/main" id="{5F2F7C1C-FC9B-475F-88C9-097364B14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B2B7EF81-3D6E-421D-8E0C-4079A4B4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77">
                <a:extLst>
                  <a:ext uri="{FF2B5EF4-FFF2-40B4-BE49-F238E27FC236}">
                    <a16:creationId xmlns:a16="http://schemas.microsoft.com/office/drawing/2014/main" id="{894C1D07-8DB3-4F41-BC6C-785ACFE84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78">
                <a:extLst>
                  <a:ext uri="{FF2B5EF4-FFF2-40B4-BE49-F238E27FC236}">
                    <a16:creationId xmlns:a16="http://schemas.microsoft.com/office/drawing/2014/main" id="{9BED521C-8AAF-47AB-ADCF-D085F5788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79">
                <a:extLst>
                  <a:ext uri="{FF2B5EF4-FFF2-40B4-BE49-F238E27FC236}">
                    <a16:creationId xmlns:a16="http://schemas.microsoft.com/office/drawing/2014/main" id="{3DA3BF2D-FF39-4ECF-B5AD-6470408FA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80">
                <a:extLst>
                  <a:ext uri="{FF2B5EF4-FFF2-40B4-BE49-F238E27FC236}">
                    <a16:creationId xmlns:a16="http://schemas.microsoft.com/office/drawing/2014/main" id="{B8675229-DFEC-40F5-B310-1BA672D4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81">
                <a:extLst>
                  <a:ext uri="{FF2B5EF4-FFF2-40B4-BE49-F238E27FC236}">
                    <a16:creationId xmlns:a16="http://schemas.microsoft.com/office/drawing/2014/main" id="{CF9DBADF-BCDC-4717-8C1B-63A0E7BF9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82">
                <a:extLst>
                  <a:ext uri="{FF2B5EF4-FFF2-40B4-BE49-F238E27FC236}">
                    <a16:creationId xmlns:a16="http://schemas.microsoft.com/office/drawing/2014/main" id="{5B801141-7149-4BBC-91FA-26EDE0CAE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83">
                <a:extLst>
                  <a:ext uri="{FF2B5EF4-FFF2-40B4-BE49-F238E27FC236}">
                    <a16:creationId xmlns:a16="http://schemas.microsoft.com/office/drawing/2014/main" id="{7BC07817-C78C-45DB-898C-3143968C4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84">
                <a:extLst>
                  <a:ext uri="{FF2B5EF4-FFF2-40B4-BE49-F238E27FC236}">
                    <a16:creationId xmlns:a16="http://schemas.microsoft.com/office/drawing/2014/main" id="{60C94A50-5DCF-48D8-9A27-A15FE1157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DF499D39-477B-4D49-959B-16D9135CD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F07D581E-FAC4-4330-8411-6C00C09E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7237F6F4-CE10-40AC-8D50-A6B67A43C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0DA7CDA5-AB6F-4E19-B2A3-30546683F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89">
                <a:extLst>
                  <a:ext uri="{FF2B5EF4-FFF2-40B4-BE49-F238E27FC236}">
                    <a16:creationId xmlns:a16="http://schemas.microsoft.com/office/drawing/2014/main" id="{9209EF4A-8FA8-4F56-93DA-F2CC8FD0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90">
                <a:extLst>
                  <a:ext uri="{FF2B5EF4-FFF2-40B4-BE49-F238E27FC236}">
                    <a16:creationId xmlns:a16="http://schemas.microsoft.com/office/drawing/2014/main" id="{7DBC9480-130E-4CFA-8018-00562B16F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91">
                <a:extLst>
                  <a:ext uri="{FF2B5EF4-FFF2-40B4-BE49-F238E27FC236}">
                    <a16:creationId xmlns:a16="http://schemas.microsoft.com/office/drawing/2014/main" id="{EA0B86D3-9095-4C6D-A055-E5F25027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92">
                <a:extLst>
                  <a:ext uri="{FF2B5EF4-FFF2-40B4-BE49-F238E27FC236}">
                    <a16:creationId xmlns:a16="http://schemas.microsoft.com/office/drawing/2014/main" id="{E09F8938-C62A-4E04-A750-AA5D7710D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93">
                <a:extLst>
                  <a:ext uri="{FF2B5EF4-FFF2-40B4-BE49-F238E27FC236}">
                    <a16:creationId xmlns:a16="http://schemas.microsoft.com/office/drawing/2014/main" id="{187114A0-5037-4916-9F91-0A886AAB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94">
                <a:extLst>
                  <a:ext uri="{FF2B5EF4-FFF2-40B4-BE49-F238E27FC236}">
                    <a16:creationId xmlns:a16="http://schemas.microsoft.com/office/drawing/2014/main" id="{3018848A-EE69-47CB-84EB-765DE59D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95">
                <a:extLst>
                  <a:ext uri="{FF2B5EF4-FFF2-40B4-BE49-F238E27FC236}">
                    <a16:creationId xmlns:a16="http://schemas.microsoft.com/office/drawing/2014/main" id="{7DDA1988-869C-47CC-A61F-4C9649EFC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96">
                <a:extLst>
                  <a:ext uri="{FF2B5EF4-FFF2-40B4-BE49-F238E27FC236}">
                    <a16:creationId xmlns:a16="http://schemas.microsoft.com/office/drawing/2014/main" id="{6DE1307F-AC10-4046-BE79-AC7016EB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97">
                <a:extLst>
                  <a:ext uri="{FF2B5EF4-FFF2-40B4-BE49-F238E27FC236}">
                    <a16:creationId xmlns:a16="http://schemas.microsoft.com/office/drawing/2014/main" id="{1FB6ABBD-1085-4B16-A373-50E3CA43C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98">
                <a:extLst>
                  <a:ext uri="{FF2B5EF4-FFF2-40B4-BE49-F238E27FC236}">
                    <a16:creationId xmlns:a16="http://schemas.microsoft.com/office/drawing/2014/main" id="{294795F2-FC90-4753-9299-4AB7ED38F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99">
                <a:extLst>
                  <a:ext uri="{FF2B5EF4-FFF2-40B4-BE49-F238E27FC236}">
                    <a16:creationId xmlns:a16="http://schemas.microsoft.com/office/drawing/2014/main" id="{ABC2CAB9-1101-474F-AF43-E9A79CAD9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0">
                <a:extLst>
                  <a:ext uri="{FF2B5EF4-FFF2-40B4-BE49-F238E27FC236}">
                    <a16:creationId xmlns:a16="http://schemas.microsoft.com/office/drawing/2014/main" id="{7F8215AB-FF55-404F-BF61-94B3AC8BB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01">
                <a:extLst>
                  <a:ext uri="{FF2B5EF4-FFF2-40B4-BE49-F238E27FC236}">
                    <a16:creationId xmlns:a16="http://schemas.microsoft.com/office/drawing/2014/main" id="{B4D9BA0E-C3F6-4C18-A86C-F7B75F543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BE5ED66A-9460-4651-B9F3-E82399B59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7223A27C-1A69-4C5C-8EA5-26BDD51EF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3AE860B6-9934-4B4C-AD1E-4789D0F82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7" name="图片 2121">
              <a:extLst>
                <a:ext uri="{FF2B5EF4-FFF2-40B4-BE49-F238E27FC236}">
                  <a16:creationId xmlns:a16="http://schemas.microsoft.com/office/drawing/2014/main" id="{76C2561E-D010-4D45-8759-40E5F7D21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8" name="图片 2124">
            <a:extLst>
              <a:ext uri="{FF2B5EF4-FFF2-40B4-BE49-F238E27FC236}">
                <a16:creationId xmlns:a16="http://schemas.microsoft.com/office/drawing/2014/main" id="{ADF9BA9E-EBF2-49C9-BB03-FC1105CD7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59" name="文本框 63">
            <a:extLst>
              <a:ext uri="{FF2B5EF4-FFF2-40B4-BE49-F238E27FC236}">
                <a16:creationId xmlns:a16="http://schemas.microsoft.com/office/drawing/2014/main" id="{E5C4939D-C614-403D-A583-D8C4C1BC9AD0}"/>
              </a:ext>
            </a:extLst>
          </p:cNvPr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60" name="任意多边形 64">
            <a:extLst>
              <a:ext uri="{FF2B5EF4-FFF2-40B4-BE49-F238E27FC236}">
                <a16:creationId xmlns:a16="http://schemas.microsoft.com/office/drawing/2014/main" id="{7096C2B5-186B-42B5-AD8D-B01E85CF4AD7}"/>
              </a:ext>
            </a:extLst>
          </p:cNvPr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1" name="任意多边形 65">
            <a:extLst>
              <a:ext uri="{FF2B5EF4-FFF2-40B4-BE49-F238E27FC236}">
                <a16:creationId xmlns:a16="http://schemas.microsoft.com/office/drawing/2014/main" id="{4DC7F52F-A219-4DC4-A2DA-E20ED681770C}"/>
              </a:ext>
            </a:extLst>
          </p:cNvPr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2" name="文本框 68">
            <a:extLst>
              <a:ext uri="{FF2B5EF4-FFF2-40B4-BE49-F238E27FC236}">
                <a16:creationId xmlns:a16="http://schemas.microsoft.com/office/drawing/2014/main" id="{C6F6B307-64F0-43D5-B0AF-7A5E134FABCA}"/>
              </a:ext>
            </a:extLst>
          </p:cNvPr>
          <p:cNvSpPr txBox="1"/>
          <p:nvPr/>
        </p:nvSpPr>
        <p:spPr>
          <a:xfrm>
            <a:off x="3317295" y="3165889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3" name="文本框 70">
            <a:extLst>
              <a:ext uri="{FF2B5EF4-FFF2-40B4-BE49-F238E27FC236}">
                <a16:creationId xmlns:a16="http://schemas.microsoft.com/office/drawing/2014/main" id="{C1ECD07B-0564-44F5-8E4B-07DA23485388}"/>
              </a:ext>
            </a:extLst>
          </p:cNvPr>
          <p:cNvSpPr txBox="1"/>
          <p:nvPr/>
        </p:nvSpPr>
        <p:spPr>
          <a:xfrm>
            <a:off x="7938808" y="2632755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4" name="PA_库_文本框 183">
            <a:extLst>
              <a:ext uri="{FF2B5EF4-FFF2-40B4-BE49-F238E27FC236}">
                <a16:creationId xmlns:a16="http://schemas.microsoft.com/office/drawing/2014/main" id="{5BFB5626-A4D2-4F14-A978-B5942A9CB8E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01579" y="920361"/>
            <a:ext cx="8672773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Quang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ra?</a:t>
            </a:r>
          </a:p>
        </p:txBody>
      </p:sp>
      <p:sp>
        <p:nvSpPr>
          <p:cNvPr id="65" name="PA_库_文本框 183">
            <a:extLst>
              <a:ext uri="{FF2B5EF4-FFF2-40B4-BE49-F238E27FC236}">
                <a16:creationId xmlns:a16="http://schemas.microsoft.com/office/drawing/2014/main" id="{7E06CC65-78E0-48AE-9600-7A8C91424A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4414" y="2238460"/>
            <a:ext cx="8672773" cy="369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Quang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nấp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lén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sang.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còng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mếu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máo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23">
            <a:extLst>
              <a:ext uri="{FF2B5EF4-FFF2-40B4-BE49-F238E27FC236}">
                <a16:creationId xmlns:a16="http://schemas.microsoft.com/office/drawing/2014/main" id="{18B8E2A0-1C01-4E6F-8D49-E6461CDB4094}"/>
              </a:ext>
            </a:extLst>
          </p:cNvPr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3" name="图片 2122">
              <a:extLst>
                <a:ext uri="{FF2B5EF4-FFF2-40B4-BE49-F238E27FC236}">
                  <a16:creationId xmlns:a16="http://schemas.microsoft.com/office/drawing/2014/main" id="{2D247440-3964-4482-A559-5C619D117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4" name="图片 147">
              <a:extLst>
                <a:ext uri="{FF2B5EF4-FFF2-40B4-BE49-F238E27FC236}">
                  <a16:creationId xmlns:a16="http://schemas.microsoft.com/office/drawing/2014/main" id="{5AD3D53B-0173-47F9-A333-59EBAFB60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5" name="Oval 103">
              <a:extLst>
                <a:ext uri="{FF2B5EF4-FFF2-40B4-BE49-F238E27FC236}">
                  <a16:creationId xmlns:a16="http://schemas.microsoft.com/office/drawing/2014/main" id="{3047A19E-9AFF-4235-94B2-D34175BCF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104">
              <a:extLst>
                <a:ext uri="{FF2B5EF4-FFF2-40B4-BE49-F238E27FC236}">
                  <a16:creationId xmlns:a16="http://schemas.microsoft.com/office/drawing/2014/main" id="{43AA1EE5-96CF-4888-AD61-0F28117F6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BF6E6773-782A-4E20-B7C5-087E94EBE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FE179E33-2AB5-4CA0-AD69-D6AA3BDC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7">
              <a:extLst>
                <a:ext uri="{FF2B5EF4-FFF2-40B4-BE49-F238E27FC236}">
                  <a16:creationId xmlns:a16="http://schemas.microsoft.com/office/drawing/2014/main" id="{125FACA8-5708-4BC4-A681-9134682F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8">
              <a:extLst>
                <a:ext uri="{FF2B5EF4-FFF2-40B4-BE49-F238E27FC236}">
                  <a16:creationId xmlns:a16="http://schemas.microsoft.com/office/drawing/2014/main" id="{08CFFC43-EFCD-4C3E-B232-A4AEBEDBC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09">
              <a:extLst>
                <a:ext uri="{FF2B5EF4-FFF2-40B4-BE49-F238E27FC236}">
                  <a16:creationId xmlns:a16="http://schemas.microsoft.com/office/drawing/2014/main" id="{D9450120-4564-4E57-8DD5-2C8F8C1D3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10">
              <a:extLst>
                <a:ext uri="{FF2B5EF4-FFF2-40B4-BE49-F238E27FC236}">
                  <a16:creationId xmlns:a16="http://schemas.microsoft.com/office/drawing/2014/main" id="{85DC6D1A-1558-420B-AC41-3D0D0B4B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1">
              <a:extLst>
                <a:ext uri="{FF2B5EF4-FFF2-40B4-BE49-F238E27FC236}">
                  <a16:creationId xmlns:a16="http://schemas.microsoft.com/office/drawing/2014/main" id="{1CC74CB5-DD84-4E9D-8AD3-5DA73C76C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12">
              <a:extLst>
                <a:ext uri="{FF2B5EF4-FFF2-40B4-BE49-F238E27FC236}">
                  <a16:creationId xmlns:a16="http://schemas.microsoft.com/office/drawing/2014/main" id="{BA59E19D-07B3-4BE3-BFA5-48685D957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13">
              <a:extLst>
                <a:ext uri="{FF2B5EF4-FFF2-40B4-BE49-F238E27FC236}">
                  <a16:creationId xmlns:a16="http://schemas.microsoft.com/office/drawing/2014/main" id="{7FDADC06-356A-4A39-8722-649B724A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4">
              <a:extLst>
                <a:ext uri="{FF2B5EF4-FFF2-40B4-BE49-F238E27FC236}">
                  <a16:creationId xmlns:a16="http://schemas.microsoft.com/office/drawing/2014/main" id="{13316804-4E70-44E2-9FF6-DB22408E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B7262FD0-BBA9-422F-9902-9DCB9C5A5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6">
              <a:extLst>
                <a:ext uri="{FF2B5EF4-FFF2-40B4-BE49-F238E27FC236}">
                  <a16:creationId xmlns:a16="http://schemas.microsoft.com/office/drawing/2014/main" id="{19FEFBDA-1FC8-4E45-9845-5E8ABDC9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A5515FCD-4484-4B26-A68F-5EA0469D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21">
              <a:extLst>
                <a:ext uri="{FF2B5EF4-FFF2-40B4-BE49-F238E27FC236}">
                  <a16:creationId xmlns:a16="http://schemas.microsoft.com/office/drawing/2014/main" id="{00B7E64D-E229-48FE-B6C8-E75F90E5B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2">
              <a:extLst>
                <a:ext uri="{FF2B5EF4-FFF2-40B4-BE49-F238E27FC236}">
                  <a16:creationId xmlns:a16="http://schemas.microsoft.com/office/drawing/2014/main" id="{2EF610B5-E96F-4CD7-803F-56006913D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4672FCF0-2290-4694-BA7D-DD108A5D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4">
              <a:extLst>
                <a:ext uri="{FF2B5EF4-FFF2-40B4-BE49-F238E27FC236}">
                  <a16:creationId xmlns:a16="http://schemas.microsoft.com/office/drawing/2014/main" id="{CCD13E9B-BEF2-4331-AD96-BF6B3554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5">
              <a:extLst>
                <a:ext uri="{FF2B5EF4-FFF2-40B4-BE49-F238E27FC236}">
                  <a16:creationId xmlns:a16="http://schemas.microsoft.com/office/drawing/2014/main" id="{43046557-C314-4052-8895-13425F3B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6">
              <a:extLst>
                <a:ext uri="{FF2B5EF4-FFF2-40B4-BE49-F238E27FC236}">
                  <a16:creationId xmlns:a16="http://schemas.microsoft.com/office/drawing/2014/main" id="{A46CC92E-D774-4183-ADE7-B0386400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组合 2117">
              <a:extLst>
                <a:ext uri="{FF2B5EF4-FFF2-40B4-BE49-F238E27FC236}">
                  <a16:creationId xmlns:a16="http://schemas.microsoft.com/office/drawing/2014/main" id="{2150C0E9-4F1F-4EAC-821A-6CEDC43138EC}"/>
                </a:ext>
              </a:extLst>
            </p:cNvPr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8" name="Freeform 75">
                <a:extLst>
                  <a:ext uri="{FF2B5EF4-FFF2-40B4-BE49-F238E27FC236}">
                    <a16:creationId xmlns:a16="http://schemas.microsoft.com/office/drawing/2014/main" id="{5134A26E-3484-4299-BAA1-C2CAAB0C7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0AE48AA-3D19-460B-A734-A7C00D607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77">
                <a:extLst>
                  <a:ext uri="{FF2B5EF4-FFF2-40B4-BE49-F238E27FC236}">
                    <a16:creationId xmlns:a16="http://schemas.microsoft.com/office/drawing/2014/main" id="{88948D73-CA6B-4507-96B7-8F51BEEBF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78">
                <a:extLst>
                  <a:ext uri="{FF2B5EF4-FFF2-40B4-BE49-F238E27FC236}">
                    <a16:creationId xmlns:a16="http://schemas.microsoft.com/office/drawing/2014/main" id="{E4F2ADA6-DB0E-40D8-88DD-9FAA342AF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79">
                <a:extLst>
                  <a:ext uri="{FF2B5EF4-FFF2-40B4-BE49-F238E27FC236}">
                    <a16:creationId xmlns:a16="http://schemas.microsoft.com/office/drawing/2014/main" id="{863C3CE8-B1D7-4DD0-BC7A-A2EE15772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80">
                <a:extLst>
                  <a:ext uri="{FF2B5EF4-FFF2-40B4-BE49-F238E27FC236}">
                    <a16:creationId xmlns:a16="http://schemas.microsoft.com/office/drawing/2014/main" id="{C7B3D31E-0943-4C66-B9F8-099A0CFF6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81">
                <a:extLst>
                  <a:ext uri="{FF2B5EF4-FFF2-40B4-BE49-F238E27FC236}">
                    <a16:creationId xmlns:a16="http://schemas.microsoft.com/office/drawing/2014/main" id="{97FA7A0E-C21A-40DE-B444-431BA402D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82">
                <a:extLst>
                  <a:ext uri="{FF2B5EF4-FFF2-40B4-BE49-F238E27FC236}">
                    <a16:creationId xmlns:a16="http://schemas.microsoft.com/office/drawing/2014/main" id="{5658BCC0-FA1A-4325-BD83-91A5D7376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83">
                <a:extLst>
                  <a:ext uri="{FF2B5EF4-FFF2-40B4-BE49-F238E27FC236}">
                    <a16:creationId xmlns:a16="http://schemas.microsoft.com/office/drawing/2014/main" id="{85F2066E-2CCA-499E-983A-B181DC500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84">
                <a:extLst>
                  <a:ext uri="{FF2B5EF4-FFF2-40B4-BE49-F238E27FC236}">
                    <a16:creationId xmlns:a16="http://schemas.microsoft.com/office/drawing/2014/main" id="{F886F640-4C2D-4492-9596-34908618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49E93-DB4B-48DF-AF07-47A585EBA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A250D28D-4D7F-4007-BE33-6646E20D1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1F5C9E35-61FA-4B42-B9BB-D297711E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15FF4032-A9B8-457C-90DD-8964D2E7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89">
                <a:extLst>
                  <a:ext uri="{FF2B5EF4-FFF2-40B4-BE49-F238E27FC236}">
                    <a16:creationId xmlns:a16="http://schemas.microsoft.com/office/drawing/2014/main" id="{B8A316D6-F3F1-45D3-9F24-FFC88B07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90">
                <a:extLst>
                  <a:ext uri="{FF2B5EF4-FFF2-40B4-BE49-F238E27FC236}">
                    <a16:creationId xmlns:a16="http://schemas.microsoft.com/office/drawing/2014/main" id="{EDE60714-55FD-4872-9842-36891D498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91">
                <a:extLst>
                  <a:ext uri="{FF2B5EF4-FFF2-40B4-BE49-F238E27FC236}">
                    <a16:creationId xmlns:a16="http://schemas.microsoft.com/office/drawing/2014/main" id="{F758FBF8-C53D-4BE2-929C-71533D1E8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92">
                <a:extLst>
                  <a:ext uri="{FF2B5EF4-FFF2-40B4-BE49-F238E27FC236}">
                    <a16:creationId xmlns:a16="http://schemas.microsoft.com/office/drawing/2014/main" id="{FE5C798B-E5CA-4686-9E66-C25E4CC3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93">
                <a:extLst>
                  <a:ext uri="{FF2B5EF4-FFF2-40B4-BE49-F238E27FC236}">
                    <a16:creationId xmlns:a16="http://schemas.microsoft.com/office/drawing/2014/main" id="{30199B8A-C294-4BFB-A906-5597D8305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94">
                <a:extLst>
                  <a:ext uri="{FF2B5EF4-FFF2-40B4-BE49-F238E27FC236}">
                    <a16:creationId xmlns:a16="http://schemas.microsoft.com/office/drawing/2014/main" id="{CDDD7D8C-B53E-47F4-A8A9-F3E0A265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95">
                <a:extLst>
                  <a:ext uri="{FF2B5EF4-FFF2-40B4-BE49-F238E27FC236}">
                    <a16:creationId xmlns:a16="http://schemas.microsoft.com/office/drawing/2014/main" id="{EA3C238D-773F-4C9A-9F8D-5D0CF05F8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96">
                <a:extLst>
                  <a:ext uri="{FF2B5EF4-FFF2-40B4-BE49-F238E27FC236}">
                    <a16:creationId xmlns:a16="http://schemas.microsoft.com/office/drawing/2014/main" id="{6C15DA0A-727A-45F2-A309-CFEEEF3C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97">
                <a:extLst>
                  <a:ext uri="{FF2B5EF4-FFF2-40B4-BE49-F238E27FC236}">
                    <a16:creationId xmlns:a16="http://schemas.microsoft.com/office/drawing/2014/main" id="{883843D1-4899-4DC2-9E33-5C5BC38E9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98">
                <a:extLst>
                  <a:ext uri="{FF2B5EF4-FFF2-40B4-BE49-F238E27FC236}">
                    <a16:creationId xmlns:a16="http://schemas.microsoft.com/office/drawing/2014/main" id="{125AA45B-25EB-43C5-8E40-47D56CE8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99">
                <a:extLst>
                  <a:ext uri="{FF2B5EF4-FFF2-40B4-BE49-F238E27FC236}">
                    <a16:creationId xmlns:a16="http://schemas.microsoft.com/office/drawing/2014/main" id="{BF2C63C4-B74A-42A8-8EA1-8218B3DFA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0">
                <a:extLst>
                  <a:ext uri="{FF2B5EF4-FFF2-40B4-BE49-F238E27FC236}">
                    <a16:creationId xmlns:a16="http://schemas.microsoft.com/office/drawing/2014/main" id="{41D60B8F-1832-4A3E-8787-67DDC1287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01">
                <a:extLst>
                  <a:ext uri="{FF2B5EF4-FFF2-40B4-BE49-F238E27FC236}">
                    <a16:creationId xmlns:a16="http://schemas.microsoft.com/office/drawing/2014/main" id="{B5B62D4A-E07E-4658-9130-B23AE635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DEFCE972-957C-48AB-B290-4E78DFA8B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A108349A-803F-4C92-B1B9-E0C2B92E5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ABA4902D-7532-428A-8B8A-3EDDDD45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7" name="图片 2121">
              <a:extLst>
                <a:ext uri="{FF2B5EF4-FFF2-40B4-BE49-F238E27FC236}">
                  <a16:creationId xmlns:a16="http://schemas.microsoft.com/office/drawing/2014/main" id="{CB0E39BC-C863-4A55-95B0-CB8E1BC45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8" name="图片 2124">
            <a:extLst>
              <a:ext uri="{FF2B5EF4-FFF2-40B4-BE49-F238E27FC236}">
                <a16:creationId xmlns:a16="http://schemas.microsoft.com/office/drawing/2014/main" id="{1E8EF9E6-11E2-4301-9826-3914DB14A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59" name="文本框 63">
            <a:extLst>
              <a:ext uri="{FF2B5EF4-FFF2-40B4-BE49-F238E27FC236}">
                <a16:creationId xmlns:a16="http://schemas.microsoft.com/office/drawing/2014/main" id="{BE35F149-AD01-4821-BA4A-4CAF3AC7B711}"/>
              </a:ext>
            </a:extLst>
          </p:cNvPr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60" name="任意多边形 64">
            <a:extLst>
              <a:ext uri="{FF2B5EF4-FFF2-40B4-BE49-F238E27FC236}">
                <a16:creationId xmlns:a16="http://schemas.microsoft.com/office/drawing/2014/main" id="{333ACDB5-87A3-414F-98D8-5BF4F7CD2A44}"/>
              </a:ext>
            </a:extLst>
          </p:cNvPr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1" name="任意多边形 65">
            <a:extLst>
              <a:ext uri="{FF2B5EF4-FFF2-40B4-BE49-F238E27FC236}">
                <a16:creationId xmlns:a16="http://schemas.microsoft.com/office/drawing/2014/main" id="{B2AD914E-7235-4C3C-A9B8-D47F9C435540}"/>
              </a:ext>
            </a:extLst>
          </p:cNvPr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2" name="文本框 68">
            <a:extLst>
              <a:ext uri="{FF2B5EF4-FFF2-40B4-BE49-F238E27FC236}">
                <a16:creationId xmlns:a16="http://schemas.microsoft.com/office/drawing/2014/main" id="{1683F449-FCAA-47F5-8608-FC1D5398B374}"/>
              </a:ext>
            </a:extLst>
          </p:cNvPr>
          <p:cNvSpPr txBox="1"/>
          <p:nvPr/>
        </p:nvSpPr>
        <p:spPr>
          <a:xfrm>
            <a:off x="3317295" y="3165889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3" name="文本框 70">
            <a:extLst>
              <a:ext uri="{FF2B5EF4-FFF2-40B4-BE49-F238E27FC236}">
                <a16:creationId xmlns:a16="http://schemas.microsoft.com/office/drawing/2014/main" id="{6B1F428A-1EC9-42D8-BB72-CBA2D1C65D96}"/>
              </a:ext>
            </a:extLst>
          </p:cNvPr>
          <p:cNvSpPr txBox="1"/>
          <p:nvPr/>
        </p:nvSpPr>
        <p:spPr>
          <a:xfrm>
            <a:off x="7938808" y="2632755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卡通可爱</a:t>
            </a:r>
          </a:p>
        </p:txBody>
      </p:sp>
      <p:sp>
        <p:nvSpPr>
          <p:cNvPr id="64" name="PA_库_文本框 183">
            <a:extLst>
              <a:ext uri="{FF2B5EF4-FFF2-40B4-BE49-F238E27FC236}">
                <a16:creationId xmlns:a16="http://schemas.microsoft.com/office/drawing/2014/main" id="{1A5EE633-8353-4823-A5C6-7909514A25B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6840" y="1187564"/>
            <a:ext cx="867277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5" name="PA_库_文本框 183">
            <a:extLst>
              <a:ext uri="{FF2B5EF4-FFF2-40B4-BE49-F238E27FC236}">
                <a16:creationId xmlns:a16="http://schemas.microsoft.com/office/drawing/2014/main" id="{0FA15E41-3803-45A0-B11E-EB56B7EDC3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22386" y="1759229"/>
            <a:ext cx="8672773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3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827521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1281364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1594779" y="432316"/>
            <a:ext cx="4621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zh-CN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566" y="3560527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183">
            <a:extLst>
              <a:ext uri="{FF2B5EF4-FFF2-40B4-BE49-F238E27FC236}">
                <a16:creationId xmlns:a16="http://schemas.microsoft.com/office/drawing/2014/main" id="{CCEB24DE-EB78-4FA7-826A-A7C6866E954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91727" y="2458938"/>
            <a:ext cx="5366792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2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DD29EE13-E248-48B3-AFBA-E4CDA986F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3" name="PA_库_椭圆 7">
            <a:extLst>
              <a:ext uri="{FF2B5EF4-FFF2-40B4-BE49-F238E27FC236}">
                <a16:creationId xmlns:a16="http://schemas.microsoft.com/office/drawing/2014/main" id="{47C33023-3956-4770-B8E7-480BCDED23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27521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库_图片 8">
            <a:extLst>
              <a:ext uri="{FF2B5EF4-FFF2-40B4-BE49-F238E27FC236}">
                <a16:creationId xmlns:a16="http://schemas.microsoft.com/office/drawing/2014/main" id="{8F0809C4-E3C8-45A0-BD43-3080991786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1281364"/>
            <a:ext cx="4481763" cy="4481763"/>
          </a:xfrm>
          <a:prstGeom prst="rect">
            <a:avLst/>
          </a:prstGeom>
        </p:spPr>
      </p:pic>
      <p:sp>
        <p:nvSpPr>
          <p:cNvPr id="5" name="PA_库_文本框 9">
            <a:extLst>
              <a:ext uri="{FF2B5EF4-FFF2-40B4-BE49-F238E27FC236}">
                <a16:creationId xmlns:a16="http://schemas.microsoft.com/office/drawing/2014/main" id="{A8DB54A1-747C-46B8-9A2E-2938CD553B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6809" y="432316"/>
            <a:ext cx="4797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altLang="zh-CN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A_库_任意多边形 10">
            <a:extLst>
              <a:ext uri="{FF2B5EF4-FFF2-40B4-BE49-F238E27FC236}">
                <a16:creationId xmlns:a16="http://schemas.microsoft.com/office/drawing/2014/main" id="{D4DB5761-679D-41C8-AD6B-C2713A7422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62566" y="3560527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183">
            <a:extLst>
              <a:ext uri="{FF2B5EF4-FFF2-40B4-BE49-F238E27FC236}">
                <a16:creationId xmlns:a16="http://schemas.microsoft.com/office/drawing/2014/main" id="{BC951C2B-0217-4DDD-9761-E15278DA42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62066" y="2729343"/>
            <a:ext cx="5366792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+ 2: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dập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en-US" altLang="zh-C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hối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endParaRPr lang="en-US" altLang="zh-C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utoUpdateAnimBg="0"/>
      <p:bldP spid="6" grpId="0" autoUpdateAnimBg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DE13A99E-01A6-463C-98B4-67CF580FE5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3" name="PA_库_椭圆 7">
            <a:extLst>
              <a:ext uri="{FF2B5EF4-FFF2-40B4-BE49-F238E27FC236}">
                <a16:creationId xmlns:a16="http://schemas.microsoft.com/office/drawing/2014/main" id="{8365390B-BC78-448A-8A15-F4F04956B9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27521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库_图片 8">
            <a:extLst>
              <a:ext uri="{FF2B5EF4-FFF2-40B4-BE49-F238E27FC236}">
                <a16:creationId xmlns:a16="http://schemas.microsoft.com/office/drawing/2014/main" id="{36A10302-B11F-410C-BD4F-6C885FB9DC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1281364"/>
            <a:ext cx="4481763" cy="4481763"/>
          </a:xfrm>
          <a:prstGeom prst="rect">
            <a:avLst/>
          </a:prstGeom>
        </p:spPr>
      </p:pic>
      <p:sp>
        <p:nvSpPr>
          <p:cNvPr id="5" name="PA_库_文本框 9">
            <a:extLst>
              <a:ext uri="{FF2B5EF4-FFF2-40B4-BE49-F238E27FC236}">
                <a16:creationId xmlns:a16="http://schemas.microsoft.com/office/drawing/2014/main" id="{BF7FC257-1143-4BB1-A8F8-75089DF5688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08708" y="432316"/>
            <a:ext cx="3793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US" altLang="zh-CN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A_库_任意多边形 10">
            <a:extLst>
              <a:ext uri="{FF2B5EF4-FFF2-40B4-BE49-F238E27FC236}">
                <a16:creationId xmlns:a16="http://schemas.microsoft.com/office/drawing/2014/main" id="{46EC4A27-869B-4BEF-B7BB-59DAF31577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62566" y="3560527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183">
            <a:extLst>
              <a:ext uri="{FF2B5EF4-FFF2-40B4-BE49-F238E27FC236}">
                <a16:creationId xmlns:a16="http://schemas.microsoft.com/office/drawing/2014/main" id="{B27D7FC1-432B-452A-A152-E373BC43DE6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91727" y="2458938"/>
            <a:ext cx="5366792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zh-CN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utoUpdateAnimBg="0"/>
      <p:bldP spid="6" grpId="0" autoUpdateAnimBg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3450"/>
          <a:stretch/>
        </p:blipFill>
        <p:spPr>
          <a:xfrm>
            <a:off x="0" y="0"/>
            <a:ext cx="12200022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41947" y="112495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641" y="2650660"/>
            <a:ext cx="5674317" cy="3782878"/>
          </a:xfrm>
          <a:prstGeom prst="rect">
            <a:avLst/>
          </a:prstGeom>
        </p:spPr>
      </p:pic>
      <p:grpSp>
        <p:nvGrpSpPr>
          <p:cNvPr id="1167" name="PA_库_组合 1166"/>
          <p:cNvGrpSpPr/>
          <p:nvPr>
            <p:custDataLst>
              <p:tags r:id="rId1"/>
            </p:custDataLst>
          </p:nvPr>
        </p:nvGrpSpPr>
        <p:grpSpPr>
          <a:xfrm>
            <a:off x="1690640" y="1455228"/>
            <a:ext cx="2530467" cy="2615051"/>
            <a:chOff x="5607594" y="164244"/>
            <a:chExt cx="4445620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9" name="PA_库_文本框 208"/>
          <p:cNvSpPr txBox="1"/>
          <p:nvPr>
            <p:custDataLst>
              <p:tags r:id="rId2"/>
            </p:custDataLst>
          </p:nvPr>
        </p:nvSpPr>
        <p:spPr>
          <a:xfrm>
            <a:off x="1667229" y="1506786"/>
            <a:ext cx="2610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altLang="zh-CN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endParaRPr lang="zh-CN" altLang="en-US" sz="4800" b="1" dirty="0"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pic>
        <p:nvPicPr>
          <p:cNvPr id="1168" name="PA_库_图片 11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69296" y="0"/>
            <a:ext cx="804708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06AC6D-F33F-43AF-A641-D6D8B4C82274}"/>
              </a:ext>
            </a:extLst>
          </p:cNvPr>
          <p:cNvSpPr txBox="1"/>
          <p:nvPr/>
        </p:nvSpPr>
        <p:spPr>
          <a:xfrm>
            <a:off x="4370510" y="888141"/>
            <a:ext cx="7774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lảo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xuýt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xoa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xịch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húi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B8541AC-BFD0-40DD-82A1-D51E4AD4106F}"/>
              </a:ext>
            </a:extLst>
          </p:cNvPr>
          <p:cNvSpPr txBox="1"/>
          <p:nvPr/>
        </p:nvSpPr>
        <p:spPr>
          <a:xfrm>
            <a:off x="4417255" y="3588732"/>
            <a:ext cx="777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utoUpdateAnimBg="0"/>
      <p:bldP spid="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 Trận bóng dưới lòng đường (SGK Tiếng Việt 3)">
            <a:extLst>
              <a:ext uri="{FF2B5EF4-FFF2-40B4-BE49-F238E27FC236}">
                <a16:creationId xmlns:a16="http://schemas.microsoft.com/office/drawing/2014/main" id="{0D2AEC1A-CA57-4BCA-92AD-F5D91371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72" y="971550"/>
            <a:ext cx="6644592" cy="44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4" name="组合 2123"/>
          <p:cNvGrpSpPr/>
          <p:nvPr/>
        </p:nvGrpSpPr>
        <p:grpSpPr>
          <a:xfrm>
            <a:off x="-7938" y="-109538"/>
            <a:ext cx="11569701" cy="3605214"/>
            <a:chOff x="-7938" y="-109538"/>
            <a:chExt cx="11569701" cy="3605214"/>
          </a:xfrm>
        </p:grpSpPr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051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8" name="任意多边形 67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93" name="PA_库_任意多边形 92"/>
          <p:cNvSpPr/>
          <p:nvPr>
            <p:custDataLst>
              <p:tags r:id="rId1"/>
            </p:custDataLst>
          </p:nvPr>
        </p:nvSpPr>
        <p:spPr>
          <a:xfrm>
            <a:off x="10169525" y="6222356"/>
            <a:ext cx="1914852" cy="628621"/>
          </a:xfrm>
          <a:custGeom>
            <a:avLst/>
            <a:gdLst>
              <a:gd name="connsiteX0" fmla="*/ 45978 w 1081699"/>
              <a:gd name="connsiteY0" fmla="*/ 443693 h 443693"/>
              <a:gd name="connsiteX1" fmla="*/ 34894 w 1081699"/>
              <a:gd name="connsiteY1" fmla="*/ 44682 h 443693"/>
              <a:gd name="connsiteX2" fmla="*/ 84770 w 1081699"/>
              <a:gd name="connsiteY2" fmla="*/ 5889 h 443693"/>
              <a:gd name="connsiteX3" fmla="*/ 993628 w 1081699"/>
              <a:gd name="connsiteY3" fmla="*/ 11431 h 443693"/>
              <a:gd name="connsiteX4" fmla="*/ 1054588 w 1081699"/>
              <a:gd name="connsiteY4" fmla="*/ 61307 h 443693"/>
              <a:gd name="connsiteX5" fmla="*/ 1065672 w 1081699"/>
              <a:gd name="connsiteY5" fmla="*/ 427067 h 443693"/>
              <a:gd name="connsiteX0" fmla="*/ 34261 w 1064075"/>
              <a:gd name="connsiteY0" fmla="*/ 447655 h 447655"/>
              <a:gd name="connsiteX1" fmla="*/ 23177 w 1064075"/>
              <a:gd name="connsiteY1" fmla="*/ 48644 h 447655"/>
              <a:gd name="connsiteX2" fmla="*/ 73053 w 1064075"/>
              <a:gd name="connsiteY2" fmla="*/ 9851 h 447655"/>
              <a:gd name="connsiteX3" fmla="*/ 815656 w 1064075"/>
              <a:gd name="connsiteY3" fmla="*/ 4310 h 447655"/>
              <a:gd name="connsiteX4" fmla="*/ 1042871 w 1064075"/>
              <a:gd name="connsiteY4" fmla="*/ 65269 h 447655"/>
              <a:gd name="connsiteX5" fmla="*/ 1053955 w 1064075"/>
              <a:gd name="connsiteY5" fmla="*/ 431029 h 447655"/>
              <a:gd name="connsiteX0" fmla="*/ 18907 w 1048721"/>
              <a:gd name="connsiteY0" fmla="*/ 446164 h 446164"/>
              <a:gd name="connsiteX1" fmla="*/ 7823 w 1048721"/>
              <a:gd name="connsiteY1" fmla="*/ 47153 h 446164"/>
              <a:gd name="connsiteX2" fmla="*/ 135284 w 1048721"/>
              <a:gd name="connsiteY2" fmla="*/ 13902 h 446164"/>
              <a:gd name="connsiteX3" fmla="*/ 800302 w 1048721"/>
              <a:gd name="connsiteY3" fmla="*/ 2819 h 446164"/>
              <a:gd name="connsiteX4" fmla="*/ 1027517 w 1048721"/>
              <a:gd name="connsiteY4" fmla="*/ 63778 h 446164"/>
              <a:gd name="connsiteX5" fmla="*/ 1038601 w 1048721"/>
              <a:gd name="connsiteY5" fmla="*/ 429538 h 446164"/>
              <a:gd name="connsiteX0" fmla="*/ 19312 w 1049126"/>
              <a:gd name="connsiteY0" fmla="*/ 453320 h 453320"/>
              <a:gd name="connsiteX1" fmla="*/ 8228 w 1049126"/>
              <a:gd name="connsiteY1" fmla="*/ 54309 h 453320"/>
              <a:gd name="connsiteX2" fmla="*/ 141231 w 1049126"/>
              <a:gd name="connsiteY2" fmla="*/ 4433 h 453320"/>
              <a:gd name="connsiteX3" fmla="*/ 800707 w 1049126"/>
              <a:gd name="connsiteY3" fmla="*/ 9975 h 453320"/>
              <a:gd name="connsiteX4" fmla="*/ 1027922 w 1049126"/>
              <a:gd name="connsiteY4" fmla="*/ 70934 h 453320"/>
              <a:gd name="connsiteX5" fmla="*/ 1039006 w 1049126"/>
              <a:gd name="connsiteY5" fmla="*/ 436694 h 453320"/>
              <a:gd name="connsiteX0" fmla="*/ 28577 w 1058391"/>
              <a:gd name="connsiteY0" fmla="*/ 454524 h 454524"/>
              <a:gd name="connsiteX1" fmla="*/ 6409 w 1058391"/>
              <a:gd name="connsiteY1" fmla="*/ 72138 h 454524"/>
              <a:gd name="connsiteX2" fmla="*/ 150496 w 1058391"/>
              <a:gd name="connsiteY2" fmla="*/ 5637 h 454524"/>
              <a:gd name="connsiteX3" fmla="*/ 809972 w 1058391"/>
              <a:gd name="connsiteY3" fmla="*/ 11179 h 454524"/>
              <a:gd name="connsiteX4" fmla="*/ 1037187 w 1058391"/>
              <a:gd name="connsiteY4" fmla="*/ 72138 h 454524"/>
              <a:gd name="connsiteX5" fmla="*/ 1048271 w 1058391"/>
              <a:gd name="connsiteY5" fmla="*/ 437898 h 454524"/>
              <a:gd name="connsiteX0" fmla="*/ 35509 w 1065323"/>
              <a:gd name="connsiteY0" fmla="*/ 454524 h 454524"/>
              <a:gd name="connsiteX1" fmla="*/ 13341 w 1065323"/>
              <a:gd name="connsiteY1" fmla="*/ 72138 h 454524"/>
              <a:gd name="connsiteX2" fmla="*/ 157428 w 1065323"/>
              <a:gd name="connsiteY2" fmla="*/ 5637 h 454524"/>
              <a:gd name="connsiteX3" fmla="*/ 816904 w 1065323"/>
              <a:gd name="connsiteY3" fmla="*/ 11179 h 454524"/>
              <a:gd name="connsiteX4" fmla="*/ 1044119 w 1065323"/>
              <a:gd name="connsiteY4" fmla="*/ 72138 h 454524"/>
              <a:gd name="connsiteX5" fmla="*/ 1055203 w 1065323"/>
              <a:gd name="connsiteY5" fmla="*/ 437898 h 454524"/>
              <a:gd name="connsiteX0" fmla="*/ 21930 w 1085872"/>
              <a:gd name="connsiteY0" fmla="*/ 454524 h 454524"/>
              <a:gd name="connsiteX1" fmla="*/ 33890 w 1085872"/>
              <a:gd name="connsiteY1" fmla="*/ 72138 h 454524"/>
              <a:gd name="connsiteX2" fmla="*/ 177977 w 1085872"/>
              <a:gd name="connsiteY2" fmla="*/ 5637 h 454524"/>
              <a:gd name="connsiteX3" fmla="*/ 837453 w 1085872"/>
              <a:gd name="connsiteY3" fmla="*/ 11179 h 454524"/>
              <a:gd name="connsiteX4" fmla="*/ 1064668 w 1085872"/>
              <a:gd name="connsiteY4" fmla="*/ 72138 h 454524"/>
              <a:gd name="connsiteX5" fmla="*/ 1075752 w 1085872"/>
              <a:gd name="connsiteY5" fmla="*/ 437898 h 454524"/>
              <a:gd name="connsiteX0" fmla="*/ 9556 w 1073498"/>
              <a:gd name="connsiteY0" fmla="*/ 454524 h 454524"/>
              <a:gd name="connsiteX1" fmla="*/ 21516 w 1073498"/>
              <a:gd name="connsiteY1" fmla="*/ 72138 h 454524"/>
              <a:gd name="connsiteX2" fmla="*/ 165603 w 1073498"/>
              <a:gd name="connsiteY2" fmla="*/ 5637 h 454524"/>
              <a:gd name="connsiteX3" fmla="*/ 825079 w 1073498"/>
              <a:gd name="connsiteY3" fmla="*/ 11179 h 454524"/>
              <a:gd name="connsiteX4" fmla="*/ 1052294 w 1073498"/>
              <a:gd name="connsiteY4" fmla="*/ 72138 h 454524"/>
              <a:gd name="connsiteX5" fmla="*/ 1063378 w 1073498"/>
              <a:gd name="connsiteY5" fmla="*/ 437898 h 454524"/>
              <a:gd name="connsiteX0" fmla="*/ 4816 w 1068758"/>
              <a:gd name="connsiteY0" fmla="*/ 454524 h 454524"/>
              <a:gd name="connsiteX1" fmla="*/ 16776 w 1068758"/>
              <a:gd name="connsiteY1" fmla="*/ 72138 h 454524"/>
              <a:gd name="connsiteX2" fmla="*/ 160863 w 1068758"/>
              <a:gd name="connsiteY2" fmla="*/ 5637 h 454524"/>
              <a:gd name="connsiteX3" fmla="*/ 820339 w 1068758"/>
              <a:gd name="connsiteY3" fmla="*/ 11179 h 454524"/>
              <a:gd name="connsiteX4" fmla="*/ 1047554 w 1068758"/>
              <a:gd name="connsiteY4" fmla="*/ 72138 h 454524"/>
              <a:gd name="connsiteX5" fmla="*/ 1058638 w 1068758"/>
              <a:gd name="connsiteY5" fmla="*/ 437898 h 454524"/>
              <a:gd name="connsiteX0" fmla="*/ 4816 w 1063871"/>
              <a:gd name="connsiteY0" fmla="*/ 454524 h 454524"/>
              <a:gd name="connsiteX1" fmla="*/ 16776 w 1063871"/>
              <a:gd name="connsiteY1" fmla="*/ 72138 h 454524"/>
              <a:gd name="connsiteX2" fmla="*/ 160863 w 1063871"/>
              <a:gd name="connsiteY2" fmla="*/ 5637 h 454524"/>
              <a:gd name="connsiteX3" fmla="*/ 820339 w 1063871"/>
              <a:gd name="connsiteY3" fmla="*/ 11179 h 454524"/>
              <a:gd name="connsiteX4" fmla="*/ 1047554 w 1063871"/>
              <a:gd name="connsiteY4" fmla="*/ 72138 h 454524"/>
              <a:gd name="connsiteX5" fmla="*/ 1058638 w 1063871"/>
              <a:gd name="connsiteY5" fmla="*/ 437898 h 4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871" h="454524">
                <a:moveTo>
                  <a:pt x="4816" y="454524"/>
                </a:moveTo>
                <a:cubicBezTo>
                  <a:pt x="2039" y="250835"/>
                  <a:pt x="-9232" y="146953"/>
                  <a:pt x="16776" y="72138"/>
                </a:cubicBezTo>
                <a:cubicBezTo>
                  <a:pt x="42784" y="-2677"/>
                  <a:pt x="26936" y="15797"/>
                  <a:pt x="160863" y="5637"/>
                </a:cubicBezTo>
                <a:cubicBezTo>
                  <a:pt x="294790" y="-4523"/>
                  <a:pt x="672557" y="95"/>
                  <a:pt x="820339" y="11179"/>
                </a:cubicBezTo>
                <a:cubicBezTo>
                  <a:pt x="968121" y="22263"/>
                  <a:pt x="1007838" y="1018"/>
                  <a:pt x="1047554" y="72138"/>
                </a:cubicBezTo>
                <a:cubicBezTo>
                  <a:pt x="1075586" y="143258"/>
                  <a:pt x="1059099" y="289654"/>
                  <a:pt x="1058638" y="437898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PA_库_组合 94"/>
          <p:cNvGrpSpPr/>
          <p:nvPr>
            <p:custDataLst>
              <p:tags r:id="rId2"/>
            </p:custDataLst>
          </p:nvPr>
        </p:nvGrpSpPr>
        <p:grpSpPr>
          <a:xfrm>
            <a:off x="3000329" y="283229"/>
            <a:ext cx="7569246" cy="6567748"/>
            <a:chOff x="3352257" y="8272093"/>
            <a:chExt cx="2816087" cy="2217556"/>
          </a:xfrm>
        </p:grpSpPr>
        <p:sp>
          <p:nvSpPr>
            <p:cNvPr id="96" name="任意多边形 95"/>
            <p:cNvSpPr/>
            <p:nvPr/>
          </p:nvSpPr>
          <p:spPr>
            <a:xfrm>
              <a:off x="4082698" y="10129729"/>
              <a:ext cx="1541208" cy="359920"/>
            </a:xfrm>
            <a:custGeom>
              <a:avLst/>
              <a:gdLst>
                <a:gd name="connsiteX0" fmla="*/ 432707 w 1484704"/>
                <a:gd name="connsiteY0" fmla="*/ 30822 h 360364"/>
                <a:gd name="connsiteX1" fmla="*/ 432707 w 1484704"/>
                <a:gd name="connsiteY1" fmla="*/ 174661 h 360364"/>
                <a:gd name="connsiteX2" fmla="*/ 145031 w 1484704"/>
                <a:gd name="connsiteY2" fmla="*/ 195209 h 360364"/>
                <a:gd name="connsiteX3" fmla="*/ 93660 w 1484704"/>
                <a:gd name="connsiteY3" fmla="*/ 349321 h 360364"/>
                <a:gd name="connsiteX4" fmla="*/ 1419027 w 1484704"/>
                <a:gd name="connsiteY4" fmla="*/ 328773 h 360364"/>
                <a:gd name="connsiteX5" fmla="*/ 1244366 w 1484704"/>
                <a:gd name="connsiteY5" fmla="*/ 174661 h 360364"/>
                <a:gd name="connsiteX6" fmla="*/ 905319 w 1484704"/>
                <a:gd name="connsiteY6" fmla="*/ 174661 h 360364"/>
                <a:gd name="connsiteX7" fmla="*/ 853948 w 1484704"/>
                <a:gd name="connsiteY7" fmla="*/ 41097 h 360364"/>
                <a:gd name="connsiteX8" fmla="*/ 473804 w 1484704"/>
                <a:gd name="connsiteY8" fmla="*/ 0 h 360364"/>
                <a:gd name="connsiteX0" fmla="*/ 432707 w 1488230"/>
                <a:gd name="connsiteY0" fmla="*/ 30822 h 360364"/>
                <a:gd name="connsiteX1" fmla="*/ 432707 w 1488230"/>
                <a:gd name="connsiteY1" fmla="*/ 174661 h 360364"/>
                <a:gd name="connsiteX2" fmla="*/ 145031 w 1488230"/>
                <a:gd name="connsiteY2" fmla="*/ 195209 h 360364"/>
                <a:gd name="connsiteX3" fmla="*/ 93660 w 1488230"/>
                <a:gd name="connsiteY3" fmla="*/ 349321 h 360364"/>
                <a:gd name="connsiteX4" fmla="*/ 1419027 w 1488230"/>
                <a:gd name="connsiteY4" fmla="*/ 328773 h 360364"/>
                <a:gd name="connsiteX5" fmla="*/ 1244366 w 1488230"/>
                <a:gd name="connsiteY5" fmla="*/ 174661 h 360364"/>
                <a:gd name="connsiteX6" fmla="*/ 905319 w 1488230"/>
                <a:gd name="connsiteY6" fmla="*/ 174661 h 360364"/>
                <a:gd name="connsiteX7" fmla="*/ 853948 w 1488230"/>
                <a:gd name="connsiteY7" fmla="*/ 41097 h 360364"/>
                <a:gd name="connsiteX8" fmla="*/ 473804 w 1488230"/>
                <a:gd name="connsiteY8" fmla="*/ 0 h 360364"/>
                <a:gd name="connsiteX0" fmla="*/ 448705 w 1504228"/>
                <a:gd name="connsiteY0" fmla="*/ 30822 h 360364"/>
                <a:gd name="connsiteX1" fmla="*/ 448705 w 1504228"/>
                <a:gd name="connsiteY1" fmla="*/ 174661 h 360364"/>
                <a:gd name="connsiteX2" fmla="*/ 115616 w 1504228"/>
                <a:gd name="connsiteY2" fmla="*/ 195209 h 360364"/>
                <a:gd name="connsiteX3" fmla="*/ 109658 w 1504228"/>
                <a:gd name="connsiteY3" fmla="*/ 349321 h 360364"/>
                <a:gd name="connsiteX4" fmla="*/ 1435025 w 1504228"/>
                <a:gd name="connsiteY4" fmla="*/ 328773 h 360364"/>
                <a:gd name="connsiteX5" fmla="*/ 1260364 w 1504228"/>
                <a:gd name="connsiteY5" fmla="*/ 174661 h 360364"/>
                <a:gd name="connsiteX6" fmla="*/ 921317 w 1504228"/>
                <a:gd name="connsiteY6" fmla="*/ 174661 h 360364"/>
                <a:gd name="connsiteX7" fmla="*/ 869946 w 1504228"/>
                <a:gd name="connsiteY7" fmla="*/ 41097 h 360364"/>
                <a:gd name="connsiteX8" fmla="*/ 489802 w 1504228"/>
                <a:gd name="connsiteY8" fmla="*/ 0 h 360364"/>
                <a:gd name="connsiteX0" fmla="*/ 456558 w 1512081"/>
                <a:gd name="connsiteY0" fmla="*/ 30822 h 360364"/>
                <a:gd name="connsiteX1" fmla="*/ 456558 w 1512081"/>
                <a:gd name="connsiteY1" fmla="*/ 174661 h 360364"/>
                <a:gd name="connsiteX2" fmla="*/ 123469 w 1512081"/>
                <a:gd name="connsiteY2" fmla="*/ 195209 h 360364"/>
                <a:gd name="connsiteX3" fmla="*/ 117511 w 1512081"/>
                <a:gd name="connsiteY3" fmla="*/ 349321 h 360364"/>
                <a:gd name="connsiteX4" fmla="*/ 1442878 w 1512081"/>
                <a:gd name="connsiteY4" fmla="*/ 328773 h 360364"/>
                <a:gd name="connsiteX5" fmla="*/ 1268217 w 1512081"/>
                <a:gd name="connsiteY5" fmla="*/ 174661 h 360364"/>
                <a:gd name="connsiteX6" fmla="*/ 929170 w 1512081"/>
                <a:gd name="connsiteY6" fmla="*/ 174661 h 360364"/>
                <a:gd name="connsiteX7" fmla="*/ 877799 w 1512081"/>
                <a:gd name="connsiteY7" fmla="*/ 41097 h 360364"/>
                <a:gd name="connsiteX8" fmla="*/ 497655 w 1512081"/>
                <a:gd name="connsiteY8" fmla="*/ 0 h 360364"/>
                <a:gd name="connsiteX0" fmla="*/ 460127 w 1515650"/>
                <a:gd name="connsiteY0" fmla="*/ 30822 h 360364"/>
                <a:gd name="connsiteX1" fmla="*/ 460127 w 1515650"/>
                <a:gd name="connsiteY1" fmla="*/ 174661 h 360364"/>
                <a:gd name="connsiteX2" fmla="*/ 127038 w 1515650"/>
                <a:gd name="connsiteY2" fmla="*/ 195209 h 360364"/>
                <a:gd name="connsiteX3" fmla="*/ 121080 w 1515650"/>
                <a:gd name="connsiteY3" fmla="*/ 349321 h 360364"/>
                <a:gd name="connsiteX4" fmla="*/ 1446447 w 1515650"/>
                <a:gd name="connsiteY4" fmla="*/ 328773 h 360364"/>
                <a:gd name="connsiteX5" fmla="*/ 1271786 w 1515650"/>
                <a:gd name="connsiteY5" fmla="*/ 174661 h 360364"/>
                <a:gd name="connsiteX6" fmla="*/ 932739 w 1515650"/>
                <a:gd name="connsiteY6" fmla="*/ 174661 h 360364"/>
                <a:gd name="connsiteX7" fmla="*/ 881368 w 1515650"/>
                <a:gd name="connsiteY7" fmla="*/ 41097 h 360364"/>
                <a:gd name="connsiteX8" fmla="*/ 501224 w 1515650"/>
                <a:gd name="connsiteY8" fmla="*/ 0 h 360364"/>
                <a:gd name="connsiteX0" fmla="*/ 460127 w 1541207"/>
                <a:gd name="connsiteY0" fmla="*/ 30822 h 359920"/>
                <a:gd name="connsiteX1" fmla="*/ 460127 w 1541207"/>
                <a:gd name="connsiteY1" fmla="*/ 174661 h 359920"/>
                <a:gd name="connsiteX2" fmla="*/ 127038 w 1541207"/>
                <a:gd name="connsiteY2" fmla="*/ 195209 h 359920"/>
                <a:gd name="connsiteX3" fmla="*/ 121080 w 1541207"/>
                <a:gd name="connsiteY3" fmla="*/ 349321 h 359920"/>
                <a:gd name="connsiteX4" fmla="*/ 1446447 w 1541207"/>
                <a:gd name="connsiteY4" fmla="*/ 328773 h 359920"/>
                <a:gd name="connsiteX5" fmla="*/ 1362610 w 1541207"/>
                <a:gd name="connsiteY5" fmla="*/ 186428 h 359920"/>
                <a:gd name="connsiteX6" fmla="*/ 932739 w 1541207"/>
                <a:gd name="connsiteY6" fmla="*/ 174661 h 359920"/>
                <a:gd name="connsiteX7" fmla="*/ 881368 w 1541207"/>
                <a:gd name="connsiteY7" fmla="*/ 41097 h 359920"/>
                <a:gd name="connsiteX8" fmla="*/ 501224 w 1541207"/>
                <a:gd name="connsiteY8" fmla="*/ 0 h 35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207" h="359920">
                  <a:moveTo>
                    <a:pt x="460127" y="30822"/>
                  </a:moveTo>
                  <a:cubicBezTo>
                    <a:pt x="484100" y="89042"/>
                    <a:pt x="515642" y="147263"/>
                    <a:pt x="460127" y="174661"/>
                  </a:cubicBezTo>
                  <a:cubicBezTo>
                    <a:pt x="404612" y="202059"/>
                    <a:pt x="224829" y="181787"/>
                    <a:pt x="127038" y="195209"/>
                  </a:cubicBezTo>
                  <a:cubicBezTo>
                    <a:pt x="29247" y="208631"/>
                    <a:pt x="-98822" y="327060"/>
                    <a:pt x="121080" y="349321"/>
                  </a:cubicBezTo>
                  <a:cubicBezTo>
                    <a:pt x="340982" y="371582"/>
                    <a:pt x="1239525" y="355922"/>
                    <a:pt x="1446447" y="328773"/>
                  </a:cubicBezTo>
                  <a:cubicBezTo>
                    <a:pt x="1653369" y="301624"/>
                    <a:pt x="1472997" y="204269"/>
                    <a:pt x="1362610" y="186428"/>
                  </a:cubicBezTo>
                  <a:cubicBezTo>
                    <a:pt x="1252223" y="168587"/>
                    <a:pt x="1012946" y="198883"/>
                    <a:pt x="932739" y="174661"/>
                  </a:cubicBezTo>
                  <a:cubicBezTo>
                    <a:pt x="852532" y="150439"/>
                    <a:pt x="953287" y="70207"/>
                    <a:pt x="881368" y="41097"/>
                  </a:cubicBezTo>
                  <a:cubicBezTo>
                    <a:pt x="809449" y="11987"/>
                    <a:pt x="655336" y="5993"/>
                    <a:pt x="501224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3352257" y="8272093"/>
              <a:ext cx="2816087" cy="1897406"/>
            </a:xfrm>
            <a:custGeom>
              <a:avLst/>
              <a:gdLst>
                <a:gd name="connsiteX0" fmla="*/ 1707880 w 2861827"/>
                <a:gd name="connsiteY0" fmla="*/ 281295 h 1930288"/>
                <a:gd name="connsiteX1" fmla="*/ 215615 w 2861827"/>
                <a:gd name="connsiteY1" fmla="*/ 339692 h 1930288"/>
                <a:gd name="connsiteX2" fmla="*/ 232000 w 2861827"/>
                <a:gd name="connsiteY2" fmla="*/ 394107 h 1930288"/>
                <a:gd name="connsiteX3" fmla="*/ 215615 w 2861827"/>
                <a:gd name="connsiteY3" fmla="*/ 1373568 h 1930288"/>
                <a:gd name="connsiteX4" fmla="*/ 649803 w 2861827"/>
                <a:gd name="connsiteY4" fmla="*/ 1618433 h 1930288"/>
                <a:gd name="connsiteX5" fmla="*/ 1976943 w 2861827"/>
                <a:gd name="connsiteY5" fmla="*/ 1632037 h 1930288"/>
                <a:gd name="connsiteX6" fmla="*/ 2632321 w 2861827"/>
                <a:gd name="connsiteY6" fmla="*/ 1489914 h 1930288"/>
                <a:gd name="connsiteX7" fmla="*/ 2571218 w 2861827"/>
                <a:gd name="connsiteY7" fmla="*/ 336220 h 1930288"/>
                <a:gd name="connsiteX8" fmla="*/ 1707880 w 2861827"/>
                <a:gd name="connsiteY8" fmla="*/ 281295 h 1930288"/>
                <a:gd name="connsiteX9" fmla="*/ 1615991 w 2861827"/>
                <a:gd name="connsiteY9" fmla="*/ 30 h 1930288"/>
                <a:gd name="connsiteX10" fmla="*/ 2608370 w 2861827"/>
                <a:gd name="connsiteY10" fmla="*/ 112138 h 1930288"/>
                <a:gd name="connsiteX11" fmla="*/ 2795281 w 2861827"/>
                <a:gd name="connsiteY11" fmla="*/ 1556567 h 1930288"/>
                <a:gd name="connsiteX12" fmla="*/ 2047637 w 2861827"/>
                <a:gd name="connsiteY12" fmla="*/ 1896433 h 1930288"/>
                <a:gd name="connsiteX13" fmla="*/ 533661 w 2861827"/>
                <a:gd name="connsiteY13" fmla="*/ 1877551 h 1930288"/>
                <a:gd name="connsiteX14" fmla="*/ 38348 w 2861827"/>
                <a:gd name="connsiteY14" fmla="*/ 1537686 h 1930288"/>
                <a:gd name="connsiteX15" fmla="*/ 57038 w 2861827"/>
                <a:gd name="connsiteY15" fmla="*/ 178223 h 1930288"/>
                <a:gd name="connsiteX16" fmla="*/ 38347 w 2861827"/>
                <a:gd name="connsiteY16" fmla="*/ 102697 h 1930288"/>
                <a:gd name="connsiteX17" fmla="*/ 1615991 w 2861827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277972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09865 w 2864891"/>
                <a:gd name="connsiteY2" fmla="*/ 48587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4891" h="1930288">
                  <a:moveTo>
                    <a:pt x="1710944" y="281295"/>
                  </a:moveTo>
                  <a:cubicBezTo>
                    <a:pt x="1258210" y="277810"/>
                    <a:pt x="700654" y="293213"/>
                    <a:pt x="218679" y="339692"/>
                  </a:cubicBezTo>
                  <a:lnTo>
                    <a:pt x="209865" y="485877"/>
                  </a:lnTo>
                  <a:cubicBezTo>
                    <a:pt x="179144" y="904188"/>
                    <a:pt x="144845" y="1184809"/>
                    <a:pt x="218679" y="1373568"/>
                  </a:cubicBezTo>
                  <a:cubicBezTo>
                    <a:pt x="292513" y="1562327"/>
                    <a:pt x="359312" y="1575355"/>
                    <a:pt x="652867" y="1618433"/>
                  </a:cubicBezTo>
                  <a:cubicBezTo>
                    <a:pt x="946421" y="1661511"/>
                    <a:pt x="1649587" y="1653457"/>
                    <a:pt x="1980007" y="1632037"/>
                  </a:cubicBezTo>
                  <a:cubicBezTo>
                    <a:pt x="2310427" y="1610617"/>
                    <a:pt x="2577437" y="1572319"/>
                    <a:pt x="2635385" y="1489914"/>
                  </a:cubicBezTo>
                  <a:cubicBezTo>
                    <a:pt x="2693333" y="1407509"/>
                    <a:pt x="2699664" y="394360"/>
                    <a:pt x="2574282" y="336220"/>
                  </a:cubicBezTo>
                  <a:cubicBezTo>
                    <a:pt x="2511591" y="307151"/>
                    <a:pt x="2163678" y="284779"/>
                    <a:pt x="1710944" y="281295"/>
                  </a:cubicBezTo>
                  <a:close/>
                  <a:moveTo>
                    <a:pt x="1619055" y="30"/>
                  </a:moveTo>
                  <a:cubicBezTo>
                    <a:pt x="2084190" y="-1151"/>
                    <a:pt x="2451781" y="33466"/>
                    <a:pt x="2611434" y="112138"/>
                  </a:cubicBezTo>
                  <a:cubicBezTo>
                    <a:pt x="2930740" y="269483"/>
                    <a:pt x="2891800" y="1259184"/>
                    <a:pt x="2798345" y="1556567"/>
                  </a:cubicBezTo>
                  <a:cubicBezTo>
                    <a:pt x="2704889" y="1853949"/>
                    <a:pt x="2427638" y="1842936"/>
                    <a:pt x="2050701" y="1896433"/>
                  </a:cubicBezTo>
                  <a:cubicBezTo>
                    <a:pt x="1673765" y="1949930"/>
                    <a:pt x="871606" y="1937342"/>
                    <a:pt x="536725" y="1877551"/>
                  </a:cubicBezTo>
                  <a:cubicBezTo>
                    <a:pt x="201843" y="1817759"/>
                    <a:pt x="125049" y="1804283"/>
                    <a:pt x="41412" y="1537686"/>
                  </a:cubicBezTo>
                  <a:cubicBezTo>
                    <a:pt x="-42225" y="1271090"/>
                    <a:pt x="25056" y="595235"/>
                    <a:pt x="34902" y="277972"/>
                  </a:cubicBezTo>
                  <a:cubicBezTo>
                    <a:pt x="37071" y="236836"/>
                    <a:pt x="35040" y="171762"/>
                    <a:pt x="41411" y="102697"/>
                  </a:cubicBezTo>
                  <a:cubicBezTo>
                    <a:pt x="591240" y="38186"/>
                    <a:pt x="1153919" y="1210"/>
                    <a:pt x="1619055" y="3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PA_库_组合 97"/>
          <p:cNvGrpSpPr/>
          <p:nvPr>
            <p:custDataLst>
              <p:tags r:id="rId3"/>
            </p:custDataLst>
          </p:nvPr>
        </p:nvGrpSpPr>
        <p:grpSpPr>
          <a:xfrm>
            <a:off x="5745645" y="5261194"/>
            <a:ext cx="4773130" cy="249369"/>
            <a:chOff x="1717000" y="5597856"/>
            <a:chExt cx="4320000" cy="156725"/>
          </a:xfrm>
        </p:grpSpPr>
        <p:sp>
          <p:nvSpPr>
            <p:cNvPr id="99" name="任意多边形 98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10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任意多边形 112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105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06" y="3212447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47" y="1032015"/>
            <a:ext cx="4359442" cy="4359442"/>
          </a:xfrm>
          <a:prstGeom prst="rect">
            <a:avLst/>
          </a:prstGeom>
        </p:spPr>
      </p:pic>
      <p:sp>
        <p:nvSpPr>
          <p:cNvPr id="6" name="PA_库_文本框 5"/>
          <p:cNvSpPr txBox="1"/>
          <p:nvPr>
            <p:custDataLst>
              <p:tags r:id="rId3"/>
            </p:custDataLst>
          </p:nvPr>
        </p:nvSpPr>
        <p:spPr>
          <a:xfrm>
            <a:off x="2545887" y="2579683"/>
            <a:ext cx="4075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Luyện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đọc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#9Slide03 AmpleSoft" panose="02000000000000000000" pitchFamily="2" charset="0"/>
              <a:ea typeface="方正静蕾简体" panose="02000000000000000000" pitchFamily="2" charset="-122"/>
            </a:endParaRPr>
          </a:p>
        </p:txBody>
      </p:sp>
      <p:sp>
        <p:nvSpPr>
          <p:cNvPr id="8" name="PA_库_任意多边形 7"/>
          <p:cNvSpPr/>
          <p:nvPr>
            <p:custDataLst>
              <p:tags r:id="rId4"/>
            </p:custDataLst>
          </p:nvPr>
        </p:nvSpPr>
        <p:spPr>
          <a:xfrm>
            <a:off x="2101215" y="3179848"/>
            <a:ext cx="5105400" cy="385831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6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6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6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4219254" y="224505"/>
            <a:ext cx="376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endParaRPr lang="zh-CN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182" name="任意多边形 1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4" name="PA_库_文本框 183"/>
          <p:cNvSpPr txBox="1"/>
          <p:nvPr>
            <p:custDataLst>
              <p:tags r:id="rId1"/>
            </p:custDataLst>
          </p:nvPr>
        </p:nvSpPr>
        <p:spPr>
          <a:xfrm>
            <a:off x="5530482" y="1656973"/>
            <a:ext cx="5689969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endParaRPr lang="en-US" altLang="zh-C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endParaRPr lang="en-US" altLang="zh-CN" sz="3200" dirty="0">
              <a:latin typeface="Cambria" panose="02040503050406030204" pitchFamily="18" charset="0"/>
              <a:ea typeface="方正静蕾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Đoạn</a:t>
            </a:r>
            <a:r>
              <a:rPr lang="en-US" altLang="zh-CN" sz="3200" dirty="0">
                <a:latin typeface="Cambria" panose="02040503050406030204" pitchFamily="18" charset="0"/>
                <a:ea typeface="方正静蕾简体" panose="02000000000000000000" pitchFamily="2" charset="-122"/>
              </a:rPr>
              <a:t> 3: </a:t>
            </a:r>
            <a:r>
              <a:rPr lang="en-US" altLang="zh-CN" sz="32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Phần</a:t>
            </a:r>
            <a:r>
              <a:rPr lang="en-US" altLang="zh-CN" sz="32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còn</a:t>
            </a:r>
            <a:r>
              <a:rPr lang="en-US" altLang="zh-CN" sz="32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lại</a:t>
            </a:r>
            <a:endParaRPr lang="en-US" altLang="zh-C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" name="PA_库_任意多边形 184"/>
          <p:cNvSpPr/>
          <p:nvPr>
            <p:custDataLst>
              <p:tags r:id="rId2"/>
            </p:custDataLst>
          </p:nvPr>
        </p:nvSpPr>
        <p:spPr>
          <a:xfrm>
            <a:off x="4814919" y="1652052"/>
            <a:ext cx="6340891" cy="3371045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6" name="组合 185"/>
          <p:cNvGrpSpPr/>
          <p:nvPr/>
        </p:nvGrpSpPr>
        <p:grpSpPr>
          <a:xfrm>
            <a:off x="2517990" y="5397598"/>
            <a:ext cx="2916000" cy="155561"/>
            <a:chOff x="1232575" y="5597856"/>
            <a:chExt cx="2916000" cy="155561"/>
          </a:xfrm>
        </p:grpSpPr>
        <p:sp>
          <p:nvSpPr>
            <p:cNvPr id="187" name="任意多边形 186"/>
            <p:cNvSpPr/>
            <p:nvPr/>
          </p:nvSpPr>
          <p:spPr>
            <a:xfrm>
              <a:off x="1232575" y="5597856"/>
              <a:ext cx="2916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1445773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739958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2025081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258194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2552379" y="5621127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2837502" y="5605218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3123414" y="5623735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417599" y="5628214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3702722" y="5612305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7" name="图片 21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2270820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2303101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5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5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5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4219254" y="224505"/>
            <a:ext cx="376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endParaRPr lang="zh-CN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182" name="任意多边形 1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4" name="PA_库_文本框 183"/>
          <p:cNvSpPr txBox="1"/>
          <p:nvPr>
            <p:custDataLst>
              <p:tags r:id="rId1"/>
            </p:custDataLst>
          </p:nvPr>
        </p:nvSpPr>
        <p:spPr>
          <a:xfrm>
            <a:off x="5563585" y="1944086"/>
            <a:ext cx="6107979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Bỗng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cậu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thấy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cái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lưng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còng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của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ông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cụ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sao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giống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lưng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ông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nội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thế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.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Cậu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bé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vừa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chạy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theo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chiếc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xích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lô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,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vừa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mếu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máo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-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Ông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ơi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…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cụ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ơi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…!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Cháu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xin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lỗi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方正静蕾简体" panose="02000000000000000000" pitchFamily="2" charset="-122"/>
              </a:rPr>
              <a:t>cụ</a:t>
            </a:r>
            <a:r>
              <a:rPr lang="en-US" altLang="zh-CN" sz="2800" dirty="0">
                <a:latin typeface="Cambria" panose="02040503050406030204" pitchFamily="18" charset="0"/>
                <a:ea typeface="方正静蕾简体" panose="02000000000000000000" pitchFamily="2" charset="-122"/>
              </a:rPr>
              <a:t>.</a:t>
            </a:r>
            <a:endParaRPr lang="en-US" altLang="zh-C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" name="PA_库_任意多边形 184"/>
          <p:cNvSpPr/>
          <p:nvPr>
            <p:custDataLst>
              <p:tags r:id="rId2"/>
            </p:custDataLst>
          </p:nvPr>
        </p:nvSpPr>
        <p:spPr>
          <a:xfrm>
            <a:off x="4814919" y="1652052"/>
            <a:ext cx="6891910" cy="4341516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6" name="组合 185"/>
          <p:cNvGrpSpPr/>
          <p:nvPr/>
        </p:nvGrpSpPr>
        <p:grpSpPr>
          <a:xfrm>
            <a:off x="2517990" y="5397598"/>
            <a:ext cx="2916000" cy="155561"/>
            <a:chOff x="1232575" y="5597856"/>
            <a:chExt cx="2916000" cy="155561"/>
          </a:xfrm>
        </p:grpSpPr>
        <p:sp>
          <p:nvSpPr>
            <p:cNvPr id="187" name="任意多边形 186"/>
            <p:cNvSpPr/>
            <p:nvPr/>
          </p:nvSpPr>
          <p:spPr>
            <a:xfrm>
              <a:off x="1232575" y="5597856"/>
              <a:ext cx="2916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1445773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739958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2025081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258194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2552379" y="5621127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2837502" y="5605218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3123414" y="5623735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417599" y="5628214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3702722" y="5612305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7" name="图片 2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4" y="2270821"/>
            <a:ext cx="3323864" cy="3323864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E4117273-1049-4E09-96FC-32999B271498}"/>
              </a:ext>
            </a:extLst>
          </p:cNvPr>
          <p:cNvCxnSpPr>
            <a:cxnSpLocks/>
          </p:cNvCxnSpPr>
          <p:nvPr/>
        </p:nvCxnSpPr>
        <p:spPr>
          <a:xfrm flipH="1">
            <a:off x="6889576" y="2170240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Đường nối Thẳng 86">
            <a:extLst>
              <a:ext uri="{FF2B5EF4-FFF2-40B4-BE49-F238E27FC236}">
                <a16:creationId xmlns:a16="http://schemas.microsoft.com/office/drawing/2014/main" id="{22725604-5B9F-474B-B751-D56B2A95C164}"/>
              </a:ext>
            </a:extLst>
          </p:cNvPr>
          <p:cNvCxnSpPr>
            <a:cxnSpLocks/>
          </p:cNvCxnSpPr>
          <p:nvPr/>
        </p:nvCxnSpPr>
        <p:spPr>
          <a:xfrm flipH="1">
            <a:off x="10740592" y="2824636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Đường nối Thẳng 87">
            <a:extLst>
              <a:ext uri="{FF2B5EF4-FFF2-40B4-BE49-F238E27FC236}">
                <a16:creationId xmlns:a16="http://schemas.microsoft.com/office/drawing/2014/main" id="{C50F748F-094F-491A-BC84-C1E5B57C7629}"/>
              </a:ext>
            </a:extLst>
          </p:cNvPr>
          <p:cNvCxnSpPr>
            <a:cxnSpLocks/>
          </p:cNvCxnSpPr>
          <p:nvPr/>
        </p:nvCxnSpPr>
        <p:spPr>
          <a:xfrm flipH="1">
            <a:off x="10641460" y="2800279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3EDB7060-3122-49D5-8B5F-3BE0F49D6987}"/>
              </a:ext>
            </a:extLst>
          </p:cNvPr>
          <p:cNvCxnSpPr>
            <a:cxnSpLocks/>
          </p:cNvCxnSpPr>
          <p:nvPr/>
        </p:nvCxnSpPr>
        <p:spPr>
          <a:xfrm flipH="1">
            <a:off x="10156320" y="3431169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Đường nối Thẳng 89">
            <a:extLst>
              <a:ext uri="{FF2B5EF4-FFF2-40B4-BE49-F238E27FC236}">
                <a16:creationId xmlns:a16="http://schemas.microsoft.com/office/drawing/2014/main" id="{4EF6A8D7-8C80-4E71-887A-D203050AAABF}"/>
              </a:ext>
            </a:extLst>
          </p:cNvPr>
          <p:cNvCxnSpPr>
            <a:cxnSpLocks/>
          </p:cNvCxnSpPr>
          <p:nvPr/>
        </p:nvCxnSpPr>
        <p:spPr>
          <a:xfrm flipH="1">
            <a:off x="7201245" y="4144113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Đường nối Thẳng 91">
            <a:extLst>
              <a:ext uri="{FF2B5EF4-FFF2-40B4-BE49-F238E27FC236}">
                <a16:creationId xmlns:a16="http://schemas.microsoft.com/office/drawing/2014/main" id="{02DBA54E-75DA-4EC8-B81C-9787ACF0AF0C}"/>
              </a:ext>
            </a:extLst>
          </p:cNvPr>
          <p:cNvCxnSpPr>
            <a:cxnSpLocks/>
          </p:cNvCxnSpPr>
          <p:nvPr/>
        </p:nvCxnSpPr>
        <p:spPr>
          <a:xfrm flipH="1">
            <a:off x="7098179" y="4107364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Đường nối Thẳng 92">
            <a:extLst>
              <a:ext uri="{FF2B5EF4-FFF2-40B4-BE49-F238E27FC236}">
                <a16:creationId xmlns:a16="http://schemas.microsoft.com/office/drawing/2014/main" id="{1FFA89A6-3C3A-45C8-BA3D-828C2E57B1C3}"/>
              </a:ext>
            </a:extLst>
          </p:cNvPr>
          <p:cNvCxnSpPr>
            <a:cxnSpLocks/>
          </p:cNvCxnSpPr>
          <p:nvPr/>
        </p:nvCxnSpPr>
        <p:spPr>
          <a:xfrm flipH="1">
            <a:off x="6874095" y="4763721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Đường nối Thẳng 93">
            <a:extLst>
              <a:ext uri="{FF2B5EF4-FFF2-40B4-BE49-F238E27FC236}">
                <a16:creationId xmlns:a16="http://schemas.microsoft.com/office/drawing/2014/main" id="{0D56FC5E-0DE0-470A-9F59-47285911EDD2}"/>
              </a:ext>
            </a:extLst>
          </p:cNvPr>
          <p:cNvCxnSpPr>
            <a:cxnSpLocks/>
          </p:cNvCxnSpPr>
          <p:nvPr/>
        </p:nvCxnSpPr>
        <p:spPr>
          <a:xfrm flipH="1">
            <a:off x="6811314" y="4757283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Đường nối Thẳng 94">
            <a:extLst>
              <a:ext uri="{FF2B5EF4-FFF2-40B4-BE49-F238E27FC236}">
                <a16:creationId xmlns:a16="http://schemas.microsoft.com/office/drawing/2014/main" id="{3AC83C6B-DF84-45DB-AB6D-706C1A272C8A}"/>
              </a:ext>
            </a:extLst>
          </p:cNvPr>
          <p:cNvCxnSpPr>
            <a:cxnSpLocks/>
          </p:cNvCxnSpPr>
          <p:nvPr/>
        </p:nvCxnSpPr>
        <p:spPr>
          <a:xfrm flipH="1">
            <a:off x="8190928" y="4746233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Đường nối Thẳng 95">
            <a:extLst>
              <a:ext uri="{FF2B5EF4-FFF2-40B4-BE49-F238E27FC236}">
                <a16:creationId xmlns:a16="http://schemas.microsoft.com/office/drawing/2014/main" id="{E17D4533-C859-4493-9A1B-66977E6131FE}"/>
              </a:ext>
            </a:extLst>
          </p:cNvPr>
          <p:cNvCxnSpPr>
            <a:cxnSpLocks/>
          </p:cNvCxnSpPr>
          <p:nvPr/>
        </p:nvCxnSpPr>
        <p:spPr>
          <a:xfrm flipH="1">
            <a:off x="8100672" y="4731388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Đường nối Thẳng 96">
            <a:extLst>
              <a:ext uri="{FF2B5EF4-FFF2-40B4-BE49-F238E27FC236}">
                <a16:creationId xmlns:a16="http://schemas.microsoft.com/office/drawing/2014/main" id="{20C8424C-700A-4347-A791-971C1CC5489D}"/>
              </a:ext>
            </a:extLst>
          </p:cNvPr>
          <p:cNvCxnSpPr/>
          <p:nvPr/>
        </p:nvCxnSpPr>
        <p:spPr>
          <a:xfrm flipH="1">
            <a:off x="10537159" y="4685818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Đường nối Thẳng 97">
            <a:extLst>
              <a:ext uri="{FF2B5EF4-FFF2-40B4-BE49-F238E27FC236}">
                <a16:creationId xmlns:a16="http://schemas.microsoft.com/office/drawing/2014/main" id="{04C2CD0D-23C8-4A34-90EA-551780FEB82E}"/>
              </a:ext>
            </a:extLst>
          </p:cNvPr>
          <p:cNvCxnSpPr>
            <a:cxnSpLocks/>
          </p:cNvCxnSpPr>
          <p:nvPr/>
        </p:nvCxnSpPr>
        <p:spPr>
          <a:xfrm flipH="1">
            <a:off x="10641460" y="4726023"/>
            <a:ext cx="208603" cy="4270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265471" y="274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15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15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15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73" name="PA_库_文本框 107"/>
          <p:cNvSpPr txBox="1"/>
          <p:nvPr>
            <p:custDataLst>
              <p:tags r:id="rId1"/>
            </p:custDataLst>
          </p:nvPr>
        </p:nvSpPr>
        <p:spPr>
          <a:xfrm>
            <a:off x="4925838" y="224413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PA_库_椭圆 31"/>
          <p:cNvSpPr/>
          <p:nvPr>
            <p:custDataLst>
              <p:tags r:id="rId2"/>
            </p:custDataLst>
          </p:nvPr>
        </p:nvSpPr>
        <p:spPr>
          <a:xfrm>
            <a:off x="2672611" y="1691674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PA_库_椭圆 31"/>
          <p:cNvSpPr/>
          <p:nvPr>
            <p:custDataLst>
              <p:tags r:id="rId3"/>
            </p:custDataLst>
          </p:nvPr>
        </p:nvSpPr>
        <p:spPr>
          <a:xfrm>
            <a:off x="2652823" y="3257788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PA_库_椭圆 31"/>
          <p:cNvSpPr/>
          <p:nvPr>
            <p:custDataLst>
              <p:tags r:id="rId4"/>
            </p:custDataLst>
          </p:nvPr>
        </p:nvSpPr>
        <p:spPr>
          <a:xfrm>
            <a:off x="2672611" y="4683228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75" name="PA_库_文本框 183">
            <a:extLst>
              <a:ext uri="{FF2B5EF4-FFF2-40B4-BE49-F238E27FC236}">
                <a16:creationId xmlns:a16="http://schemas.microsoft.com/office/drawing/2014/main" id="{A7EF4222-978E-4DD7-88A5-AC08FE8E176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64027" y="1319490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6" name="PA_库_文本框 183">
            <a:extLst>
              <a:ext uri="{FF2B5EF4-FFF2-40B4-BE49-F238E27FC236}">
                <a16:creationId xmlns:a16="http://schemas.microsoft.com/office/drawing/2014/main" id="{3EDDBC1F-13E6-4D7C-9430-BD1E3D8746C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38598" y="1289553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endParaRPr lang="en-US" altLang="zh-CN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2" descr="Chốt danh sách 23 cầu thủ cho trận đấu với đội tuyển Trung Quốc |  baotintuc.vn">
            <a:extLst>
              <a:ext uri="{FF2B5EF4-FFF2-40B4-BE49-F238E27FC236}">
                <a16:creationId xmlns:a16="http://schemas.microsoft.com/office/drawing/2014/main" id="{896ACC02-B58F-4D6E-B568-7431F61E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11" y="2120872"/>
            <a:ext cx="2582508" cy="18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A_库_文本框 183">
            <a:extLst>
              <a:ext uri="{FF2B5EF4-FFF2-40B4-BE49-F238E27FC236}">
                <a16:creationId xmlns:a16="http://schemas.microsoft.com/office/drawing/2014/main" id="{C52CEDE4-4092-4514-917B-55B6E1C1D3D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26588" y="2640242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6" name="PA_库_文本框 183">
            <a:extLst>
              <a:ext uri="{FF2B5EF4-FFF2-40B4-BE49-F238E27FC236}">
                <a16:creationId xmlns:a16="http://schemas.microsoft.com/office/drawing/2014/main" id="{569D0224-3DAF-47BC-93C6-F4D850F9ADB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45571" y="2611987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endParaRPr lang="en-US" altLang="zh-CN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PA_库_文本框 183">
            <a:extLst>
              <a:ext uri="{FF2B5EF4-FFF2-40B4-BE49-F238E27FC236}">
                <a16:creationId xmlns:a16="http://schemas.microsoft.com/office/drawing/2014/main" id="{6453E6BB-DA7F-4A88-B5CA-CD7A5AA57CF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77380" y="4360385"/>
            <a:ext cx="8214066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“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88" name="PA_库_文本框 183">
            <a:extLst>
              <a:ext uri="{FF2B5EF4-FFF2-40B4-BE49-F238E27FC236}">
                <a16:creationId xmlns:a16="http://schemas.microsoft.com/office/drawing/2014/main" id="{7DAD2AC3-8DF6-45BD-8C00-65B3A6145BC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24422" y="4341622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altLang="zh-C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PA_库_文本框 183">
            <a:extLst>
              <a:ext uri="{FF2B5EF4-FFF2-40B4-BE49-F238E27FC236}">
                <a16:creationId xmlns:a16="http://schemas.microsoft.com/office/drawing/2014/main" id="{8BA6305B-40F2-491F-B7A6-6AA8BCEB8A9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80793" y="4342135"/>
            <a:ext cx="7891414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: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lưới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thua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3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utoUpdateAnimBg="0"/>
      <p:bldP spid="77" grpId="0" autoUpdateAnimBg="0"/>
      <p:bldP spid="78" grpId="0" autoUpdateAnimBg="0"/>
      <p:bldP spid="79" grpId="0" autoUpdateAnimBg="0"/>
      <p:bldP spid="75" grpId="0"/>
      <p:bldP spid="76" grpId="0"/>
      <p:bldP spid="80" grpId="0"/>
      <p:bldP spid="86" grpId="0"/>
      <p:bldP spid="87" grpId="0"/>
      <p:bldP spid="87" grpId="1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图片 21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76" name="PA_库_文本框 183">
            <a:extLst>
              <a:ext uri="{FF2B5EF4-FFF2-40B4-BE49-F238E27FC236}">
                <a16:creationId xmlns:a16="http://schemas.microsoft.com/office/drawing/2014/main" id="{2F9D8B0E-8860-4F4D-9062-2EE1609426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7439" y="1319201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7" name="PA_库_文本框 183">
            <a:extLst>
              <a:ext uri="{FF2B5EF4-FFF2-40B4-BE49-F238E27FC236}">
                <a16:creationId xmlns:a16="http://schemas.microsoft.com/office/drawing/2014/main" id="{6F8F494D-8A39-4418-B54A-221A7C5FF1A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73807" y="1291297"/>
            <a:ext cx="6387956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altLang="zh-C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địch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endParaRPr lang="en-US" altLang="zh-CN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PA_库_文本框 183">
            <a:extLst>
              <a:ext uri="{FF2B5EF4-FFF2-40B4-BE49-F238E27FC236}">
                <a16:creationId xmlns:a16="http://schemas.microsoft.com/office/drawing/2014/main" id="{2AC5F14A-9F10-4DC0-A1E5-2A8D4A57DC0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34517" y="2734916"/>
            <a:ext cx="5689969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mbria" panose="02040503050406030204" pitchFamily="18" charset="0"/>
                <a:ea typeface="方正静蕾简体" panose="02000000000000000000" pitchFamily="2" charset="-122"/>
              </a:rPr>
              <a:t>      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Húi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1" name="PA_库_文本框 183">
            <a:extLst>
              <a:ext uri="{FF2B5EF4-FFF2-40B4-BE49-F238E27FC236}">
                <a16:creationId xmlns:a16="http://schemas.microsoft.com/office/drawing/2014/main" id="{FFBE304F-956A-4A0F-8C98-E84F9B15FB0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47911" y="2707012"/>
            <a:ext cx="6387956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     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(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tóc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)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cắt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rất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cao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và</a:t>
            </a:r>
            <a:r>
              <a:rPr lang="en-US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Cambria" panose="02040503050406030204" pitchFamily="18" charset="0"/>
                <a:ea typeface="方正静蕾简体" panose="02000000000000000000" pitchFamily="2" charset="-122"/>
              </a:rPr>
              <a:t>ngắn</a:t>
            </a:r>
            <a:endParaRPr lang="en-US" altLang="zh-CN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文本框 80">
            <a:extLst>
              <a:ext uri="{FF2B5EF4-FFF2-40B4-BE49-F238E27FC236}">
                <a16:creationId xmlns:a16="http://schemas.microsoft.com/office/drawing/2014/main" id="{421FCAA3-EBD3-428F-A60A-2CD3266BDE44}"/>
              </a:ext>
            </a:extLst>
          </p:cNvPr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200" dirty="0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697D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zh-CN" altLang="en-US" sz="6000" b="1" dirty="0">
              <a:solidFill>
                <a:srgbClr val="697DA9"/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pic>
        <p:nvPicPr>
          <p:cNvPr id="1026" name="Picture 2" descr="Kiểu tóc đẹp cho bé trai 6 tuổi - Hỏi Đáp Làm Đẹp">
            <a:extLst>
              <a:ext uri="{FF2B5EF4-FFF2-40B4-BE49-F238E27FC236}">
                <a16:creationId xmlns:a16="http://schemas.microsoft.com/office/drawing/2014/main" id="{63CDD4F7-789D-40EC-BC93-2CE6A644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03" y="3675850"/>
            <a:ext cx="2591523" cy="25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547" y="1032015"/>
            <a:ext cx="4359442" cy="4359442"/>
          </a:xfrm>
          <a:prstGeom prst="rect">
            <a:avLst/>
          </a:prstGeom>
        </p:spPr>
      </p:pic>
      <p:sp>
        <p:nvSpPr>
          <p:cNvPr id="6" name="PA_库_文本框 5"/>
          <p:cNvSpPr txBox="1"/>
          <p:nvPr>
            <p:custDataLst>
              <p:tags r:id="rId3"/>
            </p:custDataLst>
          </p:nvPr>
        </p:nvSpPr>
        <p:spPr>
          <a:xfrm>
            <a:off x="2126227" y="2750071"/>
            <a:ext cx="4951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8" name="PA_库_任意多边形 7"/>
          <p:cNvSpPr/>
          <p:nvPr>
            <p:custDataLst>
              <p:tags r:id="rId4"/>
            </p:custDataLst>
          </p:nvPr>
        </p:nvSpPr>
        <p:spPr>
          <a:xfrm>
            <a:off x="2101215" y="3179848"/>
            <a:ext cx="5105400" cy="385831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378</TotalTime>
  <Words>658</Words>
  <Application>Microsoft Office PowerPoint</Application>
  <PresentationFormat>Màn hình rộng</PresentationFormat>
  <Paragraphs>78</Paragraphs>
  <Slides>17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微软雅黑</vt:lpstr>
      <vt:lpstr>#9Slide03 AmpleSoft</vt:lpstr>
      <vt:lpstr>#9Slide03 Dekar Light</vt:lpstr>
      <vt:lpstr>Arial</vt:lpstr>
      <vt:lpstr>Cambria</vt:lpstr>
      <vt:lpstr>方正静蕾简体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Windows 10</cp:lastModifiedBy>
  <cp:revision>161</cp:revision>
  <dcterms:created xsi:type="dcterms:W3CDTF">2018-02-08T10:13:46Z</dcterms:created>
  <dcterms:modified xsi:type="dcterms:W3CDTF">2021-10-17T15:50:45Z</dcterms:modified>
  <cp:category>9Slide.vn</cp:category>
</cp:coreProperties>
</file>